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7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C2C41A-6674-470C-B5D8-929A42F65BB7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pPr rtl="1"/>
          <a:endParaRPr lang="ar-DZ"/>
        </a:p>
      </dgm:t>
    </dgm:pt>
    <dgm:pt modelId="{5FAC1832-D8EE-4E9B-8457-9C840B5B3B85}">
      <dgm:prSet phldrT="[Texte]"/>
      <dgm:spPr/>
      <dgm:t>
        <a:bodyPr/>
        <a:lstStyle/>
        <a:p>
          <a:pPr algn="ctr" rtl="1"/>
          <a:r>
            <a:rPr lang="ar-DZ" b="1" dirty="0" smtClean="0"/>
            <a:t>الأعمال التجارية بحسب الموضوع</a:t>
          </a:r>
          <a:endParaRPr lang="ar-DZ" b="1" dirty="0"/>
        </a:p>
      </dgm:t>
    </dgm:pt>
    <dgm:pt modelId="{11FB283A-3EAD-4B3F-A36C-5DB5D5416368}" type="parTrans" cxnId="{56E3C435-A03F-48FA-AE01-18309A749761}">
      <dgm:prSet/>
      <dgm:spPr/>
      <dgm:t>
        <a:bodyPr/>
        <a:lstStyle/>
        <a:p>
          <a:pPr rtl="1"/>
          <a:endParaRPr lang="ar-DZ"/>
        </a:p>
      </dgm:t>
    </dgm:pt>
    <dgm:pt modelId="{E335C901-A752-4305-BB53-4A5E33DB2DE7}" type="sibTrans" cxnId="{56E3C435-A03F-48FA-AE01-18309A749761}">
      <dgm:prSet/>
      <dgm:spPr/>
      <dgm:t>
        <a:bodyPr/>
        <a:lstStyle/>
        <a:p>
          <a:pPr rtl="1"/>
          <a:endParaRPr lang="ar-DZ"/>
        </a:p>
      </dgm:t>
    </dgm:pt>
    <dgm:pt modelId="{4CFE750D-4B47-407C-8AF7-01690A72DCA3}" type="pres">
      <dgm:prSet presAssocID="{BBC2C41A-6674-470C-B5D8-929A42F65BB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pPr rtl="1"/>
          <a:endParaRPr lang="ar-DZ"/>
        </a:p>
      </dgm:t>
    </dgm:pt>
    <dgm:pt modelId="{D21B2411-5E4C-4690-A8D4-881BB86C423F}" type="pres">
      <dgm:prSet presAssocID="{5FAC1832-D8EE-4E9B-8457-9C840B5B3B85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80BFA59A-5613-4B3E-BCEE-34943B796355}" type="presOf" srcId="{5FAC1832-D8EE-4E9B-8457-9C840B5B3B85}" destId="{D21B2411-5E4C-4690-A8D4-881BB86C423F}" srcOrd="0" destOrd="0" presId="urn:microsoft.com/office/officeart/2005/8/layout/vList2"/>
    <dgm:cxn modelId="{F0FF968F-2A68-4565-98E4-83EE413D0392}" type="presOf" srcId="{BBC2C41A-6674-470C-B5D8-929A42F65BB7}" destId="{4CFE750D-4B47-407C-8AF7-01690A72DCA3}" srcOrd="0" destOrd="0" presId="urn:microsoft.com/office/officeart/2005/8/layout/vList2"/>
    <dgm:cxn modelId="{56E3C435-A03F-48FA-AE01-18309A749761}" srcId="{BBC2C41A-6674-470C-B5D8-929A42F65BB7}" destId="{5FAC1832-D8EE-4E9B-8457-9C840B5B3B85}" srcOrd="0" destOrd="0" parTransId="{11FB283A-3EAD-4B3F-A36C-5DB5D5416368}" sibTransId="{E335C901-A752-4305-BB53-4A5E33DB2DE7}"/>
    <dgm:cxn modelId="{1CCEA892-8EAA-4EF7-A623-6A525DA36883}" type="presParOf" srcId="{4CFE750D-4B47-407C-8AF7-01690A72DCA3}" destId="{D21B2411-5E4C-4690-A8D4-881BB86C423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798FF1-6002-4E1F-AAB2-2B8918ADDFF6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6137AB86-2123-40D5-A2FF-AF9E34D1AF58}">
      <dgm:prSet phldrT="[Texte]" custT="1"/>
      <dgm:spPr/>
      <dgm:t>
        <a:bodyPr/>
        <a:lstStyle/>
        <a:p>
          <a:pPr rtl="1"/>
          <a:r>
            <a:rPr lang="ar-DZ" sz="2000" dirty="0" smtClean="0"/>
            <a:t>الأعمال التجارية على وجه المقاولة</a:t>
          </a:r>
          <a:endParaRPr lang="ar-DZ" sz="2000" dirty="0"/>
        </a:p>
      </dgm:t>
    </dgm:pt>
    <dgm:pt modelId="{9BA5AA87-5ABC-46D2-B5EE-B7FADA8F6000}" type="parTrans" cxnId="{114DADB8-10DC-486D-B54F-9BC908F804C0}">
      <dgm:prSet/>
      <dgm:spPr/>
      <dgm:t>
        <a:bodyPr/>
        <a:lstStyle/>
        <a:p>
          <a:pPr rtl="1"/>
          <a:endParaRPr lang="ar-DZ" sz="1600"/>
        </a:p>
      </dgm:t>
    </dgm:pt>
    <dgm:pt modelId="{83B8BE13-7D47-400F-B3C3-E84A4226B282}" type="sibTrans" cxnId="{114DADB8-10DC-486D-B54F-9BC908F804C0}">
      <dgm:prSet/>
      <dgm:spPr/>
      <dgm:t>
        <a:bodyPr/>
        <a:lstStyle/>
        <a:p>
          <a:pPr rtl="1"/>
          <a:endParaRPr lang="ar-DZ" sz="1600"/>
        </a:p>
      </dgm:t>
    </dgm:pt>
    <dgm:pt modelId="{AF29113E-69A8-4AC0-BEF4-5F3037B22BEC}">
      <dgm:prSet phldrT="[Texte]" custT="1"/>
      <dgm:spPr/>
      <dgm:t>
        <a:bodyPr/>
        <a:lstStyle/>
        <a:p>
          <a:pPr rtl="1"/>
          <a:r>
            <a:rPr lang="ar-DZ" sz="1600" dirty="0" smtClean="0"/>
            <a:t>مقاولة تأجير المنقولات أو العقارات</a:t>
          </a:r>
          <a:endParaRPr lang="ar-DZ" sz="1600" dirty="0"/>
        </a:p>
      </dgm:t>
    </dgm:pt>
    <dgm:pt modelId="{AD08DD77-C4BC-431F-97C0-4A776B2D6798}" type="parTrans" cxnId="{01847141-5239-46C5-A8D2-7E4186F8AAA9}">
      <dgm:prSet/>
      <dgm:spPr/>
      <dgm:t>
        <a:bodyPr/>
        <a:lstStyle/>
        <a:p>
          <a:pPr rtl="1"/>
          <a:endParaRPr lang="ar-DZ" sz="1600"/>
        </a:p>
      </dgm:t>
    </dgm:pt>
    <dgm:pt modelId="{1C08F6B5-926D-49DF-9AD9-CE680CC59549}" type="sibTrans" cxnId="{01847141-5239-46C5-A8D2-7E4186F8AAA9}">
      <dgm:prSet/>
      <dgm:spPr/>
      <dgm:t>
        <a:bodyPr/>
        <a:lstStyle/>
        <a:p>
          <a:pPr rtl="1"/>
          <a:endParaRPr lang="ar-DZ" sz="1600"/>
        </a:p>
      </dgm:t>
    </dgm:pt>
    <dgm:pt modelId="{3E6C6517-C175-40F0-A640-B1A04A15D4AA}">
      <dgm:prSet phldrT="[Texte]" custT="1"/>
      <dgm:spPr/>
      <dgm:t>
        <a:bodyPr/>
        <a:lstStyle/>
        <a:p>
          <a:pPr rtl="1"/>
          <a:r>
            <a:rPr lang="ar-DZ" sz="1600" dirty="0" smtClean="0"/>
            <a:t>مقاولة الانتاج </a:t>
          </a:r>
          <a:r>
            <a:rPr lang="ar-DZ" sz="1600" dirty="0" err="1" smtClean="0"/>
            <a:t>أوالتحويل</a:t>
          </a:r>
          <a:r>
            <a:rPr lang="ar-DZ" sz="1600" dirty="0" smtClean="0"/>
            <a:t> أو الإصلاح</a:t>
          </a:r>
          <a:endParaRPr lang="ar-DZ" sz="1600" dirty="0"/>
        </a:p>
      </dgm:t>
    </dgm:pt>
    <dgm:pt modelId="{10F87B73-6D27-4687-97DE-F4C08857FF19}" type="parTrans" cxnId="{8D0EAC72-B131-4E8E-8725-036F1931F13E}">
      <dgm:prSet/>
      <dgm:spPr/>
      <dgm:t>
        <a:bodyPr/>
        <a:lstStyle/>
        <a:p>
          <a:pPr rtl="1"/>
          <a:endParaRPr lang="ar-DZ" sz="1600"/>
        </a:p>
      </dgm:t>
    </dgm:pt>
    <dgm:pt modelId="{9B6CF8BB-C27D-4D87-B305-E0EE819DA025}" type="sibTrans" cxnId="{8D0EAC72-B131-4E8E-8725-036F1931F13E}">
      <dgm:prSet/>
      <dgm:spPr/>
      <dgm:t>
        <a:bodyPr/>
        <a:lstStyle/>
        <a:p>
          <a:pPr rtl="1"/>
          <a:endParaRPr lang="ar-DZ" sz="1600"/>
        </a:p>
      </dgm:t>
    </dgm:pt>
    <dgm:pt modelId="{1504D277-D1C5-42DE-AFE2-9018E31AF6A0}">
      <dgm:prSet phldrT="[Texte]" custT="1"/>
      <dgm:spPr/>
      <dgm:t>
        <a:bodyPr anchor="t"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sz="2000" dirty="0" smtClean="0"/>
            <a:t>الأعمال التجارية المنفردة</a:t>
          </a:r>
        </a:p>
        <a:p>
          <a:pPr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4000" dirty="0"/>
        </a:p>
      </dgm:t>
    </dgm:pt>
    <dgm:pt modelId="{610952C9-8E2F-4B26-A072-AD3DDB867342}" type="parTrans" cxnId="{2348F301-FF75-4DE5-B32E-7A37F1D42247}">
      <dgm:prSet/>
      <dgm:spPr/>
      <dgm:t>
        <a:bodyPr/>
        <a:lstStyle/>
        <a:p>
          <a:pPr rtl="1"/>
          <a:endParaRPr lang="ar-DZ" sz="1600"/>
        </a:p>
      </dgm:t>
    </dgm:pt>
    <dgm:pt modelId="{0F2721D5-1121-43BF-A5BD-1B53F7AFEA82}" type="sibTrans" cxnId="{2348F301-FF75-4DE5-B32E-7A37F1D42247}">
      <dgm:prSet/>
      <dgm:spPr/>
      <dgm:t>
        <a:bodyPr/>
        <a:lstStyle/>
        <a:p>
          <a:pPr rtl="1"/>
          <a:endParaRPr lang="ar-DZ" sz="1600"/>
        </a:p>
      </dgm:t>
    </dgm:pt>
    <dgm:pt modelId="{275672FC-AE9C-4F5D-967A-8B70A9F46D4F}">
      <dgm:prSet phldrT="[Texte]" custT="1"/>
      <dgm:spPr/>
      <dgm:t>
        <a:bodyPr/>
        <a:lstStyle/>
        <a:p>
          <a:pPr rtl="1"/>
          <a:r>
            <a:rPr lang="ar-DZ" sz="2000" dirty="0" smtClean="0"/>
            <a:t>الشراء من أجل البيع</a:t>
          </a:r>
          <a:endParaRPr lang="ar-DZ" sz="2000" dirty="0"/>
        </a:p>
      </dgm:t>
    </dgm:pt>
    <dgm:pt modelId="{B99A2898-09CF-4371-87DD-55F9B01ECAD6}" type="parTrans" cxnId="{824BCF09-6B7B-4E32-9DD0-2EABA3DB93C7}">
      <dgm:prSet/>
      <dgm:spPr/>
      <dgm:t>
        <a:bodyPr/>
        <a:lstStyle/>
        <a:p>
          <a:pPr rtl="1"/>
          <a:endParaRPr lang="ar-DZ" sz="1600"/>
        </a:p>
      </dgm:t>
    </dgm:pt>
    <dgm:pt modelId="{7BD945D5-B79F-4F12-A2C1-3669F88100AA}" type="sibTrans" cxnId="{824BCF09-6B7B-4E32-9DD0-2EABA3DB93C7}">
      <dgm:prSet/>
      <dgm:spPr/>
      <dgm:t>
        <a:bodyPr/>
        <a:lstStyle/>
        <a:p>
          <a:pPr rtl="1"/>
          <a:endParaRPr lang="ar-DZ" sz="1600"/>
        </a:p>
      </dgm:t>
    </dgm:pt>
    <dgm:pt modelId="{6D0F9F65-B99D-4145-99AB-8D4CBB39F47C}">
      <dgm:prSet phldrT="[Texte]" custT="1"/>
      <dgm:spPr/>
      <dgm:t>
        <a:bodyPr/>
        <a:lstStyle/>
        <a:p>
          <a:pPr rtl="1"/>
          <a:r>
            <a:rPr lang="ar-DZ" sz="2000" dirty="0" smtClean="0"/>
            <a:t> العمليات المصرفية</a:t>
          </a:r>
          <a:endParaRPr lang="ar-DZ" sz="2000" dirty="0"/>
        </a:p>
      </dgm:t>
    </dgm:pt>
    <dgm:pt modelId="{47DDA942-3502-413A-98AD-77D765FEF86C}" type="parTrans" cxnId="{76F3A154-2DD9-4E8B-A369-3DF3CC105917}">
      <dgm:prSet/>
      <dgm:spPr/>
      <dgm:t>
        <a:bodyPr/>
        <a:lstStyle/>
        <a:p>
          <a:pPr rtl="1"/>
          <a:endParaRPr lang="ar-DZ" sz="1600"/>
        </a:p>
      </dgm:t>
    </dgm:pt>
    <dgm:pt modelId="{CEF4870B-17F2-44C3-BDD3-7275572C167A}" type="sibTrans" cxnId="{76F3A154-2DD9-4E8B-A369-3DF3CC105917}">
      <dgm:prSet/>
      <dgm:spPr/>
      <dgm:t>
        <a:bodyPr/>
        <a:lstStyle/>
        <a:p>
          <a:pPr rtl="1"/>
          <a:endParaRPr lang="ar-DZ" sz="1600"/>
        </a:p>
      </dgm:t>
    </dgm:pt>
    <dgm:pt modelId="{C3CEF6C2-9237-4009-92B0-67E0BC57D60D}">
      <dgm:prSet phldrT="[Texte]" custT="1"/>
      <dgm:spPr/>
      <dgm:t>
        <a:bodyPr anchor="t"/>
        <a:lstStyle/>
        <a:p>
          <a:pPr marL="0" marR="0" indent="0" defTabSz="914400" rtl="1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sz="2000" dirty="0" smtClean="0"/>
            <a:t>الأعمال </a:t>
          </a:r>
          <a:r>
            <a:rPr lang="ar-DZ" sz="2000" dirty="0" err="1" smtClean="0"/>
            <a:t>التجاريةوالبحرية</a:t>
          </a:r>
          <a:endParaRPr lang="ar-DZ" sz="2000" dirty="0" smtClean="0"/>
        </a:p>
        <a:p>
          <a:pPr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2400" dirty="0"/>
        </a:p>
      </dgm:t>
    </dgm:pt>
    <dgm:pt modelId="{3EF7C874-BCD0-49D8-BDB4-779EBC74A3EE}" type="parTrans" cxnId="{A455232B-B5F7-4F17-A207-66AFAAD234DB}">
      <dgm:prSet/>
      <dgm:spPr/>
      <dgm:t>
        <a:bodyPr/>
        <a:lstStyle/>
        <a:p>
          <a:pPr rtl="1"/>
          <a:endParaRPr lang="ar-DZ"/>
        </a:p>
      </dgm:t>
    </dgm:pt>
    <dgm:pt modelId="{0BDFE41E-5252-4503-927D-694C11E6314F}" type="sibTrans" cxnId="{A455232B-B5F7-4F17-A207-66AFAAD234DB}">
      <dgm:prSet/>
      <dgm:spPr/>
      <dgm:t>
        <a:bodyPr/>
        <a:lstStyle/>
        <a:p>
          <a:pPr rtl="1"/>
          <a:endParaRPr lang="ar-DZ"/>
        </a:p>
      </dgm:t>
    </dgm:pt>
    <dgm:pt modelId="{DD36E169-C816-4D18-8C19-0C5F1C9C067C}">
      <dgm:prSet phldrT="[Texte]" custT="1"/>
      <dgm:spPr/>
      <dgm:t>
        <a:bodyPr/>
        <a:lstStyle/>
        <a:p>
          <a:pPr rtl="1"/>
          <a:r>
            <a:rPr lang="ar-DZ" sz="1600" dirty="0" smtClean="0"/>
            <a:t>مقاولة البناء أو الحفر أو تمهيد الأرض</a:t>
          </a:r>
          <a:endParaRPr lang="ar-DZ" sz="1600" dirty="0"/>
        </a:p>
      </dgm:t>
    </dgm:pt>
    <dgm:pt modelId="{7C92CA72-6C28-492F-8440-14548F69564F}" type="parTrans" cxnId="{11120438-7DB0-461F-8A80-B8214B707345}">
      <dgm:prSet/>
      <dgm:spPr/>
      <dgm:t>
        <a:bodyPr/>
        <a:lstStyle/>
        <a:p>
          <a:pPr rtl="1"/>
          <a:endParaRPr lang="ar-DZ"/>
        </a:p>
      </dgm:t>
    </dgm:pt>
    <dgm:pt modelId="{5F4BE73C-58D3-4171-B0F7-927D11512330}" type="sibTrans" cxnId="{11120438-7DB0-461F-8A80-B8214B707345}">
      <dgm:prSet/>
      <dgm:spPr/>
      <dgm:t>
        <a:bodyPr/>
        <a:lstStyle/>
        <a:p>
          <a:pPr rtl="1"/>
          <a:endParaRPr lang="ar-DZ"/>
        </a:p>
      </dgm:t>
    </dgm:pt>
    <dgm:pt modelId="{77D2B708-36F3-4BD1-941A-14D87571695E}">
      <dgm:prSet phldrT="[Texte]" custT="1"/>
      <dgm:spPr/>
      <dgm:t>
        <a:bodyPr/>
        <a:lstStyle/>
        <a:p>
          <a:pPr rtl="1"/>
          <a:r>
            <a:rPr lang="ar-DZ" sz="1600" dirty="0" smtClean="0"/>
            <a:t>مقاولة التوريد أو الخدمات</a:t>
          </a:r>
          <a:endParaRPr lang="ar-DZ" sz="1600" dirty="0"/>
        </a:p>
      </dgm:t>
    </dgm:pt>
    <dgm:pt modelId="{56EAF9BF-0972-4C87-B122-8F994C65527A}" type="parTrans" cxnId="{499264B8-436C-4B71-A540-CC0423968F4E}">
      <dgm:prSet/>
      <dgm:spPr/>
      <dgm:t>
        <a:bodyPr/>
        <a:lstStyle/>
        <a:p>
          <a:pPr rtl="1"/>
          <a:endParaRPr lang="ar-DZ"/>
        </a:p>
      </dgm:t>
    </dgm:pt>
    <dgm:pt modelId="{AC2ADF1D-997C-446C-A62D-968DDA8B7F8B}" type="sibTrans" cxnId="{499264B8-436C-4B71-A540-CC0423968F4E}">
      <dgm:prSet/>
      <dgm:spPr/>
      <dgm:t>
        <a:bodyPr/>
        <a:lstStyle/>
        <a:p>
          <a:pPr rtl="1"/>
          <a:endParaRPr lang="ar-DZ"/>
        </a:p>
      </dgm:t>
    </dgm:pt>
    <dgm:pt modelId="{BAF0726D-0E81-47F2-A427-D2B3292FFF84}">
      <dgm:prSet phldrT="[Texte]" custT="1"/>
      <dgm:spPr/>
      <dgm:t>
        <a:bodyPr/>
        <a:lstStyle/>
        <a:p>
          <a:pPr rtl="1"/>
          <a:r>
            <a:rPr lang="ar-DZ" sz="1600" dirty="0" smtClean="0"/>
            <a:t>مقاولة استغلال المناجم </a:t>
          </a:r>
          <a:r>
            <a:rPr lang="ar-DZ" sz="1600" dirty="0" err="1" smtClean="0"/>
            <a:t>ومقالع</a:t>
          </a:r>
          <a:r>
            <a:rPr lang="ar-DZ" sz="1600" dirty="0" smtClean="0"/>
            <a:t> الحجارة أو </a:t>
          </a:r>
          <a:r>
            <a:rPr lang="ar-DZ" sz="1600" dirty="0" err="1" smtClean="0"/>
            <a:t>منتوجات</a:t>
          </a:r>
          <a:r>
            <a:rPr lang="ar-DZ" sz="1600" dirty="0" smtClean="0"/>
            <a:t> الأرض</a:t>
          </a:r>
          <a:endParaRPr lang="ar-DZ" sz="1600" dirty="0"/>
        </a:p>
      </dgm:t>
    </dgm:pt>
    <dgm:pt modelId="{9AC49A7B-8B99-4140-8647-3553A6793D01}" type="parTrans" cxnId="{C8B0AC66-F2E9-43D3-8531-C90319409B53}">
      <dgm:prSet/>
      <dgm:spPr/>
      <dgm:t>
        <a:bodyPr/>
        <a:lstStyle/>
        <a:p>
          <a:pPr rtl="1"/>
          <a:endParaRPr lang="ar-DZ"/>
        </a:p>
      </dgm:t>
    </dgm:pt>
    <dgm:pt modelId="{D708215D-33A1-4D73-B076-A8A3EDBC3722}" type="sibTrans" cxnId="{C8B0AC66-F2E9-43D3-8531-C90319409B53}">
      <dgm:prSet/>
      <dgm:spPr/>
      <dgm:t>
        <a:bodyPr/>
        <a:lstStyle/>
        <a:p>
          <a:pPr rtl="1"/>
          <a:endParaRPr lang="ar-DZ"/>
        </a:p>
      </dgm:t>
    </dgm:pt>
    <dgm:pt modelId="{0A6F932E-5FFC-4E7D-A17C-27BA4F271A6A}">
      <dgm:prSet phldrT="[Texte]" custT="1"/>
      <dgm:spPr/>
      <dgm:t>
        <a:bodyPr/>
        <a:lstStyle/>
        <a:p>
          <a:pPr rtl="1"/>
          <a:r>
            <a:rPr lang="ar-DZ" sz="1600" dirty="0" smtClean="0"/>
            <a:t>مقاولة لصنع أو </a:t>
          </a:r>
          <a:r>
            <a:rPr lang="ar-DZ" sz="1600" dirty="0" err="1" smtClean="0"/>
            <a:t>شراءأوبيع</a:t>
          </a:r>
          <a:r>
            <a:rPr lang="ar-DZ" sz="1600" dirty="0" smtClean="0"/>
            <a:t> أو إعادة بيع السفن للملاحة البحرية</a:t>
          </a:r>
        </a:p>
      </dgm:t>
    </dgm:pt>
    <dgm:pt modelId="{B11694E3-6FEE-4FF2-BCB7-2DD4778C85D0}" type="parTrans" cxnId="{BBF94670-4148-439E-80E3-0CB5FE2FA479}">
      <dgm:prSet/>
      <dgm:spPr/>
      <dgm:t>
        <a:bodyPr/>
        <a:lstStyle/>
        <a:p>
          <a:pPr rtl="1"/>
          <a:endParaRPr lang="ar-DZ"/>
        </a:p>
      </dgm:t>
    </dgm:pt>
    <dgm:pt modelId="{1F900509-3110-44D6-9707-4A484634BAB4}" type="sibTrans" cxnId="{BBF94670-4148-439E-80E3-0CB5FE2FA479}">
      <dgm:prSet/>
      <dgm:spPr/>
      <dgm:t>
        <a:bodyPr/>
        <a:lstStyle/>
        <a:p>
          <a:pPr rtl="1"/>
          <a:endParaRPr lang="ar-DZ"/>
        </a:p>
      </dgm:t>
    </dgm:pt>
    <dgm:pt modelId="{E367888E-18B3-4BED-AE4E-931D93EEA5C8}">
      <dgm:prSet phldrT="[Texte]" custT="1"/>
      <dgm:spPr/>
      <dgm:t>
        <a:bodyPr/>
        <a:lstStyle/>
        <a:p>
          <a:pPr rtl="1"/>
          <a:r>
            <a:rPr lang="ar-DZ" sz="2000" dirty="0" smtClean="0"/>
            <a:t>السمسرة والوكالة بالعمولة</a:t>
          </a:r>
          <a:endParaRPr lang="ar-DZ" sz="2000" dirty="0"/>
        </a:p>
      </dgm:t>
    </dgm:pt>
    <dgm:pt modelId="{8029F8AA-FFEA-4355-8B4D-2D4E14001D30}" type="sibTrans" cxnId="{D091007A-A35F-4115-BC8F-581AEE205C5C}">
      <dgm:prSet/>
      <dgm:spPr/>
      <dgm:t>
        <a:bodyPr/>
        <a:lstStyle/>
        <a:p>
          <a:pPr rtl="1"/>
          <a:endParaRPr lang="ar-DZ"/>
        </a:p>
      </dgm:t>
    </dgm:pt>
    <dgm:pt modelId="{8553E2F5-B9DC-44E8-BDA0-33BDF14CD12A}" type="parTrans" cxnId="{D091007A-A35F-4115-BC8F-581AEE205C5C}">
      <dgm:prSet/>
      <dgm:spPr/>
      <dgm:t>
        <a:bodyPr/>
        <a:lstStyle/>
        <a:p>
          <a:pPr rtl="1"/>
          <a:endParaRPr lang="ar-DZ"/>
        </a:p>
      </dgm:t>
    </dgm:pt>
    <dgm:pt modelId="{46D72C8D-30FA-4348-AAC6-58526D6460CC}">
      <dgm:prSet phldrT="[Texte]" custT="1"/>
      <dgm:spPr/>
      <dgm:t>
        <a:bodyPr/>
        <a:lstStyle/>
        <a:p>
          <a:pPr rtl="1"/>
          <a:r>
            <a:rPr lang="ar-DZ" sz="1600" dirty="0" smtClean="0"/>
            <a:t>مقاولة النقل والانتقال</a:t>
          </a:r>
        </a:p>
      </dgm:t>
    </dgm:pt>
    <dgm:pt modelId="{862C130F-6AED-49B1-B0CA-3C6DD88BEA9E}" type="parTrans" cxnId="{D2C40D98-5BC0-462C-9C47-F6DBC2ABB239}">
      <dgm:prSet/>
      <dgm:spPr/>
      <dgm:t>
        <a:bodyPr/>
        <a:lstStyle/>
        <a:p>
          <a:pPr rtl="1"/>
          <a:endParaRPr lang="ar-DZ"/>
        </a:p>
      </dgm:t>
    </dgm:pt>
    <dgm:pt modelId="{44DC0F0E-283C-43F7-8B65-BB457A53CAA9}" type="sibTrans" cxnId="{D2C40D98-5BC0-462C-9C47-F6DBC2ABB239}">
      <dgm:prSet/>
      <dgm:spPr/>
      <dgm:t>
        <a:bodyPr/>
        <a:lstStyle/>
        <a:p>
          <a:pPr rtl="1"/>
          <a:endParaRPr lang="ar-DZ"/>
        </a:p>
      </dgm:t>
    </dgm:pt>
    <dgm:pt modelId="{6D1FC803-909C-496A-941C-39A1AB411AFA}">
      <dgm:prSet phldrT="[Texte]" custT="1"/>
      <dgm:spPr/>
      <dgm:t>
        <a:bodyPr/>
        <a:lstStyle/>
        <a:p>
          <a:pPr rtl="1"/>
          <a:r>
            <a:rPr lang="ar-DZ" sz="1600" dirty="0" smtClean="0"/>
            <a:t>مقاولة استغلال الملاهي العمومية </a:t>
          </a:r>
          <a:r>
            <a:rPr lang="ar-DZ" sz="1600" dirty="0" err="1" smtClean="0"/>
            <a:t>والانتاج</a:t>
          </a:r>
          <a:r>
            <a:rPr lang="ar-DZ" sz="1600" dirty="0" smtClean="0"/>
            <a:t> الفكري</a:t>
          </a:r>
        </a:p>
      </dgm:t>
    </dgm:pt>
    <dgm:pt modelId="{9F8AB154-49C3-4618-8E87-945A54BEB6C0}" type="parTrans" cxnId="{2D7771DC-4830-4B9D-825E-EC61DA2DE1B9}">
      <dgm:prSet/>
      <dgm:spPr/>
      <dgm:t>
        <a:bodyPr/>
        <a:lstStyle/>
        <a:p>
          <a:pPr rtl="1"/>
          <a:endParaRPr lang="ar-DZ"/>
        </a:p>
      </dgm:t>
    </dgm:pt>
    <dgm:pt modelId="{3BD16C80-7BF1-4E24-937F-FF8D8DD72006}" type="sibTrans" cxnId="{2D7771DC-4830-4B9D-825E-EC61DA2DE1B9}">
      <dgm:prSet/>
      <dgm:spPr/>
      <dgm:t>
        <a:bodyPr/>
        <a:lstStyle/>
        <a:p>
          <a:pPr rtl="1"/>
          <a:endParaRPr lang="ar-DZ"/>
        </a:p>
      </dgm:t>
    </dgm:pt>
    <dgm:pt modelId="{808375C8-E526-4490-80C3-97CC10693E92}">
      <dgm:prSet phldrT="[Texte]" custT="1"/>
      <dgm:spPr/>
      <dgm:t>
        <a:bodyPr/>
        <a:lstStyle/>
        <a:p>
          <a:pPr rtl="1"/>
          <a:r>
            <a:rPr lang="ar-DZ" sz="1600" dirty="0" smtClean="0"/>
            <a:t>مقاولة استغلال المخازن العمومية</a:t>
          </a:r>
        </a:p>
      </dgm:t>
    </dgm:pt>
    <dgm:pt modelId="{CDA5A211-3637-4EDF-8F30-C0F59793185A}" type="parTrans" cxnId="{13F668F3-75C9-450E-B6C1-B85ABD12FBDA}">
      <dgm:prSet/>
      <dgm:spPr/>
      <dgm:t>
        <a:bodyPr/>
        <a:lstStyle/>
        <a:p>
          <a:pPr rtl="1"/>
          <a:endParaRPr lang="ar-DZ"/>
        </a:p>
      </dgm:t>
    </dgm:pt>
    <dgm:pt modelId="{475FD57A-0FCE-420A-9997-D2F5F33FC0FF}" type="sibTrans" cxnId="{13F668F3-75C9-450E-B6C1-B85ABD12FBDA}">
      <dgm:prSet/>
      <dgm:spPr/>
      <dgm:t>
        <a:bodyPr/>
        <a:lstStyle/>
        <a:p>
          <a:pPr rtl="1"/>
          <a:endParaRPr lang="ar-DZ"/>
        </a:p>
      </dgm:t>
    </dgm:pt>
    <dgm:pt modelId="{424E8819-6CF3-4D14-BE0F-F1F75DAB9009}">
      <dgm:prSet phldrT="[Texte]" custT="1"/>
      <dgm:spPr/>
      <dgm:t>
        <a:bodyPr/>
        <a:lstStyle/>
        <a:p>
          <a:pPr rtl="1"/>
          <a:r>
            <a:rPr lang="ar-DZ" sz="1600" dirty="0" smtClean="0"/>
            <a:t>مقاولة بيع السلع الجديدة بالمزاد العلني بالجملة أو الأشياء المستعملة بالتجزئة</a:t>
          </a:r>
        </a:p>
      </dgm:t>
    </dgm:pt>
    <dgm:pt modelId="{5D3BE54E-96F4-424C-85E6-2A0FFB1EE417}" type="parTrans" cxnId="{1B94C31A-0D34-425B-B31B-1598CD148E1C}">
      <dgm:prSet/>
      <dgm:spPr/>
      <dgm:t>
        <a:bodyPr/>
        <a:lstStyle/>
        <a:p>
          <a:pPr rtl="1"/>
          <a:endParaRPr lang="ar-DZ"/>
        </a:p>
      </dgm:t>
    </dgm:pt>
    <dgm:pt modelId="{AB730E6B-6B10-4E84-A75F-940C3FABD6C5}" type="sibTrans" cxnId="{1B94C31A-0D34-425B-B31B-1598CD148E1C}">
      <dgm:prSet/>
      <dgm:spPr/>
      <dgm:t>
        <a:bodyPr/>
        <a:lstStyle/>
        <a:p>
          <a:pPr rtl="1"/>
          <a:endParaRPr lang="ar-DZ"/>
        </a:p>
      </dgm:t>
    </dgm:pt>
    <dgm:pt modelId="{07001209-4DC7-48EC-AEA3-DB80F6C84EF9}">
      <dgm:prSet phldrT="[Texte]" custT="1"/>
      <dgm:spPr/>
      <dgm:t>
        <a:bodyPr/>
        <a:lstStyle/>
        <a:p>
          <a:pPr rtl="1"/>
          <a:r>
            <a:rPr lang="ar-DZ" sz="1600" dirty="0" smtClean="0"/>
            <a:t>مقاولة التأمين</a:t>
          </a:r>
        </a:p>
      </dgm:t>
    </dgm:pt>
    <dgm:pt modelId="{C9561BF0-B4E6-491C-B736-27A3775C09FE}" type="parTrans" cxnId="{EA6EC3CF-1C9A-4890-A7E5-6F6C522B6065}">
      <dgm:prSet/>
      <dgm:spPr/>
      <dgm:t>
        <a:bodyPr/>
        <a:lstStyle/>
        <a:p>
          <a:pPr rtl="1"/>
          <a:endParaRPr lang="ar-DZ"/>
        </a:p>
      </dgm:t>
    </dgm:pt>
    <dgm:pt modelId="{2C068949-E1A4-454F-A5EB-F14FEB6B40C9}" type="sibTrans" cxnId="{EA6EC3CF-1C9A-4890-A7E5-6F6C522B6065}">
      <dgm:prSet/>
      <dgm:spPr/>
      <dgm:t>
        <a:bodyPr/>
        <a:lstStyle/>
        <a:p>
          <a:pPr rtl="1"/>
          <a:endParaRPr lang="ar-DZ"/>
        </a:p>
      </dgm:t>
    </dgm:pt>
    <dgm:pt modelId="{8CCB146B-F5E8-4058-924F-E8278C9F59A4}" type="pres">
      <dgm:prSet presAssocID="{8E798FF1-6002-4E1F-AAB2-2B8918ADDFF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DZ"/>
        </a:p>
      </dgm:t>
    </dgm:pt>
    <dgm:pt modelId="{7225F2F2-EDCA-475E-86B5-4FE297A2FBAA}" type="pres">
      <dgm:prSet presAssocID="{6137AB86-2123-40D5-A2FF-AF9E34D1AF58}" presName="root" presStyleCnt="0"/>
      <dgm:spPr/>
    </dgm:pt>
    <dgm:pt modelId="{0B675625-4EF8-450F-AA3B-26FD2E0821D8}" type="pres">
      <dgm:prSet presAssocID="{6137AB86-2123-40D5-A2FF-AF9E34D1AF58}" presName="rootComposite" presStyleCnt="0"/>
      <dgm:spPr/>
    </dgm:pt>
    <dgm:pt modelId="{D1477054-5013-4828-9BC3-DA8396A435A1}" type="pres">
      <dgm:prSet presAssocID="{6137AB86-2123-40D5-A2FF-AF9E34D1AF58}" presName="rootText" presStyleLbl="node1" presStyleIdx="0" presStyleCnt="2" custScaleX="390309" custScaleY="79602" custLinFactNeighborX="-58275" custLinFactNeighborY="12742"/>
      <dgm:spPr/>
      <dgm:t>
        <a:bodyPr/>
        <a:lstStyle/>
        <a:p>
          <a:pPr rtl="1"/>
          <a:endParaRPr lang="ar-DZ"/>
        </a:p>
      </dgm:t>
    </dgm:pt>
    <dgm:pt modelId="{F3A56D09-6830-4D81-BC95-B5CF6067EB9E}" type="pres">
      <dgm:prSet presAssocID="{6137AB86-2123-40D5-A2FF-AF9E34D1AF58}" presName="rootConnector" presStyleLbl="node1" presStyleIdx="0" presStyleCnt="2"/>
      <dgm:spPr/>
      <dgm:t>
        <a:bodyPr/>
        <a:lstStyle/>
        <a:p>
          <a:pPr rtl="1"/>
          <a:endParaRPr lang="ar-DZ"/>
        </a:p>
      </dgm:t>
    </dgm:pt>
    <dgm:pt modelId="{918ABD2F-0257-4377-91FC-3C095A9ADBEB}" type="pres">
      <dgm:prSet presAssocID="{6137AB86-2123-40D5-A2FF-AF9E34D1AF58}" presName="childShape" presStyleCnt="0"/>
      <dgm:spPr/>
    </dgm:pt>
    <dgm:pt modelId="{8D58C4D9-3C00-4F96-A982-3E01B9A52DA7}" type="pres">
      <dgm:prSet presAssocID="{AD08DD77-C4BC-431F-97C0-4A776B2D6798}" presName="Name13" presStyleLbl="parChTrans1D2" presStyleIdx="0" presStyleCnt="15"/>
      <dgm:spPr/>
      <dgm:t>
        <a:bodyPr/>
        <a:lstStyle/>
        <a:p>
          <a:pPr rtl="1"/>
          <a:endParaRPr lang="ar-DZ"/>
        </a:p>
      </dgm:t>
    </dgm:pt>
    <dgm:pt modelId="{A2569906-7394-4B3D-983E-C8041593F9C6}" type="pres">
      <dgm:prSet presAssocID="{AF29113E-69A8-4AC0-BEF4-5F3037B22BEC}" presName="childText" presStyleLbl="bgAcc1" presStyleIdx="0" presStyleCnt="15" custScaleX="506843" custScaleY="63115" custLinFactNeighborX="20401" custLinFactNeighborY="618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13BA2792-1B5E-41FD-88E8-7B0DEA8B0EDA}" type="pres">
      <dgm:prSet presAssocID="{10F87B73-6D27-4687-97DE-F4C08857FF19}" presName="Name13" presStyleLbl="parChTrans1D2" presStyleIdx="1" presStyleCnt="15"/>
      <dgm:spPr/>
      <dgm:t>
        <a:bodyPr/>
        <a:lstStyle/>
        <a:p>
          <a:pPr rtl="1"/>
          <a:endParaRPr lang="ar-DZ"/>
        </a:p>
      </dgm:t>
    </dgm:pt>
    <dgm:pt modelId="{6A3E8C9C-69A2-4EBB-B97D-332906163933}" type="pres">
      <dgm:prSet presAssocID="{3E6C6517-C175-40F0-A640-B1A04A15D4AA}" presName="childText" presStyleLbl="bgAcc1" presStyleIdx="1" presStyleCnt="15" custScaleX="491313" custScaleY="74356" custLinFactNeighborX="20401" custLinFactNeighborY="1344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81ACDA11-AEF4-4674-BB14-4B5E24FEF2C8}" type="pres">
      <dgm:prSet presAssocID="{7C92CA72-6C28-492F-8440-14548F69564F}" presName="Name13" presStyleLbl="parChTrans1D2" presStyleIdx="2" presStyleCnt="15"/>
      <dgm:spPr/>
      <dgm:t>
        <a:bodyPr/>
        <a:lstStyle/>
        <a:p>
          <a:pPr rtl="1"/>
          <a:endParaRPr lang="ar-DZ"/>
        </a:p>
      </dgm:t>
    </dgm:pt>
    <dgm:pt modelId="{5671B076-D976-4F17-A6D2-EF8B97113C49}" type="pres">
      <dgm:prSet presAssocID="{DD36E169-C816-4D18-8C19-0C5F1C9C067C}" presName="childText" presStyleLbl="bgAcc1" presStyleIdx="2" presStyleCnt="15" custScaleX="503211" custScaleY="85155" custLinFactNeighborX="16470" custLinFactNeighborY="737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A03F95E5-BCF3-4CC7-ADFD-FB0BE32A8AF2}" type="pres">
      <dgm:prSet presAssocID="{56EAF9BF-0972-4C87-B122-8F994C65527A}" presName="Name13" presStyleLbl="parChTrans1D2" presStyleIdx="3" presStyleCnt="15"/>
      <dgm:spPr/>
      <dgm:t>
        <a:bodyPr/>
        <a:lstStyle/>
        <a:p>
          <a:pPr rtl="1"/>
          <a:endParaRPr lang="ar-DZ"/>
        </a:p>
      </dgm:t>
    </dgm:pt>
    <dgm:pt modelId="{011C5DE2-8744-4CA0-94FC-D8F818DD8421}" type="pres">
      <dgm:prSet presAssocID="{77D2B708-36F3-4BD1-941A-14D87571695E}" presName="childText" presStyleLbl="bgAcc1" presStyleIdx="3" presStyleCnt="15" custScaleX="505691" custScaleY="75768" custLinFactNeighborX="19696" custLinFactNeighborY="7950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8E429FBB-D67B-453C-B16E-4FD4FF9234A5}" type="pres">
      <dgm:prSet presAssocID="{9AC49A7B-8B99-4140-8647-3553A6793D01}" presName="Name13" presStyleLbl="parChTrans1D2" presStyleIdx="4" presStyleCnt="15"/>
      <dgm:spPr/>
      <dgm:t>
        <a:bodyPr/>
        <a:lstStyle/>
        <a:p>
          <a:pPr rtl="1"/>
          <a:endParaRPr lang="ar-DZ"/>
        </a:p>
      </dgm:t>
    </dgm:pt>
    <dgm:pt modelId="{C874B8A7-FC03-4A01-AC9A-1C4984D3B51F}" type="pres">
      <dgm:prSet presAssocID="{BAF0726D-0E81-47F2-A427-D2B3292FFF84}" presName="childText" presStyleLbl="bgAcc1" presStyleIdx="4" presStyleCnt="15" custScaleX="532183" custScaleY="106226" custLinFactNeighborX="10270" custLinFactNeighborY="15405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E31652FB-EE25-479D-B47E-FA558211AEB1}" type="pres">
      <dgm:prSet presAssocID="{862C130F-6AED-49B1-B0CA-3C6DD88BEA9E}" presName="Name13" presStyleLbl="parChTrans1D2" presStyleIdx="5" presStyleCnt="15"/>
      <dgm:spPr/>
      <dgm:t>
        <a:bodyPr/>
        <a:lstStyle/>
        <a:p>
          <a:pPr rtl="1"/>
          <a:endParaRPr lang="ar-DZ"/>
        </a:p>
      </dgm:t>
    </dgm:pt>
    <dgm:pt modelId="{75535CB2-B05F-40A3-8CBC-0B703D2FBE7C}" type="pres">
      <dgm:prSet presAssocID="{46D72C8D-30FA-4348-AAC6-58526D6460CC}" presName="childText" presStyleLbl="bgAcc1" presStyleIdx="5" presStyleCnt="15" custScaleX="389134" custScaleY="60679" custLinFactNeighborX="10467" custLinFactNeighborY="8926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6F15046C-63F2-4B11-9F64-882F886392BE}" type="pres">
      <dgm:prSet presAssocID="{9F8AB154-49C3-4618-8E87-945A54BEB6C0}" presName="Name13" presStyleLbl="parChTrans1D2" presStyleIdx="6" presStyleCnt="15"/>
      <dgm:spPr/>
      <dgm:t>
        <a:bodyPr/>
        <a:lstStyle/>
        <a:p>
          <a:pPr rtl="1"/>
          <a:endParaRPr lang="ar-DZ"/>
        </a:p>
      </dgm:t>
    </dgm:pt>
    <dgm:pt modelId="{482ADABF-EBE3-49C9-A387-ED188562F871}" type="pres">
      <dgm:prSet presAssocID="{6D1FC803-909C-496A-941C-39A1AB411AFA}" presName="childText" presStyleLbl="bgAcc1" presStyleIdx="6" presStyleCnt="15" custScaleX="468198" custScaleY="58875" custLinFactNeighborX="10467" custLinFactNeighborY="272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606508C8-D544-4580-8065-189A3B635C35}" type="pres">
      <dgm:prSet presAssocID="{CDA5A211-3637-4EDF-8F30-C0F59793185A}" presName="Name13" presStyleLbl="parChTrans1D2" presStyleIdx="7" presStyleCnt="15"/>
      <dgm:spPr/>
      <dgm:t>
        <a:bodyPr/>
        <a:lstStyle/>
        <a:p>
          <a:pPr rtl="1"/>
          <a:endParaRPr lang="ar-DZ"/>
        </a:p>
      </dgm:t>
    </dgm:pt>
    <dgm:pt modelId="{E467B5B5-CB21-4C4E-8271-7DC11611092F}" type="pres">
      <dgm:prSet presAssocID="{808375C8-E526-4490-80C3-97CC10693E92}" presName="childText" presStyleLbl="bgAcc1" presStyleIdx="7" presStyleCnt="15" custScaleX="396051" custScaleY="62445" custLinFactNeighborX="10570" custLinFactNeighborY="158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89BA3973-82C8-4F15-9900-3FE81C7B1249}" type="pres">
      <dgm:prSet presAssocID="{5D3BE54E-96F4-424C-85E6-2A0FFB1EE417}" presName="Name13" presStyleLbl="parChTrans1D2" presStyleIdx="8" presStyleCnt="15"/>
      <dgm:spPr/>
      <dgm:t>
        <a:bodyPr/>
        <a:lstStyle/>
        <a:p>
          <a:pPr rtl="1"/>
          <a:endParaRPr lang="ar-DZ"/>
        </a:p>
      </dgm:t>
    </dgm:pt>
    <dgm:pt modelId="{8E43C849-4DF4-4B7C-B680-B1E82CDA5EAB}" type="pres">
      <dgm:prSet presAssocID="{424E8819-6CF3-4D14-BE0F-F1F75DAB9009}" presName="childText" presStyleLbl="bgAcc1" presStyleIdx="8" presStyleCnt="15" custScaleX="465869" custScaleY="99920" custLinFactNeighborX="10467" custLinFactNeighborY="-964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D1826073-F2BC-4E82-A24D-B13FAC35674C}" type="pres">
      <dgm:prSet presAssocID="{C9561BF0-B4E6-491C-B736-27A3775C09FE}" presName="Name13" presStyleLbl="parChTrans1D2" presStyleIdx="9" presStyleCnt="15"/>
      <dgm:spPr/>
      <dgm:t>
        <a:bodyPr/>
        <a:lstStyle/>
        <a:p>
          <a:pPr rtl="1"/>
          <a:endParaRPr lang="ar-DZ"/>
        </a:p>
      </dgm:t>
    </dgm:pt>
    <dgm:pt modelId="{462712A6-8926-4E06-B607-1FEB5ACCD856}" type="pres">
      <dgm:prSet presAssocID="{07001209-4DC7-48EC-AEA3-DB80F6C84EF9}" presName="childText" presStyleLbl="bgAcc1" presStyleIdx="9" presStyleCnt="15" custScaleX="452060" custScaleY="60600" custLinFactNeighborX="10467" custLinFactNeighborY="-2329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8A725AA8-9040-4B14-9204-94D1E2886294}" type="pres">
      <dgm:prSet presAssocID="{B11694E3-6FEE-4FF2-BCB7-2DD4778C85D0}" presName="Name13" presStyleLbl="parChTrans1D2" presStyleIdx="10" presStyleCnt="15"/>
      <dgm:spPr/>
      <dgm:t>
        <a:bodyPr/>
        <a:lstStyle/>
        <a:p>
          <a:pPr rtl="1"/>
          <a:endParaRPr lang="ar-DZ"/>
        </a:p>
      </dgm:t>
    </dgm:pt>
    <dgm:pt modelId="{7B38D0A9-2DF6-4916-9690-9C4F5DAAEE30}" type="pres">
      <dgm:prSet presAssocID="{0A6F932E-5FFC-4E7D-A17C-27BA4F271A6A}" presName="childText" presStyleLbl="bgAcc1" presStyleIdx="10" presStyleCnt="15" custScaleX="442719" custScaleY="101815" custLinFactNeighborX="6252" custLinFactNeighborY="-2333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61D4BC39-0CDF-4E9C-AEF9-C2E74432AAA3}" type="pres">
      <dgm:prSet presAssocID="{1504D277-D1C5-42DE-AFE2-9018E31AF6A0}" presName="root" presStyleCnt="0"/>
      <dgm:spPr/>
    </dgm:pt>
    <dgm:pt modelId="{F1733C6E-27FC-4AAF-9B30-8057805BAFC9}" type="pres">
      <dgm:prSet presAssocID="{1504D277-D1C5-42DE-AFE2-9018E31AF6A0}" presName="rootComposite" presStyleCnt="0"/>
      <dgm:spPr/>
    </dgm:pt>
    <dgm:pt modelId="{1B997F2D-88F7-4C85-B72D-B3442469A169}" type="pres">
      <dgm:prSet presAssocID="{1504D277-D1C5-42DE-AFE2-9018E31AF6A0}" presName="rootText" presStyleLbl="node1" presStyleIdx="1" presStyleCnt="2" custScaleX="239715" custScaleY="164851" custLinFactNeighborX="72448" custLinFactNeighborY="-16377"/>
      <dgm:spPr/>
      <dgm:t>
        <a:bodyPr/>
        <a:lstStyle/>
        <a:p>
          <a:pPr rtl="1"/>
          <a:endParaRPr lang="ar-DZ"/>
        </a:p>
      </dgm:t>
    </dgm:pt>
    <dgm:pt modelId="{445063A9-A374-425F-A517-A1A4B65C1119}" type="pres">
      <dgm:prSet presAssocID="{1504D277-D1C5-42DE-AFE2-9018E31AF6A0}" presName="rootConnector" presStyleLbl="node1" presStyleIdx="1" presStyleCnt="2"/>
      <dgm:spPr/>
      <dgm:t>
        <a:bodyPr/>
        <a:lstStyle/>
        <a:p>
          <a:pPr rtl="1"/>
          <a:endParaRPr lang="ar-DZ"/>
        </a:p>
      </dgm:t>
    </dgm:pt>
    <dgm:pt modelId="{A6D7D9EE-D7D1-4BE4-AF7A-52DFCDD06D1C}" type="pres">
      <dgm:prSet presAssocID="{1504D277-D1C5-42DE-AFE2-9018E31AF6A0}" presName="childShape" presStyleCnt="0"/>
      <dgm:spPr/>
    </dgm:pt>
    <dgm:pt modelId="{E0D02D67-A00F-4FFF-9AC9-1B25C78C11D9}" type="pres">
      <dgm:prSet presAssocID="{B99A2898-09CF-4371-87DD-55F9B01ECAD6}" presName="Name13" presStyleLbl="parChTrans1D2" presStyleIdx="11" presStyleCnt="15"/>
      <dgm:spPr/>
      <dgm:t>
        <a:bodyPr/>
        <a:lstStyle/>
        <a:p>
          <a:pPr rtl="1"/>
          <a:endParaRPr lang="ar-DZ"/>
        </a:p>
      </dgm:t>
    </dgm:pt>
    <dgm:pt modelId="{F4E7BE27-56E5-4AAA-9200-879B8390CB6A}" type="pres">
      <dgm:prSet presAssocID="{275672FC-AE9C-4F5D-967A-8B70A9F46D4F}" presName="childText" presStyleLbl="bgAcc1" presStyleIdx="11" presStyleCnt="15" custScaleX="179622" custScaleY="114567" custLinFactX="36440" custLinFactNeighborX="100000" custLinFactNeighborY="412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D72BBC40-8497-49CA-831E-3D136B6F70AE}" type="pres">
      <dgm:prSet presAssocID="{47DDA942-3502-413A-98AD-77D765FEF86C}" presName="Name13" presStyleLbl="parChTrans1D2" presStyleIdx="12" presStyleCnt="15"/>
      <dgm:spPr/>
      <dgm:t>
        <a:bodyPr/>
        <a:lstStyle/>
        <a:p>
          <a:pPr rtl="1"/>
          <a:endParaRPr lang="ar-DZ"/>
        </a:p>
      </dgm:t>
    </dgm:pt>
    <dgm:pt modelId="{33D585A4-C4A1-4BEC-A949-66C081580527}" type="pres">
      <dgm:prSet presAssocID="{6D0F9F65-B99D-4145-99AB-8D4CBB39F47C}" presName="childText" presStyleLbl="bgAcc1" presStyleIdx="12" presStyleCnt="15" custScaleX="191607" custScaleY="124324" custLinFactX="26505" custLinFactNeighborX="100000" custLinFactNeighborY="35694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A7BD9A8A-0CDD-4F51-97ED-8515508CB5A5}" type="pres">
      <dgm:prSet presAssocID="{8553E2F5-B9DC-44E8-BDA0-33BDF14CD12A}" presName="Name13" presStyleLbl="parChTrans1D2" presStyleIdx="13" presStyleCnt="15"/>
      <dgm:spPr/>
      <dgm:t>
        <a:bodyPr/>
        <a:lstStyle/>
        <a:p>
          <a:pPr rtl="1"/>
          <a:endParaRPr lang="ar-DZ"/>
        </a:p>
      </dgm:t>
    </dgm:pt>
    <dgm:pt modelId="{82975121-0225-4E4A-BE97-63DE56AE85A2}" type="pres">
      <dgm:prSet presAssocID="{E367888E-18B3-4BED-AE4E-931D93EEA5C8}" presName="childText" presStyleLbl="bgAcc1" presStyleIdx="13" presStyleCnt="15" custScaleX="186390" custScaleY="193745" custLinFactX="33116" custLinFactNeighborX="100000" custLinFactNeighborY="70660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  <dgm:pt modelId="{DFDC3223-6893-4348-AA0D-0AD24192573C}" type="pres">
      <dgm:prSet presAssocID="{3EF7C874-BCD0-49D8-BDB4-779EBC74A3EE}" presName="Name13" presStyleLbl="parChTrans1D2" presStyleIdx="14" presStyleCnt="15"/>
      <dgm:spPr/>
      <dgm:t>
        <a:bodyPr/>
        <a:lstStyle/>
        <a:p>
          <a:pPr rtl="1"/>
          <a:endParaRPr lang="ar-DZ"/>
        </a:p>
      </dgm:t>
    </dgm:pt>
    <dgm:pt modelId="{95635796-AD5B-4825-AFED-C817C68FDC58}" type="pres">
      <dgm:prSet presAssocID="{C3CEF6C2-9237-4009-92B0-67E0BC57D60D}" presName="childText" presStyleLbl="bgAcc1" presStyleIdx="14" presStyleCnt="15" custScaleX="217415" custScaleY="195883" custLinFactX="26505" custLinFactNeighborX="100000" custLinFactNeighborY="82443">
        <dgm:presLayoutVars>
          <dgm:bulletEnabled val="1"/>
        </dgm:presLayoutVars>
      </dgm:prSet>
      <dgm:spPr/>
      <dgm:t>
        <a:bodyPr/>
        <a:lstStyle/>
        <a:p>
          <a:pPr rtl="1"/>
          <a:endParaRPr lang="ar-DZ"/>
        </a:p>
      </dgm:t>
    </dgm:pt>
  </dgm:ptLst>
  <dgm:cxnLst>
    <dgm:cxn modelId="{EE5CA620-463F-470D-BECF-E62A39577F5D}" type="presOf" srcId="{B99A2898-09CF-4371-87DD-55F9B01ECAD6}" destId="{E0D02D67-A00F-4FFF-9AC9-1B25C78C11D9}" srcOrd="0" destOrd="0" presId="urn:microsoft.com/office/officeart/2005/8/layout/hierarchy3"/>
    <dgm:cxn modelId="{F5696D76-C9F2-4025-A624-66BFCAAE7875}" type="presOf" srcId="{424E8819-6CF3-4D14-BE0F-F1F75DAB9009}" destId="{8E43C849-4DF4-4B7C-B680-B1E82CDA5EAB}" srcOrd="0" destOrd="0" presId="urn:microsoft.com/office/officeart/2005/8/layout/hierarchy3"/>
    <dgm:cxn modelId="{36022A78-5E34-44B9-9228-E993D2907B00}" type="presOf" srcId="{275672FC-AE9C-4F5D-967A-8B70A9F46D4F}" destId="{F4E7BE27-56E5-4AAA-9200-879B8390CB6A}" srcOrd="0" destOrd="0" presId="urn:microsoft.com/office/officeart/2005/8/layout/hierarchy3"/>
    <dgm:cxn modelId="{A66C49AF-02D0-4636-B714-9B5D4AEF0D83}" type="presOf" srcId="{10F87B73-6D27-4687-97DE-F4C08857FF19}" destId="{13BA2792-1B5E-41FD-88E8-7B0DEA8B0EDA}" srcOrd="0" destOrd="0" presId="urn:microsoft.com/office/officeart/2005/8/layout/hierarchy3"/>
    <dgm:cxn modelId="{B9124782-954D-40C0-8537-23AC12C831E7}" type="presOf" srcId="{8553E2F5-B9DC-44E8-BDA0-33BDF14CD12A}" destId="{A7BD9A8A-0CDD-4F51-97ED-8515508CB5A5}" srcOrd="0" destOrd="0" presId="urn:microsoft.com/office/officeart/2005/8/layout/hierarchy3"/>
    <dgm:cxn modelId="{720D8308-1B2C-4CF7-ACE2-866719145C09}" type="presOf" srcId="{07001209-4DC7-48EC-AEA3-DB80F6C84EF9}" destId="{462712A6-8926-4E06-B607-1FEB5ACCD856}" srcOrd="0" destOrd="0" presId="urn:microsoft.com/office/officeart/2005/8/layout/hierarchy3"/>
    <dgm:cxn modelId="{B5FB97AD-F05F-4138-9502-AD640090904E}" type="presOf" srcId="{CDA5A211-3637-4EDF-8F30-C0F59793185A}" destId="{606508C8-D544-4580-8065-189A3B635C35}" srcOrd="0" destOrd="0" presId="urn:microsoft.com/office/officeart/2005/8/layout/hierarchy3"/>
    <dgm:cxn modelId="{EA30AEA8-504C-463B-9BDF-C1FB90A22FAB}" type="presOf" srcId="{6D1FC803-909C-496A-941C-39A1AB411AFA}" destId="{482ADABF-EBE3-49C9-A387-ED188562F871}" srcOrd="0" destOrd="0" presId="urn:microsoft.com/office/officeart/2005/8/layout/hierarchy3"/>
    <dgm:cxn modelId="{499264B8-436C-4B71-A540-CC0423968F4E}" srcId="{6137AB86-2123-40D5-A2FF-AF9E34D1AF58}" destId="{77D2B708-36F3-4BD1-941A-14D87571695E}" srcOrd="3" destOrd="0" parTransId="{56EAF9BF-0972-4C87-B122-8F994C65527A}" sibTransId="{AC2ADF1D-997C-446C-A62D-968DDA8B7F8B}"/>
    <dgm:cxn modelId="{01847141-5239-46C5-A8D2-7E4186F8AAA9}" srcId="{6137AB86-2123-40D5-A2FF-AF9E34D1AF58}" destId="{AF29113E-69A8-4AC0-BEF4-5F3037B22BEC}" srcOrd="0" destOrd="0" parTransId="{AD08DD77-C4BC-431F-97C0-4A776B2D6798}" sibTransId="{1C08F6B5-926D-49DF-9AD9-CE680CC59549}"/>
    <dgm:cxn modelId="{7D06C5F5-80A6-44D2-A555-EBAEC15C8497}" type="presOf" srcId="{6137AB86-2123-40D5-A2FF-AF9E34D1AF58}" destId="{D1477054-5013-4828-9BC3-DA8396A435A1}" srcOrd="0" destOrd="0" presId="urn:microsoft.com/office/officeart/2005/8/layout/hierarchy3"/>
    <dgm:cxn modelId="{C8B0AC66-F2E9-43D3-8531-C90319409B53}" srcId="{6137AB86-2123-40D5-A2FF-AF9E34D1AF58}" destId="{BAF0726D-0E81-47F2-A427-D2B3292FFF84}" srcOrd="4" destOrd="0" parTransId="{9AC49A7B-8B99-4140-8647-3553A6793D01}" sibTransId="{D708215D-33A1-4D73-B076-A8A3EDBC3722}"/>
    <dgm:cxn modelId="{11120438-7DB0-461F-8A80-B8214B707345}" srcId="{6137AB86-2123-40D5-A2FF-AF9E34D1AF58}" destId="{DD36E169-C816-4D18-8C19-0C5F1C9C067C}" srcOrd="2" destOrd="0" parTransId="{7C92CA72-6C28-492F-8440-14548F69564F}" sibTransId="{5F4BE73C-58D3-4171-B0F7-927D11512330}"/>
    <dgm:cxn modelId="{114DADB8-10DC-486D-B54F-9BC908F804C0}" srcId="{8E798FF1-6002-4E1F-AAB2-2B8918ADDFF6}" destId="{6137AB86-2123-40D5-A2FF-AF9E34D1AF58}" srcOrd="0" destOrd="0" parTransId="{9BA5AA87-5ABC-46D2-B5EE-B7FADA8F6000}" sibTransId="{83B8BE13-7D47-400F-B3C3-E84A4226B282}"/>
    <dgm:cxn modelId="{5671F0E1-A5FA-447C-8828-4845001555E3}" type="presOf" srcId="{DD36E169-C816-4D18-8C19-0C5F1C9C067C}" destId="{5671B076-D976-4F17-A6D2-EF8B97113C49}" srcOrd="0" destOrd="0" presId="urn:microsoft.com/office/officeart/2005/8/layout/hierarchy3"/>
    <dgm:cxn modelId="{8D0EAC72-B131-4E8E-8725-036F1931F13E}" srcId="{6137AB86-2123-40D5-A2FF-AF9E34D1AF58}" destId="{3E6C6517-C175-40F0-A640-B1A04A15D4AA}" srcOrd="1" destOrd="0" parTransId="{10F87B73-6D27-4687-97DE-F4C08857FF19}" sibTransId="{9B6CF8BB-C27D-4D87-B305-E0EE819DA025}"/>
    <dgm:cxn modelId="{13F668F3-75C9-450E-B6C1-B85ABD12FBDA}" srcId="{6137AB86-2123-40D5-A2FF-AF9E34D1AF58}" destId="{808375C8-E526-4490-80C3-97CC10693E92}" srcOrd="7" destOrd="0" parTransId="{CDA5A211-3637-4EDF-8F30-C0F59793185A}" sibTransId="{475FD57A-0FCE-420A-9997-D2F5F33FC0FF}"/>
    <dgm:cxn modelId="{A455232B-B5F7-4F17-A207-66AFAAD234DB}" srcId="{1504D277-D1C5-42DE-AFE2-9018E31AF6A0}" destId="{C3CEF6C2-9237-4009-92B0-67E0BC57D60D}" srcOrd="3" destOrd="0" parTransId="{3EF7C874-BCD0-49D8-BDB4-779EBC74A3EE}" sibTransId="{0BDFE41E-5252-4503-927D-694C11E6314F}"/>
    <dgm:cxn modelId="{5E172F33-E126-4E59-A307-33EB164C707E}" type="presOf" srcId="{9AC49A7B-8B99-4140-8647-3553A6793D01}" destId="{8E429FBB-D67B-453C-B16E-4FD4FF9234A5}" srcOrd="0" destOrd="0" presId="urn:microsoft.com/office/officeart/2005/8/layout/hierarchy3"/>
    <dgm:cxn modelId="{0E85AD1D-2B2E-4CF2-918C-5618911F9C99}" type="presOf" srcId="{3EF7C874-BCD0-49D8-BDB4-779EBC74A3EE}" destId="{DFDC3223-6893-4348-AA0D-0AD24192573C}" srcOrd="0" destOrd="0" presId="urn:microsoft.com/office/officeart/2005/8/layout/hierarchy3"/>
    <dgm:cxn modelId="{2348F301-FF75-4DE5-B32E-7A37F1D42247}" srcId="{8E798FF1-6002-4E1F-AAB2-2B8918ADDFF6}" destId="{1504D277-D1C5-42DE-AFE2-9018E31AF6A0}" srcOrd="1" destOrd="0" parTransId="{610952C9-8E2F-4B26-A072-AD3DDB867342}" sibTransId="{0F2721D5-1121-43BF-A5BD-1B53F7AFEA82}"/>
    <dgm:cxn modelId="{A8580158-9657-416E-B976-DDBCC72BF1FD}" type="presOf" srcId="{8E798FF1-6002-4E1F-AAB2-2B8918ADDFF6}" destId="{8CCB146B-F5E8-4058-924F-E8278C9F59A4}" srcOrd="0" destOrd="0" presId="urn:microsoft.com/office/officeart/2005/8/layout/hierarchy3"/>
    <dgm:cxn modelId="{A1EFB91D-9D37-4F44-A57D-3F5BE357DF3F}" type="presOf" srcId="{1504D277-D1C5-42DE-AFE2-9018E31AF6A0}" destId="{1B997F2D-88F7-4C85-B72D-B3442469A169}" srcOrd="0" destOrd="0" presId="urn:microsoft.com/office/officeart/2005/8/layout/hierarchy3"/>
    <dgm:cxn modelId="{C5B9CA94-F3A8-46B6-94E7-94F4E0BE0060}" type="presOf" srcId="{1504D277-D1C5-42DE-AFE2-9018E31AF6A0}" destId="{445063A9-A374-425F-A517-A1A4B65C1119}" srcOrd="1" destOrd="0" presId="urn:microsoft.com/office/officeart/2005/8/layout/hierarchy3"/>
    <dgm:cxn modelId="{CDAE6415-B019-41CD-B2B1-AB40B63187BF}" type="presOf" srcId="{C9561BF0-B4E6-491C-B736-27A3775C09FE}" destId="{D1826073-F2BC-4E82-A24D-B13FAC35674C}" srcOrd="0" destOrd="0" presId="urn:microsoft.com/office/officeart/2005/8/layout/hierarchy3"/>
    <dgm:cxn modelId="{D13A73D3-8D69-445E-B22F-B24BD7D0B3F1}" type="presOf" srcId="{AF29113E-69A8-4AC0-BEF4-5F3037B22BEC}" destId="{A2569906-7394-4B3D-983E-C8041593F9C6}" srcOrd="0" destOrd="0" presId="urn:microsoft.com/office/officeart/2005/8/layout/hierarchy3"/>
    <dgm:cxn modelId="{8BA3DDF3-5BD2-4CAA-801C-3F3AE800517C}" type="presOf" srcId="{6137AB86-2123-40D5-A2FF-AF9E34D1AF58}" destId="{F3A56D09-6830-4D81-BC95-B5CF6067EB9E}" srcOrd="1" destOrd="0" presId="urn:microsoft.com/office/officeart/2005/8/layout/hierarchy3"/>
    <dgm:cxn modelId="{76F3A154-2DD9-4E8B-A369-3DF3CC105917}" srcId="{1504D277-D1C5-42DE-AFE2-9018E31AF6A0}" destId="{6D0F9F65-B99D-4145-99AB-8D4CBB39F47C}" srcOrd="1" destOrd="0" parTransId="{47DDA942-3502-413A-98AD-77D765FEF86C}" sibTransId="{CEF4870B-17F2-44C3-BDD3-7275572C167A}"/>
    <dgm:cxn modelId="{2D7771DC-4830-4B9D-825E-EC61DA2DE1B9}" srcId="{6137AB86-2123-40D5-A2FF-AF9E34D1AF58}" destId="{6D1FC803-909C-496A-941C-39A1AB411AFA}" srcOrd="6" destOrd="0" parTransId="{9F8AB154-49C3-4618-8E87-945A54BEB6C0}" sibTransId="{3BD16C80-7BF1-4E24-937F-FF8D8DD72006}"/>
    <dgm:cxn modelId="{8CBFC9AE-E683-4892-9C10-2199C322AEB4}" type="presOf" srcId="{7C92CA72-6C28-492F-8440-14548F69564F}" destId="{81ACDA11-AEF4-4674-BB14-4B5E24FEF2C8}" srcOrd="0" destOrd="0" presId="urn:microsoft.com/office/officeart/2005/8/layout/hierarchy3"/>
    <dgm:cxn modelId="{824BCF09-6B7B-4E32-9DD0-2EABA3DB93C7}" srcId="{1504D277-D1C5-42DE-AFE2-9018E31AF6A0}" destId="{275672FC-AE9C-4F5D-967A-8B70A9F46D4F}" srcOrd="0" destOrd="0" parTransId="{B99A2898-09CF-4371-87DD-55F9B01ECAD6}" sibTransId="{7BD945D5-B79F-4F12-A2C1-3669F88100AA}"/>
    <dgm:cxn modelId="{BF1B6214-CCF3-4BF9-A640-E2EBC998CAE8}" type="presOf" srcId="{E367888E-18B3-4BED-AE4E-931D93EEA5C8}" destId="{82975121-0225-4E4A-BE97-63DE56AE85A2}" srcOrd="0" destOrd="0" presId="urn:microsoft.com/office/officeart/2005/8/layout/hierarchy3"/>
    <dgm:cxn modelId="{6369A172-EC14-4C9A-906C-215BD52BDBFE}" type="presOf" srcId="{47DDA942-3502-413A-98AD-77D765FEF86C}" destId="{D72BBC40-8497-49CA-831E-3D136B6F70AE}" srcOrd="0" destOrd="0" presId="urn:microsoft.com/office/officeart/2005/8/layout/hierarchy3"/>
    <dgm:cxn modelId="{B7786FA7-579E-4244-ACCF-C6BD02031930}" type="presOf" srcId="{6D0F9F65-B99D-4145-99AB-8D4CBB39F47C}" destId="{33D585A4-C4A1-4BEC-A949-66C081580527}" srcOrd="0" destOrd="0" presId="urn:microsoft.com/office/officeart/2005/8/layout/hierarchy3"/>
    <dgm:cxn modelId="{D2C40D98-5BC0-462C-9C47-F6DBC2ABB239}" srcId="{6137AB86-2123-40D5-A2FF-AF9E34D1AF58}" destId="{46D72C8D-30FA-4348-AAC6-58526D6460CC}" srcOrd="5" destOrd="0" parTransId="{862C130F-6AED-49B1-B0CA-3C6DD88BEA9E}" sibTransId="{44DC0F0E-283C-43F7-8B65-BB457A53CAA9}"/>
    <dgm:cxn modelId="{70FBE304-3269-4AC5-80CF-6AE746F66354}" type="presOf" srcId="{808375C8-E526-4490-80C3-97CC10693E92}" destId="{E467B5B5-CB21-4C4E-8271-7DC11611092F}" srcOrd="0" destOrd="0" presId="urn:microsoft.com/office/officeart/2005/8/layout/hierarchy3"/>
    <dgm:cxn modelId="{285AC16E-9671-4AAF-9B9C-3F09F6480ACF}" type="presOf" srcId="{BAF0726D-0E81-47F2-A427-D2B3292FFF84}" destId="{C874B8A7-FC03-4A01-AC9A-1C4984D3B51F}" srcOrd="0" destOrd="0" presId="urn:microsoft.com/office/officeart/2005/8/layout/hierarchy3"/>
    <dgm:cxn modelId="{76BCFE7E-EFB8-4F3D-9012-72FEBAD79EC1}" type="presOf" srcId="{77D2B708-36F3-4BD1-941A-14D87571695E}" destId="{011C5DE2-8744-4CA0-94FC-D8F818DD8421}" srcOrd="0" destOrd="0" presId="urn:microsoft.com/office/officeart/2005/8/layout/hierarchy3"/>
    <dgm:cxn modelId="{EA6EC3CF-1C9A-4890-A7E5-6F6C522B6065}" srcId="{6137AB86-2123-40D5-A2FF-AF9E34D1AF58}" destId="{07001209-4DC7-48EC-AEA3-DB80F6C84EF9}" srcOrd="9" destOrd="0" parTransId="{C9561BF0-B4E6-491C-B736-27A3775C09FE}" sibTransId="{2C068949-E1A4-454F-A5EB-F14FEB6B40C9}"/>
    <dgm:cxn modelId="{BBF94670-4148-439E-80E3-0CB5FE2FA479}" srcId="{6137AB86-2123-40D5-A2FF-AF9E34D1AF58}" destId="{0A6F932E-5FFC-4E7D-A17C-27BA4F271A6A}" srcOrd="10" destOrd="0" parTransId="{B11694E3-6FEE-4FF2-BCB7-2DD4778C85D0}" sibTransId="{1F900509-3110-44D6-9707-4A484634BAB4}"/>
    <dgm:cxn modelId="{1B94C31A-0D34-425B-B31B-1598CD148E1C}" srcId="{6137AB86-2123-40D5-A2FF-AF9E34D1AF58}" destId="{424E8819-6CF3-4D14-BE0F-F1F75DAB9009}" srcOrd="8" destOrd="0" parTransId="{5D3BE54E-96F4-424C-85E6-2A0FFB1EE417}" sibTransId="{AB730E6B-6B10-4E84-A75F-940C3FABD6C5}"/>
    <dgm:cxn modelId="{88DFEB72-4C4D-46DC-9236-270823C0C039}" type="presOf" srcId="{46D72C8D-30FA-4348-AAC6-58526D6460CC}" destId="{75535CB2-B05F-40A3-8CBC-0B703D2FBE7C}" srcOrd="0" destOrd="0" presId="urn:microsoft.com/office/officeart/2005/8/layout/hierarchy3"/>
    <dgm:cxn modelId="{92135213-DF26-4957-9452-7A1BE0FF743D}" type="presOf" srcId="{3E6C6517-C175-40F0-A640-B1A04A15D4AA}" destId="{6A3E8C9C-69A2-4EBB-B97D-332906163933}" srcOrd="0" destOrd="0" presId="urn:microsoft.com/office/officeart/2005/8/layout/hierarchy3"/>
    <dgm:cxn modelId="{4848948D-952E-4F02-82E7-B7B92318C0A6}" type="presOf" srcId="{862C130F-6AED-49B1-B0CA-3C6DD88BEA9E}" destId="{E31652FB-EE25-479D-B47E-FA558211AEB1}" srcOrd="0" destOrd="0" presId="urn:microsoft.com/office/officeart/2005/8/layout/hierarchy3"/>
    <dgm:cxn modelId="{2ED19878-3C06-4B4C-A5CD-E117CA20030C}" type="presOf" srcId="{AD08DD77-C4BC-431F-97C0-4A776B2D6798}" destId="{8D58C4D9-3C00-4F96-A982-3E01B9A52DA7}" srcOrd="0" destOrd="0" presId="urn:microsoft.com/office/officeart/2005/8/layout/hierarchy3"/>
    <dgm:cxn modelId="{D091007A-A35F-4115-BC8F-581AEE205C5C}" srcId="{1504D277-D1C5-42DE-AFE2-9018E31AF6A0}" destId="{E367888E-18B3-4BED-AE4E-931D93EEA5C8}" srcOrd="2" destOrd="0" parTransId="{8553E2F5-B9DC-44E8-BDA0-33BDF14CD12A}" sibTransId="{8029F8AA-FFEA-4355-8B4D-2D4E14001D30}"/>
    <dgm:cxn modelId="{059BAB77-39DB-421A-BC20-FFE130115CAE}" type="presOf" srcId="{9F8AB154-49C3-4618-8E87-945A54BEB6C0}" destId="{6F15046C-63F2-4B11-9F64-882F886392BE}" srcOrd="0" destOrd="0" presId="urn:microsoft.com/office/officeart/2005/8/layout/hierarchy3"/>
    <dgm:cxn modelId="{12F03343-BDDC-4A44-953B-B15900988984}" type="presOf" srcId="{0A6F932E-5FFC-4E7D-A17C-27BA4F271A6A}" destId="{7B38D0A9-2DF6-4916-9690-9C4F5DAAEE30}" srcOrd="0" destOrd="0" presId="urn:microsoft.com/office/officeart/2005/8/layout/hierarchy3"/>
    <dgm:cxn modelId="{9D5DF9CB-F331-4DC4-AC7D-BE4140535DC1}" type="presOf" srcId="{B11694E3-6FEE-4FF2-BCB7-2DD4778C85D0}" destId="{8A725AA8-9040-4B14-9204-94D1E2886294}" srcOrd="0" destOrd="0" presId="urn:microsoft.com/office/officeart/2005/8/layout/hierarchy3"/>
    <dgm:cxn modelId="{640DE0C0-26C6-46D1-8930-9144AA2F58D9}" type="presOf" srcId="{5D3BE54E-96F4-424C-85E6-2A0FFB1EE417}" destId="{89BA3973-82C8-4F15-9900-3FE81C7B1249}" srcOrd="0" destOrd="0" presId="urn:microsoft.com/office/officeart/2005/8/layout/hierarchy3"/>
    <dgm:cxn modelId="{0F3A87FC-B15A-449F-8ED6-B35B164FEBEC}" type="presOf" srcId="{56EAF9BF-0972-4C87-B122-8F994C65527A}" destId="{A03F95E5-BCF3-4CC7-ADFD-FB0BE32A8AF2}" srcOrd="0" destOrd="0" presId="urn:microsoft.com/office/officeart/2005/8/layout/hierarchy3"/>
    <dgm:cxn modelId="{681C03B8-89A3-4833-8CC6-7A13A55DFDE6}" type="presOf" srcId="{C3CEF6C2-9237-4009-92B0-67E0BC57D60D}" destId="{95635796-AD5B-4825-AFED-C817C68FDC58}" srcOrd="0" destOrd="0" presId="urn:microsoft.com/office/officeart/2005/8/layout/hierarchy3"/>
    <dgm:cxn modelId="{EA1DA085-1718-430D-A52C-7EA1467C4FFC}" type="presParOf" srcId="{8CCB146B-F5E8-4058-924F-E8278C9F59A4}" destId="{7225F2F2-EDCA-475E-86B5-4FE297A2FBAA}" srcOrd="0" destOrd="0" presId="urn:microsoft.com/office/officeart/2005/8/layout/hierarchy3"/>
    <dgm:cxn modelId="{D505FA8B-7613-4AA2-9B4F-1F95CC2DCED5}" type="presParOf" srcId="{7225F2F2-EDCA-475E-86B5-4FE297A2FBAA}" destId="{0B675625-4EF8-450F-AA3B-26FD2E0821D8}" srcOrd="0" destOrd="0" presId="urn:microsoft.com/office/officeart/2005/8/layout/hierarchy3"/>
    <dgm:cxn modelId="{F3361173-3B70-4AC5-A2D3-CC0640BF3447}" type="presParOf" srcId="{0B675625-4EF8-450F-AA3B-26FD2E0821D8}" destId="{D1477054-5013-4828-9BC3-DA8396A435A1}" srcOrd="0" destOrd="0" presId="urn:microsoft.com/office/officeart/2005/8/layout/hierarchy3"/>
    <dgm:cxn modelId="{DBEFB5A0-982F-44A9-B883-E666ED82E501}" type="presParOf" srcId="{0B675625-4EF8-450F-AA3B-26FD2E0821D8}" destId="{F3A56D09-6830-4D81-BC95-B5CF6067EB9E}" srcOrd="1" destOrd="0" presId="urn:microsoft.com/office/officeart/2005/8/layout/hierarchy3"/>
    <dgm:cxn modelId="{AAC0EE4B-1BBD-4A8C-B936-5A1C967F786D}" type="presParOf" srcId="{7225F2F2-EDCA-475E-86B5-4FE297A2FBAA}" destId="{918ABD2F-0257-4377-91FC-3C095A9ADBEB}" srcOrd="1" destOrd="0" presId="urn:microsoft.com/office/officeart/2005/8/layout/hierarchy3"/>
    <dgm:cxn modelId="{D0153EE1-B4F8-4E7B-AD58-84E1EB3B26BF}" type="presParOf" srcId="{918ABD2F-0257-4377-91FC-3C095A9ADBEB}" destId="{8D58C4D9-3C00-4F96-A982-3E01B9A52DA7}" srcOrd="0" destOrd="0" presId="urn:microsoft.com/office/officeart/2005/8/layout/hierarchy3"/>
    <dgm:cxn modelId="{CB395864-514A-4DFC-B9FD-D09856535ED4}" type="presParOf" srcId="{918ABD2F-0257-4377-91FC-3C095A9ADBEB}" destId="{A2569906-7394-4B3D-983E-C8041593F9C6}" srcOrd="1" destOrd="0" presId="urn:microsoft.com/office/officeart/2005/8/layout/hierarchy3"/>
    <dgm:cxn modelId="{241DD33A-7BA9-489F-B368-D763E8D6557E}" type="presParOf" srcId="{918ABD2F-0257-4377-91FC-3C095A9ADBEB}" destId="{13BA2792-1B5E-41FD-88E8-7B0DEA8B0EDA}" srcOrd="2" destOrd="0" presId="urn:microsoft.com/office/officeart/2005/8/layout/hierarchy3"/>
    <dgm:cxn modelId="{4C8A29A9-4C87-42B6-B8A2-3CA7A0172D3D}" type="presParOf" srcId="{918ABD2F-0257-4377-91FC-3C095A9ADBEB}" destId="{6A3E8C9C-69A2-4EBB-B97D-332906163933}" srcOrd="3" destOrd="0" presId="urn:microsoft.com/office/officeart/2005/8/layout/hierarchy3"/>
    <dgm:cxn modelId="{E8CCDF1D-C9C5-4B22-A2FA-7A81BECF6D85}" type="presParOf" srcId="{918ABD2F-0257-4377-91FC-3C095A9ADBEB}" destId="{81ACDA11-AEF4-4674-BB14-4B5E24FEF2C8}" srcOrd="4" destOrd="0" presId="urn:microsoft.com/office/officeart/2005/8/layout/hierarchy3"/>
    <dgm:cxn modelId="{CF0DEC67-9315-4ACF-AA85-0CA81A1E2609}" type="presParOf" srcId="{918ABD2F-0257-4377-91FC-3C095A9ADBEB}" destId="{5671B076-D976-4F17-A6D2-EF8B97113C49}" srcOrd="5" destOrd="0" presId="urn:microsoft.com/office/officeart/2005/8/layout/hierarchy3"/>
    <dgm:cxn modelId="{E6D05ADC-5695-4702-9EFB-98BB23C2CA95}" type="presParOf" srcId="{918ABD2F-0257-4377-91FC-3C095A9ADBEB}" destId="{A03F95E5-BCF3-4CC7-ADFD-FB0BE32A8AF2}" srcOrd="6" destOrd="0" presId="urn:microsoft.com/office/officeart/2005/8/layout/hierarchy3"/>
    <dgm:cxn modelId="{3A7132E0-7839-490F-A857-7055A31F4B4A}" type="presParOf" srcId="{918ABD2F-0257-4377-91FC-3C095A9ADBEB}" destId="{011C5DE2-8744-4CA0-94FC-D8F818DD8421}" srcOrd="7" destOrd="0" presId="urn:microsoft.com/office/officeart/2005/8/layout/hierarchy3"/>
    <dgm:cxn modelId="{559D6A0A-8AD3-4439-9B96-668F0862677B}" type="presParOf" srcId="{918ABD2F-0257-4377-91FC-3C095A9ADBEB}" destId="{8E429FBB-D67B-453C-B16E-4FD4FF9234A5}" srcOrd="8" destOrd="0" presId="urn:microsoft.com/office/officeart/2005/8/layout/hierarchy3"/>
    <dgm:cxn modelId="{93DC7204-1C29-402E-82C0-AA9470FB3EC3}" type="presParOf" srcId="{918ABD2F-0257-4377-91FC-3C095A9ADBEB}" destId="{C874B8A7-FC03-4A01-AC9A-1C4984D3B51F}" srcOrd="9" destOrd="0" presId="urn:microsoft.com/office/officeart/2005/8/layout/hierarchy3"/>
    <dgm:cxn modelId="{D7D3C375-F028-4AF6-BD38-9CB2CB7313D1}" type="presParOf" srcId="{918ABD2F-0257-4377-91FC-3C095A9ADBEB}" destId="{E31652FB-EE25-479D-B47E-FA558211AEB1}" srcOrd="10" destOrd="0" presId="urn:microsoft.com/office/officeart/2005/8/layout/hierarchy3"/>
    <dgm:cxn modelId="{42357536-A696-4049-9CDC-0BC69A3469FF}" type="presParOf" srcId="{918ABD2F-0257-4377-91FC-3C095A9ADBEB}" destId="{75535CB2-B05F-40A3-8CBC-0B703D2FBE7C}" srcOrd="11" destOrd="0" presId="urn:microsoft.com/office/officeart/2005/8/layout/hierarchy3"/>
    <dgm:cxn modelId="{317376FE-0ED4-400D-A42B-2023B1DC1A23}" type="presParOf" srcId="{918ABD2F-0257-4377-91FC-3C095A9ADBEB}" destId="{6F15046C-63F2-4B11-9F64-882F886392BE}" srcOrd="12" destOrd="0" presId="urn:microsoft.com/office/officeart/2005/8/layout/hierarchy3"/>
    <dgm:cxn modelId="{BA1C1A66-AE38-4C0A-AEF9-13E1B6FB9955}" type="presParOf" srcId="{918ABD2F-0257-4377-91FC-3C095A9ADBEB}" destId="{482ADABF-EBE3-49C9-A387-ED188562F871}" srcOrd="13" destOrd="0" presId="urn:microsoft.com/office/officeart/2005/8/layout/hierarchy3"/>
    <dgm:cxn modelId="{0BE592CC-C8C6-46FE-B1EA-42E87CFF16B0}" type="presParOf" srcId="{918ABD2F-0257-4377-91FC-3C095A9ADBEB}" destId="{606508C8-D544-4580-8065-189A3B635C35}" srcOrd="14" destOrd="0" presId="urn:microsoft.com/office/officeart/2005/8/layout/hierarchy3"/>
    <dgm:cxn modelId="{46C2E926-1DD1-42E2-93F0-BD9AE5653FD6}" type="presParOf" srcId="{918ABD2F-0257-4377-91FC-3C095A9ADBEB}" destId="{E467B5B5-CB21-4C4E-8271-7DC11611092F}" srcOrd="15" destOrd="0" presId="urn:microsoft.com/office/officeart/2005/8/layout/hierarchy3"/>
    <dgm:cxn modelId="{FC64C8D1-48C8-46A8-AB2D-03FBBF55045B}" type="presParOf" srcId="{918ABD2F-0257-4377-91FC-3C095A9ADBEB}" destId="{89BA3973-82C8-4F15-9900-3FE81C7B1249}" srcOrd="16" destOrd="0" presId="urn:microsoft.com/office/officeart/2005/8/layout/hierarchy3"/>
    <dgm:cxn modelId="{4FF72B0D-4380-4F90-9CE2-DCAE25CE67B5}" type="presParOf" srcId="{918ABD2F-0257-4377-91FC-3C095A9ADBEB}" destId="{8E43C849-4DF4-4B7C-B680-B1E82CDA5EAB}" srcOrd="17" destOrd="0" presId="urn:microsoft.com/office/officeart/2005/8/layout/hierarchy3"/>
    <dgm:cxn modelId="{C69443C2-FBCF-4880-B568-D5382D9F35CD}" type="presParOf" srcId="{918ABD2F-0257-4377-91FC-3C095A9ADBEB}" destId="{D1826073-F2BC-4E82-A24D-B13FAC35674C}" srcOrd="18" destOrd="0" presId="urn:microsoft.com/office/officeart/2005/8/layout/hierarchy3"/>
    <dgm:cxn modelId="{DE2E3BD5-A785-46A3-825D-79961804C81C}" type="presParOf" srcId="{918ABD2F-0257-4377-91FC-3C095A9ADBEB}" destId="{462712A6-8926-4E06-B607-1FEB5ACCD856}" srcOrd="19" destOrd="0" presId="urn:microsoft.com/office/officeart/2005/8/layout/hierarchy3"/>
    <dgm:cxn modelId="{CECE94CC-B7DC-4945-90E8-A4319155D056}" type="presParOf" srcId="{918ABD2F-0257-4377-91FC-3C095A9ADBEB}" destId="{8A725AA8-9040-4B14-9204-94D1E2886294}" srcOrd="20" destOrd="0" presId="urn:microsoft.com/office/officeart/2005/8/layout/hierarchy3"/>
    <dgm:cxn modelId="{D7CE2A7E-EF53-469C-BB3B-597D97049A46}" type="presParOf" srcId="{918ABD2F-0257-4377-91FC-3C095A9ADBEB}" destId="{7B38D0A9-2DF6-4916-9690-9C4F5DAAEE30}" srcOrd="21" destOrd="0" presId="urn:microsoft.com/office/officeart/2005/8/layout/hierarchy3"/>
    <dgm:cxn modelId="{D3689C8D-E203-4E34-B4FB-118E6AE6D3DB}" type="presParOf" srcId="{8CCB146B-F5E8-4058-924F-E8278C9F59A4}" destId="{61D4BC39-0CDF-4E9C-AEF9-C2E74432AAA3}" srcOrd="1" destOrd="0" presId="urn:microsoft.com/office/officeart/2005/8/layout/hierarchy3"/>
    <dgm:cxn modelId="{E9C65769-A9F0-43B9-8848-CFBE9BD34AA0}" type="presParOf" srcId="{61D4BC39-0CDF-4E9C-AEF9-C2E74432AAA3}" destId="{F1733C6E-27FC-4AAF-9B30-8057805BAFC9}" srcOrd="0" destOrd="0" presId="urn:microsoft.com/office/officeart/2005/8/layout/hierarchy3"/>
    <dgm:cxn modelId="{815C792E-5943-425C-BEDD-CA108C1C96DB}" type="presParOf" srcId="{F1733C6E-27FC-4AAF-9B30-8057805BAFC9}" destId="{1B997F2D-88F7-4C85-B72D-B3442469A169}" srcOrd="0" destOrd="0" presId="urn:microsoft.com/office/officeart/2005/8/layout/hierarchy3"/>
    <dgm:cxn modelId="{34232B24-642D-41E9-9D97-9180BBA4A0B8}" type="presParOf" srcId="{F1733C6E-27FC-4AAF-9B30-8057805BAFC9}" destId="{445063A9-A374-425F-A517-A1A4B65C1119}" srcOrd="1" destOrd="0" presId="urn:microsoft.com/office/officeart/2005/8/layout/hierarchy3"/>
    <dgm:cxn modelId="{03AE30C9-34A2-40FD-ABA8-E91022EB67B0}" type="presParOf" srcId="{61D4BC39-0CDF-4E9C-AEF9-C2E74432AAA3}" destId="{A6D7D9EE-D7D1-4BE4-AF7A-52DFCDD06D1C}" srcOrd="1" destOrd="0" presId="urn:microsoft.com/office/officeart/2005/8/layout/hierarchy3"/>
    <dgm:cxn modelId="{31EA6C48-1392-44A0-BD52-8B0C35B4F2F0}" type="presParOf" srcId="{A6D7D9EE-D7D1-4BE4-AF7A-52DFCDD06D1C}" destId="{E0D02D67-A00F-4FFF-9AC9-1B25C78C11D9}" srcOrd="0" destOrd="0" presId="urn:microsoft.com/office/officeart/2005/8/layout/hierarchy3"/>
    <dgm:cxn modelId="{EE0F8BB1-991E-47AB-9BF8-DB43CB6E762A}" type="presParOf" srcId="{A6D7D9EE-D7D1-4BE4-AF7A-52DFCDD06D1C}" destId="{F4E7BE27-56E5-4AAA-9200-879B8390CB6A}" srcOrd="1" destOrd="0" presId="urn:microsoft.com/office/officeart/2005/8/layout/hierarchy3"/>
    <dgm:cxn modelId="{D115A02D-8960-47FA-9F3D-64F4408DFB95}" type="presParOf" srcId="{A6D7D9EE-D7D1-4BE4-AF7A-52DFCDD06D1C}" destId="{D72BBC40-8497-49CA-831E-3D136B6F70AE}" srcOrd="2" destOrd="0" presId="urn:microsoft.com/office/officeart/2005/8/layout/hierarchy3"/>
    <dgm:cxn modelId="{84C58704-3659-4D68-954B-4BC61AD9D874}" type="presParOf" srcId="{A6D7D9EE-D7D1-4BE4-AF7A-52DFCDD06D1C}" destId="{33D585A4-C4A1-4BEC-A949-66C081580527}" srcOrd="3" destOrd="0" presId="urn:microsoft.com/office/officeart/2005/8/layout/hierarchy3"/>
    <dgm:cxn modelId="{10EFB168-435E-4EF2-B8AA-7C288D1ABFAF}" type="presParOf" srcId="{A6D7D9EE-D7D1-4BE4-AF7A-52DFCDD06D1C}" destId="{A7BD9A8A-0CDD-4F51-97ED-8515508CB5A5}" srcOrd="4" destOrd="0" presId="urn:microsoft.com/office/officeart/2005/8/layout/hierarchy3"/>
    <dgm:cxn modelId="{84CF87DE-00F1-4923-827B-9F3771CCDE01}" type="presParOf" srcId="{A6D7D9EE-D7D1-4BE4-AF7A-52DFCDD06D1C}" destId="{82975121-0225-4E4A-BE97-63DE56AE85A2}" srcOrd="5" destOrd="0" presId="urn:microsoft.com/office/officeart/2005/8/layout/hierarchy3"/>
    <dgm:cxn modelId="{1E744A7D-FB84-4F5D-B6B3-AEB098CB54E3}" type="presParOf" srcId="{A6D7D9EE-D7D1-4BE4-AF7A-52DFCDD06D1C}" destId="{DFDC3223-6893-4348-AA0D-0AD24192573C}" srcOrd="6" destOrd="0" presId="urn:microsoft.com/office/officeart/2005/8/layout/hierarchy3"/>
    <dgm:cxn modelId="{0D420731-0F52-44C7-8F4A-AB40623F5FDB}" type="presParOf" srcId="{A6D7D9EE-D7D1-4BE4-AF7A-52DFCDD06D1C}" destId="{95635796-AD5B-4825-AFED-C817C68FDC58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1B2411-5E4C-4690-A8D4-881BB86C423F}">
      <dsp:nvSpPr>
        <dsp:cNvPr id="0" name=""/>
        <dsp:cNvSpPr/>
      </dsp:nvSpPr>
      <dsp:spPr>
        <a:xfrm>
          <a:off x="0" y="1140"/>
          <a:ext cx="7467600" cy="63180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700" b="1" kern="1200" dirty="0" smtClean="0"/>
            <a:t>الأعمال التجارية بحسب الموضوع</a:t>
          </a:r>
          <a:endParaRPr lang="ar-DZ" sz="2700" b="1" kern="1200" dirty="0"/>
        </a:p>
      </dsp:txBody>
      <dsp:txXfrm>
        <a:off x="0" y="1140"/>
        <a:ext cx="7467600" cy="6318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477054-5013-4828-9BC3-DA8396A435A1}">
      <dsp:nvSpPr>
        <dsp:cNvPr id="0" name=""/>
        <dsp:cNvSpPr/>
      </dsp:nvSpPr>
      <dsp:spPr>
        <a:xfrm>
          <a:off x="336589" y="57216"/>
          <a:ext cx="3373256" cy="343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الأعمال التجارية على وجه المقاولة</a:t>
          </a:r>
          <a:endParaRPr lang="ar-DZ" sz="2000" kern="1200" dirty="0"/>
        </a:p>
      </dsp:txBody>
      <dsp:txXfrm>
        <a:off x="336589" y="57216"/>
        <a:ext cx="3373256" cy="343981"/>
      </dsp:txXfrm>
    </dsp:sp>
    <dsp:sp modelId="{8D58C4D9-3C00-4F96-A982-3E01B9A52DA7}">
      <dsp:nvSpPr>
        <dsp:cNvPr id="0" name=""/>
        <dsp:cNvSpPr/>
      </dsp:nvSpPr>
      <dsp:spPr>
        <a:xfrm>
          <a:off x="673915" y="401197"/>
          <a:ext cx="982021" cy="216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061"/>
              </a:lnTo>
              <a:lnTo>
                <a:pt x="982021" y="21606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569906-7394-4B3D-983E-C8041593F9C6}">
      <dsp:nvSpPr>
        <dsp:cNvPr id="0" name=""/>
        <dsp:cNvSpPr/>
      </dsp:nvSpPr>
      <dsp:spPr>
        <a:xfrm>
          <a:off x="1655937" y="480890"/>
          <a:ext cx="3504323" cy="2727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تأجير المنقولات أو العقارات</a:t>
          </a:r>
          <a:endParaRPr lang="ar-DZ" sz="1600" kern="1200" dirty="0"/>
        </a:p>
      </dsp:txBody>
      <dsp:txXfrm>
        <a:off x="1655937" y="480890"/>
        <a:ext cx="3504323" cy="272736"/>
      </dsp:txXfrm>
    </dsp:sp>
    <dsp:sp modelId="{13BA2792-1B5E-41FD-88E8-7B0DEA8B0EDA}">
      <dsp:nvSpPr>
        <dsp:cNvPr id="0" name=""/>
        <dsp:cNvSpPr/>
      </dsp:nvSpPr>
      <dsp:spPr>
        <a:xfrm>
          <a:off x="673915" y="401197"/>
          <a:ext cx="982021" cy="652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2480"/>
              </a:lnTo>
              <a:lnTo>
                <a:pt x="982021" y="65248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3E8C9C-69A2-4EBB-B97D-332906163933}">
      <dsp:nvSpPr>
        <dsp:cNvPr id="0" name=""/>
        <dsp:cNvSpPr/>
      </dsp:nvSpPr>
      <dsp:spPr>
        <a:xfrm>
          <a:off x="1655937" y="893021"/>
          <a:ext cx="3396948" cy="3213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الانتاج </a:t>
          </a:r>
          <a:r>
            <a:rPr lang="ar-DZ" sz="1600" kern="1200" dirty="0" err="1" smtClean="0"/>
            <a:t>أوالتحويل</a:t>
          </a:r>
          <a:r>
            <a:rPr lang="ar-DZ" sz="1600" kern="1200" dirty="0" smtClean="0"/>
            <a:t> أو الإصلاح</a:t>
          </a:r>
          <a:endParaRPr lang="ar-DZ" sz="1600" kern="1200" dirty="0"/>
        </a:p>
      </dsp:txBody>
      <dsp:txXfrm>
        <a:off x="1655937" y="893021"/>
        <a:ext cx="3396948" cy="321311"/>
      </dsp:txXfrm>
    </dsp:sp>
    <dsp:sp modelId="{81ACDA11-AEF4-4674-BB14-4B5E24FEF2C8}">
      <dsp:nvSpPr>
        <dsp:cNvPr id="0" name=""/>
        <dsp:cNvSpPr/>
      </dsp:nvSpPr>
      <dsp:spPr>
        <a:xfrm>
          <a:off x="673915" y="401197"/>
          <a:ext cx="954842" cy="1078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8935"/>
              </a:lnTo>
              <a:lnTo>
                <a:pt x="954842" y="107893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71B076-D976-4F17-A6D2-EF8B97113C49}">
      <dsp:nvSpPr>
        <dsp:cNvPr id="0" name=""/>
        <dsp:cNvSpPr/>
      </dsp:nvSpPr>
      <dsp:spPr>
        <a:xfrm>
          <a:off x="1628758" y="1296144"/>
          <a:ext cx="3479211" cy="36797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البناء أو الحفر أو تمهيد الأرض</a:t>
          </a:r>
          <a:endParaRPr lang="ar-DZ" sz="1600" kern="1200" dirty="0"/>
        </a:p>
      </dsp:txBody>
      <dsp:txXfrm>
        <a:off x="1628758" y="1296144"/>
        <a:ext cx="3479211" cy="367977"/>
      </dsp:txXfrm>
    </dsp:sp>
    <dsp:sp modelId="{A03F95E5-BCF3-4CC7-ADFD-FB0BE32A8AF2}">
      <dsp:nvSpPr>
        <dsp:cNvPr id="0" name=""/>
        <dsp:cNvSpPr/>
      </dsp:nvSpPr>
      <dsp:spPr>
        <a:xfrm>
          <a:off x="673915" y="401197"/>
          <a:ext cx="977147" cy="15371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7151"/>
              </a:lnTo>
              <a:lnTo>
                <a:pt x="977147" y="153715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1C5DE2-8744-4CA0-94FC-D8F818DD8421}">
      <dsp:nvSpPr>
        <dsp:cNvPr id="0" name=""/>
        <dsp:cNvSpPr/>
      </dsp:nvSpPr>
      <dsp:spPr>
        <a:xfrm>
          <a:off x="1651063" y="1774641"/>
          <a:ext cx="3496358" cy="3274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التوريد أو الخدمات</a:t>
          </a:r>
          <a:endParaRPr lang="ar-DZ" sz="1600" kern="1200" dirty="0"/>
        </a:p>
      </dsp:txBody>
      <dsp:txXfrm>
        <a:off x="1651063" y="1774641"/>
        <a:ext cx="3496358" cy="327413"/>
      </dsp:txXfrm>
    </dsp:sp>
    <dsp:sp modelId="{8E429FBB-D67B-453C-B16E-4FD4FF9234A5}">
      <dsp:nvSpPr>
        <dsp:cNvPr id="0" name=""/>
        <dsp:cNvSpPr/>
      </dsp:nvSpPr>
      <dsp:spPr>
        <a:xfrm>
          <a:off x="673915" y="401197"/>
          <a:ext cx="911975" cy="20706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70619"/>
              </a:lnTo>
              <a:lnTo>
                <a:pt x="911975" y="207061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74B8A7-FC03-4A01-AC9A-1C4984D3B51F}">
      <dsp:nvSpPr>
        <dsp:cNvPr id="0" name=""/>
        <dsp:cNvSpPr/>
      </dsp:nvSpPr>
      <dsp:spPr>
        <a:xfrm>
          <a:off x="1585891" y="2242301"/>
          <a:ext cx="3679524" cy="4590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استغلال المناجم </a:t>
          </a:r>
          <a:r>
            <a:rPr lang="ar-DZ" sz="1600" kern="1200" dirty="0" err="1" smtClean="0"/>
            <a:t>ومقالع</a:t>
          </a:r>
          <a:r>
            <a:rPr lang="ar-DZ" sz="1600" kern="1200" dirty="0" smtClean="0"/>
            <a:t> الحجارة أو </a:t>
          </a:r>
          <a:r>
            <a:rPr lang="ar-DZ" sz="1600" kern="1200" dirty="0" err="1" smtClean="0"/>
            <a:t>منتوجات</a:t>
          </a:r>
          <a:r>
            <a:rPr lang="ar-DZ" sz="1600" kern="1200" dirty="0" smtClean="0"/>
            <a:t> الأرض</a:t>
          </a:r>
          <a:endParaRPr lang="ar-DZ" sz="1600" kern="1200" dirty="0"/>
        </a:p>
      </dsp:txBody>
      <dsp:txXfrm>
        <a:off x="1585891" y="2242301"/>
        <a:ext cx="3679524" cy="459030"/>
      </dsp:txXfrm>
    </dsp:sp>
    <dsp:sp modelId="{E31652FB-EE25-479D-B47E-FA558211AEB1}">
      <dsp:nvSpPr>
        <dsp:cNvPr id="0" name=""/>
        <dsp:cNvSpPr/>
      </dsp:nvSpPr>
      <dsp:spPr>
        <a:xfrm>
          <a:off x="673915" y="401197"/>
          <a:ext cx="913337" cy="2511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1274"/>
              </a:lnTo>
              <a:lnTo>
                <a:pt x="913337" y="251127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535CB2-B05F-40A3-8CBC-0B703D2FBE7C}">
      <dsp:nvSpPr>
        <dsp:cNvPr id="0" name=""/>
        <dsp:cNvSpPr/>
      </dsp:nvSpPr>
      <dsp:spPr>
        <a:xfrm>
          <a:off x="1587253" y="2781366"/>
          <a:ext cx="2690481" cy="2622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النقل والانتقال</a:t>
          </a:r>
        </a:p>
      </dsp:txBody>
      <dsp:txXfrm>
        <a:off x="1587253" y="2781366"/>
        <a:ext cx="2690481" cy="262209"/>
      </dsp:txXfrm>
    </dsp:sp>
    <dsp:sp modelId="{6F15046C-63F2-4B11-9F64-882F886392BE}">
      <dsp:nvSpPr>
        <dsp:cNvPr id="0" name=""/>
        <dsp:cNvSpPr/>
      </dsp:nvSpPr>
      <dsp:spPr>
        <a:xfrm>
          <a:off x="673915" y="401197"/>
          <a:ext cx="913337" cy="28508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0817"/>
              </a:lnTo>
              <a:lnTo>
                <a:pt x="913337" y="2850817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2ADABF-EBE3-49C9-A387-ED188562F871}">
      <dsp:nvSpPr>
        <dsp:cNvPr id="0" name=""/>
        <dsp:cNvSpPr/>
      </dsp:nvSpPr>
      <dsp:spPr>
        <a:xfrm>
          <a:off x="1587253" y="3124807"/>
          <a:ext cx="3237131" cy="25441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استغلال الملاهي العمومية </a:t>
          </a:r>
          <a:r>
            <a:rPr lang="ar-DZ" sz="1600" kern="1200" dirty="0" err="1" smtClean="0"/>
            <a:t>والانتاج</a:t>
          </a:r>
          <a:r>
            <a:rPr lang="ar-DZ" sz="1600" kern="1200" dirty="0" smtClean="0"/>
            <a:t> الفكري</a:t>
          </a:r>
        </a:p>
      </dsp:txBody>
      <dsp:txXfrm>
        <a:off x="1587253" y="3124807"/>
        <a:ext cx="3237131" cy="254414"/>
      </dsp:txXfrm>
    </dsp:sp>
    <dsp:sp modelId="{606508C8-D544-4580-8065-189A3B635C35}">
      <dsp:nvSpPr>
        <dsp:cNvPr id="0" name=""/>
        <dsp:cNvSpPr/>
      </dsp:nvSpPr>
      <dsp:spPr>
        <a:xfrm>
          <a:off x="673915" y="401197"/>
          <a:ext cx="914050" cy="32160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6046"/>
              </a:lnTo>
              <a:lnTo>
                <a:pt x="914050" y="3216046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67B5B5-CB21-4C4E-8271-7DC11611092F}">
      <dsp:nvSpPr>
        <dsp:cNvPr id="0" name=""/>
        <dsp:cNvSpPr/>
      </dsp:nvSpPr>
      <dsp:spPr>
        <a:xfrm>
          <a:off x="1587965" y="3482323"/>
          <a:ext cx="2738305" cy="2698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استغلال المخازن العمومية</a:t>
          </a:r>
        </a:p>
      </dsp:txBody>
      <dsp:txXfrm>
        <a:off x="1587965" y="3482323"/>
        <a:ext cx="2738305" cy="269841"/>
      </dsp:txXfrm>
    </dsp:sp>
    <dsp:sp modelId="{89BA3973-82C8-4F15-9900-3FE81C7B1249}">
      <dsp:nvSpPr>
        <dsp:cNvPr id="0" name=""/>
        <dsp:cNvSpPr/>
      </dsp:nvSpPr>
      <dsp:spPr>
        <a:xfrm>
          <a:off x="673915" y="401197"/>
          <a:ext cx="913337" cy="36263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6382"/>
              </a:lnTo>
              <a:lnTo>
                <a:pt x="913337" y="362638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43C849-4DF4-4B7C-B680-B1E82CDA5EAB}">
      <dsp:nvSpPr>
        <dsp:cNvPr id="0" name=""/>
        <dsp:cNvSpPr/>
      </dsp:nvSpPr>
      <dsp:spPr>
        <a:xfrm>
          <a:off x="1587253" y="3811689"/>
          <a:ext cx="3221028" cy="431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بيع السلع الجديدة بالمزاد العلني بالجملة أو الأشياء المستعملة بالتجزئة</a:t>
          </a:r>
        </a:p>
      </dsp:txBody>
      <dsp:txXfrm>
        <a:off x="1587253" y="3811689"/>
        <a:ext cx="3221028" cy="431780"/>
      </dsp:txXfrm>
    </dsp:sp>
    <dsp:sp modelId="{D1826073-F2BC-4E82-A24D-B13FAC35674C}">
      <dsp:nvSpPr>
        <dsp:cNvPr id="0" name=""/>
        <dsp:cNvSpPr/>
      </dsp:nvSpPr>
      <dsp:spPr>
        <a:xfrm>
          <a:off x="673915" y="401197"/>
          <a:ext cx="913337" cy="40222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2245"/>
              </a:lnTo>
              <a:lnTo>
                <a:pt x="913337" y="402224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2712A6-8926-4E06-B607-1FEB5ACCD856}">
      <dsp:nvSpPr>
        <dsp:cNvPr id="0" name=""/>
        <dsp:cNvSpPr/>
      </dsp:nvSpPr>
      <dsp:spPr>
        <a:xfrm>
          <a:off x="1587253" y="4292508"/>
          <a:ext cx="3125552" cy="2618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التأمين</a:t>
          </a:r>
        </a:p>
      </dsp:txBody>
      <dsp:txXfrm>
        <a:off x="1587253" y="4292508"/>
        <a:ext cx="3125552" cy="261868"/>
      </dsp:txXfrm>
    </dsp:sp>
    <dsp:sp modelId="{8A725AA8-9040-4B14-9204-94D1E2886294}">
      <dsp:nvSpPr>
        <dsp:cNvPr id="0" name=""/>
        <dsp:cNvSpPr/>
      </dsp:nvSpPr>
      <dsp:spPr>
        <a:xfrm>
          <a:off x="673915" y="401197"/>
          <a:ext cx="884195" cy="4481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81031"/>
              </a:lnTo>
              <a:lnTo>
                <a:pt x="884195" y="4481031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8D0A9-2DF6-4916-9690-9C4F5DAAEE30}">
      <dsp:nvSpPr>
        <dsp:cNvPr id="0" name=""/>
        <dsp:cNvSpPr/>
      </dsp:nvSpPr>
      <dsp:spPr>
        <a:xfrm>
          <a:off x="1558110" y="4662244"/>
          <a:ext cx="3060968" cy="4399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مقاولة لصنع أو </a:t>
          </a:r>
          <a:r>
            <a:rPr lang="ar-DZ" sz="1600" kern="1200" dirty="0" err="1" smtClean="0"/>
            <a:t>شراءأوبيع</a:t>
          </a:r>
          <a:r>
            <a:rPr lang="ar-DZ" sz="1600" kern="1200" dirty="0" smtClean="0"/>
            <a:t> أو إعادة بيع السفن للملاحة البحرية</a:t>
          </a:r>
        </a:p>
      </dsp:txBody>
      <dsp:txXfrm>
        <a:off x="1558110" y="4662244"/>
        <a:ext cx="3060968" cy="439969"/>
      </dsp:txXfrm>
    </dsp:sp>
    <dsp:sp modelId="{1B997F2D-88F7-4C85-B72D-B3442469A169}">
      <dsp:nvSpPr>
        <dsp:cNvPr id="0" name=""/>
        <dsp:cNvSpPr/>
      </dsp:nvSpPr>
      <dsp:spPr>
        <a:xfrm>
          <a:off x="5861405" y="0"/>
          <a:ext cx="2071743" cy="7123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t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sz="2000" kern="1200" dirty="0" smtClean="0"/>
            <a:t>الأعمال التجارية المنفردة</a:t>
          </a:r>
        </a:p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4000" kern="1200" dirty="0"/>
        </a:p>
      </dsp:txBody>
      <dsp:txXfrm>
        <a:off x="5861405" y="0"/>
        <a:ext cx="2071743" cy="712364"/>
      </dsp:txXfrm>
    </dsp:sp>
    <dsp:sp modelId="{E0D02D67-A00F-4FFF-9AC9-1B25C78C11D9}">
      <dsp:nvSpPr>
        <dsp:cNvPr id="0" name=""/>
        <dsp:cNvSpPr/>
      </dsp:nvSpPr>
      <dsp:spPr>
        <a:xfrm>
          <a:off x="6068579" y="712364"/>
          <a:ext cx="524389" cy="3595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9503"/>
              </a:lnTo>
              <a:lnTo>
                <a:pt x="524389" y="35950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7BE27-56E5-4AAA-9200-879B8390CB6A}">
      <dsp:nvSpPr>
        <dsp:cNvPr id="0" name=""/>
        <dsp:cNvSpPr/>
      </dsp:nvSpPr>
      <dsp:spPr>
        <a:xfrm>
          <a:off x="6592969" y="824331"/>
          <a:ext cx="1241910" cy="495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الشراء من أجل البيع</a:t>
          </a:r>
          <a:endParaRPr lang="ar-DZ" sz="2000" kern="1200" dirty="0"/>
        </a:p>
      </dsp:txBody>
      <dsp:txXfrm>
        <a:off x="6592969" y="824331"/>
        <a:ext cx="1241910" cy="495074"/>
      </dsp:txXfrm>
    </dsp:sp>
    <dsp:sp modelId="{D72BBC40-8497-49CA-831E-3D136B6F70AE}">
      <dsp:nvSpPr>
        <dsp:cNvPr id="0" name=""/>
        <dsp:cNvSpPr/>
      </dsp:nvSpPr>
      <dsp:spPr>
        <a:xfrm>
          <a:off x="6068579" y="712364"/>
          <a:ext cx="455698" cy="11361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6153"/>
              </a:lnTo>
              <a:lnTo>
                <a:pt x="455698" y="1136153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D585A4-C4A1-4BEC-A949-66C081580527}">
      <dsp:nvSpPr>
        <dsp:cNvPr id="0" name=""/>
        <dsp:cNvSpPr/>
      </dsp:nvSpPr>
      <dsp:spPr>
        <a:xfrm>
          <a:off x="6524278" y="1579899"/>
          <a:ext cx="1324775" cy="53723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 العمليات المصرفية</a:t>
          </a:r>
          <a:endParaRPr lang="ar-DZ" sz="2000" kern="1200" dirty="0"/>
        </a:p>
      </dsp:txBody>
      <dsp:txXfrm>
        <a:off x="6524278" y="1579899"/>
        <a:ext cx="1324775" cy="537236"/>
      </dsp:txXfrm>
    </dsp:sp>
    <dsp:sp modelId="{A7BD9A8A-0CDD-4F51-97ED-8515508CB5A5}">
      <dsp:nvSpPr>
        <dsp:cNvPr id="0" name=""/>
        <dsp:cNvSpPr/>
      </dsp:nvSpPr>
      <dsp:spPr>
        <a:xfrm>
          <a:off x="6068579" y="712364"/>
          <a:ext cx="501407" cy="208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82512"/>
              </a:lnTo>
              <a:lnTo>
                <a:pt x="501407" y="2082512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975121-0225-4E4A-BE97-63DE56AE85A2}">
      <dsp:nvSpPr>
        <dsp:cNvPr id="0" name=""/>
        <dsp:cNvSpPr/>
      </dsp:nvSpPr>
      <dsp:spPr>
        <a:xfrm>
          <a:off x="6569986" y="2376265"/>
          <a:ext cx="1288704" cy="8372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السمسرة والوكالة بالعمولة</a:t>
          </a:r>
          <a:endParaRPr lang="ar-DZ" sz="2000" kern="1200" dirty="0"/>
        </a:p>
      </dsp:txBody>
      <dsp:txXfrm>
        <a:off x="6569986" y="2376265"/>
        <a:ext cx="1288704" cy="837223"/>
      </dsp:txXfrm>
    </dsp:sp>
    <dsp:sp modelId="{DFDC3223-6893-4348-AA0D-0AD24192573C}">
      <dsp:nvSpPr>
        <dsp:cNvPr id="0" name=""/>
        <dsp:cNvSpPr/>
      </dsp:nvSpPr>
      <dsp:spPr>
        <a:xfrm>
          <a:off x="6068579" y="712364"/>
          <a:ext cx="455698" cy="30833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83304"/>
              </a:lnTo>
              <a:lnTo>
                <a:pt x="455698" y="308330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35796-AD5B-4825-AFED-C817C68FDC58}">
      <dsp:nvSpPr>
        <dsp:cNvPr id="0" name=""/>
        <dsp:cNvSpPr/>
      </dsp:nvSpPr>
      <dsp:spPr>
        <a:xfrm>
          <a:off x="6524278" y="3372437"/>
          <a:ext cx="1503212" cy="8464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t" anchorCtr="0">
          <a:noAutofit/>
        </a:bodyPr>
        <a:lstStyle/>
        <a:p>
          <a:pPr marL="0" marR="0" lvl="0" indent="0" algn="ctr" defTabSz="914400" rtl="1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ar-DZ" sz="2000" kern="1200" dirty="0" smtClean="0"/>
            <a:t>الأعمال </a:t>
          </a:r>
          <a:r>
            <a:rPr lang="ar-DZ" sz="2000" kern="1200" dirty="0" err="1" smtClean="0"/>
            <a:t>التجاريةوالبحرية</a:t>
          </a:r>
          <a:endParaRPr lang="ar-DZ" sz="2000" kern="1200" dirty="0" smtClean="0"/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ar-DZ" sz="2400" kern="1200" dirty="0"/>
        </a:p>
      </dsp:txBody>
      <dsp:txXfrm>
        <a:off x="6524278" y="3372437"/>
        <a:ext cx="1503212" cy="846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DZ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D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DZ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D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D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D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97C690D-C043-4448-9134-03C19EE8B484}" type="datetimeFigureOut">
              <a:rPr lang="ar-DZ" smtClean="0"/>
              <a:pPr/>
              <a:t>03-06-1442</a:t>
            </a:fld>
            <a:endParaRPr lang="ar-DZ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DZ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68F2DC6-89A1-4755-9B96-6FDF5E9F94C7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/>
        </p:nvGraphicFramePr>
        <p:xfrm>
          <a:off x="457200" y="274638"/>
          <a:ext cx="7467600" cy="634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539552" y="980728"/>
          <a:ext cx="8147248" cy="5205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121</TotalTime>
  <Words>89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Oriel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16</cp:revision>
  <dcterms:created xsi:type="dcterms:W3CDTF">2021-01-06T13:24:05Z</dcterms:created>
  <dcterms:modified xsi:type="dcterms:W3CDTF">2021-01-16T10:20:13Z</dcterms:modified>
</cp:coreProperties>
</file>