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88" r:id="rId12"/>
    <p:sldId id="289" r:id="rId13"/>
    <p:sldId id="28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E9A3-3A71-4FAE-B8BA-2D8F639D173F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t™\Desktop\Cours d'anatomie\OS et ART MI\IMG_2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At™\Desktop\Cours d'anatomie\OS et ART MI\IMG_2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iAt™\Desktop\Cours d'anatomie\OS et ART MI\IMG_2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iAt™\Desktop\Cours d'anatomie\OS et ART MI\IMG_2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iAt™\Desktop\Cours d'anatomie\OS et ART MI\IMG_2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At™\Desktop\Cours d'anatomie\OS et ART MI\IMG_2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At™\Desktop\Cours d'anatomie\OS et ART MI\IMG_2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t™\Desktop\Cours d'anatomie\OS et ART MI\IMG_2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t™\Desktop\Cours d'anatomie\OS et ART MI\IMG_2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t™\Desktop\Cours d'anatomie\OS et ART MI\IMG_2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At™\Desktop\Cours d'anatomie\OS et ART MI\IMG_2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At™\Desktop\Cours d'anatomie\OS et ART MI\IMG_2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At™\Desktop\Cours d'anatomie\OS et ART MI\IMG_2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At™\Desktop\Cours d'anatomie\OS et ART MI\IMG_2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iAt™</dc:creator>
  <cp:lastModifiedBy>iAt™</cp:lastModifiedBy>
  <cp:revision>3</cp:revision>
  <dcterms:created xsi:type="dcterms:W3CDTF">2024-10-08T10:50:01Z</dcterms:created>
  <dcterms:modified xsi:type="dcterms:W3CDTF">2024-12-03T10:18:55Z</dcterms:modified>
</cp:coreProperties>
</file>