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04/05/2026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04/05/2026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‹#›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04/05/2026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 rtl="0"/>
              <a:t>‹#›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04/05/2026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04/05/2026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04/05/2026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04/05/2026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04/05/2026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04/05/2026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04/05/2026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04/05/2026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04/05/2026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‹#›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04/05/2026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‹#›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04/05/2026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‹#›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04/05/2026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80327" y="1752600"/>
            <a:ext cx="8139448" cy="1828800"/>
          </a:xfrm>
        </p:spPr>
        <p:txBody>
          <a:bodyPr rtlCol="0"/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Soumia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HADJAB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9009" y="2558603"/>
            <a:ext cx="7666664" cy="1219200"/>
          </a:xfrm>
        </p:spPr>
        <p:txBody>
          <a:bodyPr/>
          <a:lstStyle/>
          <a:p>
            <a:r>
              <a:rPr lang="fr-FR" b="1" dirty="0" err="1"/>
              <a:t>Language</a:t>
            </a:r>
            <a:r>
              <a:rPr lang="fr-FR" b="1" dirty="0"/>
              <a:t> Learning </a:t>
            </a:r>
            <a:r>
              <a:rPr lang="fr-FR" b="1" dirty="0" err="1"/>
              <a:t>Strategies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0835" y="2209800"/>
            <a:ext cx="5812106" cy="1219200"/>
          </a:xfrm>
        </p:spPr>
        <p:txBody>
          <a:bodyPr/>
          <a:lstStyle/>
          <a:p>
            <a:r>
              <a:rPr lang="fr-FR" i="1" u="sng" dirty="0" err="1"/>
              <a:t>External</a:t>
            </a:r>
            <a:r>
              <a:rPr lang="fr-FR" i="1" u="sng" dirty="0"/>
              <a:t> </a:t>
            </a:r>
            <a:r>
              <a:rPr lang="fr-FR" i="1" u="sng" dirty="0" err="1"/>
              <a:t>Factors</a:t>
            </a:r>
            <a:r>
              <a:rPr lang="fr-FR" i="1" u="sng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8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710" y="2050277"/>
            <a:ext cx="7418231" cy="303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relate to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(input,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 the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textbooks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handouts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 CR interaction; contact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native speakers; socio-cultural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learner’s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background,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family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like).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9167" y="2209800"/>
            <a:ext cx="5837864" cy="1219200"/>
          </a:xfrm>
        </p:spPr>
        <p:txBody>
          <a:bodyPr>
            <a:normAutofit fontScale="90000"/>
          </a:bodyPr>
          <a:lstStyle/>
          <a:p>
            <a:r>
              <a:rPr lang="fr-FR" i="1" u="sng" dirty="0" err="1"/>
              <a:t>Internal</a:t>
            </a:r>
            <a:r>
              <a:rPr lang="fr-FR" i="1" u="sng" dirty="0"/>
              <a:t> </a:t>
            </a:r>
            <a:r>
              <a:rPr lang="fr-FR" i="1" u="sng" dirty="0" err="1"/>
              <a:t>Factors</a:t>
            </a:r>
            <a:r>
              <a:rPr lang="fr-FR" i="1" u="sng" dirty="0"/>
              <a:t> (</a:t>
            </a:r>
            <a:r>
              <a:rPr lang="fr-FR" i="1" u="sng" dirty="0" err="1"/>
              <a:t>Related</a:t>
            </a:r>
            <a:r>
              <a:rPr lang="fr-FR" i="1" u="sng" dirty="0"/>
              <a:t> to the </a:t>
            </a:r>
            <a:r>
              <a:rPr lang="fr-FR" i="1" u="sng" dirty="0" err="1"/>
              <a:t>Language</a:t>
            </a:r>
            <a:r>
              <a:rPr lang="fr-FR" i="1" u="sng" dirty="0"/>
              <a:t> </a:t>
            </a:r>
            <a:r>
              <a:rPr lang="fr-FR" i="1" u="sng" dirty="0" err="1"/>
              <a:t>Learner</a:t>
            </a:r>
            <a:r>
              <a:rPr lang="fr-FR" i="1" u="sng" dirty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71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7060" y="2819400"/>
            <a:ext cx="2180264" cy="1219200"/>
          </a:xfrm>
        </p:spPr>
        <p:txBody>
          <a:bodyPr/>
          <a:lstStyle/>
          <a:p>
            <a:r>
              <a:rPr lang="fr-FR" b="1" dirty="0"/>
              <a:t>Age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3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1145" y="2819400"/>
            <a:ext cx="3854518" cy="1219200"/>
          </a:xfrm>
        </p:spPr>
        <p:txBody>
          <a:bodyPr/>
          <a:lstStyle/>
          <a:p>
            <a:r>
              <a:rPr lang="fr-FR" b="1" dirty="0" err="1"/>
              <a:t>Personality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6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D6E5B-ECD0-4BB8-A101-190D9DA0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432" y="2890837"/>
            <a:ext cx="3259136" cy="1076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/>
              <a:t>Inhibition</a:t>
            </a:r>
            <a:endParaRPr lang="fr-DZ" sz="3600" b="1" dirty="0"/>
          </a:p>
        </p:txBody>
      </p:sp>
    </p:spTree>
    <p:extLst>
      <p:ext uri="{BB962C8B-B14F-4D97-AF65-F5344CB8AC3E}">
        <p14:creationId xmlns:p14="http://schemas.microsoft.com/office/powerpoint/2010/main" val="121127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9178" y="2819400"/>
            <a:ext cx="2540873" cy="1219200"/>
          </a:xfrm>
        </p:spPr>
        <p:txBody>
          <a:bodyPr/>
          <a:lstStyle/>
          <a:p>
            <a:r>
              <a:rPr lang="fr-FR" b="1" dirty="0" err="1"/>
              <a:t>Anxiety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7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0238" y="2819400"/>
            <a:ext cx="3931791" cy="1219200"/>
          </a:xfrm>
        </p:spPr>
        <p:txBody>
          <a:bodyPr/>
          <a:lstStyle/>
          <a:p>
            <a:r>
              <a:rPr lang="fr-FR" b="1" dirty="0"/>
              <a:t>Aptitude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832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avec accentuation des couleurs</Template>
  <TotalTime>19</TotalTime>
  <Words>81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Print</vt:lpstr>
      <vt:lpstr>Times New Roman</vt:lpstr>
      <vt:lpstr>Illustration Nature 16:9</vt:lpstr>
      <vt:lpstr>Individual Differences (IDs)</vt:lpstr>
      <vt:lpstr>External Factors </vt:lpstr>
      <vt:lpstr>PowerPoint Presentation</vt:lpstr>
      <vt:lpstr>Internal Factors (Related to the Language Learner)</vt:lpstr>
      <vt:lpstr>Age </vt:lpstr>
      <vt:lpstr>Personality </vt:lpstr>
      <vt:lpstr>PowerPoint Presentation</vt:lpstr>
      <vt:lpstr>Anxiety </vt:lpstr>
      <vt:lpstr>Aptitude </vt:lpstr>
      <vt:lpstr>Language Learning Strategies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Compte Microsoft</dc:creator>
  <cp:lastModifiedBy>QI</cp:lastModifiedBy>
  <cp:revision>5</cp:revision>
  <dcterms:created xsi:type="dcterms:W3CDTF">2025-01-01T15:17:46Z</dcterms:created>
  <dcterms:modified xsi:type="dcterms:W3CDTF">2026-05-04T06:47:03Z</dcterms:modified>
</cp:coreProperties>
</file>