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6" r:id="rId8"/>
    <p:sldId id="263" r:id="rId9"/>
    <p:sldId id="264" r:id="rId10"/>
    <p:sldId id="265" r:id="rId11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6437" autoAdjust="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0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30F44109-6525-4707-8FCB-831590E4D85F}" type="datetime1">
              <a:rPr lang="fr-FR" smtClean="0"/>
              <a:t>04/05/2026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57E03411-58E2-43FD-AE1D-AD77DFF8CB20}" type="slidenum">
              <a:rPr lang="fr-FR" smtClean="0"/>
              <a:pPr algn="r" rtl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55600FC2-B0C2-47FF-9826-EA7F77C89DB9}" type="datetime1">
              <a:rPr lang="fr-FR" smtClean="0"/>
              <a:pPr/>
              <a:t>04/05/2026</a:t>
            </a:fld>
            <a:endParaRPr lang="fr-FR" dirty="0"/>
          </a:p>
        </p:txBody>
      </p:sp>
      <p:sp>
        <p:nvSpPr>
          <p:cNvPr id="4" name="Espace réservé d’image de diapositive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dirty="0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/>
            <a:fld id="{C8DC57A8-AE18-4654-B6AF-04B3577165BE}" type="slidenum">
              <a:rPr lang="fr-FR" smtClean="0"/>
              <a:pPr algn="r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C8DC57A8-AE18-4654-B6AF-04B3577165BE}" type="slidenum">
              <a:rPr lang="fr-FR" smtClean="0"/>
              <a:pPr algn="r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5832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fr-FR"/>
              <a:t>Modifiez le style des sous-titres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ois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grpSp>
        <p:nvGrpSpPr>
          <p:cNvPr id="84" name="Groupe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orme libre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86" name="Forme libre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87" name="Forme libre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88" name="Forme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89" name="Forme libre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90" name="Forme libre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91" name="Forme libre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92" name="Forme libre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93" name="Forme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94" name="Forme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95" name="Forme libre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96" name="Forme libre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</p:grpSp>
      <p:sp>
        <p:nvSpPr>
          <p:cNvPr id="97" name="Espace réservé d’image 33" descr="Espace réservé vide pour ajouter une image. Cliquez sur l’espace réservé et sélectionnez l’image à ajouter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grpSp>
        <p:nvGrpSpPr>
          <p:cNvPr id="98" name="Groupe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orme libre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0" name="Forme libre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1" name="Forme libre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2" name="Forme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3" name="Forme libre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4" name="Forme libre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5" name="Forme libre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6" name="Forme libre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7" name="Forme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8" name="Forme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9" name="Forme libre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10" name="Forme libre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</p:grpSp>
      <p:sp>
        <p:nvSpPr>
          <p:cNvPr id="111" name="Espace réservé d’image 33" descr="Espace réservé vide pour ajouter une image. Cliquez sur l’espace réservé et sélectionnez l’image à ajouter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grpSp>
        <p:nvGrpSpPr>
          <p:cNvPr id="112" name="Groupe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orme libre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14" name="Forme libre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15" name="Forme libre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16" name="Forme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17" name="Forme libre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18" name="Forme libre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19" name="Forme libre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20" name="Forme libre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21" name="Forme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22" name="Forme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23" name="Forme libre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24" name="Forme libre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</p:grpSp>
      <p:sp>
        <p:nvSpPr>
          <p:cNvPr id="125" name="Espace réservé d’image 33" descr="Espace réservé vide pour ajouter une image. Cliquez sur l’espace réservé et sélectionnez l’image à ajouter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26" name="Espace réservé du texte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fr-FR"/>
              <a:t>Modifiez les styles du texte du masque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r-FR" smtClean="0"/>
              <a:pPr rtl="0"/>
              <a:t>‹#›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8405801-45BA-4E16-B90B-05CB4F3B494B}" type="datetime1">
              <a:rPr lang="fr-FR" smtClean="0"/>
              <a:pPr/>
              <a:t>04/05/2026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fr-FR"/>
              <a:t>Modifiez les styles du texte du masque</a:t>
            </a:r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 lang="fr-FR" smtClean="0"/>
              <a:pPr rtl="0"/>
              <a:t>‹#›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>
            <a:lvl1pPr>
              <a:defRPr/>
            </a:lvl1pPr>
          </a:lstStyle>
          <a:p>
            <a:fld id="{5D402225-A0BB-4261-999F-CF28F5F94268}" type="datetime1">
              <a:rPr lang="fr-FR" smtClean="0"/>
              <a:pPr/>
              <a:t>04/05/2026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grpSp>
        <p:nvGrpSpPr>
          <p:cNvPr id="8" name="Groupe 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Forme libre 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" name="Forme libre 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grpSp>
          <p:nvGrpSpPr>
            <p:cNvPr id="11" name="Groupe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Forme libre 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dirty="0"/>
              </a:p>
            </p:txBody>
          </p:sp>
          <p:sp>
            <p:nvSpPr>
              <p:cNvPr id="21" name="Forme libre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dirty="0"/>
              </a:p>
            </p:txBody>
          </p:sp>
        </p:grpSp>
        <p:sp>
          <p:nvSpPr>
            <p:cNvPr id="12" name="Forme libre 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3" name="Forme libre 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4" name="Forme libre 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5" name="Forme libre 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6" name="Forme libre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7" name="Forme libre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8" name="Forme libre 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9" name="Forme libre 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</p:grpSp>
      <p:sp>
        <p:nvSpPr>
          <p:cNvPr id="3" name="Espace réservé d’image 2" descr="Espace réservé vide pour ajouter une image. Cliquez sur l’espace réservé et sélectionnez l’image à ajouter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fr-FR"/>
              <a:t>Modifiez les styles du texte du masque</a:t>
            </a:r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FE19890-E203-4F29-91EA-9D8FCF3B97FC}" type="datetime1">
              <a:rPr lang="fr-FR" smtClean="0"/>
              <a:pPr/>
              <a:t>04/05/2026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2D71D5E-8FED-49D7-918A-BA1D8CCD7B9F}" type="datetime1">
              <a:rPr lang="fr-FR" smtClean="0"/>
              <a:pPr/>
              <a:t>04/05/2026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ED6B917-7E14-4B31-A1D5-38C55D264C09}" type="datetime1">
              <a:rPr lang="fr-FR" smtClean="0"/>
              <a:pPr/>
              <a:t>04/05/2026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55D6175-BB73-49DE-94C2-615D1D73AF89}" type="datetime1">
              <a:rPr lang="fr-FR" smtClean="0"/>
              <a:pPr/>
              <a:t>04/05/2026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 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54F6FEE-9449-414B-97F1-D10EBE0251EA}" type="datetime1">
              <a:rPr lang="fr-FR" smtClean="0"/>
              <a:pPr/>
              <a:t>04/05/2026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 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8" name="Espace réservé du pied de page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7" name="Espace réservé de la date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132E50F-0813-49A5-B43A-301177A5BFA8}" type="datetime1">
              <a:rPr lang="fr-FR" smtClean="0"/>
              <a:pPr/>
              <a:t>04/05/2026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9910A9B-8775-4FA2-9053-97A28704979B}" type="datetime1">
              <a:rPr lang="fr-FR" smtClean="0"/>
              <a:pPr/>
              <a:t>04/05/2026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3" name="Espace réservé du pied de page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2" name="Espace réservé de la date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5048D7F-F53C-490F-B39B-4D2B15AA61C8}" type="datetime1">
              <a:rPr lang="fr-FR" smtClean="0"/>
              <a:pPr/>
              <a:t>04/05/2026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grpSp>
        <p:nvGrpSpPr>
          <p:cNvPr id="9" name="Groupe 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orme libre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1" name="Forme libre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2" name="Forme libre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3" name="Forme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4" name="Forme libre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5" name="Forme libre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6" name="Forme libre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7" name="Forme libre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8" name="Forme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9" name="Forme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0" name="Forme libre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1" name="Forme libre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</p:grpSp>
      <p:sp>
        <p:nvSpPr>
          <p:cNvPr id="36" name="Espace réservé d’image 33" descr="Espace réservé vide pour ajouter une image. Cliquez sur l’espace réservé et sélectionnez l’image à ajouter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9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fr-FR"/>
              <a:t>Modifiez les styles du texte du masque</a:t>
            </a:r>
          </a:p>
        </p:txBody>
      </p:sp>
      <p:grpSp>
        <p:nvGrpSpPr>
          <p:cNvPr id="22" name="Groupe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orme libre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4" name="Forme libre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5" name="Forme libre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6" name="Forme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7" name="Forme libre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8" name="Forme libre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29" name="Forme libre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30" name="Forme libre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31" name="Forme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32" name="Forme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33" name="Forme libre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34" name="Forme libre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</p:grpSp>
      <p:sp>
        <p:nvSpPr>
          <p:cNvPr id="37" name="Espace réservé d’image 33" descr="Espace réservé vide pour ajouter une image. Cliquez sur l’espace réservé et sélectionnez l’image à ajouter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0" name="Espace réservé du texte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fr-FR"/>
              <a:t>Modifiez les styles du texte du masque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r-FR" smtClean="0"/>
              <a:pPr rtl="0"/>
              <a:t>‹#›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BB1B75E-BFC9-4E45-91F6-B0A6FBA59631}" type="datetime1">
              <a:rPr lang="fr-FR" smtClean="0"/>
              <a:pPr/>
              <a:t>04/05/2026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ois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grpSp>
        <p:nvGrpSpPr>
          <p:cNvPr id="52" name="Groupe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orme libre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54" name="Forme libre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55" name="Forme libre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56" name="Forme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57" name="Forme libre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58" name="Forme libre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59" name="Forme libre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60" name="Forme libre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61" name="Forme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62" name="Forme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63" name="Forme libre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64" name="Forme libre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</p:grpSp>
      <p:sp>
        <p:nvSpPr>
          <p:cNvPr id="79" name="Espace réservé d’image 33" descr="Espace réservé vide pour ajouter une image. Cliquez sur l’espace réservé et sélectionnez l’image à ajouter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81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fr-FR"/>
              <a:t>Modifiez les styles du texte du masque</a:t>
            </a:r>
          </a:p>
        </p:txBody>
      </p:sp>
      <p:grpSp>
        <p:nvGrpSpPr>
          <p:cNvPr id="84" name="Groupe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orme libre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86" name="Forme libre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87" name="Forme libre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88" name="Forme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89" name="Forme libre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90" name="Forme libre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91" name="Forme libre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92" name="Forme libre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93" name="Forme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94" name="Forme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95" name="Forme libre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96" name="Forme libre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</p:grpSp>
      <p:sp>
        <p:nvSpPr>
          <p:cNvPr id="78" name="Espace réservé d’image 33" descr="Espace réservé vide pour ajouter une image. Cliquez sur l’espace réservé et sélectionnez l’image à ajouter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82" name="Espace réservé du texte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fr-FR"/>
              <a:t>Modifiez les styles du texte du masque</a:t>
            </a:r>
          </a:p>
        </p:txBody>
      </p:sp>
      <p:grpSp>
        <p:nvGrpSpPr>
          <p:cNvPr id="97" name="Groupe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Forme libre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99" name="Forme libre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0" name="Forme libre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1" name="Forme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2" name="Forme libre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3" name="Forme libre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4" name="Forme libre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5" name="Forme libre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6" name="Forme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7" name="Forme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8" name="Forme libre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  <p:sp>
          <p:nvSpPr>
            <p:cNvPr id="109" name="Forme libre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dirty="0"/>
            </a:p>
          </p:txBody>
        </p:sp>
      </p:grpSp>
      <p:sp>
        <p:nvSpPr>
          <p:cNvPr id="80" name="Espace réservé d’image 33" descr="Espace réservé vide pour ajouter une image. Cliquez sur l’espace réservé et sélectionnez l’image à ajouter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83" name="Espace réservé du texte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fr-FR"/>
              <a:t>Modifiez les styles du texte du masque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fr-FR" smtClean="0"/>
              <a:pPr rtl="0"/>
              <a:t>‹#›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7B85032-1B3C-4C66-B6F6-444778CB4E74}" type="datetime1">
              <a:rPr lang="fr-FR" smtClean="0"/>
              <a:pPr/>
              <a:t>04/05/2026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 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r-FR" dirty="0"/>
              <a:t>Modifiez le style du titre</a:t>
            </a:r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fr-FR" smtClean="0"/>
              <a:pPr rtl="0"/>
              <a:t>‹#›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AE8FE1FB-D325-4094-B07B-EA12C6CC1C7D}" type="datetime1">
              <a:rPr lang="fr-FR" smtClean="0"/>
              <a:pPr/>
              <a:t>04/05/2026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80327" y="1752600"/>
            <a:ext cx="8139448" cy="1828800"/>
          </a:xfrm>
        </p:spPr>
        <p:txBody>
          <a:bodyPr rtlCol="0"/>
          <a:lstStyle/>
          <a:p>
            <a:pPr algn="ctr"/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Individual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Differences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IDs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 </a:t>
            </a:r>
            <a:r>
              <a:rPr lang="fr-F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Soumia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HADJAB</a:t>
            </a: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69009" y="2558603"/>
            <a:ext cx="7666664" cy="1219200"/>
          </a:xfrm>
        </p:spPr>
        <p:txBody>
          <a:bodyPr/>
          <a:lstStyle/>
          <a:p>
            <a:r>
              <a:rPr lang="fr-FR" b="1" dirty="0" err="1"/>
              <a:t>Language</a:t>
            </a:r>
            <a:r>
              <a:rPr lang="fr-FR" b="1" dirty="0"/>
              <a:t> Learning </a:t>
            </a:r>
            <a:r>
              <a:rPr lang="fr-FR" b="1" dirty="0" err="1"/>
              <a:t>Strategies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06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50835" y="2209800"/>
            <a:ext cx="5812106" cy="1219200"/>
          </a:xfrm>
        </p:spPr>
        <p:txBody>
          <a:bodyPr/>
          <a:lstStyle/>
          <a:p>
            <a:r>
              <a:rPr lang="fr-FR" i="1" u="sng" dirty="0" err="1"/>
              <a:t>External</a:t>
            </a:r>
            <a:r>
              <a:rPr lang="fr-FR" i="1" u="sng" dirty="0"/>
              <a:t> </a:t>
            </a:r>
            <a:r>
              <a:rPr lang="fr-FR" i="1" u="sng" dirty="0" err="1"/>
              <a:t>Factors</a:t>
            </a:r>
            <a:r>
              <a:rPr lang="fr-FR" i="1" u="sng" dirty="0"/>
              <a:t> 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584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44710" y="2050277"/>
            <a:ext cx="7418231" cy="3034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They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relate to the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learning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environment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(input,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methods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used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by the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teacher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); the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materials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textbooks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handouts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etc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); CR interaction; contact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with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native speakers; socio-cultural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factors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learner’s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background,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family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28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experience</a:t>
            </a:r>
            <a:r>
              <a:rPr lang="fr-FR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and the like). </a:t>
            </a:r>
            <a:endParaRPr lang="fr-F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24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09167" y="2209800"/>
            <a:ext cx="5837864" cy="1219200"/>
          </a:xfrm>
        </p:spPr>
        <p:txBody>
          <a:bodyPr>
            <a:normAutofit fontScale="90000"/>
          </a:bodyPr>
          <a:lstStyle/>
          <a:p>
            <a:r>
              <a:rPr lang="fr-FR" i="1" u="sng" dirty="0" err="1"/>
              <a:t>Internal</a:t>
            </a:r>
            <a:r>
              <a:rPr lang="fr-FR" i="1" u="sng" dirty="0"/>
              <a:t> </a:t>
            </a:r>
            <a:r>
              <a:rPr lang="fr-FR" i="1" u="sng" dirty="0" err="1"/>
              <a:t>Factors</a:t>
            </a:r>
            <a:r>
              <a:rPr lang="fr-FR" i="1" u="sng" dirty="0"/>
              <a:t> (</a:t>
            </a:r>
            <a:r>
              <a:rPr lang="fr-FR" i="1" u="sng" dirty="0" err="1"/>
              <a:t>Related</a:t>
            </a:r>
            <a:r>
              <a:rPr lang="fr-FR" i="1" u="sng" dirty="0"/>
              <a:t> to the </a:t>
            </a:r>
            <a:r>
              <a:rPr lang="fr-FR" i="1" u="sng" dirty="0" err="1"/>
              <a:t>Language</a:t>
            </a:r>
            <a:r>
              <a:rPr lang="fr-FR" i="1" u="sng" dirty="0"/>
              <a:t> </a:t>
            </a:r>
            <a:r>
              <a:rPr lang="fr-FR" i="1" u="sng" dirty="0" err="1"/>
              <a:t>Learner</a:t>
            </a:r>
            <a:r>
              <a:rPr lang="fr-FR" i="1" u="sng" dirty="0"/>
              <a:t>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716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47060" y="2819400"/>
            <a:ext cx="2180264" cy="1219200"/>
          </a:xfrm>
        </p:spPr>
        <p:txBody>
          <a:bodyPr/>
          <a:lstStyle/>
          <a:p>
            <a:r>
              <a:rPr lang="fr-FR" b="1" dirty="0"/>
              <a:t>Age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431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81145" y="2819400"/>
            <a:ext cx="3854518" cy="1219200"/>
          </a:xfrm>
        </p:spPr>
        <p:txBody>
          <a:bodyPr/>
          <a:lstStyle/>
          <a:p>
            <a:r>
              <a:rPr lang="fr-FR" b="1" dirty="0" err="1"/>
              <a:t>Personality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466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D6E5B-ECD0-4BB8-A101-190D9DA04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6432" y="2890837"/>
            <a:ext cx="3259136" cy="10763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b="1" dirty="0"/>
              <a:t>Inhibition</a:t>
            </a:r>
            <a:endParaRPr lang="fr-DZ" sz="3600" b="1" dirty="0"/>
          </a:p>
        </p:txBody>
      </p:sp>
    </p:spTree>
    <p:extLst>
      <p:ext uri="{BB962C8B-B14F-4D97-AF65-F5344CB8AC3E}">
        <p14:creationId xmlns:p14="http://schemas.microsoft.com/office/powerpoint/2010/main" val="121127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09178" y="2819400"/>
            <a:ext cx="2540873" cy="1219200"/>
          </a:xfrm>
        </p:spPr>
        <p:txBody>
          <a:bodyPr/>
          <a:lstStyle/>
          <a:p>
            <a:r>
              <a:rPr lang="fr-FR" b="1" dirty="0" err="1"/>
              <a:t>Anxiety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8278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90238" y="2819400"/>
            <a:ext cx="3931791" cy="1219200"/>
          </a:xfrm>
        </p:spPr>
        <p:txBody>
          <a:bodyPr/>
          <a:lstStyle/>
          <a:p>
            <a:r>
              <a:rPr lang="fr-FR" b="1" dirty="0"/>
              <a:t>Aptitude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832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Illustration Nature 16: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60_TF03431377_TF03431377.potx" id="{F05F1E57-AC66-42B0-9DE6-2615D392D1F4}" vid="{13E0EB68-91B4-47CB-AAA7-D055D1B77095}"/>
    </a:ext>
  </a:extLst>
</a:theme>
</file>

<file path=ppt/theme/theme2.xml><?xml version="1.0" encoding="utf-8"?>
<a:theme xmlns:a="http://schemas.openxmlformats.org/drawingml/2006/main" name="Thème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Présentation avec accentuation des couleurs</Template>
  <TotalTime>19</TotalTime>
  <Words>81</Words>
  <Application>Microsoft Office PowerPoint</Application>
  <PresentationFormat>Widescreen</PresentationFormat>
  <Paragraphs>12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Segoe Print</vt:lpstr>
      <vt:lpstr>Times New Roman</vt:lpstr>
      <vt:lpstr>Illustration Nature 16:9</vt:lpstr>
      <vt:lpstr>Individual Differences (IDs)</vt:lpstr>
      <vt:lpstr>External Factors </vt:lpstr>
      <vt:lpstr>PowerPoint Presentation</vt:lpstr>
      <vt:lpstr>Internal Factors (Related to the Language Learner)</vt:lpstr>
      <vt:lpstr>Age </vt:lpstr>
      <vt:lpstr>Personality </vt:lpstr>
      <vt:lpstr>PowerPoint Presentation</vt:lpstr>
      <vt:lpstr>Anxiety </vt:lpstr>
      <vt:lpstr>Aptitude </vt:lpstr>
      <vt:lpstr>Language Learning Strategies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Disposition du titre</dc:title>
  <dc:creator>Compte Microsoft</dc:creator>
  <cp:lastModifiedBy>QI</cp:lastModifiedBy>
  <cp:revision>5</cp:revision>
  <dcterms:created xsi:type="dcterms:W3CDTF">2025-01-01T15:17:46Z</dcterms:created>
  <dcterms:modified xsi:type="dcterms:W3CDTF">2026-05-04T06:47:03Z</dcterms:modified>
</cp:coreProperties>
</file>