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7" r:id="rId3"/>
    <p:sldId id="258" r:id="rId4"/>
    <p:sldId id="259" r:id="rId5"/>
    <p:sldId id="260" r:id="rId6"/>
    <p:sldId id="261" r:id="rId7"/>
    <p:sldId id="262" r:id="rId8"/>
    <p:sldId id="257" r:id="rId9"/>
    <p:sldId id="263" r:id="rId10"/>
    <p:sldId id="264" r:id="rId11"/>
    <p:sldId id="279" r:id="rId12"/>
    <p:sldId id="265" r:id="rId13"/>
    <p:sldId id="266" r:id="rId14"/>
    <p:sldId id="267" r:id="rId15"/>
    <p:sldId id="278" r:id="rId16"/>
    <p:sldId id="273" r:id="rId17"/>
    <p:sldId id="274" r:id="rId18"/>
    <p:sldId id="275" r:id="rId19"/>
    <p:sldId id="276" r:id="rId20"/>
    <p:sldId id="268" r:id="rId21"/>
    <p:sldId id="269" r:id="rId22"/>
    <p:sldId id="270" r:id="rId23"/>
    <p:sldId id="272"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21" d="100"/>
          <a:sy n="121" d="100"/>
        </p:scale>
        <p:origin x="-1022"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47C9B81F-C347-4BEF-BFDF-29C42F48304A}" type="datetimeFigureOut">
              <a:rPr lang="en-US" smtClean="0"/>
              <a:pPr/>
              <a:t>12/15/2024</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12/15/2024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12/15/2024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12/15/2024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12/15/2024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47C9B81F-C347-4BEF-BFDF-29C42F48304A}" type="datetimeFigureOut">
              <a:rPr lang="en-US" smtClean="0"/>
              <a:pPr/>
              <a:t>12/15/2024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47C9B81F-C347-4BEF-BFDF-29C42F48304A}" type="datetimeFigureOut">
              <a:rPr lang="en-US" smtClean="0"/>
              <a:pPr/>
              <a:t>12/15/2024</a:t>
            </a:fld>
            <a:endParaRPr lang="en-US"/>
          </a:p>
        </p:txBody>
      </p:sp>
      <p:sp>
        <p:nvSpPr>
          <p:cNvPr id="8" name="Espace réservé du pied de page 7"/>
          <p:cNvSpPr>
            <a:spLocks noGrp="1"/>
          </p:cNvSpPr>
          <p:nvPr>
            <p:ph type="ftr" sz="quarter" idx="11"/>
          </p:nvPr>
        </p:nvSpPr>
        <p:spPr/>
        <p:txBody>
          <a:bodyPr/>
          <a:lstStyle/>
          <a:p>
            <a:endParaRPr kumimoji="0" lang="en-US" dirty="0"/>
          </a:p>
        </p:txBody>
      </p:sp>
      <p:sp>
        <p:nvSpPr>
          <p:cNvPr id="9" name="Espace réservé du numéro de diapositive 8"/>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47C9B81F-C347-4BEF-BFDF-29C42F48304A}" type="datetimeFigureOut">
              <a:rPr lang="en-US" smtClean="0"/>
              <a:pPr/>
              <a:t>12/15/2024</a:t>
            </a:fld>
            <a:endParaRPr lang="en-US"/>
          </a:p>
        </p:txBody>
      </p:sp>
      <p:sp>
        <p:nvSpPr>
          <p:cNvPr id="8" name="Espace réservé du numéro de diapositive 7"/>
          <p:cNvSpPr>
            <a:spLocks noGrp="1"/>
          </p:cNvSpPr>
          <p:nvPr>
            <p:ph type="sldNum" sz="quarter" idx="11"/>
          </p:nvPr>
        </p:nvSpPr>
        <p:spPr/>
        <p:txBody>
          <a:bodyPr/>
          <a:lstStyle/>
          <a:p>
            <a:fld id="{042AED99-7FB4-404E-8A97-64753DCE42EC}" type="slidenum">
              <a:rPr kumimoji="0" lang="en-US" smtClean="0"/>
              <a:pPr/>
              <a:t>‹N°›</a:t>
            </a:fld>
            <a:endParaRPr kumimoji="0" lang="en-US"/>
          </a:p>
        </p:txBody>
      </p:sp>
      <p:sp>
        <p:nvSpPr>
          <p:cNvPr id="9" name="Espace réservé du pied de page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C9B81F-C347-4BEF-BFDF-29C42F48304A}" type="datetimeFigureOut">
              <a:rPr lang="en-US" smtClean="0"/>
              <a:pPr/>
              <a:t>12/15/2024</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47C9B81F-C347-4BEF-BFDF-29C42F48304A}" type="datetimeFigureOut">
              <a:rPr lang="en-US" smtClean="0"/>
              <a:pPr/>
              <a:t>12/15/2024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156448" y="6422064"/>
            <a:ext cx="762000" cy="365125"/>
          </a:xfrm>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47C9B81F-C347-4BEF-BFDF-29C42F48304A}" type="datetimeFigureOut">
              <a:rPr lang="en-US" smtClean="0"/>
              <a:pPr/>
              <a:t>12/15/2024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7C9B81F-C347-4BEF-BFDF-29C42F48304A}" type="datetimeFigureOut">
              <a:rPr lang="en-US" smtClean="0"/>
              <a:pPr/>
              <a:t>12/15/2024</a:t>
            </a:fld>
            <a:endParaRPr lang="en-US" dirty="0">
              <a:solidFill>
                <a:schemeClr val="tx2">
                  <a:shade val="90000"/>
                </a:schemeClr>
              </a:solidFill>
            </a:endParaRP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l" eaLnBrk="1" latinLnBrk="0" hangingPunct="1"/>
            <a:endParaRPr kumimoji="0" lang="en-US" dirty="0">
              <a:solidFill>
                <a:schemeClr val="tx2">
                  <a:shade val="90000"/>
                </a:schemeClr>
              </a:solidFill>
            </a:endParaRP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42AED99-7FB4-404E-8A97-64753DCE42EC}" type="slidenum">
              <a:rPr kumimoji="0" lang="en-US" smtClean="0"/>
              <a:pPr/>
              <a:t>‹N°›</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sz="32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t>
            </a:r>
            <a:r>
              <a:rPr lang="fr-FR" sz="3200" b="0"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Gothic</a:t>
            </a:r>
            <a:r>
              <a:rPr lang="fr-FR" sz="32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fr-FR" sz="3200" b="0"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Novel</a:t>
            </a:r>
            <a:r>
              <a:rPr lang="fr-FR" sz="32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Frankenstein or Modern </a:t>
            </a:r>
            <a:r>
              <a:rPr lang="fr-FR" sz="3200" b="0"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Prometheus</a:t>
            </a:r>
            <a:r>
              <a:rPr lang="fr-FR" sz="32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by Mary Shelley</a:t>
            </a:r>
            <a:endParaRPr lang="fr-FR" sz="32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ous-titre 2"/>
          <p:cNvSpPr>
            <a:spLocks noGrp="1"/>
          </p:cNvSpPr>
          <p:nvPr>
            <p:ph type="subTitle" idx="1"/>
          </p:nvPr>
        </p:nvSpPr>
        <p:spPr/>
        <p:txBody>
          <a:bodyPr/>
          <a:lstStyle/>
          <a:p>
            <a:pPr algn="ctr"/>
            <a:r>
              <a:rPr lang="en-US" dirty="0"/>
              <a:t>Analysis of Themes, Characteristics, and Legacy</a:t>
            </a:r>
            <a:endParaRPr lang="fr-FR" dirty="0"/>
          </a:p>
        </p:txBody>
      </p:sp>
      <p:pic>
        <p:nvPicPr>
          <p:cNvPr id="4" name="Google Shape;846;p32"/>
          <p:cNvPicPr preferRelativeResize="0"/>
          <p:nvPr/>
        </p:nvPicPr>
        <p:blipFill rotWithShape="1">
          <a:blip r:embed="rId2">
            <a:alphaModFix/>
          </a:blip>
          <a:srcRect t="62078" b="12513"/>
          <a:stretch/>
        </p:blipFill>
        <p:spPr>
          <a:xfrm>
            <a:off x="0" y="184950"/>
            <a:ext cx="9144000" cy="1306824"/>
          </a:xfrm>
          <a:prstGeom prst="rect">
            <a:avLst/>
          </a:prstGeom>
          <a:noFill/>
          <a:ln>
            <a:noFill/>
          </a:ln>
        </p:spPr>
      </p:pic>
      <p:pic>
        <p:nvPicPr>
          <p:cNvPr id="5" name="Google Shape;845;p32"/>
          <p:cNvPicPr preferRelativeResize="0"/>
          <p:nvPr/>
        </p:nvPicPr>
        <p:blipFill rotWithShape="1">
          <a:blip r:embed="rId3">
            <a:alphaModFix/>
          </a:blip>
          <a:srcRect t="52061"/>
          <a:stretch/>
        </p:blipFill>
        <p:spPr>
          <a:xfrm rot="10800000" flipH="1">
            <a:off x="0" y="0"/>
            <a:ext cx="9144000" cy="2465775"/>
          </a:xfrm>
          <a:prstGeom prst="rect">
            <a:avLst/>
          </a:prstGeom>
          <a:noFill/>
          <a:ln>
            <a:noFill/>
          </a:ln>
        </p:spPr>
      </p:pic>
      <p:pic>
        <p:nvPicPr>
          <p:cNvPr id="6" name="Image 5">
            <a:extLst>
              <a:ext uri="{FF2B5EF4-FFF2-40B4-BE49-F238E27FC236}">
                <a16:creationId xmlns:a16="http://schemas.microsoft.com/office/drawing/2014/main" xmlns="" id="{4737AFD2-8B19-3022-3E9B-F9549B4E229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56566" y="2428868"/>
            <a:ext cx="2187434" cy="21569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b="1" dirty="0"/>
              <a:t>Inspiration and Creation</a:t>
            </a:r>
            <a:r>
              <a:rPr lang="en-US" dirty="0"/>
              <a:t>:</a:t>
            </a:r>
          </a:p>
          <a:p>
            <a:pPr lvl="1"/>
            <a:r>
              <a:rPr lang="en-US" b="1" dirty="0"/>
              <a:t>Influences</a:t>
            </a:r>
            <a:r>
              <a:rPr lang="en-US" dirty="0"/>
              <a:t>: Shelley drew from Romanticism (focus on nature and emotion) and the scientific advances of her time, especially in biology and chemistry.</a:t>
            </a:r>
          </a:p>
          <a:p>
            <a:pPr lvl="1"/>
            <a:r>
              <a:rPr lang="en-US" b="1" dirty="0"/>
              <a:t>Motivation</a:t>
            </a:r>
            <a:r>
              <a:rPr lang="en-US" dirty="0"/>
              <a:t>: Her tale was inspired by the myth of </a:t>
            </a:r>
            <a:r>
              <a:rPr lang="en-US" dirty="0">
                <a:solidFill>
                  <a:srgbClr val="FFFF00"/>
                </a:solidFill>
              </a:rPr>
              <a:t>Prometheus</a:t>
            </a:r>
            <a:r>
              <a:rPr lang="en-US" dirty="0"/>
              <a:t> and the potential consequences of human overreach.</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Why</a:t>
            </a:r>
            <a:r>
              <a:rPr lang="fr-FR" dirty="0" smtClean="0"/>
              <a:t> Modern </a:t>
            </a:r>
            <a:r>
              <a:rPr lang="fr-FR" dirty="0" err="1" smtClean="0"/>
              <a:t>Prometheus</a:t>
            </a:r>
            <a:endParaRPr lang="fr-FR" dirty="0"/>
          </a:p>
        </p:txBody>
      </p:sp>
      <p:sp>
        <p:nvSpPr>
          <p:cNvPr id="3" name="Espace réservé du contenu 2"/>
          <p:cNvSpPr>
            <a:spLocks noGrp="1"/>
          </p:cNvSpPr>
          <p:nvPr>
            <p:ph idx="1"/>
          </p:nvPr>
        </p:nvSpPr>
        <p:spPr/>
        <p:txBody>
          <a:bodyPr>
            <a:normAutofit fontScale="85000" lnSpcReduction="20000"/>
          </a:bodyPr>
          <a:lstStyle/>
          <a:p>
            <a:r>
              <a:rPr lang="en-US" dirty="0" smtClean="0"/>
              <a:t>Mary Shelley’s </a:t>
            </a:r>
            <a:r>
              <a:rPr lang="en-US" i="1" dirty="0" smtClean="0"/>
              <a:t>Frankenstein</a:t>
            </a:r>
            <a:r>
              <a:rPr lang="en-US" dirty="0" smtClean="0"/>
              <a:t> is subtitled </a:t>
            </a:r>
            <a:r>
              <a:rPr lang="en-US" i="1" dirty="0" smtClean="0"/>
              <a:t>The Modern Prometheus</a:t>
            </a:r>
            <a:r>
              <a:rPr lang="en-US" dirty="0" smtClean="0"/>
              <a:t> because it draws parallels between Victor Frankenstein and the Greek Titan Prometheus. Prometheus defied the gods by bringing fire (knowledge and enlightenment) to humanity, an act that symbolizes the pursuit of knowledge and progress. Similarly, Victor Frankenstein defies natural laws by creating life through science. Both figures face severe consequences for their actions, highlighting themes of </a:t>
            </a:r>
            <a:r>
              <a:rPr lang="en-US" dirty="0" smtClean="0">
                <a:solidFill>
                  <a:srgbClr val="FFFF00"/>
                </a:solidFill>
              </a:rPr>
              <a:t>hubris</a:t>
            </a:r>
            <a:r>
              <a:rPr lang="en-US" dirty="0" smtClean="0"/>
              <a:t>, the ethical boundaries of scientific exploration, and the responsibilities of creators.</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lstStyle/>
          <a:p>
            <a:pPr algn="ctr"/>
            <a:r>
              <a:rPr lang="fr-FR" dirty="0"/>
              <a:t>Plot </a:t>
            </a:r>
            <a:r>
              <a:rPr lang="fr-FR" dirty="0" err="1"/>
              <a:t>Summary</a:t>
            </a:r>
            <a:endParaRPr lang="fr-FR" dirty="0"/>
          </a:p>
        </p:txBody>
      </p:sp>
      <p:sp>
        <p:nvSpPr>
          <p:cNvPr id="3" name="Espace réservé du contenu 2"/>
          <p:cNvSpPr>
            <a:spLocks noGrp="1"/>
          </p:cNvSpPr>
          <p:nvPr>
            <p:ph idx="1"/>
          </p:nvPr>
        </p:nvSpPr>
        <p:spPr>
          <a:xfrm>
            <a:off x="457200" y="1571612"/>
            <a:ext cx="8229600" cy="4752988"/>
          </a:xfrm>
        </p:spPr>
        <p:txBody>
          <a:bodyPr>
            <a:normAutofit fontScale="70000" lnSpcReduction="20000"/>
          </a:bodyPr>
          <a:lstStyle/>
          <a:p>
            <a:r>
              <a:rPr lang="en-US" dirty="0"/>
              <a:t>In </a:t>
            </a:r>
            <a:r>
              <a:rPr lang="en-US" i="1" dirty="0"/>
              <a:t>Frankenstein</a:t>
            </a:r>
            <a:r>
              <a:rPr lang="en-US" dirty="0"/>
              <a:t>, Victor Frankenstein, an ambitious young scientist from Geneva, becomes fascinated with the power of science and the idea of creating life. While studying at the University of Ingolstadt, he immerses himself in the study of natural philosophy and chemistry. Driven by the desire to unlock the mysteries of existence, he succeeds in creating life by animating a creature made from various human body parts.</a:t>
            </a:r>
          </a:p>
          <a:p>
            <a:endParaRPr lang="en-US" dirty="0"/>
          </a:p>
          <a:p>
            <a:r>
              <a:rPr lang="en-US" dirty="0"/>
              <a:t>When the creature awakens, Victor is horrified by its monstrous appearance and flees, abandoning it. Alone and rejected, the creature learns about the world by observing humans, and it grows increasingly intelligent and self-aware. Despite its gentle nature, the creature faces relentless rejection and scorn due to its grotesque appearance. This suffering transforms its innocence into rage and bitterness, and it resolves to confront Victor, whom it blames for its miserable existence.</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857232"/>
            <a:ext cx="8229600" cy="5500726"/>
          </a:xfrm>
        </p:spPr>
        <p:txBody>
          <a:bodyPr>
            <a:normAutofit fontScale="62500" lnSpcReduction="20000"/>
          </a:bodyPr>
          <a:lstStyle/>
          <a:p>
            <a:r>
              <a:rPr lang="en-US" dirty="0"/>
              <a:t>The creature eventually tracks Victor down and begs him to create a female companion, hoping companionship will ease its loneliness. Initially agreeing, Victor later destroys the female creature out of fear that the pair could become a threat to humanity. Enraged by this betrayal, the creature vows revenge, leading to a series of tragic events. It murders Victor’s younger brother William, his friend Henry </a:t>
            </a:r>
            <a:r>
              <a:rPr lang="en-US" dirty="0" err="1"/>
              <a:t>Clerval</a:t>
            </a:r>
            <a:r>
              <a:rPr lang="en-US" dirty="0"/>
              <a:t>, and ultimately, his fiancée Elizabeth on their wedding night.</a:t>
            </a:r>
          </a:p>
          <a:p>
            <a:endParaRPr lang="en-US" dirty="0"/>
          </a:p>
          <a:p>
            <a:r>
              <a:rPr lang="en-US" dirty="0"/>
              <a:t>Consumed by grief and guilt, Victor dedicates himself to hunting down the creature, pursuing it across Europe and eventually into the Arctic. There, the weakened Victor meets Captain Robert Walton, who is leading an expedition and records Victor’s tragic story. Shortly after, Victor dies from exhaustion, and the creature appears to mourn over its creator’s body. In a final act of despair, the creature vows to end its own life and disappears into the Arctic wilderness.</a:t>
            </a:r>
          </a:p>
          <a:p>
            <a:endParaRPr lang="en-US" dirty="0"/>
          </a:p>
          <a:p>
            <a:r>
              <a:rPr lang="en-US" dirty="0"/>
              <a:t>Shelley’s novel not only explores the devastating consequences of unchecked ambition and the moral obligations of creation but also examines themes of alienation, revenge, and the deep need for companionship and acceptance.</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Central Conflict</a:t>
            </a:r>
            <a:endParaRPr lang="fr-FR" dirty="0"/>
          </a:p>
        </p:txBody>
      </p:sp>
      <p:sp>
        <p:nvSpPr>
          <p:cNvPr id="3" name="Espace réservé du contenu 2"/>
          <p:cNvSpPr>
            <a:spLocks noGrp="1"/>
          </p:cNvSpPr>
          <p:nvPr>
            <p:ph idx="1"/>
          </p:nvPr>
        </p:nvSpPr>
        <p:spPr/>
        <p:txBody>
          <a:bodyPr/>
          <a:lstStyle/>
          <a:p>
            <a:r>
              <a:rPr lang="en-US" dirty="0"/>
              <a:t>Victor Frankenstein, in his quest for knowledge, creates a </a:t>
            </a:r>
            <a:r>
              <a:rPr lang="en-US" dirty="0">
                <a:solidFill>
                  <a:srgbClr val="FFFF00"/>
                </a:solidFill>
              </a:rPr>
              <a:t>sentient</a:t>
            </a:r>
            <a:r>
              <a:rPr lang="en-US" dirty="0"/>
              <a:t> being, leading to his downfall and the ruin of those he loves.</a:t>
            </a:r>
          </a:p>
          <a:p>
            <a:r>
              <a:rPr lang="en-US" dirty="0"/>
              <a:t>The Creature, ostracized and vengeful, embodies themes of </a:t>
            </a:r>
            <a:r>
              <a:rPr lang="en-US" dirty="0">
                <a:solidFill>
                  <a:srgbClr val="FFFF00"/>
                </a:solidFill>
              </a:rPr>
              <a:t>alienation</a:t>
            </a:r>
            <a:r>
              <a:rPr lang="en-US" dirty="0"/>
              <a:t> and the consequences of human </a:t>
            </a:r>
            <a:r>
              <a:rPr lang="en-US" dirty="0">
                <a:solidFill>
                  <a:srgbClr val="FFFF00"/>
                </a:solidFill>
              </a:rPr>
              <a:t>hubris</a:t>
            </a:r>
            <a:r>
              <a:rPr lang="en-US" dirty="0"/>
              <a:t>.</a:t>
            </a:r>
          </a:p>
          <a:p>
            <a:endParaRPr lang="fr-FR" dirty="0"/>
          </a:p>
        </p:txBody>
      </p:sp>
      <p:grpSp>
        <p:nvGrpSpPr>
          <p:cNvPr id="75" name="Google Shape;1990;p48">
            <a:extLst>
              <a:ext uri="{FF2B5EF4-FFF2-40B4-BE49-F238E27FC236}">
                <a16:creationId xmlns:a16="http://schemas.microsoft.com/office/drawing/2014/main" xmlns="" id="{11E73C2B-93AC-9EFD-EBDC-BA9222815682}"/>
              </a:ext>
            </a:extLst>
          </p:cNvPr>
          <p:cNvGrpSpPr/>
          <p:nvPr/>
        </p:nvGrpSpPr>
        <p:grpSpPr>
          <a:xfrm rot="-5400000" flipH="1">
            <a:off x="5062066" y="3081833"/>
            <a:ext cx="6857990" cy="694312"/>
            <a:chOff x="3952779" y="3138487"/>
            <a:chExt cx="4287488" cy="578738"/>
          </a:xfrm>
        </p:grpSpPr>
        <p:grpSp>
          <p:nvGrpSpPr>
            <p:cNvPr id="5" name="Google Shape;1991;p48">
              <a:extLst>
                <a:ext uri="{FF2B5EF4-FFF2-40B4-BE49-F238E27FC236}">
                  <a16:creationId xmlns:a16="http://schemas.microsoft.com/office/drawing/2014/main" xmlns="" id="{D5EA2B16-A5E3-ECF7-2BD5-91C438709EBF}"/>
                </a:ext>
              </a:extLst>
            </p:cNvPr>
            <p:cNvGrpSpPr/>
            <p:nvPr/>
          </p:nvGrpSpPr>
          <p:grpSpPr>
            <a:xfrm>
              <a:off x="3952779" y="3138487"/>
              <a:ext cx="428816" cy="578738"/>
              <a:chOff x="3952779" y="3138487"/>
              <a:chExt cx="428816" cy="578738"/>
            </a:xfrm>
          </p:grpSpPr>
          <p:sp>
            <p:nvSpPr>
              <p:cNvPr id="69" name="Google Shape;1992;p48">
                <a:extLst>
                  <a:ext uri="{FF2B5EF4-FFF2-40B4-BE49-F238E27FC236}">
                    <a16:creationId xmlns:a16="http://schemas.microsoft.com/office/drawing/2014/main" xmlns="" id="{DC47F5EB-75DA-6252-45BF-70B116147B06}"/>
                  </a:ext>
                </a:extLst>
              </p:cNvPr>
              <p:cNvSpPr/>
              <p:nvPr/>
            </p:nvSpPr>
            <p:spPr>
              <a:xfrm>
                <a:off x="39529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1993;p48">
                <a:extLst>
                  <a:ext uri="{FF2B5EF4-FFF2-40B4-BE49-F238E27FC236}">
                    <a16:creationId xmlns:a16="http://schemas.microsoft.com/office/drawing/2014/main" xmlns="" id="{EF254B45-4363-D65F-7FD2-6C81644E54E6}"/>
                  </a:ext>
                </a:extLst>
              </p:cNvPr>
              <p:cNvSpPr/>
              <p:nvPr/>
            </p:nvSpPr>
            <p:spPr>
              <a:xfrm>
                <a:off x="3952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7"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30"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3"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1994;p48">
                <a:extLst>
                  <a:ext uri="{FF2B5EF4-FFF2-40B4-BE49-F238E27FC236}">
                    <a16:creationId xmlns:a16="http://schemas.microsoft.com/office/drawing/2014/main" xmlns="" id="{450A1F50-E0E1-382A-69C1-241AFCC1D58B}"/>
                  </a:ext>
                </a:extLst>
              </p:cNvPr>
              <p:cNvSpPr/>
              <p:nvPr/>
            </p:nvSpPr>
            <p:spPr>
              <a:xfrm>
                <a:off x="42660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1995;p48">
                <a:extLst>
                  <a:ext uri="{FF2B5EF4-FFF2-40B4-BE49-F238E27FC236}">
                    <a16:creationId xmlns:a16="http://schemas.microsoft.com/office/drawing/2014/main" xmlns="" id="{9833146B-A7D4-B429-D4FF-3B6388B1DAF1}"/>
                  </a:ext>
                </a:extLst>
              </p:cNvPr>
              <p:cNvSpPr/>
              <p:nvPr/>
            </p:nvSpPr>
            <p:spPr>
              <a:xfrm>
                <a:off x="3952875" y="3210126"/>
                <a:ext cx="428720" cy="507099"/>
              </a:xfrm>
              <a:custGeom>
                <a:avLst/>
                <a:gdLst/>
                <a:ahLst/>
                <a:cxnLst/>
                <a:rect l="l" t="t" r="r" b="b"/>
                <a:pathLst>
                  <a:path w="428720" h="507099" extrusionOk="0">
                    <a:moveTo>
                      <a:pt x="428625" y="485763"/>
                    </a:moveTo>
                    <a:lnTo>
                      <a:pt x="388239" y="485763"/>
                    </a:lnTo>
                    <a:cubicBezTo>
                      <a:pt x="390335" y="482239"/>
                      <a:pt x="392525" y="478810"/>
                      <a:pt x="394907" y="475095"/>
                    </a:cubicBezTo>
                    <a:cubicBezTo>
                      <a:pt x="399955" y="467475"/>
                      <a:pt x="405670" y="459665"/>
                      <a:pt x="411671" y="451092"/>
                    </a:cubicBezTo>
                    <a:cubicBezTo>
                      <a:pt x="414623" y="446806"/>
                      <a:pt x="417671" y="442329"/>
                      <a:pt x="420624" y="437567"/>
                    </a:cubicBezTo>
                    <a:cubicBezTo>
                      <a:pt x="423577" y="432804"/>
                      <a:pt x="426339" y="427566"/>
                      <a:pt x="428339" y="421755"/>
                    </a:cubicBezTo>
                    <a:cubicBezTo>
                      <a:pt x="428530" y="421279"/>
                      <a:pt x="428530" y="420803"/>
                      <a:pt x="428720" y="420327"/>
                    </a:cubicBezTo>
                    <a:lnTo>
                      <a:pt x="428720" y="395371"/>
                    </a:lnTo>
                    <a:cubicBezTo>
                      <a:pt x="427292" y="391085"/>
                      <a:pt x="425006" y="386989"/>
                      <a:pt x="421862" y="383465"/>
                    </a:cubicBezTo>
                    <a:cubicBezTo>
                      <a:pt x="418719" y="379941"/>
                      <a:pt x="414814" y="377274"/>
                      <a:pt x="410432" y="375369"/>
                    </a:cubicBezTo>
                    <a:cubicBezTo>
                      <a:pt x="405479" y="373273"/>
                      <a:pt x="399669" y="372511"/>
                      <a:pt x="394240" y="373559"/>
                    </a:cubicBezTo>
                    <a:cubicBezTo>
                      <a:pt x="388715" y="374702"/>
                      <a:pt x="383953" y="377559"/>
                      <a:pt x="380524" y="380988"/>
                    </a:cubicBezTo>
                    <a:cubicBezTo>
                      <a:pt x="377095" y="384417"/>
                      <a:pt x="374809" y="388513"/>
                      <a:pt x="373761" y="392228"/>
                    </a:cubicBezTo>
                    <a:cubicBezTo>
                      <a:pt x="372618" y="396038"/>
                      <a:pt x="372618" y="399372"/>
                      <a:pt x="372999" y="401658"/>
                    </a:cubicBezTo>
                    <a:cubicBezTo>
                      <a:pt x="373380" y="404420"/>
                      <a:pt x="374333" y="406992"/>
                      <a:pt x="375571" y="409182"/>
                    </a:cubicBezTo>
                    <a:cubicBezTo>
                      <a:pt x="376809" y="411373"/>
                      <a:pt x="378333" y="413183"/>
                      <a:pt x="380048" y="414707"/>
                    </a:cubicBezTo>
                    <a:cubicBezTo>
                      <a:pt x="383381" y="417755"/>
                      <a:pt x="387191" y="419279"/>
                      <a:pt x="390525" y="419755"/>
                    </a:cubicBezTo>
                    <a:cubicBezTo>
                      <a:pt x="393859" y="420231"/>
                      <a:pt x="396526" y="419565"/>
                      <a:pt x="398145" y="418612"/>
                    </a:cubicBezTo>
                    <a:cubicBezTo>
                      <a:pt x="399764" y="417660"/>
                      <a:pt x="400336" y="416517"/>
                      <a:pt x="400145" y="415564"/>
                    </a:cubicBezTo>
                    <a:cubicBezTo>
                      <a:pt x="399955" y="414612"/>
                      <a:pt x="399002" y="413850"/>
                      <a:pt x="397859" y="412992"/>
                    </a:cubicBezTo>
                    <a:cubicBezTo>
                      <a:pt x="396716" y="412230"/>
                      <a:pt x="395288" y="411278"/>
                      <a:pt x="393859" y="410135"/>
                    </a:cubicBezTo>
                    <a:cubicBezTo>
                      <a:pt x="391001" y="407944"/>
                      <a:pt x="387858" y="403753"/>
                      <a:pt x="387382" y="399753"/>
                    </a:cubicBezTo>
                    <a:cubicBezTo>
                      <a:pt x="387287" y="398895"/>
                      <a:pt x="387096" y="397562"/>
                      <a:pt x="387382" y="395752"/>
                    </a:cubicBezTo>
                    <a:cubicBezTo>
                      <a:pt x="387668" y="393942"/>
                      <a:pt x="388525" y="391752"/>
                      <a:pt x="390144" y="389561"/>
                    </a:cubicBezTo>
                    <a:cubicBezTo>
                      <a:pt x="391763" y="387370"/>
                      <a:pt x="394145" y="385370"/>
                      <a:pt x="397097" y="384227"/>
                    </a:cubicBezTo>
                    <a:cubicBezTo>
                      <a:pt x="400145" y="383084"/>
                      <a:pt x="403955" y="382893"/>
                      <a:pt x="407670" y="383751"/>
                    </a:cubicBezTo>
                    <a:cubicBezTo>
                      <a:pt x="414338" y="385275"/>
                      <a:pt x="420338" y="390323"/>
                      <a:pt x="423196" y="397371"/>
                    </a:cubicBezTo>
                    <a:cubicBezTo>
                      <a:pt x="426149" y="404325"/>
                      <a:pt x="426244" y="412516"/>
                      <a:pt x="423672" y="420041"/>
                    </a:cubicBezTo>
                    <a:cubicBezTo>
                      <a:pt x="421958" y="425280"/>
                      <a:pt x="419291" y="430233"/>
                      <a:pt x="416528" y="434805"/>
                    </a:cubicBezTo>
                    <a:cubicBezTo>
                      <a:pt x="413671" y="439472"/>
                      <a:pt x="410718" y="443853"/>
                      <a:pt x="407861" y="448140"/>
                    </a:cubicBezTo>
                    <a:cubicBezTo>
                      <a:pt x="402050" y="456712"/>
                      <a:pt x="396240" y="464618"/>
                      <a:pt x="391192" y="472428"/>
                    </a:cubicBezTo>
                    <a:cubicBezTo>
                      <a:pt x="388620" y="476334"/>
                      <a:pt x="386334" y="480144"/>
                      <a:pt x="384143" y="483858"/>
                    </a:cubicBezTo>
                    <a:cubicBezTo>
                      <a:pt x="383762" y="484430"/>
                      <a:pt x="383572" y="485001"/>
                      <a:pt x="383191" y="485573"/>
                    </a:cubicBezTo>
                    <a:lnTo>
                      <a:pt x="315754" y="485573"/>
                    </a:lnTo>
                    <a:cubicBezTo>
                      <a:pt x="316135" y="484811"/>
                      <a:pt x="316516" y="484049"/>
                      <a:pt x="316706" y="483382"/>
                    </a:cubicBezTo>
                    <a:cubicBezTo>
                      <a:pt x="318325" y="479382"/>
                      <a:pt x="318992" y="475191"/>
                      <a:pt x="318897" y="471381"/>
                    </a:cubicBezTo>
                    <a:cubicBezTo>
                      <a:pt x="318897" y="467475"/>
                      <a:pt x="318230" y="463856"/>
                      <a:pt x="317087" y="460617"/>
                    </a:cubicBezTo>
                    <a:cubicBezTo>
                      <a:pt x="314897" y="454140"/>
                      <a:pt x="310991" y="449092"/>
                      <a:pt x="306896" y="446044"/>
                    </a:cubicBezTo>
                    <a:cubicBezTo>
                      <a:pt x="302800" y="442996"/>
                      <a:pt x="298704" y="441758"/>
                      <a:pt x="295751" y="441853"/>
                    </a:cubicBezTo>
                    <a:cubicBezTo>
                      <a:pt x="292799" y="441948"/>
                      <a:pt x="291179" y="442996"/>
                      <a:pt x="290798" y="444425"/>
                    </a:cubicBezTo>
                    <a:cubicBezTo>
                      <a:pt x="290322" y="445949"/>
                      <a:pt x="290989" y="447663"/>
                      <a:pt x="292037" y="449568"/>
                    </a:cubicBezTo>
                    <a:cubicBezTo>
                      <a:pt x="292989" y="451473"/>
                      <a:pt x="294227" y="453759"/>
                      <a:pt x="295275" y="456426"/>
                    </a:cubicBezTo>
                    <a:cubicBezTo>
                      <a:pt x="297466" y="461475"/>
                      <a:pt x="298514" y="469476"/>
                      <a:pt x="296228" y="475286"/>
                    </a:cubicBezTo>
                    <a:cubicBezTo>
                      <a:pt x="295751" y="476524"/>
                      <a:pt x="294894" y="478429"/>
                      <a:pt x="293180" y="480620"/>
                    </a:cubicBezTo>
                    <a:cubicBezTo>
                      <a:pt x="291846" y="482334"/>
                      <a:pt x="289560" y="484144"/>
                      <a:pt x="286893" y="485668"/>
                    </a:cubicBezTo>
                    <a:lnTo>
                      <a:pt x="263081" y="485668"/>
                    </a:lnTo>
                    <a:cubicBezTo>
                      <a:pt x="260985" y="484525"/>
                      <a:pt x="258985" y="483096"/>
                      <a:pt x="257080" y="481382"/>
                    </a:cubicBezTo>
                    <a:cubicBezTo>
                      <a:pt x="249269" y="474333"/>
                      <a:pt x="245078" y="463094"/>
                      <a:pt x="246507" y="451569"/>
                    </a:cubicBezTo>
                    <a:cubicBezTo>
                      <a:pt x="247745" y="440043"/>
                      <a:pt x="253841" y="428994"/>
                      <a:pt x="262795" y="420803"/>
                    </a:cubicBezTo>
                    <a:cubicBezTo>
                      <a:pt x="269081" y="414993"/>
                      <a:pt x="276225" y="410421"/>
                      <a:pt x="283464" y="406325"/>
                    </a:cubicBezTo>
                    <a:cubicBezTo>
                      <a:pt x="290703" y="402229"/>
                      <a:pt x="298037" y="398514"/>
                      <a:pt x="305181" y="394990"/>
                    </a:cubicBezTo>
                    <a:cubicBezTo>
                      <a:pt x="319469" y="387942"/>
                      <a:pt x="333089" y="381560"/>
                      <a:pt x="345662" y="374988"/>
                    </a:cubicBezTo>
                    <a:cubicBezTo>
                      <a:pt x="351949" y="371749"/>
                      <a:pt x="357950" y="368225"/>
                      <a:pt x="363665" y="364891"/>
                    </a:cubicBezTo>
                    <a:cubicBezTo>
                      <a:pt x="369380" y="361557"/>
                      <a:pt x="374904" y="358224"/>
                      <a:pt x="380143" y="354699"/>
                    </a:cubicBezTo>
                    <a:cubicBezTo>
                      <a:pt x="390525" y="347746"/>
                      <a:pt x="399860" y="340317"/>
                      <a:pt x="407003" y="331744"/>
                    </a:cubicBezTo>
                    <a:cubicBezTo>
                      <a:pt x="414147" y="323267"/>
                      <a:pt x="419291" y="313932"/>
                      <a:pt x="421196" y="304312"/>
                    </a:cubicBezTo>
                    <a:cubicBezTo>
                      <a:pt x="423005" y="294597"/>
                      <a:pt x="421196" y="285357"/>
                      <a:pt x="417767" y="278023"/>
                    </a:cubicBezTo>
                    <a:cubicBezTo>
                      <a:pt x="414242" y="270594"/>
                      <a:pt x="409194" y="264879"/>
                      <a:pt x="403765" y="260783"/>
                    </a:cubicBezTo>
                    <a:cubicBezTo>
                      <a:pt x="398812" y="257068"/>
                      <a:pt x="393573" y="254782"/>
                      <a:pt x="388525" y="253544"/>
                    </a:cubicBezTo>
                    <a:cubicBezTo>
                      <a:pt x="393573" y="252306"/>
                      <a:pt x="398717" y="250020"/>
                      <a:pt x="403765" y="246305"/>
                    </a:cubicBezTo>
                    <a:cubicBezTo>
                      <a:pt x="409194" y="242209"/>
                      <a:pt x="414242" y="236494"/>
                      <a:pt x="417767" y="229065"/>
                    </a:cubicBezTo>
                    <a:cubicBezTo>
                      <a:pt x="421196" y="221635"/>
                      <a:pt x="423005" y="212396"/>
                      <a:pt x="421196" y="202776"/>
                    </a:cubicBezTo>
                    <a:cubicBezTo>
                      <a:pt x="419291" y="193060"/>
                      <a:pt x="414147" y="183821"/>
                      <a:pt x="407003" y="175344"/>
                    </a:cubicBezTo>
                    <a:cubicBezTo>
                      <a:pt x="399860" y="166771"/>
                      <a:pt x="390525" y="159342"/>
                      <a:pt x="380143" y="152388"/>
                    </a:cubicBezTo>
                    <a:cubicBezTo>
                      <a:pt x="374904" y="148864"/>
                      <a:pt x="369380" y="145530"/>
                      <a:pt x="363665" y="142197"/>
                    </a:cubicBezTo>
                    <a:cubicBezTo>
                      <a:pt x="357950" y="138863"/>
                      <a:pt x="351949" y="135434"/>
                      <a:pt x="345662" y="132100"/>
                    </a:cubicBezTo>
                    <a:cubicBezTo>
                      <a:pt x="333089" y="125433"/>
                      <a:pt x="319469" y="119146"/>
                      <a:pt x="305181" y="112098"/>
                    </a:cubicBezTo>
                    <a:cubicBezTo>
                      <a:pt x="298037" y="108573"/>
                      <a:pt x="290798" y="104859"/>
                      <a:pt x="283464" y="100763"/>
                    </a:cubicBezTo>
                    <a:cubicBezTo>
                      <a:pt x="276225" y="96667"/>
                      <a:pt x="269081" y="92095"/>
                      <a:pt x="262795" y="86285"/>
                    </a:cubicBezTo>
                    <a:cubicBezTo>
                      <a:pt x="253746" y="78189"/>
                      <a:pt x="247745" y="67140"/>
                      <a:pt x="246507" y="55519"/>
                    </a:cubicBezTo>
                    <a:cubicBezTo>
                      <a:pt x="245078" y="43994"/>
                      <a:pt x="249269" y="32754"/>
                      <a:pt x="257080" y="25706"/>
                    </a:cubicBezTo>
                    <a:cubicBezTo>
                      <a:pt x="261461" y="21705"/>
                      <a:pt x="266700" y="19134"/>
                      <a:pt x="271558" y="18372"/>
                    </a:cubicBezTo>
                    <a:cubicBezTo>
                      <a:pt x="276320" y="17610"/>
                      <a:pt x="281083" y="18562"/>
                      <a:pt x="284893" y="20277"/>
                    </a:cubicBezTo>
                    <a:cubicBezTo>
                      <a:pt x="288703" y="21991"/>
                      <a:pt x="291465" y="24372"/>
                      <a:pt x="293180" y="26468"/>
                    </a:cubicBezTo>
                    <a:cubicBezTo>
                      <a:pt x="294894" y="28563"/>
                      <a:pt x="295751" y="30564"/>
                      <a:pt x="296228" y="31802"/>
                    </a:cubicBezTo>
                    <a:cubicBezTo>
                      <a:pt x="298609" y="37612"/>
                      <a:pt x="297466" y="45518"/>
                      <a:pt x="295275" y="50661"/>
                    </a:cubicBezTo>
                    <a:cubicBezTo>
                      <a:pt x="294227" y="53328"/>
                      <a:pt x="293084" y="55614"/>
                      <a:pt x="292037" y="57519"/>
                    </a:cubicBezTo>
                    <a:cubicBezTo>
                      <a:pt x="291084" y="59424"/>
                      <a:pt x="290417" y="61139"/>
                      <a:pt x="290798" y="62663"/>
                    </a:cubicBezTo>
                    <a:cubicBezTo>
                      <a:pt x="291179" y="64092"/>
                      <a:pt x="292894" y="65139"/>
                      <a:pt x="295751" y="65235"/>
                    </a:cubicBezTo>
                    <a:cubicBezTo>
                      <a:pt x="298609" y="65330"/>
                      <a:pt x="302705" y="64187"/>
                      <a:pt x="306896" y="61044"/>
                    </a:cubicBezTo>
                    <a:cubicBezTo>
                      <a:pt x="310991" y="57996"/>
                      <a:pt x="314897" y="53043"/>
                      <a:pt x="317087" y="46470"/>
                    </a:cubicBezTo>
                    <a:cubicBezTo>
                      <a:pt x="318230" y="43232"/>
                      <a:pt x="318897" y="39612"/>
                      <a:pt x="318897" y="35707"/>
                    </a:cubicBezTo>
                    <a:cubicBezTo>
                      <a:pt x="318897" y="31802"/>
                      <a:pt x="318325" y="27706"/>
                      <a:pt x="316706" y="23706"/>
                    </a:cubicBezTo>
                    <a:cubicBezTo>
                      <a:pt x="315373" y="20372"/>
                      <a:pt x="312896" y="15895"/>
                      <a:pt x="308610" y="11704"/>
                    </a:cubicBezTo>
                    <a:cubicBezTo>
                      <a:pt x="304324" y="7513"/>
                      <a:pt x="298323" y="3703"/>
                      <a:pt x="291084" y="1703"/>
                    </a:cubicBezTo>
                    <a:cubicBezTo>
                      <a:pt x="283940" y="-297"/>
                      <a:pt x="275463" y="-678"/>
                      <a:pt x="267176" y="1989"/>
                    </a:cubicBezTo>
                    <a:cubicBezTo>
                      <a:pt x="259080" y="4656"/>
                      <a:pt x="251936" y="9990"/>
                      <a:pt x="246793" y="16562"/>
                    </a:cubicBezTo>
                    <a:cubicBezTo>
                      <a:pt x="242316" y="22372"/>
                      <a:pt x="239078" y="28944"/>
                      <a:pt x="237458" y="35993"/>
                    </a:cubicBezTo>
                    <a:cubicBezTo>
                      <a:pt x="235839" y="43041"/>
                      <a:pt x="235839" y="50185"/>
                      <a:pt x="237173" y="57043"/>
                    </a:cubicBezTo>
                    <a:cubicBezTo>
                      <a:pt x="239744" y="70759"/>
                      <a:pt x="247364" y="83046"/>
                      <a:pt x="257461" y="92095"/>
                    </a:cubicBezTo>
                    <a:cubicBezTo>
                      <a:pt x="264414" y="98477"/>
                      <a:pt x="272129" y="103239"/>
                      <a:pt x="279654" y="107526"/>
                    </a:cubicBezTo>
                    <a:cubicBezTo>
                      <a:pt x="287179" y="111717"/>
                      <a:pt x="294608" y="115431"/>
                      <a:pt x="301752" y="118956"/>
                    </a:cubicBezTo>
                    <a:cubicBezTo>
                      <a:pt x="316135" y="126004"/>
                      <a:pt x="329756" y="132195"/>
                      <a:pt x="342233" y="138577"/>
                    </a:cubicBezTo>
                    <a:cubicBezTo>
                      <a:pt x="366808" y="151722"/>
                      <a:pt x="388525" y="163818"/>
                      <a:pt x="402241" y="179439"/>
                    </a:cubicBezTo>
                    <a:cubicBezTo>
                      <a:pt x="409004" y="187155"/>
                      <a:pt x="413861" y="195727"/>
                      <a:pt x="415671" y="204014"/>
                    </a:cubicBezTo>
                    <a:cubicBezTo>
                      <a:pt x="417481" y="212396"/>
                      <a:pt x="416052" y="220587"/>
                      <a:pt x="413290" y="227350"/>
                    </a:cubicBezTo>
                    <a:cubicBezTo>
                      <a:pt x="410337" y="234113"/>
                      <a:pt x="405956" y="239447"/>
                      <a:pt x="401193" y="243352"/>
                    </a:cubicBezTo>
                    <a:cubicBezTo>
                      <a:pt x="396335" y="247162"/>
                      <a:pt x="391192" y="249639"/>
                      <a:pt x="386334" y="250877"/>
                    </a:cubicBezTo>
                    <a:cubicBezTo>
                      <a:pt x="384905" y="251258"/>
                      <a:pt x="383572" y="251258"/>
                      <a:pt x="382238" y="251448"/>
                    </a:cubicBezTo>
                    <a:lnTo>
                      <a:pt x="372428" y="251448"/>
                    </a:lnTo>
                    <a:cubicBezTo>
                      <a:pt x="368522" y="250877"/>
                      <a:pt x="365189" y="249543"/>
                      <a:pt x="362331" y="248305"/>
                    </a:cubicBezTo>
                    <a:cubicBezTo>
                      <a:pt x="356521" y="245543"/>
                      <a:pt x="352901" y="242400"/>
                      <a:pt x="350330" y="240114"/>
                    </a:cubicBezTo>
                    <a:cubicBezTo>
                      <a:pt x="347758" y="237828"/>
                      <a:pt x="346329" y="236208"/>
                      <a:pt x="345472" y="235351"/>
                    </a:cubicBezTo>
                    <a:cubicBezTo>
                      <a:pt x="344615" y="234494"/>
                      <a:pt x="344329" y="234208"/>
                      <a:pt x="344329" y="234208"/>
                    </a:cubicBezTo>
                    <a:cubicBezTo>
                      <a:pt x="344329" y="234208"/>
                      <a:pt x="344519" y="234494"/>
                      <a:pt x="345281" y="235542"/>
                    </a:cubicBezTo>
                    <a:cubicBezTo>
                      <a:pt x="346043" y="236589"/>
                      <a:pt x="347282" y="238399"/>
                      <a:pt x="349663" y="240876"/>
                    </a:cubicBezTo>
                    <a:cubicBezTo>
                      <a:pt x="352044" y="243352"/>
                      <a:pt x="355473" y="246876"/>
                      <a:pt x="361474" y="250210"/>
                    </a:cubicBezTo>
                    <a:cubicBezTo>
                      <a:pt x="362236" y="250591"/>
                      <a:pt x="363188" y="250972"/>
                      <a:pt x="364141" y="251353"/>
                    </a:cubicBezTo>
                    <a:lnTo>
                      <a:pt x="323755" y="251353"/>
                    </a:lnTo>
                    <a:cubicBezTo>
                      <a:pt x="322517" y="237351"/>
                      <a:pt x="310896" y="226302"/>
                      <a:pt x="296609" y="226302"/>
                    </a:cubicBezTo>
                    <a:cubicBezTo>
                      <a:pt x="290417" y="226302"/>
                      <a:pt x="275177" y="229731"/>
                      <a:pt x="260890" y="233541"/>
                    </a:cubicBezTo>
                    <a:cubicBezTo>
                      <a:pt x="267272" y="229350"/>
                      <a:pt x="271748" y="226207"/>
                      <a:pt x="271939" y="226112"/>
                    </a:cubicBezTo>
                    <a:cubicBezTo>
                      <a:pt x="279559" y="218492"/>
                      <a:pt x="280035" y="206586"/>
                      <a:pt x="273558" y="198299"/>
                    </a:cubicBezTo>
                    <a:lnTo>
                      <a:pt x="319754" y="155436"/>
                    </a:lnTo>
                    <a:cubicBezTo>
                      <a:pt x="323469" y="156865"/>
                      <a:pt x="327184" y="158294"/>
                      <a:pt x="330803" y="159723"/>
                    </a:cubicBezTo>
                    <a:cubicBezTo>
                      <a:pt x="339947" y="163342"/>
                      <a:pt x="348901" y="167247"/>
                      <a:pt x="357188" y="171915"/>
                    </a:cubicBezTo>
                    <a:cubicBezTo>
                      <a:pt x="365474" y="176582"/>
                      <a:pt x="372999" y="182106"/>
                      <a:pt x="379190" y="188583"/>
                    </a:cubicBezTo>
                    <a:cubicBezTo>
                      <a:pt x="385286" y="194965"/>
                      <a:pt x="389668" y="202680"/>
                      <a:pt x="389668" y="209824"/>
                    </a:cubicBezTo>
                    <a:cubicBezTo>
                      <a:pt x="389763" y="216777"/>
                      <a:pt x="385191" y="223540"/>
                      <a:pt x="379476" y="226398"/>
                    </a:cubicBezTo>
                    <a:cubicBezTo>
                      <a:pt x="373856" y="229446"/>
                      <a:pt x="366903" y="228493"/>
                      <a:pt x="361855" y="225350"/>
                    </a:cubicBezTo>
                    <a:cubicBezTo>
                      <a:pt x="360140" y="224302"/>
                      <a:pt x="358807" y="222969"/>
                      <a:pt x="357664" y="221635"/>
                    </a:cubicBezTo>
                    <a:cubicBezTo>
                      <a:pt x="361379" y="222397"/>
                      <a:pt x="365379" y="221635"/>
                      <a:pt x="368618" y="219159"/>
                    </a:cubicBezTo>
                    <a:cubicBezTo>
                      <a:pt x="374523" y="214587"/>
                      <a:pt x="375571" y="206109"/>
                      <a:pt x="370904" y="200204"/>
                    </a:cubicBezTo>
                    <a:cubicBezTo>
                      <a:pt x="370713" y="199918"/>
                      <a:pt x="370332" y="199728"/>
                      <a:pt x="370046" y="199537"/>
                    </a:cubicBezTo>
                    <a:cubicBezTo>
                      <a:pt x="369856" y="199347"/>
                      <a:pt x="369761" y="199156"/>
                      <a:pt x="369570" y="198870"/>
                    </a:cubicBezTo>
                    <a:cubicBezTo>
                      <a:pt x="368999" y="198299"/>
                      <a:pt x="368141" y="197537"/>
                      <a:pt x="366998" y="196870"/>
                    </a:cubicBezTo>
                    <a:cubicBezTo>
                      <a:pt x="366903" y="196870"/>
                      <a:pt x="366808" y="196775"/>
                      <a:pt x="366713" y="196680"/>
                    </a:cubicBezTo>
                    <a:cubicBezTo>
                      <a:pt x="366617" y="196680"/>
                      <a:pt x="366522" y="196584"/>
                      <a:pt x="366427" y="196489"/>
                    </a:cubicBezTo>
                    <a:cubicBezTo>
                      <a:pt x="365379" y="195918"/>
                      <a:pt x="363950" y="195537"/>
                      <a:pt x="362426" y="195251"/>
                    </a:cubicBezTo>
                    <a:cubicBezTo>
                      <a:pt x="362141" y="195251"/>
                      <a:pt x="361855" y="195156"/>
                      <a:pt x="361569" y="195156"/>
                    </a:cubicBezTo>
                    <a:cubicBezTo>
                      <a:pt x="359093" y="194870"/>
                      <a:pt x="356425" y="195156"/>
                      <a:pt x="353759" y="196108"/>
                    </a:cubicBezTo>
                    <a:cubicBezTo>
                      <a:pt x="351377" y="196965"/>
                      <a:pt x="349187" y="198489"/>
                      <a:pt x="347472" y="200490"/>
                    </a:cubicBezTo>
                    <a:cubicBezTo>
                      <a:pt x="345758" y="202299"/>
                      <a:pt x="344615" y="204395"/>
                      <a:pt x="343853" y="206300"/>
                    </a:cubicBezTo>
                    <a:cubicBezTo>
                      <a:pt x="343091" y="208205"/>
                      <a:pt x="342710" y="209824"/>
                      <a:pt x="342519" y="210967"/>
                    </a:cubicBezTo>
                    <a:cubicBezTo>
                      <a:pt x="342329" y="212110"/>
                      <a:pt x="342233" y="212777"/>
                      <a:pt x="342233" y="212777"/>
                    </a:cubicBezTo>
                    <a:cubicBezTo>
                      <a:pt x="342424" y="217158"/>
                      <a:pt x="343662" y="221540"/>
                      <a:pt x="346043" y="225540"/>
                    </a:cubicBezTo>
                    <a:cubicBezTo>
                      <a:pt x="348425" y="229541"/>
                      <a:pt x="351854" y="232875"/>
                      <a:pt x="355949" y="235351"/>
                    </a:cubicBezTo>
                    <a:cubicBezTo>
                      <a:pt x="360045" y="237828"/>
                      <a:pt x="364808" y="239352"/>
                      <a:pt x="369761" y="239637"/>
                    </a:cubicBezTo>
                    <a:cubicBezTo>
                      <a:pt x="374714" y="239923"/>
                      <a:pt x="380238" y="238971"/>
                      <a:pt x="384905" y="236304"/>
                    </a:cubicBezTo>
                    <a:cubicBezTo>
                      <a:pt x="389573" y="233827"/>
                      <a:pt x="393573" y="230017"/>
                      <a:pt x="396335" y="225350"/>
                    </a:cubicBezTo>
                    <a:cubicBezTo>
                      <a:pt x="399098" y="220778"/>
                      <a:pt x="400812" y="215158"/>
                      <a:pt x="400622" y="209538"/>
                    </a:cubicBezTo>
                    <a:cubicBezTo>
                      <a:pt x="400431" y="203919"/>
                      <a:pt x="398621" y="198585"/>
                      <a:pt x="396050" y="193917"/>
                    </a:cubicBezTo>
                    <a:cubicBezTo>
                      <a:pt x="393478" y="189250"/>
                      <a:pt x="390144" y="185154"/>
                      <a:pt x="386525" y="181535"/>
                    </a:cubicBezTo>
                    <a:cubicBezTo>
                      <a:pt x="379286" y="174391"/>
                      <a:pt x="370713" y="168581"/>
                      <a:pt x="361760" y="163818"/>
                    </a:cubicBezTo>
                    <a:cubicBezTo>
                      <a:pt x="352711" y="159151"/>
                      <a:pt x="343281" y="155436"/>
                      <a:pt x="333947" y="152103"/>
                    </a:cubicBezTo>
                    <a:cubicBezTo>
                      <a:pt x="324612" y="148769"/>
                      <a:pt x="315182" y="145626"/>
                      <a:pt x="306229" y="142292"/>
                    </a:cubicBezTo>
                    <a:cubicBezTo>
                      <a:pt x="297180" y="138958"/>
                      <a:pt x="288608" y="134958"/>
                      <a:pt x="280416" y="130576"/>
                    </a:cubicBezTo>
                    <a:cubicBezTo>
                      <a:pt x="264128" y="121718"/>
                      <a:pt x="249365" y="111336"/>
                      <a:pt x="238125" y="99715"/>
                    </a:cubicBezTo>
                    <a:cubicBezTo>
                      <a:pt x="226886" y="88190"/>
                      <a:pt x="219742" y="74855"/>
                      <a:pt x="217456" y="62758"/>
                    </a:cubicBezTo>
                    <a:cubicBezTo>
                      <a:pt x="217456" y="62568"/>
                      <a:pt x="217456" y="62377"/>
                      <a:pt x="217456" y="62187"/>
                    </a:cubicBezTo>
                    <a:lnTo>
                      <a:pt x="217456" y="54948"/>
                    </a:lnTo>
                    <a:cubicBezTo>
                      <a:pt x="223838" y="53805"/>
                      <a:pt x="228695" y="48375"/>
                      <a:pt x="228695" y="41708"/>
                    </a:cubicBezTo>
                    <a:cubicBezTo>
                      <a:pt x="228695" y="34183"/>
                      <a:pt x="222599" y="28087"/>
                      <a:pt x="215075" y="28087"/>
                    </a:cubicBezTo>
                    <a:cubicBezTo>
                      <a:pt x="207550" y="28087"/>
                      <a:pt x="201454" y="34183"/>
                      <a:pt x="201454" y="41708"/>
                    </a:cubicBezTo>
                    <a:cubicBezTo>
                      <a:pt x="201454" y="48375"/>
                      <a:pt x="206312" y="53805"/>
                      <a:pt x="212693" y="54948"/>
                    </a:cubicBezTo>
                    <a:lnTo>
                      <a:pt x="212693" y="62187"/>
                    </a:lnTo>
                    <a:cubicBezTo>
                      <a:pt x="212693" y="62187"/>
                      <a:pt x="212693" y="62472"/>
                      <a:pt x="212693" y="62663"/>
                    </a:cubicBezTo>
                    <a:cubicBezTo>
                      <a:pt x="210407" y="74760"/>
                      <a:pt x="203264" y="87999"/>
                      <a:pt x="192024" y="99620"/>
                    </a:cubicBezTo>
                    <a:cubicBezTo>
                      <a:pt x="180785" y="111240"/>
                      <a:pt x="166021" y="121623"/>
                      <a:pt x="149733" y="130481"/>
                    </a:cubicBezTo>
                    <a:cubicBezTo>
                      <a:pt x="141542" y="134862"/>
                      <a:pt x="132874" y="138768"/>
                      <a:pt x="123920" y="142197"/>
                    </a:cubicBezTo>
                    <a:cubicBezTo>
                      <a:pt x="114872" y="145626"/>
                      <a:pt x="105537" y="148674"/>
                      <a:pt x="96203" y="152007"/>
                    </a:cubicBezTo>
                    <a:cubicBezTo>
                      <a:pt x="86868" y="155341"/>
                      <a:pt x="77438" y="159056"/>
                      <a:pt x="68390" y="163723"/>
                    </a:cubicBezTo>
                    <a:cubicBezTo>
                      <a:pt x="59436" y="168486"/>
                      <a:pt x="50864" y="174296"/>
                      <a:pt x="43625" y="181440"/>
                    </a:cubicBezTo>
                    <a:cubicBezTo>
                      <a:pt x="40005" y="185059"/>
                      <a:pt x="36671" y="189155"/>
                      <a:pt x="34100" y="193822"/>
                    </a:cubicBezTo>
                    <a:cubicBezTo>
                      <a:pt x="31528" y="198489"/>
                      <a:pt x="29718" y="203823"/>
                      <a:pt x="29528" y="209443"/>
                    </a:cubicBezTo>
                    <a:cubicBezTo>
                      <a:pt x="29242" y="215063"/>
                      <a:pt x="30956" y="220683"/>
                      <a:pt x="33814" y="225255"/>
                    </a:cubicBezTo>
                    <a:cubicBezTo>
                      <a:pt x="36576" y="229922"/>
                      <a:pt x="40577" y="233637"/>
                      <a:pt x="45244" y="236208"/>
                    </a:cubicBezTo>
                    <a:cubicBezTo>
                      <a:pt x="49911" y="238780"/>
                      <a:pt x="55340" y="239828"/>
                      <a:pt x="60389" y="239542"/>
                    </a:cubicBezTo>
                    <a:cubicBezTo>
                      <a:pt x="65437" y="239161"/>
                      <a:pt x="70199" y="237732"/>
                      <a:pt x="74200" y="235256"/>
                    </a:cubicBezTo>
                    <a:cubicBezTo>
                      <a:pt x="78296" y="232875"/>
                      <a:pt x="81725" y="229446"/>
                      <a:pt x="84106" y="225445"/>
                    </a:cubicBezTo>
                    <a:cubicBezTo>
                      <a:pt x="86487" y="221445"/>
                      <a:pt x="87725" y="217063"/>
                      <a:pt x="87916" y="212682"/>
                    </a:cubicBezTo>
                    <a:cubicBezTo>
                      <a:pt x="87916" y="212682"/>
                      <a:pt x="87916" y="212015"/>
                      <a:pt x="87630" y="210872"/>
                    </a:cubicBezTo>
                    <a:cubicBezTo>
                      <a:pt x="87440" y="209729"/>
                      <a:pt x="87059" y="208014"/>
                      <a:pt x="86297" y="206205"/>
                    </a:cubicBezTo>
                    <a:cubicBezTo>
                      <a:pt x="85534" y="204300"/>
                      <a:pt x="84296" y="202204"/>
                      <a:pt x="82677" y="200394"/>
                    </a:cubicBezTo>
                    <a:cubicBezTo>
                      <a:pt x="80963" y="198489"/>
                      <a:pt x="78677" y="196870"/>
                      <a:pt x="76391" y="196013"/>
                    </a:cubicBezTo>
                    <a:cubicBezTo>
                      <a:pt x="73724" y="194965"/>
                      <a:pt x="70961" y="194775"/>
                      <a:pt x="68580" y="195060"/>
                    </a:cubicBezTo>
                    <a:cubicBezTo>
                      <a:pt x="68294" y="195060"/>
                      <a:pt x="68009" y="195060"/>
                      <a:pt x="67723" y="195156"/>
                    </a:cubicBezTo>
                    <a:cubicBezTo>
                      <a:pt x="66199" y="195441"/>
                      <a:pt x="64770" y="195822"/>
                      <a:pt x="63722" y="196394"/>
                    </a:cubicBezTo>
                    <a:cubicBezTo>
                      <a:pt x="63627" y="196394"/>
                      <a:pt x="63532" y="196489"/>
                      <a:pt x="63437" y="196584"/>
                    </a:cubicBezTo>
                    <a:cubicBezTo>
                      <a:pt x="63341" y="196584"/>
                      <a:pt x="63246" y="196680"/>
                      <a:pt x="63151" y="196775"/>
                    </a:cubicBezTo>
                    <a:cubicBezTo>
                      <a:pt x="62008" y="197442"/>
                      <a:pt x="61151" y="198204"/>
                      <a:pt x="60579" y="198775"/>
                    </a:cubicBezTo>
                    <a:cubicBezTo>
                      <a:pt x="60389" y="199061"/>
                      <a:pt x="60198" y="199251"/>
                      <a:pt x="60103" y="199442"/>
                    </a:cubicBezTo>
                    <a:cubicBezTo>
                      <a:pt x="59817" y="199728"/>
                      <a:pt x="59531" y="199823"/>
                      <a:pt x="59245" y="200109"/>
                    </a:cubicBezTo>
                    <a:cubicBezTo>
                      <a:pt x="54673" y="206014"/>
                      <a:pt x="55721" y="214491"/>
                      <a:pt x="61532" y="219063"/>
                    </a:cubicBezTo>
                    <a:cubicBezTo>
                      <a:pt x="64770" y="221540"/>
                      <a:pt x="68771" y="222207"/>
                      <a:pt x="72485" y="221540"/>
                    </a:cubicBezTo>
                    <a:cubicBezTo>
                      <a:pt x="71342" y="222969"/>
                      <a:pt x="70009" y="224207"/>
                      <a:pt x="68294" y="225255"/>
                    </a:cubicBezTo>
                    <a:cubicBezTo>
                      <a:pt x="63246" y="228398"/>
                      <a:pt x="56293" y="229255"/>
                      <a:pt x="50673" y="226302"/>
                    </a:cubicBezTo>
                    <a:cubicBezTo>
                      <a:pt x="44958" y="223445"/>
                      <a:pt x="40291" y="216682"/>
                      <a:pt x="40481" y="209729"/>
                    </a:cubicBezTo>
                    <a:cubicBezTo>
                      <a:pt x="40481" y="202585"/>
                      <a:pt x="44863" y="194870"/>
                      <a:pt x="50959" y="188488"/>
                    </a:cubicBezTo>
                    <a:cubicBezTo>
                      <a:pt x="57150" y="182011"/>
                      <a:pt x="64675" y="176487"/>
                      <a:pt x="72962" y="171819"/>
                    </a:cubicBezTo>
                    <a:cubicBezTo>
                      <a:pt x="81248" y="167152"/>
                      <a:pt x="90202" y="163342"/>
                      <a:pt x="99346" y="159627"/>
                    </a:cubicBezTo>
                    <a:cubicBezTo>
                      <a:pt x="103061" y="158199"/>
                      <a:pt x="106775" y="156770"/>
                      <a:pt x="110395" y="155341"/>
                    </a:cubicBezTo>
                    <a:lnTo>
                      <a:pt x="156496" y="198204"/>
                    </a:lnTo>
                    <a:cubicBezTo>
                      <a:pt x="153638" y="201918"/>
                      <a:pt x="151924" y="206395"/>
                      <a:pt x="151924" y="211158"/>
                    </a:cubicBezTo>
                    <a:cubicBezTo>
                      <a:pt x="151924" y="216777"/>
                      <a:pt x="154115" y="222016"/>
                      <a:pt x="158115" y="226017"/>
                    </a:cubicBezTo>
                    <a:cubicBezTo>
                      <a:pt x="159830" y="227731"/>
                      <a:pt x="163354" y="230303"/>
                      <a:pt x="167640" y="233065"/>
                    </a:cubicBezTo>
                    <a:cubicBezTo>
                      <a:pt x="153829" y="229350"/>
                      <a:pt x="139446" y="226207"/>
                      <a:pt x="133350" y="226207"/>
                    </a:cubicBezTo>
                    <a:cubicBezTo>
                      <a:pt x="119063" y="226207"/>
                      <a:pt x="107442" y="237256"/>
                      <a:pt x="106204" y="251258"/>
                    </a:cubicBezTo>
                    <a:lnTo>
                      <a:pt x="65818" y="251258"/>
                    </a:lnTo>
                    <a:cubicBezTo>
                      <a:pt x="66675" y="250877"/>
                      <a:pt x="67628" y="250496"/>
                      <a:pt x="68485" y="250115"/>
                    </a:cubicBezTo>
                    <a:cubicBezTo>
                      <a:pt x="74390" y="246876"/>
                      <a:pt x="77915" y="243352"/>
                      <a:pt x="80296" y="240780"/>
                    </a:cubicBezTo>
                    <a:cubicBezTo>
                      <a:pt x="82677" y="238209"/>
                      <a:pt x="83915" y="236494"/>
                      <a:pt x="84677" y="235446"/>
                    </a:cubicBezTo>
                    <a:cubicBezTo>
                      <a:pt x="85439" y="234399"/>
                      <a:pt x="85630" y="234113"/>
                      <a:pt x="85630" y="234113"/>
                    </a:cubicBezTo>
                    <a:cubicBezTo>
                      <a:pt x="85630" y="234113"/>
                      <a:pt x="85344" y="234399"/>
                      <a:pt x="84487" y="235256"/>
                    </a:cubicBezTo>
                    <a:cubicBezTo>
                      <a:pt x="83630" y="236113"/>
                      <a:pt x="82201" y="237732"/>
                      <a:pt x="79629" y="240018"/>
                    </a:cubicBezTo>
                    <a:cubicBezTo>
                      <a:pt x="77057" y="242304"/>
                      <a:pt x="73438" y="245448"/>
                      <a:pt x="67628" y="248210"/>
                    </a:cubicBezTo>
                    <a:cubicBezTo>
                      <a:pt x="64770" y="249448"/>
                      <a:pt x="61436" y="250686"/>
                      <a:pt x="57531" y="251353"/>
                    </a:cubicBezTo>
                    <a:lnTo>
                      <a:pt x="47720" y="251353"/>
                    </a:lnTo>
                    <a:cubicBezTo>
                      <a:pt x="46387" y="251163"/>
                      <a:pt x="45053" y="251163"/>
                      <a:pt x="43625" y="250782"/>
                    </a:cubicBezTo>
                    <a:cubicBezTo>
                      <a:pt x="38672" y="249639"/>
                      <a:pt x="33528" y="247067"/>
                      <a:pt x="28766" y="243257"/>
                    </a:cubicBezTo>
                    <a:cubicBezTo>
                      <a:pt x="24003" y="239352"/>
                      <a:pt x="19622" y="234018"/>
                      <a:pt x="16669" y="227255"/>
                    </a:cubicBezTo>
                    <a:cubicBezTo>
                      <a:pt x="13811" y="220492"/>
                      <a:pt x="12478" y="212396"/>
                      <a:pt x="14288" y="203919"/>
                    </a:cubicBezTo>
                    <a:cubicBezTo>
                      <a:pt x="16097" y="195632"/>
                      <a:pt x="20955" y="187059"/>
                      <a:pt x="27718" y="179344"/>
                    </a:cubicBezTo>
                    <a:cubicBezTo>
                      <a:pt x="41339" y="163723"/>
                      <a:pt x="63056" y="151626"/>
                      <a:pt x="87725" y="138482"/>
                    </a:cubicBezTo>
                    <a:cubicBezTo>
                      <a:pt x="100203" y="132100"/>
                      <a:pt x="113824" y="125909"/>
                      <a:pt x="128207" y="118860"/>
                    </a:cubicBezTo>
                    <a:cubicBezTo>
                      <a:pt x="135446" y="115336"/>
                      <a:pt x="142780" y="111621"/>
                      <a:pt x="150305" y="107430"/>
                    </a:cubicBezTo>
                    <a:cubicBezTo>
                      <a:pt x="157829" y="103239"/>
                      <a:pt x="165449" y="98382"/>
                      <a:pt x="172498" y="92000"/>
                    </a:cubicBezTo>
                    <a:cubicBezTo>
                      <a:pt x="182594" y="82951"/>
                      <a:pt x="190214" y="70664"/>
                      <a:pt x="192786" y="56948"/>
                    </a:cubicBezTo>
                    <a:cubicBezTo>
                      <a:pt x="194119" y="50090"/>
                      <a:pt x="194119" y="42946"/>
                      <a:pt x="192500" y="35898"/>
                    </a:cubicBezTo>
                    <a:cubicBezTo>
                      <a:pt x="190881" y="28849"/>
                      <a:pt x="187738" y="22277"/>
                      <a:pt x="183166" y="16467"/>
                    </a:cubicBezTo>
                    <a:cubicBezTo>
                      <a:pt x="178022" y="9894"/>
                      <a:pt x="170879" y="4560"/>
                      <a:pt x="162782" y="1893"/>
                    </a:cubicBezTo>
                    <a:cubicBezTo>
                      <a:pt x="154496" y="-774"/>
                      <a:pt x="146018" y="-393"/>
                      <a:pt x="138875" y="1608"/>
                    </a:cubicBezTo>
                    <a:cubicBezTo>
                      <a:pt x="131636" y="3608"/>
                      <a:pt x="125635" y="7418"/>
                      <a:pt x="121349" y="11609"/>
                    </a:cubicBezTo>
                    <a:cubicBezTo>
                      <a:pt x="116967" y="15800"/>
                      <a:pt x="114491" y="20277"/>
                      <a:pt x="113252" y="23610"/>
                    </a:cubicBezTo>
                    <a:cubicBezTo>
                      <a:pt x="111633" y="27611"/>
                      <a:pt x="110966" y="31802"/>
                      <a:pt x="111062" y="35612"/>
                    </a:cubicBezTo>
                    <a:cubicBezTo>
                      <a:pt x="111062" y="39517"/>
                      <a:pt x="111728" y="43137"/>
                      <a:pt x="112871" y="46375"/>
                    </a:cubicBezTo>
                    <a:cubicBezTo>
                      <a:pt x="115062" y="52852"/>
                      <a:pt x="118967" y="57900"/>
                      <a:pt x="123063" y="60948"/>
                    </a:cubicBezTo>
                    <a:cubicBezTo>
                      <a:pt x="127159" y="63996"/>
                      <a:pt x="131255" y="65235"/>
                      <a:pt x="134207" y="65139"/>
                    </a:cubicBezTo>
                    <a:cubicBezTo>
                      <a:pt x="137160" y="65044"/>
                      <a:pt x="138779" y="63996"/>
                      <a:pt x="139160" y="62568"/>
                    </a:cubicBezTo>
                    <a:cubicBezTo>
                      <a:pt x="139637" y="61044"/>
                      <a:pt x="138970" y="59329"/>
                      <a:pt x="137922" y="57424"/>
                    </a:cubicBezTo>
                    <a:cubicBezTo>
                      <a:pt x="136970" y="55519"/>
                      <a:pt x="135731" y="53233"/>
                      <a:pt x="134684" y="50566"/>
                    </a:cubicBezTo>
                    <a:cubicBezTo>
                      <a:pt x="132493" y="45518"/>
                      <a:pt x="131445" y="37517"/>
                      <a:pt x="133731" y="31707"/>
                    </a:cubicBezTo>
                    <a:cubicBezTo>
                      <a:pt x="134207" y="30468"/>
                      <a:pt x="135065" y="28563"/>
                      <a:pt x="136779" y="26373"/>
                    </a:cubicBezTo>
                    <a:cubicBezTo>
                      <a:pt x="138494" y="24182"/>
                      <a:pt x="141256" y="21896"/>
                      <a:pt x="145066" y="20181"/>
                    </a:cubicBezTo>
                    <a:cubicBezTo>
                      <a:pt x="148876" y="18467"/>
                      <a:pt x="153638" y="17610"/>
                      <a:pt x="158401" y="18276"/>
                    </a:cubicBezTo>
                    <a:cubicBezTo>
                      <a:pt x="163354" y="19038"/>
                      <a:pt x="168497" y="21610"/>
                      <a:pt x="172879" y="25611"/>
                    </a:cubicBezTo>
                    <a:cubicBezTo>
                      <a:pt x="180689" y="32659"/>
                      <a:pt x="184880" y="43899"/>
                      <a:pt x="183452" y="55424"/>
                    </a:cubicBezTo>
                    <a:cubicBezTo>
                      <a:pt x="182213" y="66949"/>
                      <a:pt x="176117" y="77998"/>
                      <a:pt x="167164" y="86190"/>
                    </a:cubicBezTo>
                    <a:cubicBezTo>
                      <a:pt x="160877" y="92000"/>
                      <a:pt x="153734" y="96572"/>
                      <a:pt x="146495" y="100668"/>
                    </a:cubicBezTo>
                    <a:cubicBezTo>
                      <a:pt x="139256" y="104763"/>
                      <a:pt x="131921" y="108478"/>
                      <a:pt x="124778" y="112002"/>
                    </a:cubicBezTo>
                    <a:cubicBezTo>
                      <a:pt x="110490" y="119051"/>
                      <a:pt x="96869" y="125433"/>
                      <a:pt x="84296" y="132005"/>
                    </a:cubicBezTo>
                    <a:cubicBezTo>
                      <a:pt x="78010" y="135243"/>
                      <a:pt x="72009" y="138768"/>
                      <a:pt x="66294" y="142101"/>
                    </a:cubicBezTo>
                    <a:cubicBezTo>
                      <a:pt x="60579" y="145435"/>
                      <a:pt x="55055" y="148769"/>
                      <a:pt x="49816" y="152293"/>
                    </a:cubicBezTo>
                    <a:cubicBezTo>
                      <a:pt x="39434" y="159246"/>
                      <a:pt x="30099" y="166676"/>
                      <a:pt x="22955" y="175248"/>
                    </a:cubicBezTo>
                    <a:cubicBezTo>
                      <a:pt x="15812" y="183726"/>
                      <a:pt x="10668" y="193060"/>
                      <a:pt x="8763" y="202680"/>
                    </a:cubicBezTo>
                    <a:cubicBezTo>
                      <a:pt x="6953" y="212396"/>
                      <a:pt x="8763" y="221635"/>
                      <a:pt x="12192" y="228969"/>
                    </a:cubicBezTo>
                    <a:cubicBezTo>
                      <a:pt x="15716" y="236399"/>
                      <a:pt x="20765" y="242114"/>
                      <a:pt x="26194" y="246210"/>
                    </a:cubicBezTo>
                    <a:cubicBezTo>
                      <a:pt x="31147" y="249924"/>
                      <a:pt x="36386" y="252210"/>
                      <a:pt x="41434" y="253449"/>
                    </a:cubicBezTo>
                    <a:cubicBezTo>
                      <a:pt x="36386" y="254687"/>
                      <a:pt x="31242" y="256973"/>
                      <a:pt x="26194" y="260688"/>
                    </a:cubicBezTo>
                    <a:cubicBezTo>
                      <a:pt x="20765" y="264783"/>
                      <a:pt x="15716" y="270498"/>
                      <a:pt x="12192" y="277928"/>
                    </a:cubicBezTo>
                    <a:cubicBezTo>
                      <a:pt x="8763" y="285357"/>
                      <a:pt x="6953" y="294597"/>
                      <a:pt x="8763" y="304217"/>
                    </a:cubicBezTo>
                    <a:cubicBezTo>
                      <a:pt x="10668" y="313932"/>
                      <a:pt x="15812" y="323172"/>
                      <a:pt x="22955" y="331649"/>
                    </a:cubicBezTo>
                    <a:cubicBezTo>
                      <a:pt x="30099" y="340221"/>
                      <a:pt x="39434" y="347651"/>
                      <a:pt x="49816" y="354604"/>
                    </a:cubicBezTo>
                    <a:cubicBezTo>
                      <a:pt x="55055" y="358128"/>
                      <a:pt x="60579" y="361462"/>
                      <a:pt x="66294" y="364796"/>
                    </a:cubicBezTo>
                    <a:cubicBezTo>
                      <a:pt x="72009" y="368130"/>
                      <a:pt x="78010" y="371559"/>
                      <a:pt x="84296" y="374892"/>
                    </a:cubicBezTo>
                    <a:cubicBezTo>
                      <a:pt x="96869" y="381560"/>
                      <a:pt x="110490" y="387846"/>
                      <a:pt x="124778" y="394895"/>
                    </a:cubicBezTo>
                    <a:cubicBezTo>
                      <a:pt x="131921" y="398419"/>
                      <a:pt x="139160" y="402134"/>
                      <a:pt x="146495" y="406230"/>
                    </a:cubicBezTo>
                    <a:cubicBezTo>
                      <a:pt x="153734" y="410325"/>
                      <a:pt x="160877" y="414897"/>
                      <a:pt x="167164" y="420708"/>
                    </a:cubicBezTo>
                    <a:cubicBezTo>
                      <a:pt x="176213" y="428804"/>
                      <a:pt x="182213" y="439853"/>
                      <a:pt x="183452" y="451473"/>
                    </a:cubicBezTo>
                    <a:cubicBezTo>
                      <a:pt x="184880" y="462999"/>
                      <a:pt x="180689" y="474238"/>
                      <a:pt x="172879" y="481287"/>
                    </a:cubicBezTo>
                    <a:cubicBezTo>
                      <a:pt x="170974" y="483001"/>
                      <a:pt x="168974" y="484430"/>
                      <a:pt x="166878" y="485573"/>
                    </a:cubicBezTo>
                    <a:lnTo>
                      <a:pt x="143066" y="485573"/>
                    </a:lnTo>
                    <a:cubicBezTo>
                      <a:pt x="140399" y="484049"/>
                      <a:pt x="138113" y="482239"/>
                      <a:pt x="136779" y="480525"/>
                    </a:cubicBezTo>
                    <a:cubicBezTo>
                      <a:pt x="135065" y="478429"/>
                      <a:pt x="134207" y="476429"/>
                      <a:pt x="133731" y="475191"/>
                    </a:cubicBezTo>
                    <a:cubicBezTo>
                      <a:pt x="131350" y="469380"/>
                      <a:pt x="132493" y="461475"/>
                      <a:pt x="134684" y="456331"/>
                    </a:cubicBezTo>
                    <a:cubicBezTo>
                      <a:pt x="135731" y="453664"/>
                      <a:pt x="136874" y="451378"/>
                      <a:pt x="137922" y="449473"/>
                    </a:cubicBezTo>
                    <a:cubicBezTo>
                      <a:pt x="138875" y="447568"/>
                      <a:pt x="139541" y="445854"/>
                      <a:pt x="139160" y="444330"/>
                    </a:cubicBezTo>
                    <a:cubicBezTo>
                      <a:pt x="138779" y="442901"/>
                      <a:pt x="137065" y="441853"/>
                      <a:pt x="134207" y="441758"/>
                    </a:cubicBezTo>
                    <a:cubicBezTo>
                      <a:pt x="131350" y="441663"/>
                      <a:pt x="127254" y="442806"/>
                      <a:pt x="123063" y="445949"/>
                    </a:cubicBezTo>
                    <a:cubicBezTo>
                      <a:pt x="118967" y="448997"/>
                      <a:pt x="115062" y="453950"/>
                      <a:pt x="112871" y="460522"/>
                    </a:cubicBezTo>
                    <a:cubicBezTo>
                      <a:pt x="111728" y="463761"/>
                      <a:pt x="111062" y="467380"/>
                      <a:pt x="111062" y="471285"/>
                    </a:cubicBezTo>
                    <a:cubicBezTo>
                      <a:pt x="111062" y="475191"/>
                      <a:pt x="111633" y="479286"/>
                      <a:pt x="113252" y="483287"/>
                    </a:cubicBezTo>
                    <a:cubicBezTo>
                      <a:pt x="113538" y="483954"/>
                      <a:pt x="113919" y="484716"/>
                      <a:pt x="114205" y="485478"/>
                    </a:cubicBezTo>
                    <a:lnTo>
                      <a:pt x="46768" y="485478"/>
                    </a:lnTo>
                    <a:cubicBezTo>
                      <a:pt x="46482" y="484906"/>
                      <a:pt x="46196" y="484335"/>
                      <a:pt x="45815" y="483763"/>
                    </a:cubicBezTo>
                    <a:cubicBezTo>
                      <a:pt x="43625" y="480048"/>
                      <a:pt x="41339" y="476143"/>
                      <a:pt x="38767" y="472333"/>
                    </a:cubicBezTo>
                    <a:cubicBezTo>
                      <a:pt x="33719" y="464618"/>
                      <a:pt x="28004" y="456617"/>
                      <a:pt x="22098" y="448044"/>
                    </a:cubicBezTo>
                    <a:cubicBezTo>
                      <a:pt x="19145" y="443758"/>
                      <a:pt x="16193" y="439377"/>
                      <a:pt x="13430" y="434709"/>
                    </a:cubicBezTo>
                    <a:cubicBezTo>
                      <a:pt x="10668" y="430042"/>
                      <a:pt x="8001" y="425184"/>
                      <a:pt x="6287" y="419946"/>
                    </a:cubicBezTo>
                    <a:cubicBezTo>
                      <a:pt x="3715" y="412421"/>
                      <a:pt x="3810" y="404229"/>
                      <a:pt x="6763" y="397276"/>
                    </a:cubicBezTo>
                    <a:cubicBezTo>
                      <a:pt x="9620" y="390323"/>
                      <a:pt x="15621" y="385179"/>
                      <a:pt x="22289" y="383655"/>
                    </a:cubicBezTo>
                    <a:cubicBezTo>
                      <a:pt x="26099" y="382798"/>
                      <a:pt x="29813" y="382989"/>
                      <a:pt x="32861" y="384132"/>
                    </a:cubicBezTo>
                    <a:cubicBezTo>
                      <a:pt x="35814" y="385275"/>
                      <a:pt x="38195" y="387275"/>
                      <a:pt x="39815" y="389466"/>
                    </a:cubicBezTo>
                    <a:cubicBezTo>
                      <a:pt x="41434" y="391656"/>
                      <a:pt x="42291" y="393847"/>
                      <a:pt x="42577" y="395657"/>
                    </a:cubicBezTo>
                    <a:cubicBezTo>
                      <a:pt x="42863" y="397467"/>
                      <a:pt x="42767" y="398800"/>
                      <a:pt x="42577" y="399657"/>
                    </a:cubicBezTo>
                    <a:cubicBezTo>
                      <a:pt x="42101" y="403658"/>
                      <a:pt x="38957" y="407849"/>
                      <a:pt x="36100" y="410040"/>
                    </a:cubicBezTo>
                    <a:cubicBezTo>
                      <a:pt x="34671" y="411183"/>
                      <a:pt x="33242" y="412135"/>
                      <a:pt x="32099" y="412897"/>
                    </a:cubicBezTo>
                    <a:cubicBezTo>
                      <a:pt x="30956" y="413659"/>
                      <a:pt x="30004" y="414421"/>
                      <a:pt x="29813" y="415469"/>
                    </a:cubicBezTo>
                    <a:cubicBezTo>
                      <a:pt x="29623" y="416421"/>
                      <a:pt x="30194" y="417564"/>
                      <a:pt x="31814" y="418517"/>
                    </a:cubicBezTo>
                    <a:cubicBezTo>
                      <a:pt x="33433" y="419469"/>
                      <a:pt x="36100" y="420136"/>
                      <a:pt x="39434" y="419660"/>
                    </a:cubicBezTo>
                    <a:cubicBezTo>
                      <a:pt x="42767" y="419184"/>
                      <a:pt x="46577" y="417660"/>
                      <a:pt x="49911" y="414612"/>
                    </a:cubicBezTo>
                    <a:cubicBezTo>
                      <a:pt x="51626" y="413088"/>
                      <a:pt x="53150" y="411278"/>
                      <a:pt x="54388" y="409087"/>
                    </a:cubicBezTo>
                    <a:cubicBezTo>
                      <a:pt x="55626" y="406896"/>
                      <a:pt x="56579" y="404325"/>
                      <a:pt x="56960" y="401562"/>
                    </a:cubicBezTo>
                    <a:cubicBezTo>
                      <a:pt x="57245" y="399276"/>
                      <a:pt x="57245" y="395943"/>
                      <a:pt x="56198" y="392133"/>
                    </a:cubicBezTo>
                    <a:cubicBezTo>
                      <a:pt x="55150" y="388323"/>
                      <a:pt x="52864" y="384322"/>
                      <a:pt x="49435" y="380893"/>
                    </a:cubicBezTo>
                    <a:cubicBezTo>
                      <a:pt x="46006" y="377464"/>
                      <a:pt x="41339" y="374607"/>
                      <a:pt x="35719" y="373464"/>
                    </a:cubicBezTo>
                    <a:cubicBezTo>
                      <a:pt x="30290" y="372416"/>
                      <a:pt x="24479" y="373178"/>
                      <a:pt x="19526" y="375273"/>
                    </a:cubicBezTo>
                    <a:cubicBezTo>
                      <a:pt x="15145" y="377083"/>
                      <a:pt x="11239" y="379845"/>
                      <a:pt x="8096" y="383370"/>
                    </a:cubicBezTo>
                    <a:cubicBezTo>
                      <a:pt x="4953" y="386894"/>
                      <a:pt x="2667" y="390990"/>
                      <a:pt x="1238" y="395276"/>
                    </a:cubicBezTo>
                    <a:lnTo>
                      <a:pt x="1238" y="395276"/>
                    </a:lnTo>
                    <a:cubicBezTo>
                      <a:pt x="1238" y="395276"/>
                      <a:pt x="1238" y="420231"/>
                      <a:pt x="1238" y="420231"/>
                    </a:cubicBezTo>
                    <a:lnTo>
                      <a:pt x="1238" y="420231"/>
                    </a:lnTo>
                    <a:cubicBezTo>
                      <a:pt x="1238" y="420231"/>
                      <a:pt x="1429" y="421184"/>
                      <a:pt x="1619" y="421660"/>
                    </a:cubicBezTo>
                    <a:cubicBezTo>
                      <a:pt x="3524" y="427470"/>
                      <a:pt x="6382" y="432709"/>
                      <a:pt x="9335" y="437472"/>
                    </a:cubicBezTo>
                    <a:cubicBezTo>
                      <a:pt x="12287" y="442234"/>
                      <a:pt x="15335" y="446711"/>
                      <a:pt x="18288" y="450997"/>
                    </a:cubicBezTo>
                    <a:cubicBezTo>
                      <a:pt x="24289" y="459570"/>
                      <a:pt x="30004" y="467380"/>
                      <a:pt x="35052" y="475000"/>
                    </a:cubicBezTo>
                    <a:cubicBezTo>
                      <a:pt x="37338" y="478620"/>
                      <a:pt x="39624" y="482144"/>
                      <a:pt x="41720" y="485668"/>
                    </a:cubicBezTo>
                    <a:lnTo>
                      <a:pt x="0" y="485668"/>
                    </a:lnTo>
                    <a:lnTo>
                      <a:pt x="0" y="507099"/>
                    </a:lnTo>
                    <a:lnTo>
                      <a:pt x="428625" y="507099"/>
                    </a:lnTo>
                    <a:lnTo>
                      <a:pt x="428625" y="485668"/>
                    </a:lnTo>
                    <a:close/>
                    <a:moveTo>
                      <a:pt x="296323" y="233351"/>
                    </a:moveTo>
                    <a:cubicBezTo>
                      <a:pt x="307467" y="233351"/>
                      <a:pt x="316516" y="242400"/>
                      <a:pt x="316516" y="253544"/>
                    </a:cubicBezTo>
                    <a:cubicBezTo>
                      <a:pt x="316516" y="264688"/>
                      <a:pt x="307467" y="273737"/>
                      <a:pt x="296323" y="273737"/>
                    </a:cubicBezTo>
                    <a:cubicBezTo>
                      <a:pt x="286798" y="273737"/>
                      <a:pt x="253175" y="264783"/>
                      <a:pt x="234029" y="258021"/>
                    </a:cubicBezTo>
                    <a:cubicBezTo>
                      <a:pt x="230410" y="256211"/>
                      <a:pt x="227076" y="254687"/>
                      <a:pt x="224028" y="253544"/>
                    </a:cubicBezTo>
                    <a:cubicBezTo>
                      <a:pt x="226981" y="252496"/>
                      <a:pt x="230315" y="250972"/>
                      <a:pt x="233744" y="249258"/>
                    </a:cubicBezTo>
                    <a:cubicBezTo>
                      <a:pt x="252794" y="242495"/>
                      <a:pt x="286703" y="233446"/>
                      <a:pt x="296228" y="233446"/>
                    </a:cubicBezTo>
                    <a:close/>
                    <a:moveTo>
                      <a:pt x="158782" y="312313"/>
                    </a:moveTo>
                    <a:cubicBezTo>
                      <a:pt x="162497" y="315266"/>
                      <a:pt x="167069" y="316980"/>
                      <a:pt x="171926" y="316980"/>
                    </a:cubicBezTo>
                    <a:cubicBezTo>
                      <a:pt x="177546" y="316980"/>
                      <a:pt x="182785" y="314790"/>
                      <a:pt x="186785" y="310789"/>
                    </a:cubicBezTo>
                    <a:cubicBezTo>
                      <a:pt x="188500" y="309075"/>
                      <a:pt x="191072" y="305550"/>
                      <a:pt x="193834" y="301264"/>
                    </a:cubicBezTo>
                    <a:cubicBezTo>
                      <a:pt x="190119" y="315075"/>
                      <a:pt x="186976" y="329458"/>
                      <a:pt x="186976" y="335459"/>
                    </a:cubicBezTo>
                    <a:cubicBezTo>
                      <a:pt x="186976" y="349746"/>
                      <a:pt x="198025" y="361367"/>
                      <a:pt x="212027" y="362605"/>
                    </a:cubicBezTo>
                    <a:lnTo>
                      <a:pt x="212027" y="436519"/>
                    </a:lnTo>
                    <a:cubicBezTo>
                      <a:pt x="209074" y="425946"/>
                      <a:pt x="202978" y="414802"/>
                      <a:pt x="194024" y="404801"/>
                    </a:cubicBezTo>
                    <a:cubicBezTo>
                      <a:pt x="188500" y="398514"/>
                      <a:pt x="182023" y="392609"/>
                      <a:pt x="174974" y="386989"/>
                    </a:cubicBezTo>
                    <a:cubicBezTo>
                      <a:pt x="167926" y="381369"/>
                      <a:pt x="160211" y="376131"/>
                      <a:pt x="151924" y="371273"/>
                    </a:cubicBezTo>
                    <a:cubicBezTo>
                      <a:pt x="143732" y="366415"/>
                      <a:pt x="134874" y="362034"/>
                      <a:pt x="125825" y="358224"/>
                    </a:cubicBezTo>
                    <a:cubicBezTo>
                      <a:pt x="122015" y="356604"/>
                      <a:pt x="118205" y="355080"/>
                      <a:pt x="114395" y="353652"/>
                    </a:cubicBezTo>
                    <a:lnTo>
                      <a:pt x="158972" y="312218"/>
                    </a:lnTo>
                    <a:close/>
                    <a:moveTo>
                      <a:pt x="158115" y="296025"/>
                    </a:moveTo>
                    <a:cubicBezTo>
                      <a:pt x="158115" y="292311"/>
                      <a:pt x="159544" y="288882"/>
                      <a:pt x="162116" y="286310"/>
                    </a:cubicBezTo>
                    <a:cubicBezTo>
                      <a:pt x="166402" y="282024"/>
                      <a:pt x="184404" y="271356"/>
                      <a:pt x="197644" y="264688"/>
                    </a:cubicBezTo>
                    <a:cubicBezTo>
                      <a:pt x="201740" y="263164"/>
                      <a:pt x="204883" y="261831"/>
                      <a:pt x="207264" y="260688"/>
                    </a:cubicBezTo>
                    <a:cubicBezTo>
                      <a:pt x="206121" y="263069"/>
                      <a:pt x="204788" y="266212"/>
                      <a:pt x="203264" y="270308"/>
                    </a:cubicBezTo>
                    <a:cubicBezTo>
                      <a:pt x="196596" y="283548"/>
                      <a:pt x="185928" y="301455"/>
                      <a:pt x="181642" y="305836"/>
                    </a:cubicBezTo>
                    <a:cubicBezTo>
                      <a:pt x="176403" y="311075"/>
                      <a:pt x="167354" y="311075"/>
                      <a:pt x="162116" y="305836"/>
                    </a:cubicBezTo>
                    <a:cubicBezTo>
                      <a:pt x="159544" y="303264"/>
                      <a:pt x="158115" y="299740"/>
                      <a:pt x="158115" y="296121"/>
                    </a:cubicBezTo>
                    <a:close/>
                    <a:moveTo>
                      <a:pt x="194119" y="335554"/>
                    </a:moveTo>
                    <a:cubicBezTo>
                      <a:pt x="194119" y="326029"/>
                      <a:pt x="203168" y="292025"/>
                      <a:pt x="209931" y="272975"/>
                    </a:cubicBezTo>
                    <a:cubicBezTo>
                      <a:pt x="211931" y="268974"/>
                      <a:pt x="213360" y="265926"/>
                      <a:pt x="214313" y="263450"/>
                    </a:cubicBezTo>
                    <a:cubicBezTo>
                      <a:pt x="215360" y="266403"/>
                      <a:pt x="216884" y="269641"/>
                      <a:pt x="218599" y="273070"/>
                    </a:cubicBezTo>
                    <a:cubicBezTo>
                      <a:pt x="225362" y="292120"/>
                      <a:pt x="234410" y="326029"/>
                      <a:pt x="234410" y="335554"/>
                    </a:cubicBezTo>
                    <a:cubicBezTo>
                      <a:pt x="234410" y="346698"/>
                      <a:pt x="225362" y="355747"/>
                      <a:pt x="214217" y="355747"/>
                    </a:cubicBezTo>
                    <a:cubicBezTo>
                      <a:pt x="203073" y="355747"/>
                      <a:pt x="194024" y="346698"/>
                      <a:pt x="194024" y="335554"/>
                    </a:cubicBezTo>
                    <a:close/>
                    <a:moveTo>
                      <a:pt x="216694" y="362700"/>
                    </a:moveTo>
                    <a:cubicBezTo>
                      <a:pt x="230696" y="361462"/>
                      <a:pt x="241744" y="349842"/>
                      <a:pt x="241744" y="335554"/>
                    </a:cubicBezTo>
                    <a:cubicBezTo>
                      <a:pt x="241744" y="329363"/>
                      <a:pt x="238316" y="314123"/>
                      <a:pt x="234506" y="299835"/>
                    </a:cubicBezTo>
                    <a:cubicBezTo>
                      <a:pt x="238697" y="306217"/>
                      <a:pt x="241744" y="310694"/>
                      <a:pt x="241935" y="310884"/>
                    </a:cubicBezTo>
                    <a:cubicBezTo>
                      <a:pt x="245936" y="314885"/>
                      <a:pt x="251174" y="317076"/>
                      <a:pt x="256794" y="317076"/>
                    </a:cubicBezTo>
                    <a:cubicBezTo>
                      <a:pt x="261652" y="317076"/>
                      <a:pt x="266129" y="315361"/>
                      <a:pt x="269939" y="312408"/>
                    </a:cubicBezTo>
                    <a:lnTo>
                      <a:pt x="314516" y="353747"/>
                    </a:lnTo>
                    <a:cubicBezTo>
                      <a:pt x="310706" y="355271"/>
                      <a:pt x="306896" y="356795"/>
                      <a:pt x="303086" y="358319"/>
                    </a:cubicBezTo>
                    <a:cubicBezTo>
                      <a:pt x="293942" y="362129"/>
                      <a:pt x="285179" y="366510"/>
                      <a:pt x="276987" y="371368"/>
                    </a:cubicBezTo>
                    <a:cubicBezTo>
                      <a:pt x="268796" y="376226"/>
                      <a:pt x="261080" y="381560"/>
                      <a:pt x="253937" y="387084"/>
                    </a:cubicBezTo>
                    <a:cubicBezTo>
                      <a:pt x="246888" y="392704"/>
                      <a:pt x="240316" y="398610"/>
                      <a:pt x="234887" y="404896"/>
                    </a:cubicBezTo>
                    <a:cubicBezTo>
                      <a:pt x="225838" y="414897"/>
                      <a:pt x="219837" y="426042"/>
                      <a:pt x="216884" y="436614"/>
                    </a:cubicBezTo>
                    <a:lnTo>
                      <a:pt x="216884" y="362700"/>
                    </a:lnTo>
                    <a:close/>
                    <a:moveTo>
                      <a:pt x="266510" y="305741"/>
                    </a:moveTo>
                    <a:cubicBezTo>
                      <a:pt x="261271" y="310980"/>
                      <a:pt x="252222" y="310980"/>
                      <a:pt x="246983" y="305741"/>
                    </a:cubicBezTo>
                    <a:cubicBezTo>
                      <a:pt x="242697" y="301455"/>
                      <a:pt x="232029" y="283452"/>
                      <a:pt x="225362" y="270213"/>
                    </a:cubicBezTo>
                    <a:cubicBezTo>
                      <a:pt x="223838" y="266117"/>
                      <a:pt x="222504" y="262974"/>
                      <a:pt x="221361" y="260592"/>
                    </a:cubicBezTo>
                    <a:cubicBezTo>
                      <a:pt x="223742" y="261735"/>
                      <a:pt x="226886" y="263069"/>
                      <a:pt x="230981" y="264593"/>
                    </a:cubicBezTo>
                    <a:cubicBezTo>
                      <a:pt x="244221" y="271260"/>
                      <a:pt x="262128" y="281928"/>
                      <a:pt x="266510" y="286215"/>
                    </a:cubicBezTo>
                    <a:cubicBezTo>
                      <a:pt x="271844" y="291644"/>
                      <a:pt x="271844" y="300312"/>
                      <a:pt x="266510" y="305741"/>
                    </a:cubicBezTo>
                    <a:close/>
                    <a:moveTo>
                      <a:pt x="266510" y="220873"/>
                    </a:moveTo>
                    <a:cubicBezTo>
                      <a:pt x="262223" y="225159"/>
                      <a:pt x="244221" y="235827"/>
                      <a:pt x="230981" y="242495"/>
                    </a:cubicBezTo>
                    <a:cubicBezTo>
                      <a:pt x="226886" y="244019"/>
                      <a:pt x="223742" y="245352"/>
                      <a:pt x="221361" y="246495"/>
                    </a:cubicBezTo>
                    <a:cubicBezTo>
                      <a:pt x="222504" y="244114"/>
                      <a:pt x="223838" y="241066"/>
                      <a:pt x="225362" y="236875"/>
                    </a:cubicBezTo>
                    <a:cubicBezTo>
                      <a:pt x="232029" y="223635"/>
                      <a:pt x="242697" y="205633"/>
                      <a:pt x="246983" y="201347"/>
                    </a:cubicBezTo>
                    <a:cubicBezTo>
                      <a:pt x="249650" y="198680"/>
                      <a:pt x="253175" y="197346"/>
                      <a:pt x="256699" y="197346"/>
                    </a:cubicBezTo>
                    <a:cubicBezTo>
                      <a:pt x="260223" y="197346"/>
                      <a:pt x="263747" y="198680"/>
                      <a:pt x="266414" y="201347"/>
                    </a:cubicBezTo>
                    <a:cubicBezTo>
                      <a:pt x="271748" y="206776"/>
                      <a:pt x="271748" y="215444"/>
                      <a:pt x="266414" y="220873"/>
                    </a:cubicBezTo>
                    <a:close/>
                    <a:moveTo>
                      <a:pt x="216694" y="70473"/>
                    </a:moveTo>
                    <a:cubicBezTo>
                      <a:pt x="219647" y="81046"/>
                      <a:pt x="225743" y="92190"/>
                      <a:pt x="234696" y="102192"/>
                    </a:cubicBezTo>
                    <a:cubicBezTo>
                      <a:pt x="240221" y="108478"/>
                      <a:pt x="246698" y="114384"/>
                      <a:pt x="253746" y="120003"/>
                    </a:cubicBezTo>
                    <a:cubicBezTo>
                      <a:pt x="260794" y="125623"/>
                      <a:pt x="268510" y="130862"/>
                      <a:pt x="276797" y="135720"/>
                    </a:cubicBezTo>
                    <a:cubicBezTo>
                      <a:pt x="284988" y="140577"/>
                      <a:pt x="293846" y="144959"/>
                      <a:pt x="302895" y="148769"/>
                    </a:cubicBezTo>
                    <a:cubicBezTo>
                      <a:pt x="306705" y="150388"/>
                      <a:pt x="310515" y="151912"/>
                      <a:pt x="314325" y="153341"/>
                    </a:cubicBezTo>
                    <a:lnTo>
                      <a:pt x="269748" y="194775"/>
                    </a:lnTo>
                    <a:cubicBezTo>
                      <a:pt x="261461" y="188202"/>
                      <a:pt x="249460" y="188583"/>
                      <a:pt x="241744" y="196203"/>
                    </a:cubicBezTo>
                    <a:cubicBezTo>
                      <a:pt x="241649" y="196299"/>
                      <a:pt x="238506" y="200775"/>
                      <a:pt x="234315" y="207252"/>
                    </a:cubicBezTo>
                    <a:cubicBezTo>
                      <a:pt x="238125" y="192965"/>
                      <a:pt x="241554" y="177820"/>
                      <a:pt x="241554" y="171534"/>
                    </a:cubicBezTo>
                    <a:cubicBezTo>
                      <a:pt x="241554" y="157246"/>
                      <a:pt x="230505" y="145626"/>
                      <a:pt x="216503" y="144387"/>
                    </a:cubicBezTo>
                    <a:lnTo>
                      <a:pt x="216503" y="70473"/>
                    </a:lnTo>
                    <a:close/>
                    <a:moveTo>
                      <a:pt x="214313" y="151341"/>
                    </a:moveTo>
                    <a:cubicBezTo>
                      <a:pt x="225457" y="151341"/>
                      <a:pt x="234506" y="160389"/>
                      <a:pt x="234506" y="171534"/>
                    </a:cubicBezTo>
                    <a:cubicBezTo>
                      <a:pt x="234506" y="181059"/>
                      <a:pt x="225457" y="214968"/>
                      <a:pt x="218694" y="234018"/>
                    </a:cubicBezTo>
                    <a:cubicBezTo>
                      <a:pt x="216884" y="237542"/>
                      <a:pt x="215456" y="240876"/>
                      <a:pt x="214313" y="243828"/>
                    </a:cubicBezTo>
                    <a:cubicBezTo>
                      <a:pt x="213265" y="240876"/>
                      <a:pt x="211741" y="237542"/>
                      <a:pt x="209931" y="234018"/>
                    </a:cubicBezTo>
                    <a:cubicBezTo>
                      <a:pt x="203168" y="214968"/>
                      <a:pt x="194119" y="181059"/>
                      <a:pt x="194119" y="171534"/>
                    </a:cubicBezTo>
                    <a:cubicBezTo>
                      <a:pt x="194119" y="160389"/>
                      <a:pt x="203168" y="151341"/>
                      <a:pt x="214313" y="151341"/>
                    </a:cubicBezTo>
                    <a:close/>
                    <a:moveTo>
                      <a:pt x="114205" y="153341"/>
                    </a:moveTo>
                    <a:cubicBezTo>
                      <a:pt x="118015" y="151817"/>
                      <a:pt x="121825" y="150293"/>
                      <a:pt x="125635" y="148769"/>
                    </a:cubicBezTo>
                    <a:cubicBezTo>
                      <a:pt x="134779" y="144959"/>
                      <a:pt x="143542" y="140577"/>
                      <a:pt x="151733" y="135720"/>
                    </a:cubicBezTo>
                    <a:cubicBezTo>
                      <a:pt x="159925" y="130862"/>
                      <a:pt x="167640" y="125528"/>
                      <a:pt x="174784" y="120003"/>
                    </a:cubicBezTo>
                    <a:cubicBezTo>
                      <a:pt x="181928" y="114384"/>
                      <a:pt x="188405" y="108478"/>
                      <a:pt x="193834" y="102192"/>
                    </a:cubicBezTo>
                    <a:cubicBezTo>
                      <a:pt x="202787" y="92190"/>
                      <a:pt x="208883" y="81046"/>
                      <a:pt x="211836" y="70473"/>
                    </a:cubicBezTo>
                    <a:lnTo>
                      <a:pt x="211836" y="144387"/>
                    </a:lnTo>
                    <a:cubicBezTo>
                      <a:pt x="197834" y="145626"/>
                      <a:pt x="186785" y="157246"/>
                      <a:pt x="186785" y="171534"/>
                    </a:cubicBezTo>
                    <a:cubicBezTo>
                      <a:pt x="186785" y="177725"/>
                      <a:pt x="190214" y="192965"/>
                      <a:pt x="194024" y="207252"/>
                    </a:cubicBezTo>
                    <a:cubicBezTo>
                      <a:pt x="189833" y="200871"/>
                      <a:pt x="186690" y="196394"/>
                      <a:pt x="186595" y="196299"/>
                    </a:cubicBezTo>
                    <a:cubicBezTo>
                      <a:pt x="178975" y="188679"/>
                      <a:pt x="166878" y="188202"/>
                      <a:pt x="158591" y="194870"/>
                    </a:cubicBezTo>
                    <a:lnTo>
                      <a:pt x="114014" y="153436"/>
                    </a:lnTo>
                    <a:close/>
                    <a:moveTo>
                      <a:pt x="162116" y="220778"/>
                    </a:moveTo>
                    <a:cubicBezTo>
                      <a:pt x="159544" y="218206"/>
                      <a:pt x="158115" y="214682"/>
                      <a:pt x="158115" y="211062"/>
                    </a:cubicBezTo>
                    <a:cubicBezTo>
                      <a:pt x="158115" y="207443"/>
                      <a:pt x="159544" y="203919"/>
                      <a:pt x="162116" y="201347"/>
                    </a:cubicBezTo>
                    <a:cubicBezTo>
                      <a:pt x="164687" y="198775"/>
                      <a:pt x="168307" y="197346"/>
                      <a:pt x="171831" y="197346"/>
                    </a:cubicBezTo>
                    <a:cubicBezTo>
                      <a:pt x="175355" y="197346"/>
                      <a:pt x="178880" y="198680"/>
                      <a:pt x="181547" y="201347"/>
                    </a:cubicBezTo>
                    <a:cubicBezTo>
                      <a:pt x="185833" y="205633"/>
                      <a:pt x="196501" y="223635"/>
                      <a:pt x="203168" y="236875"/>
                    </a:cubicBezTo>
                    <a:cubicBezTo>
                      <a:pt x="204692" y="240971"/>
                      <a:pt x="206026" y="244114"/>
                      <a:pt x="207169" y="246495"/>
                    </a:cubicBezTo>
                    <a:cubicBezTo>
                      <a:pt x="204788" y="245352"/>
                      <a:pt x="201740" y="244019"/>
                      <a:pt x="197549" y="242495"/>
                    </a:cubicBezTo>
                    <a:cubicBezTo>
                      <a:pt x="184309" y="235827"/>
                      <a:pt x="166306" y="225159"/>
                      <a:pt x="162020" y="220873"/>
                    </a:cubicBezTo>
                    <a:close/>
                    <a:moveTo>
                      <a:pt x="132302" y="233256"/>
                    </a:moveTo>
                    <a:cubicBezTo>
                      <a:pt x="141827" y="233256"/>
                      <a:pt x="175831" y="242304"/>
                      <a:pt x="194881" y="249162"/>
                    </a:cubicBezTo>
                    <a:cubicBezTo>
                      <a:pt x="198692" y="251067"/>
                      <a:pt x="201740" y="252496"/>
                      <a:pt x="204216" y="253544"/>
                    </a:cubicBezTo>
                    <a:cubicBezTo>
                      <a:pt x="201740" y="254496"/>
                      <a:pt x="198787" y="255925"/>
                      <a:pt x="194881" y="257830"/>
                    </a:cubicBezTo>
                    <a:cubicBezTo>
                      <a:pt x="175831" y="264593"/>
                      <a:pt x="141827" y="273737"/>
                      <a:pt x="132302" y="273737"/>
                    </a:cubicBezTo>
                    <a:cubicBezTo>
                      <a:pt x="121158" y="273737"/>
                      <a:pt x="112109" y="264688"/>
                      <a:pt x="112109" y="253544"/>
                    </a:cubicBezTo>
                    <a:cubicBezTo>
                      <a:pt x="112109" y="242400"/>
                      <a:pt x="121158" y="233351"/>
                      <a:pt x="132302" y="233351"/>
                    </a:cubicBezTo>
                    <a:close/>
                    <a:moveTo>
                      <a:pt x="185356" y="485668"/>
                    </a:moveTo>
                    <a:cubicBezTo>
                      <a:pt x="188119" y="481191"/>
                      <a:pt x="190119" y="476334"/>
                      <a:pt x="191262" y="471190"/>
                    </a:cubicBezTo>
                    <a:cubicBezTo>
                      <a:pt x="192881" y="464142"/>
                      <a:pt x="192881" y="456998"/>
                      <a:pt x="191548" y="450140"/>
                    </a:cubicBezTo>
                    <a:cubicBezTo>
                      <a:pt x="188976" y="436424"/>
                      <a:pt x="181356" y="424137"/>
                      <a:pt x="171260" y="415088"/>
                    </a:cubicBezTo>
                    <a:cubicBezTo>
                      <a:pt x="164306" y="408706"/>
                      <a:pt x="156591" y="403944"/>
                      <a:pt x="149066" y="399657"/>
                    </a:cubicBezTo>
                    <a:cubicBezTo>
                      <a:pt x="141542" y="395466"/>
                      <a:pt x="134112" y="391752"/>
                      <a:pt x="126968" y="388227"/>
                    </a:cubicBezTo>
                    <a:cubicBezTo>
                      <a:pt x="112586" y="381179"/>
                      <a:pt x="98965" y="374988"/>
                      <a:pt x="86487" y="368606"/>
                    </a:cubicBezTo>
                    <a:cubicBezTo>
                      <a:pt x="61913" y="355461"/>
                      <a:pt x="40195" y="343365"/>
                      <a:pt x="26480" y="327744"/>
                    </a:cubicBezTo>
                    <a:cubicBezTo>
                      <a:pt x="19717" y="320028"/>
                      <a:pt x="14859" y="311456"/>
                      <a:pt x="13049" y="303169"/>
                    </a:cubicBezTo>
                    <a:cubicBezTo>
                      <a:pt x="11239" y="294787"/>
                      <a:pt x="12668" y="286596"/>
                      <a:pt x="15431" y="279833"/>
                    </a:cubicBezTo>
                    <a:cubicBezTo>
                      <a:pt x="18383" y="273070"/>
                      <a:pt x="22765" y="267736"/>
                      <a:pt x="27527" y="263831"/>
                    </a:cubicBezTo>
                    <a:cubicBezTo>
                      <a:pt x="32385" y="260021"/>
                      <a:pt x="37529" y="257544"/>
                      <a:pt x="42386" y="256306"/>
                    </a:cubicBezTo>
                    <a:cubicBezTo>
                      <a:pt x="43815" y="255925"/>
                      <a:pt x="45148" y="255925"/>
                      <a:pt x="46482" y="255735"/>
                    </a:cubicBezTo>
                    <a:lnTo>
                      <a:pt x="56293" y="255735"/>
                    </a:lnTo>
                    <a:cubicBezTo>
                      <a:pt x="60198" y="256306"/>
                      <a:pt x="63532" y="257640"/>
                      <a:pt x="66389" y="258878"/>
                    </a:cubicBezTo>
                    <a:cubicBezTo>
                      <a:pt x="72200" y="261640"/>
                      <a:pt x="75819" y="264783"/>
                      <a:pt x="78391" y="267069"/>
                    </a:cubicBezTo>
                    <a:cubicBezTo>
                      <a:pt x="80963" y="269355"/>
                      <a:pt x="82391" y="270975"/>
                      <a:pt x="83249" y="271832"/>
                    </a:cubicBezTo>
                    <a:cubicBezTo>
                      <a:pt x="84106" y="272689"/>
                      <a:pt x="84392" y="272975"/>
                      <a:pt x="84392" y="272975"/>
                    </a:cubicBezTo>
                    <a:cubicBezTo>
                      <a:pt x="84392" y="272975"/>
                      <a:pt x="84201" y="272689"/>
                      <a:pt x="83439" y="271641"/>
                    </a:cubicBezTo>
                    <a:cubicBezTo>
                      <a:pt x="82677" y="270594"/>
                      <a:pt x="81439" y="268784"/>
                      <a:pt x="79058" y="266307"/>
                    </a:cubicBezTo>
                    <a:cubicBezTo>
                      <a:pt x="76676" y="263831"/>
                      <a:pt x="73247" y="260307"/>
                      <a:pt x="67247" y="256973"/>
                    </a:cubicBezTo>
                    <a:cubicBezTo>
                      <a:pt x="66485" y="256592"/>
                      <a:pt x="65532" y="256211"/>
                      <a:pt x="64580" y="255830"/>
                    </a:cubicBezTo>
                    <a:lnTo>
                      <a:pt x="104966" y="255830"/>
                    </a:lnTo>
                    <a:cubicBezTo>
                      <a:pt x="106204" y="269832"/>
                      <a:pt x="117824" y="280881"/>
                      <a:pt x="132112" y="280881"/>
                    </a:cubicBezTo>
                    <a:cubicBezTo>
                      <a:pt x="138113" y="280881"/>
                      <a:pt x="152495" y="277642"/>
                      <a:pt x="166402" y="274023"/>
                    </a:cubicBezTo>
                    <a:cubicBezTo>
                      <a:pt x="162116" y="276785"/>
                      <a:pt x="158591" y="279357"/>
                      <a:pt x="156877" y="281071"/>
                    </a:cubicBezTo>
                    <a:cubicBezTo>
                      <a:pt x="152876" y="285072"/>
                      <a:pt x="150686" y="290310"/>
                      <a:pt x="150686" y="295930"/>
                    </a:cubicBezTo>
                    <a:cubicBezTo>
                      <a:pt x="150686" y="300693"/>
                      <a:pt x="152305" y="305169"/>
                      <a:pt x="155258" y="308789"/>
                    </a:cubicBezTo>
                    <a:lnTo>
                      <a:pt x="109157" y="351651"/>
                    </a:lnTo>
                    <a:cubicBezTo>
                      <a:pt x="105442" y="350223"/>
                      <a:pt x="101727" y="348794"/>
                      <a:pt x="98108" y="347365"/>
                    </a:cubicBezTo>
                    <a:cubicBezTo>
                      <a:pt x="88964" y="343746"/>
                      <a:pt x="80010" y="339840"/>
                      <a:pt x="71723" y="335173"/>
                    </a:cubicBezTo>
                    <a:cubicBezTo>
                      <a:pt x="63437" y="330506"/>
                      <a:pt x="55912" y="324981"/>
                      <a:pt x="49720" y="318504"/>
                    </a:cubicBezTo>
                    <a:cubicBezTo>
                      <a:pt x="43625" y="312123"/>
                      <a:pt x="39243" y="304407"/>
                      <a:pt x="39243" y="297264"/>
                    </a:cubicBezTo>
                    <a:cubicBezTo>
                      <a:pt x="39148" y="290310"/>
                      <a:pt x="43720" y="283548"/>
                      <a:pt x="49435" y="280690"/>
                    </a:cubicBezTo>
                    <a:cubicBezTo>
                      <a:pt x="55055" y="277642"/>
                      <a:pt x="62008" y="278595"/>
                      <a:pt x="67056" y="281738"/>
                    </a:cubicBezTo>
                    <a:cubicBezTo>
                      <a:pt x="68771" y="282786"/>
                      <a:pt x="70104" y="284119"/>
                      <a:pt x="71247" y="285453"/>
                    </a:cubicBezTo>
                    <a:cubicBezTo>
                      <a:pt x="67532" y="284691"/>
                      <a:pt x="63532" y="285453"/>
                      <a:pt x="60293" y="287929"/>
                    </a:cubicBezTo>
                    <a:cubicBezTo>
                      <a:pt x="54388" y="292501"/>
                      <a:pt x="53340" y="300978"/>
                      <a:pt x="58007" y="306884"/>
                    </a:cubicBezTo>
                    <a:cubicBezTo>
                      <a:pt x="58198" y="307170"/>
                      <a:pt x="58579" y="307360"/>
                      <a:pt x="58865" y="307551"/>
                    </a:cubicBezTo>
                    <a:cubicBezTo>
                      <a:pt x="59055" y="307741"/>
                      <a:pt x="59150" y="307932"/>
                      <a:pt x="59341" y="308217"/>
                    </a:cubicBezTo>
                    <a:cubicBezTo>
                      <a:pt x="59912" y="308789"/>
                      <a:pt x="60770" y="309551"/>
                      <a:pt x="61913" y="310218"/>
                    </a:cubicBezTo>
                    <a:cubicBezTo>
                      <a:pt x="62008" y="310218"/>
                      <a:pt x="62103" y="310313"/>
                      <a:pt x="62198" y="310408"/>
                    </a:cubicBezTo>
                    <a:cubicBezTo>
                      <a:pt x="62294" y="310408"/>
                      <a:pt x="62389" y="310503"/>
                      <a:pt x="62484" y="310599"/>
                    </a:cubicBezTo>
                    <a:cubicBezTo>
                      <a:pt x="63532" y="311170"/>
                      <a:pt x="64961" y="311551"/>
                      <a:pt x="66485" y="311837"/>
                    </a:cubicBezTo>
                    <a:cubicBezTo>
                      <a:pt x="66770" y="311837"/>
                      <a:pt x="67056" y="311932"/>
                      <a:pt x="67342" y="311932"/>
                    </a:cubicBezTo>
                    <a:cubicBezTo>
                      <a:pt x="69818" y="312218"/>
                      <a:pt x="72485" y="311932"/>
                      <a:pt x="75152" y="310980"/>
                    </a:cubicBezTo>
                    <a:cubicBezTo>
                      <a:pt x="77534" y="310122"/>
                      <a:pt x="79724" y="308598"/>
                      <a:pt x="81439" y="306598"/>
                    </a:cubicBezTo>
                    <a:cubicBezTo>
                      <a:pt x="83153" y="304788"/>
                      <a:pt x="84296" y="302693"/>
                      <a:pt x="85058" y="300788"/>
                    </a:cubicBezTo>
                    <a:cubicBezTo>
                      <a:pt x="85820" y="298883"/>
                      <a:pt x="86201" y="297264"/>
                      <a:pt x="86392" y="296121"/>
                    </a:cubicBezTo>
                    <a:cubicBezTo>
                      <a:pt x="86582" y="294978"/>
                      <a:pt x="86678" y="294311"/>
                      <a:pt x="86678" y="294311"/>
                    </a:cubicBezTo>
                    <a:cubicBezTo>
                      <a:pt x="86487" y="289929"/>
                      <a:pt x="85249" y="285548"/>
                      <a:pt x="82868" y="281547"/>
                    </a:cubicBezTo>
                    <a:cubicBezTo>
                      <a:pt x="80486" y="277547"/>
                      <a:pt x="77057" y="274213"/>
                      <a:pt x="72962" y="271737"/>
                    </a:cubicBezTo>
                    <a:cubicBezTo>
                      <a:pt x="68866" y="269260"/>
                      <a:pt x="64103" y="267736"/>
                      <a:pt x="59150" y="267450"/>
                    </a:cubicBezTo>
                    <a:cubicBezTo>
                      <a:pt x="54197" y="267165"/>
                      <a:pt x="48673" y="268117"/>
                      <a:pt x="44006" y="270784"/>
                    </a:cubicBezTo>
                    <a:cubicBezTo>
                      <a:pt x="39338" y="273261"/>
                      <a:pt x="35338" y="277071"/>
                      <a:pt x="32576" y="281738"/>
                    </a:cubicBezTo>
                    <a:cubicBezTo>
                      <a:pt x="29813" y="286310"/>
                      <a:pt x="28099" y="291930"/>
                      <a:pt x="28289" y="297549"/>
                    </a:cubicBezTo>
                    <a:cubicBezTo>
                      <a:pt x="28480" y="303169"/>
                      <a:pt x="30290" y="308503"/>
                      <a:pt x="32861" y="313170"/>
                    </a:cubicBezTo>
                    <a:cubicBezTo>
                      <a:pt x="35433" y="317838"/>
                      <a:pt x="38767" y="321933"/>
                      <a:pt x="42386" y="325553"/>
                    </a:cubicBezTo>
                    <a:cubicBezTo>
                      <a:pt x="49625" y="332697"/>
                      <a:pt x="58198" y="338507"/>
                      <a:pt x="67151" y="343269"/>
                    </a:cubicBezTo>
                    <a:cubicBezTo>
                      <a:pt x="76200" y="347937"/>
                      <a:pt x="85630" y="351651"/>
                      <a:pt x="94964" y="354985"/>
                    </a:cubicBezTo>
                    <a:cubicBezTo>
                      <a:pt x="104299" y="358319"/>
                      <a:pt x="113633" y="361462"/>
                      <a:pt x="122682" y="364796"/>
                    </a:cubicBezTo>
                    <a:cubicBezTo>
                      <a:pt x="131731" y="368130"/>
                      <a:pt x="140303" y="372130"/>
                      <a:pt x="148495" y="376512"/>
                    </a:cubicBezTo>
                    <a:cubicBezTo>
                      <a:pt x="164783" y="385370"/>
                      <a:pt x="179546" y="395752"/>
                      <a:pt x="190786" y="407373"/>
                    </a:cubicBezTo>
                    <a:cubicBezTo>
                      <a:pt x="202025" y="418898"/>
                      <a:pt x="209169" y="432233"/>
                      <a:pt x="211455" y="444330"/>
                    </a:cubicBezTo>
                    <a:cubicBezTo>
                      <a:pt x="211455" y="444520"/>
                      <a:pt x="211455" y="444711"/>
                      <a:pt x="211455" y="444806"/>
                    </a:cubicBezTo>
                    <a:lnTo>
                      <a:pt x="211455" y="452045"/>
                    </a:lnTo>
                    <a:cubicBezTo>
                      <a:pt x="205073" y="453188"/>
                      <a:pt x="200216" y="458617"/>
                      <a:pt x="200216" y="465285"/>
                    </a:cubicBezTo>
                    <a:cubicBezTo>
                      <a:pt x="200216" y="472809"/>
                      <a:pt x="206312" y="478905"/>
                      <a:pt x="213836" y="478905"/>
                    </a:cubicBezTo>
                    <a:cubicBezTo>
                      <a:pt x="221361" y="478905"/>
                      <a:pt x="227457" y="472809"/>
                      <a:pt x="227457" y="465285"/>
                    </a:cubicBezTo>
                    <a:cubicBezTo>
                      <a:pt x="227457" y="458617"/>
                      <a:pt x="222599" y="453188"/>
                      <a:pt x="216218" y="452045"/>
                    </a:cubicBezTo>
                    <a:lnTo>
                      <a:pt x="216218" y="444806"/>
                    </a:lnTo>
                    <a:cubicBezTo>
                      <a:pt x="216218" y="444806"/>
                      <a:pt x="216218" y="444425"/>
                      <a:pt x="216218" y="444234"/>
                    </a:cubicBezTo>
                    <a:cubicBezTo>
                      <a:pt x="218504" y="432138"/>
                      <a:pt x="225647" y="418898"/>
                      <a:pt x="236887" y="407277"/>
                    </a:cubicBezTo>
                    <a:cubicBezTo>
                      <a:pt x="248126" y="395657"/>
                      <a:pt x="262890" y="385275"/>
                      <a:pt x="279178" y="376416"/>
                    </a:cubicBezTo>
                    <a:cubicBezTo>
                      <a:pt x="287369" y="372035"/>
                      <a:pt x="296037" y="368130"/>
                      <a:pt x="304991" y="364701"/>
                    </a:cubicBezTo>
                    <a:cubicBezTo>
                      <a:pt x="314039" y="361272"/>
                      <a:pt x="323374" y="358224"/>
                      <a:pt x="332708" y="354890"/>
                    </a:cubicBezTo>
                    <a:cubicBezTo>
                      <a:pt x="342043" y="351556"/>
                      <a:pt x="351473" y="347841"/>
                      <a:pt x="360521" y="343174"/>
                    </a:cubicBezTo>
                    <a:cubicBezTo>
                      <a:pt x="369475" y="338412"/>
                      <a:pt x="378047" y="332601"/>
                      <a:pt x="385286" y="325458"/>
                    </a:cubicBezTo>
                    <a:cubicBezTo>
                      <a:pt x="388906" y="321838"/>
                      <a:pt x="392240" y="317742"/>
                      <a:pt x="394811" y="313075"/>
                    </a:cubicBezTo>
                    <a:cubicBezTo>
                      <a:pt x="397383" y="308408"/>
                      <a:pt x="399193" y="303074"/>
                      <a:pt x="399383" y="297454"/>
                    </a:cubicBezTo>
                    <a:cubicBezTo>
                      <a:pt x="399669" y="291834"/>
                      <a:pt x="397955" y="286215"/>
                      <a:pt x="395097" y="281643"/>
                    </a:cubicBezTo>
                    <a:cubicBezTo>
                      <a:pt x="392335" y="276975"/>
                      <a:pt x="388334" y="273261"/>
                      <a:pt x="383667" y="270689"/>
                    </a:cubicBezTo>
                    <a:cubicBezTo>
                      <a:pt x="379000" y="268117"/>
                      <a:pt x="373571" y="267069"/>
                      <a:pt x="368522" y="267355"/>
                    </a:cubicBezTo>
                    <a:cubicBezTo>
                      <a:pt x="363474" y="267736"/>
                      <a:pt x="358712" y="269165"/>
                      <a:pt x="354711" y="271641"/>
                    </a:cubicBezTo>
                    <a:cubicBezTo>
                      <a:pt x="350615" y="274023"/>
                      <a:pt x="347186" y="277452"/>
                      <a:pt x="344805" y="281452"/>
                    </a:cubicBezTo>
                    <a:cubicBezTo>
                      <a:pt x="342424" y="285453"/>
                      <a:pt x="341186" y="289834"/>
                      <a:pt x="340995" y="294216"/>
                    </a:cubicBezTo>
                    <a:cubicBezTo>
                      <a:pt x="340995" y="294216"/>
                      <a:pt x="340995" y="294882"/>
                      <a:pt x="341281" y="296025"/>
                    </a:cubicBezTo>
                    <a:cubicBezTo>
                      <a:pt x="341471" y="297168"/>
                      <a:pt x="341852" y="298883"/>
                      <a:pt x="342614" y="300693"/>
                    </a:cubicBezTo>
                    <a:cubicBezTo>
                      <a:pt x="343376" y="302598"/>
                      <a:pt x="344615" y="304693"/>
                      <a:pt x="346234" y="306503"/>
                    </a:cubicBezTo>
                    <a:cubicBezTo>
                      <a:pt x="347948" y="308408"/>
                      <a:pt x="350234" y="310027"/>
                      <a:pt x="352520" y="310884"/>
                    </a:cubicBezTo>
                    <a:cubicBezTo>
                      <a:pt x="355187" y="311932"/>
                      <a:pt x="357950" y="312123"/>
                      <a:pt x="360331" y="311837"/>
                    </a:cubicBezTo>
                    <a:cubicBezTo>
                      <a:pt x="360617" y="311837"/>
                      <a:pt x="360902" y="311837"/>
                      <a:pt x="361188" y="311742"/>
                    </a:cubicBezTo>
                    <a:cubicBezTo>
                      <a:pt x="362712" y="311456"/>
                      <a:pt x="364141" y="311075"/>
                      <a:pt x="365189" y="310503"/>
                    </a:cubicBezTo>
                    <a:cubicBezTo>
                      <a:pt x="365284" y="310503"/>
                      <a:pt x="365379" y="310408"/>
                      <a:pt x="365474" y="310313"/>
                    </a:cubicBezTo>
                    <a:cubicBezTo>
                      <a:pt x="365570" y="310313"/>
                      <a:pt x="365665" y="310218"/>
                      <a:pt x="365760" y="310122"/>
                    </a:cubicBezTo>
                    <a:cubicBezTo>
                      <a:pt x="366903" y="309456"/>
                      <a:pt x="367760" y="308694"/>
                      <a:pt x="368332" y="308122"/>
                    </a:cubicBezTo>
                    <a:cubicBezTo>
                      <a:pt x="368522" y="307836"/>
                      <a:pt x="368713" y="307646"/>
                      <a:pt x="368808" y="307455"/>
                    </a:cubicBezTo>
                    <a:cubicBezTo>
                      <a:pt x="369094" y="307170"/>
                      <a:pt x="369380" y="307074"/>
                      <a:pt x="369665" y="306789"/>
                    </a:cubicBezTo>
                    <a:cubicBezTo>
                      <a:pt x="374237" y="300883"/>
                      <a:pt x="373190" y="292406"/>
                      <a:pt x="367379" y="287834"/>
                    </a:cubicBezTo>
                    <a:cubicBezTo>
                      <a:pt x="364141" y="285357"/>
                      <a:pt x="360140" y="284691"/>
                      <a:pt x="356425" y="285357"/>
                    </a:cubicBezTo>
                    <a:cubicBezTo>
                      <a:pt x="357569" y="283929"/>
                      <a:pt x="358902" y="282690"/>
                      <a:pt x="360617" y="281643"/>
                    </a:cubicBezTo>
                    <a:cubicBezTo>
                      <a:pt x="365665" y="278499"/>
                      <a:pt x="372618" y="277642"/>
                      <a:pt x="378238" y="280595"/>
                    </a:cubicBezTo>
                    <a:cubicBezTo>
                      <a:pt x="383953" y="283452"/>
                      <a:pt x="388620" y="290215"/>
                      <a:pt x="388430" y="297168"/>
                    </a:cubicBezTo>
                    <a:cubicBezTo>
                      <a:pt x="388430" y="304312"/>
                      <a:pt x="384048" y="312027"/>
                      <a:pt x="377952" y="318409"/>
                    </a:cubicBezTo>
                    <a:cubicBezTo>
                      <a:pt x="371761" y="324886"/>
                      <a:pt x="364236" y="330411"/>
                      <a:pt x="355949" y="335078"/>
                    </a:cubicBezTo>
                    <a:cubicBezTo>
                      <a:pt x="347663" y="339745"/>
                      <a:pt x="338709" y="343555"/>
                      <a:pt x="329565" y="347270"/>
                    </a:cubicBezTo>
                    <a:cubicBezTo>
                      <a:pt x="325850" y="348699"/>
                      <a:pt x="322136" y="350127"/>
                      <a:pt x="318516" y="351556"/>
                    </a:cubicBezTo>
                    <a:lnTo>
                      <a:pt x="272415" y="308694"/>
                    </a:lnTo>
                    <a:cubicBezTo>
                      <a:pt x="278892" y="300407"/>
                      <a:pt x="278416" y="288501"/>
                      <a:pt x="270796" y="280881"/>
                    </a:cubicBezTo>
                    <a:cubicBezTo>
                      <a:pt x="270701" y="280785"/>
                      <a:pt x="266224" y="277642"/>
                      <a:pt x="259842" y="273451"/>
                    </a:cubicBezTo>
                    <a:cubicBezTo>
                      <a:pt x="274130" y="277261"/>
                      <a:pt x="289274" y="280690"/>
                      <a:pt x="295466" y="280690"/>
                    </a:cubicBezTo>
                    <a:cubicBezTo>
                      <a:pt x="309753" y="280690"/>
                      <a:pt x="321374" y="269641"/>
                      <a:pt x="322612" y="255639"/>
                    </a:cubicBezTo>
                    <a:lnTo>
                      <a:pt x="362998" y="255639"/>
                    </a:lnTo>
                    <a:cubicBezTo>
                      <a:pt x="362141" y="256020"/>
                      <a:pt x="361188" y="256401"/>
                      <a:pt x="360331" y="256782"/>
                    </a:cubicBezTo>
                    <a:cubicBezTo>
                      <a:pt x="354425" y="260021"/>
                      <a:pt x="350901" y="263545"/>
                      <a:pt x="348520" y="266117"/>
                    </a:cubicBezTo>
                    <a:cubicBezTo>
                      <a:pt x="346139" y="268689"/>
                      <a:pt x="344900" y="270403"/>
                      <a:pt x="344138" y="271451"/>
                    </a:cubicBezTo>
                    <a:cubicBezTo>
                      <a:pt x="343376" y="272499"/>
                      <a:pt x="343186" y="272784"/>
                      <a:pt x="343186" y="272784"/>
                    </a:cubicBezTo>
                    <a:cubicBezTo>
                      <a:pt x="343186" y="272784"/>
                      <a:pt x="343472" y="272499"/>
                      <a:pt x="344329" y="271641"/>
                    </a:cubicBezTo>
                    <a:cubicBezTo>
                      <a:pt x="345186" y="270784"/>
                      <a:pt x="346615" y="269165"/>
                      <a:pt x="349187" y="266879"/>
                    </a:cubicBezTo>
                    <a:cubicBezTo>
                      <a:pt x="351758" y="264593"/>
                      <a:pt x="355378" y="261450"/>
                      <a:pt x="361188" y="258687"/>
                    </a:cubicBezTo>
                    <a:cubicBezTo>
                      <a:pt x="364046" y="257449"/>
                      <a:pt x="367379" y="256211"/>
                      <a:pt x="371285" y="255544"/>
                    </a:cubicBezTo>
                    <a:lnTo>
                      <a:pt x="381095" y="255544"/>
                    </a:lnTo>
                    <a:cubicBezTo>
                      <a:pt x="382429" y="255735"/>
                      <a:pt x="383762" y="255735"/>
                      <a:pt x="385191" y="256116"/>
                    </a:cubicBezTo>
                    <a:cubicBezTo>
                      <a:pt x="390144" y="257259"/>
                      <a:pt x="395288" y="259830"/>
                      <a:pt x="400050" y="263640"/>
                    </a:cubicBezTo>
                    <a:cubicBezTo>
                      <a:pt x="404813" y="267546"/>
                      <a:pt x="409194" y="272880"/>
                      <a:pt x="412147" y="279642"/>
                    </a:cubicBezTo>
                    <a:cubicBezTo>
                      <a:pt x="415004" y="286405"/>
                      <a:pt x="416338" y="294501"/>
                      <a:pt x="414528" y="302979"/>
                    </a:cubicBezTo>
                    <a:cubicBezTo>
                      <a:pt x="412718" y="311265"/>
                      <a:pt x="407861" y="319838"/>
                      <a:pt x="401098" y="327553"/>
                    </a:cubicBezTo>
                    <a:cubicBezTo>
                      <a:pt x="387477" y="343174"/>
                      <a:pt x="365760" y="355271"/>
                      <a:pt x="341090" y="368415"/>
                    </a:cubicBezTo>
                    <a:cubicBezTo>
                      <a:pt x="328613" y="374797"/>
                      <a:pt x="314992" y="380988"/>
                      <a:pt x="300609" y="388037"/>
                    </a:cubicBezTo>
                    <a:cubicBezTo>
                      <a:pt x="293370" y="391561"/>
                      <a:pt x="286036" y="395276"/>
                      <a:pt x="278511" y="399467"/>
                    </a:cubicBezTo>
                    <a:cubicBezTo>
                      <a:pt x="270986" y="403658"/>
                      <a:pt x="263366" y="408516"/>
                      <a:pt x="256318" y="414897"/>
                    </a:cubicBezTo>
                    <a:cubicBezTo>
                      <a:pt x="246221" y="423946"/>
                      <a:pt x="238601" y="436233"/>
                      <a:pt x="236030" y="449949"/>
                    </a:cubicBezTo>
                    <a:cubicBezTo>
                      <a:pt x="234696" y="456807"/>
                      <a:pt x="234696" y="463951"/>
                      <a:pt x="236315" y="471000"/>
                    </a:cubicBezTo>
                    <a:cubicBezTo>
                      <a:pt x="237458" y="476048"/>
                      <a:pt x="239459" y="481001"/>
                      <a:pt x="242221" y="485478"/>
                    </a:cubicBezTo>
                    <a:lnTo>
                      <a:pt x="184404"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1996;p48">
                <a:extLst>
                  <a:ext uri="{FF2B5EF4-FFF2-40B4-BE49-F238E27FC236}">
                    <a16:creationId xmlns:a16="http://schemas.microsoft.com/office/drawing/2014/main" xmlns="" id="{2516C0A1-7C2B-84FC-5C6A-013612215AD0}"/>
                  </a:ext>
                </a:extLst>
              </p:cNvPr>
              <p:cNvSpPr/>
              <p:nvPr/>
            </p:nvSpPr>
            <p:spPr>
              <a:xfrm>
                <a:off x="42662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1997;p48">
                <a:extLst>
                  <a:ext uri="{FF2B5EF4-FFF2-40B4-BE49-F238E27FC236}">
                    <a16:creationId xmlns:a16="http://schemas.microsoft.com/office/drawing/2014/main" xmlns="" id="{7632C982-3BFE-1FF8-AB27-68F1030E43DC}"/>
                  </a:ext>
                </a:extLst>
              </p:cNvPr>
              <p:cNvSpPr/>
              <p:nvPr/>
            </p:nvSpPr>
            <p:spPr>
              <a:xfrm>
                <a:off x="3952875"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 name="Google Shape;1998;p48">
              <a:extLst>
                <a:ext uri="{FF2B5EF4-FFF2-40B4-BE49-F238E27FC236}">
                  <a16:creationId xmlns:a16="http://schemas.microsoft.com/office/drawing/2014/main" xmlns="" id="{A8BC5D47-3E50-8862-9328-09B38F90E72E}"/>
                </a:ext>
              </a:extLst>
            </p:cNvPr>
            <p:cNvGrpSpPr/>
            <p:nvPr/>
          </p:nvGrpSpPr>
          <p:grpSpPr>
            <a:xfrm>
              <a:off x="4381404" y="3138487"/>
              <a:ext cx="429958" cy="578738"/>
              <a:chOff x="4381404" y="3138487"/>
              <a:chExt cx="429958" cy="578738"/>
            </a:xfrm>
          </p:grpSpPr>
          <p:sp>
            <p:nvSpPr>
              <p:cNvPr id="63" name="Google Shape;1999;p48">
                <a:extLst>
                  <a:ext uri="{FF2B5EF4-FFF2-40B4-BE49-F238E27FC236}">
                    <a16:creationId xmlns:a16="http://schemas.microsoft.com/office/drawing/2014/main" xmlns="" id="{ABCC65A9-A4EC-C21F-2603-662AD2F53204}"/>
                  </a:ext>
                </a:extLst>
              </p:cNvPr>
              <p:cNvSpPr/>
              <p:nvPr/>
            </p:nvSpPr>
            <p:spPr>
              <a:xfrm>
                <a:off x="43815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6"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2000;p48">
                <a:extLst>
                  <a:ext uri="{FF2B5EF4-FFF2-40B4-BE49-F238E27FC236}">
                    <a16:creationId xmlns:a16="http://schemas.microsoft.com/office/drawing/2014/main" xmlns="" id="{2CC12FAD-E7C3-4061-6DE7-088F77D1F551}"/>
                  </a:ext>
                </a:extLst>
              </p:cNvPr>
              <p:cNvSpPr/>
              <p:nvPr/>
            </p:nvSpPr>
            <p:spPr>
              <a:xfrm>
                <a:off x="4381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0"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4"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4"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9" y="37017"/>
                    </a:cubicBezTo>
                    <a:cubicBezTo>
                      <a:pt x="78486" y="35969"/>
                      <a:pt x="77629" y="34826"/>
                      <a:pt x="76771" y="33207"/>
                    </a:cubicBezTo>
                    <a:cubicBezTo>
                      <a:pt x="76581" y="32826"/>
                      <a:pt x="76295" y="32445"/>
                      <a:pt x="76105" y="31874"/>
                    </a:cubicBezTo>
                    <a:cubicBezTo>
                      <a:pt x="75819" y="31397"/>
                      <a:pt x="75628" y="30635"/>
                      <a:pt x="75343" y="29873"/>
                    </a:cubicBezTo>
                    <a:cubicBezTo>
                      <a:pt x="74866" y="28349"/>
                      <a:pt x="74486" y="26254"/>
                      <a:pt x="74676" y="23873"/>
                    </a:cubicBezTo>
                    <a:cubicBezTo>
                      <a:pt x="74866"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2001;p48">
                <a:extLst>
                  <a:ext uri="{FF2B5EF4-FFF2-40B4-BE49-F238E27FC236}">
                    <a16:creationId xmlns:a16="http://schemas.microsoft.com/office/drawing/2014/main" xmlns="" id="{AC945D30-223E-EF23-9EEA-5DF33E88228D}"/>
                  </a:ext>
                </a:extLst>
              </p:cNvPr>
              <p:cNvSpPr/>
              <p:nvPr/>
            </p:nvSpPr>
            <p:spPr>
              <a:xfrm>
                <a:off x="469469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2002;p48">
                <a:extLst>
                  <a:ext uri="{FF2B5EF4-FFF2-40B4-BE49-F238E27FC236}">
                    <a16:creationId xmlns:a16="http://schemas.microsoft.com/office/drawing/2014/main" xmlns="" id="{062B5CA5-0A5A-9AAE-33A7-79A09BAAF3E2}"/>
                  </a:ext>
                </a:extLst>
              </p:cNvPr>
              <p:cNvSpPr/>
              <p:nvPr/>
            </p:nvSpPr>
            <p:spPr>
              <a:xfrm>
                <a:off x="4382738" y="3210126"/>
                <a:ext cx="428624" cy="507099"/>
              </a:xfrm>
              <a:custGeom>
                <a:avLst/>
                <a:gdLst/>
                <a:ahLst/>
                <a:cxnLst/>
                <a:rect l="l" t="t" r="r" b="b"/>
                <a:pathLst>
                  <a:path w="428624" h="507099" extrusionOk="0">
                    <a:moveTo>
                      <a:pt x="427387" y="485763"/>
                    </a:moveTo>
                    <a:lnTo>
                      <a:pt x="387001" y="485763"/>
                    </a:lnTo>
                    <a:cubicBezTo>
                      <a:pt x="389096" y="482239"/>
                      <a:pt x="391287" y="478810"/>
                      <a:pt x="393668" y="475095"/>
                    </a:cubicBezTo>
                    <a:cubicBezTo>
                      <a:pt x="398716" y="467475"/>
                      <a:pt x="404431" y="459665"/>
                      <a:pt x="410432" y="451092"/>
                    </a:cubicBezTo>
                    <a:cubicBezTo>
                      <a:pt x="413385" y="446806"/>
                      <a:pt x="416433" y="442329"/>
                      <a:pt x="419386" y="437567"/>
                    </a:cubicBezTo>
                    <a:cubicBezTo>
                      <a:pt x="422339" y="432804"/>
                      <a:pt x="425101" y="427566"/>
                      <a:pt x="427101" y="421755"/>
                    </a:cubicBezTo>
                    <a:cubicBezTo>
                      <a:pt x="427291" y="421279"/>
                      <a:pt x="427291" y="420803"/>
                      <a:pt x="427482" y="420327"/>
                    </a:cubicBezTo>
                    <a:lnTo>
                      <a:pt x="427482" y="395371"/>
                    </a:lnTo>
                    <a:cubicBezTo>
                      <a:pt x="426053" y="391085"/>
                      <a:pt x="423767" y="386989"/>
                      <a:pt x="420624" y="383465"/>
                    </a:cubicBezTo>
                    <a:cubicBezTo>
                      <a:pt x="417481" y="379941"/>
                      <a:pt x="413576" y="377274"/>
                      <a:pt x="409194" y="375369"/>
                    </a:cubicBezTo>
                    <a:cubicBezTo>
                      <a:pt x="404241" y="373273"/>
                      <a:pt x="398431" y="372511"/>
                      <a:pt x="393001" y="373559"/>
                    </a:cubicBezTo>
                    <a:cubicBezTo>
                      <a:pt x="387477" y="374702"/>
                      <a:pt x="382714" y="377559"/>
                      <a:pt x="379285" y="380988"/>
                    </a:cubicBezTo>
                    <a:cubicBezTo>
                      <a:pt x="375856" y="384417"/>
                      <a:pt x="373570" y="388513"/>
                      <a:pt x="372523" y="392228"/>
                    </a:cubicBezTo>
                    <a:cubicBezTo>
                      <a:pt x="371380" y="396038"/>
                      <a:pt x="371380" y="399372"/>
                      <a:pt x="371761" y="401658"/>
                    </a:cubicBezTo>
                    <a:cubicBezTo>
                      <a:pt x="372142" y="404420"/>
                      <a:pt x="373094" y="406992"/>
                      <a:pt x="374333" y="409182"/>
                    </a:cubicBezTo>
                    <a:cubicBezTo>
                      <a:pt x="375571" y="411373"/>
                      <a:pt x="377095" y="413183"/>
                      <a:pt x="378809" y="414707"/>
                    </a:cubicBezTo>
                    <a:cubicBezTo>
                      <a:pt x="382143" y="417755"/>
                      <a:pt x="385953" y="419279"/>
                      <a:pt x="389287" y="419755"/>
                    </a:cubicBezTo>
                    <a:cubicBezTo>
                      <a:pt x="392620" y="420231"/>
                      <a:pt x="395287" y="419565"/>
                      <a:pt x="396907" y="418612"/>
                    </a:cubicBezTo>
                    <a:cubicBezTo>
                      <a:pt x="398526" y="417660"/>
                      <a:pt x="399097" y="416517"/>
                      <a:pt x="398907" y="415564"/>
                    </a:cubicBezTo>
                    <a:cubicBezTo>
                      <a:pt x="398716" y="414612"/>
                      <a:pt x="397764" y="413850"/>
                      <a:pt x="396621" y="412992"/>
                    </a:cubicBezTo>
                    <a:cubicBezTo>
                      <a:pt x="395478" y="412230"/>
                      <a:pt x="394049" y="411278"/>
                      <a:pt x="392620" y="410135"/>
                    </a:cubicBezTo>
                    <a:cubicBezTo>
                      <a:pt x="389763" y="407944"/>
                      <a:pt x="386620" y="403753"/>
                      <a:pt x="386143" y="399753"/>
                    </a:cubicBezTo>
                    <a:cubicBezTo>
                      <a:pt x="386048" y="398895"/>
                      <a:pt x="385858" y="397562"/>
                      <a:pt x="386143" y="395752"/>
                    </a:cubicBezTo>
                    <a:cubicBezTo>
                      <a:pt x="386429" y="393942"/>
                      <a:pt x="387287" y="391752"/>
                      <a:pt x="388906" y="389561"/>
                    </a:cubicBezTo>
                    <a:cubicBezTo>
                      <a:pt x="390525" y="387370"/>
                      <a:pt x="392906" y="385370"/>
                      <a:pt x="395859" y="384227"/>
                    </a:cubicBezTo>
                    <a:cubicBezTo>
                      <a:pt x="398907" y="383084"/>
                      <a:pt x="402717" y="382893"/>
                      <a:pt x="406432" y="383751"/>
                    </a:cubicBezTo>
                    <a:cubicBezTo>
                      <a:pt x="413099" y="385275"/>
                      <a:pt x="419100" y="390323"/>
                      <a:pt x="421958" y="397371"/>
                    </a:cubicBezTo>
                    <a:cubicBezTo>
                      <a:pt x="424910" y="404325"/>
                      <a:pt x="425006" y="412516"/>
                      <a:pt x="422434" y="420041"/>
                    </a:cubicBezTo>
                    <a:cubicBezTo>
                      <a:pt x="420719" y="425280"/>
                      <a:pt x="418052" y="430233"/>
                      <a:pt x="415290" y="434805"/>
                    </a:cubicBezTo>
                    <a:cubicBezTo>
                      <a:pt x="412433" y="439472"/>
                      <a:pt x="409480" y="443853"/>
                      <a:pt x="406622" y="448140"/>
                    </a:cubicBezTo>
                    <a:cubicBezTo>
                      <a:pt x="400812" y="456712"/>
                      <a:pt x="395002" y="464618"/>
                      <a:pt x="389954" y="472428"/>
                    </a:cubicBezTo>
                    <a:cubicBezTo>
                      <a:pt x="387382" y="476334"/>
                      <a:pt x="385096" y="480144"/>
                      <a:pt x="382905" y="483858"/>
                    </a:cubicBezTo>
                    <a:cubicBezTo>
                      <a:pt x="382524" y="484430"/>
                      <a:pt x="382333" y="485001"/>
                      <a:pt x="381953" y="485573"/>
                    </a:cubicBezTo>
                    <a:lnTo>
                      <a:pt x="314516" y="485573"/>
                    </a:lnTo>
                    <a:cubicBezTo>
                      <a:pt x="314897" y="484811"/>
                      <a:pt x="315278" y="484049"/>
                      <a:pt x="315468" y="483382"/>
                    </a:cubicBezTo>
                    <a:cubicBezTo>
                      <a:pt x="317087" y="479382"/>
                      <a:pt x="317754" y="475191"/>
                      <a:pt x="317659" y="471381"/>
                    </a:cubicBezTo>
                    <a:cubicBezTo>
                      <a:pt x="317659" y="467475"/>
                      <a:pt x="316992" y="463856"/>
                      <a:pt x="315849" y="460617"/>
                    </a:cubicBezTo>
                    <a:cubicBezTo>
                      <a:pt x="313658" y="454140"/>
                      <a:pt x="309753" y="449092"/>
                      <a:pt x="305657" y="446044"/>
                    </a:cubicBezTo>
                    <a:cubicBezTo>
                      <a:pt x="301562" y="442996"/>
                      <a:pt x="297466" y="441758"/>
                      <a:pt x="294513" y="441853"/>
                    </a:cubicBezTo>
                    <a:cubicBezTo>
                      <a:pt x="291560" y="441948"/>
                      <a:pt x="289941" y="442996"/>
                      <a:pt x="289560" y="444425"/>
                    </a:cubicBezTo>
                    <a:cubicBezTo>
                      <a:pt x="289084" y="445949"/>
                      <a:pt x="289751" y="447663"/>
                      <a:pt x="290798" y="449568"/>
                    </a:cubicBezTo>
                    <a:cubicBezTo>
                      <a:pt x="291751" y="451473"/>
                      <a:pt x="292989" y="453759"/>
                      <a:pt x="294037" y="456426"/>
                    </a:cubicBezTo>
                    <a:cubicBezTo>
                      <a:pt x="296228" y="461475"/>
                      <a:pt x="297275" y="469476"/>
                      <a:pt x="294989" y="475286"/>
                    </a:cubicBezTo>
                    <a:cubicBezTo>
                      <a:pt x="294513" y="476524"/>
                      <a:pt x="293656" y="478429"/>
                      <a:pt x="291941" y="480620"/>
                    </a:cubicBezTo>
                    <a:cubicBezTo>
                      <a:pt x="290608" y="482334"/>
                      <a:pt x="288322" y="484144"/>
                      <a:pt x="285655" y="485668"/>
                    </a:cubicBezTo>
                    <a:lnTo>
                      <a:pt x="261842" y="485668"/>
                    </a:lnTo>
                    <a:cubicBezTo>
                      <a:pt x="259747" y="484525"/>
                      <a:pt x="257747" y="483096"/>
                      <a:pt x="255841" y="481382"/>
                    </a:cubicBezTo>
                    <a:cubicBezTo>
                      <a:pt x="248031" y="474333"/>
                      <a:pt x="243840" y="463094"/>
                      <a:pt x="245269" y="451569"/>
                    </a:cubicBezTo>
                    <a:cubicBezTo>
                      <a:pt x="246507" y="440043"/>
                      <a:pt x="252603" y="428994"/>
                      <a:pt x="261556" y="420803"/>
                    </a:cubicBezTo>
                    <a:cubicBezTo>
                      <a:pt x="267843" y="414993"/>
                      <a:pt x="274987" y="410421"/>
                      <a:pt x="282226" y="406325"/>
                    </a:cubicBezTo>
                    <a:cubicBezTo>
                      <a:pt x="289465" y="402229"/>
                      <a:pt x="296799" y="398514"/>
                      <a:pt x="303943" y="394990"/>
                    </a:cubicBezTo>
                    <a:cubicBezTo>
                      <a:pt x="318230" y="387942"/>
                      <a:pt x="331851" y="381560"/>
                      <a:pt x="344424" y="374988"/>
                    </a:cubicBezTo>
                    <a:cubicBezTo>
                      <a:pt x="350710" y="371749"/>
                      <a:pt x="356711" y="368225"/>
                      <a:pt x="362426" y="364891"/>
                    </a:cubicBezTo>
                    <a:cubicBezTo>
                      <a:pt x="368141" y="361557"/>
                      <a:pt x="373666" y="358224"/>
                      <a:pt x="378905" y="354699"/>
                    </a:cubicBezTo>
                    <a:cubicBezTo>
                      <a:pt x="389287" y="347746"/>
                      <a:pt x="398621" y="340317"/>
                      <a:pt x="405765" y="331744"/>
                    </a:cubicBezTo>
                    <a:cubicBezTo>
                      <a:pt x="412909" y="323267"/>
                      <a:pt x="418052" y="313932"/>
                      <a:pt x="419957" y="304312"/>
                    </a:cubicBezTo>
                    <a:cubicBezTo>
                      <a:pt x="421767" y="294597"/>
                      <a:pt x="419957" y="285357"/>
                      <a:pt x="416528" y="278023"/>
                    </a:cubicBezTo>
                    <a:cubicBezTo>
                      <a:pt x="413004" y="270594"/>
                      <a:pt x="407956" y="264879"/>
                      <a:pt x="402526" y="260783"/>
                    </a:cubicBezTo>
                    <a:cubicBezTo>
                      <a:pt x="397574" y="257068"/>
                      <a:pt x="392335" y="254782"/>
                      <a:pt x="387287" y="253544"/>
                    </a:cubicBezTo>
                    <a:cubicBezTo>
                      <a:pt x="392335" y="252306"/>
                      <a:pt x="397478" y="250020"/>
                      <a:pt x="402526" y="246305"/>
                    </a:cubicBezTo>
                    <a:cubicBezTo>
                      <a:pt x="407956" y="242209"/>
                      <a:pt x="413004" y="236494"/>
                      <a:pt x="416528" y="229065"/>
                    </a:cubicBezTo>
                    <a:cubicBezTo>
                      <a:pt x="419957" y="221635"/>
                      <a:pt x="421767" y="212396"/>
                      <a:pt x="419957" y="202776"/>
                    </a:cubicBezTo>
                    <a:cubicBezTo>
                      <a:pt x="418052" y="193060"/>
                      <a:pt x="412909" y="183821"/>
                      <a:pt x="405765" y="175344"/>
                    </a:cubicBezTo>
                    <a:cubicBezTo>
                      <a:pt x="398621" y="166771"/>
                      <a:pt x="389287" y="159342"/>
                      <a:pt x="378905" y="152388"/>
                    </a:cubicBezTo>
                    <a:cubicBezTo>
                      <a:pt x="373666" y="148864"/>
                      <a:pt x="368141" y="145530"/>
                      <a:pt x="362426" y="142197"/>
                    </a:cubicBezTo>
                    <a:cubicBezTo>
                      <a:pt x="356711" y="138863"/>
                      <a:pt x="350710" y="135434"/>
                      <a:pt x="344424" y="132100"/>
                    </a:cubicBezTo>
                    <a:cubicBezTo>
                      <a:pt x="331851" y="125433"/>
                      <a:pt x="318230" y="119146"/>
                      <a:pt x="303943" y="112098"/>
                    </a:cubicBezTo>
                    <a:cubicBezTo>
                      <a:pt x="296799" y="108573"/>
                      <a:pt x="289560" y="104859"/>
                      <a:pt x="282226" y="100763"/>
                    </a:cubicBezTo>
                    <a:cubicBezTo>
                      <a:pt x="274987" y="96667"/>
                      <a:pt x="267843" y="92095"/>
                      <a:pt x="261556" y="86285"/>
                    </a:cubicBezTo>
                    <a:cubicBezTo>
                      <a:pt x="252508" y="78189"/>
                      <a:pt x="246507" y="67140"/>
                      <a:pt x="245269" y="55519"/>
                    </a:cubicBezTo>
                    <a:cubicBezTo>
                      <a:pt x="243840" y="43994"/>
                      <a:pt x="248031" y="32754"/>
                      <a:pt x="255841" y="25706"/>
                    </a:cubicBezTo>
                    <a:cubicBezTo>
                      <a:pt x="260223" y="21705"/>
                      <a:pt x="265462" y="19134"/>
                      <a:pt x="270320" y="18372"/>
                    </a:cubicBezTo>
                    <a:cubicBezTo>
                      <a:pt x="275082" y="17610"/>
                      <a:pt x="279845" y="18562"/>
                      <a:pt x="283655" y="20277"/>
                    </a:cubicBezTo>
                    <a:cubicBezTo>
                      <a:pt x="287464" y="21991"/>
                      <a:pt x="290227" y="24372"/>
                      <a:pt x="291941" y="26468"/>
                    </a:cubicBezTo>
                    <a:cubicBezTo>
                      <a:pt x="293656" y="28563"/>
                      <a:pt x="294513" y="30564"/>
                      <a:pt x="294989" y="31802"/>
                    </a:cubicBezTo>
                    <a:cubicBezTo>
                      <a:pt x="297370" y="37612"/>
                      <a:pt x="296228" y="45518"/>
                      <a:pt x="294037" y="50661"/>
                    </a:cubicBezTo>
                    <a:cubicBezTo>
                      <a:pt x="292989" y="53328"/>
                      <a:pt x="291846" y="55614"/>
                      <a:pt x="290798" y="57519"/>
                    </a:cubicBezTo>
                    <a:cubicBezTo>
                      <a:pt x="289846" y="59424"/>
                      <a:pt x="289179" y="61139"/>
                      <a:pt x="289560" y="62663"/>
                    </a:cubicBezTo>
                    <a:cubicBezTo>
                      <a:pt x="289941" y="64092"/>
                      <a:pt x="291656" y="65139"/>
                      <a:pt x="294513" y="65235"/>
                    </a:cubicBezTo>
                    <a:cubicBezTo>
                      <a:pt x="297370" y="65330"/>
                      <a:pt x="301466" y="64187"/>
                      <a:pt x="305657" y="61044"/>
                    </a:cubicBezTo>
                    <a:cubicBezTo>
                      <a:pt x="309753" y="57996"/>
                      <a:pt x="313658" y="53043"/>
                      <a:pt x="315849" y="46470"/>
                    </a:cubicBezTo>
                    <a:cubicBezTo>
                      <a:pt x="316992" y="43232"/>
                      <a:pt x="317659" y="39612"/>
                      <a:pt x="317659" y="35707"/>
                    </a:cubicBezTo>
                    <a:cubicBezTo>
                      <a:pt x="317659" y="31802"/>
                      <a:pt x="317087" y="27706"/>
                      <a:pt x="315468" y="23706"/>
                    </a:cubicBezTo>
                    <a:cubicBezTo>
                      <a:pt x="314135" y="20372"/>
                      <a:pt x="311658" y="15895"/>
                      <a:pt x="307372" y="11704"/>
                    </a:cubicBezTo>
                    <a:cubicBezTo>
                      <a:pt x="303085" y="7513"/>
                      <a:pt x="297085" y="3703"/>
                      <a:pt x="289846" y="1703"/>
                    </a:cubicBezTo>
                    <a:cubicBezTo>
                      <a:pt x="282702" y="-297"/>
                      <a:pt x="274225" y="-678"/>
                      <a:pt x="265938" y="1989"/>
                    </a:cubicBezTo>
                    <a:cubicBezTo>
                      <a:pt x="257842" y="4656"/>
                      <a:pt x="250698" y="9990"/>
                      <a:pt x="245555" y="16562"/>
                    </a:cubicBezTo>
                    <a:cubicBezTo>
                      <a:pt x="241078" y="22372"/>
                      <a:pt x="237839" y="28944"/>
                      <a:pt x="236220" y="35993"/>
                    </a:cubicBezTo>
                    <a:cubicBezTo>
                      <a:pt x="234601" y="43041"/>
                      <a:pt x="234601" y="50185"/>
                      <a:pt x="235934" y="57043"/>
                    </a:cubicBezTo>
                    <a:cubicBezTo>
                      <a:pt x="238506" y="70759"/>
                      <a:pt x="246126" y="83046"/>
                      <a:pt x="256222" y="92095"/>
                    </a:cubicBezTo>
                    <a:cubicBezTo>
                      <a:pt x="263176" y="98477"/>
                      <a:pt x="270891" y="103239"/>
                      <a:pt x="278416" y="107526"/>
                    </a:cubicBezTo>
                    <a:cubicBezTo>
                      <a:pt x="285941" y="111717"/>
                      <a:pt x="293370" y="115431"/>
                      <a:pt x="300514" y="118956"/>
                    </a:cubicBezTo>
                    <a:cubicBezTo>
                      <a:pt x="314897" y="126004"/>
                      <a:pt x="328517" y="132195"/>
                      <a:pt x="340995" y="138577"/>
                    </a:cubicBezTo>
                    <a:cubicBezTo>
                      <a:pt x="365570" y="151722"/>
                      <a:pt x="387287" y="163818"/>
                      <a:pt x="401003" y="179439"/>
                    </a:cubicBezTo>
                    <a:cubicBezTo>
                      <a:pt x="407765" y="187155"/>
                      <a:pt x="412623" y="195727"/>
                      <a:pt x="414433" y="204014"/>
                    </a:cubicBezTo>
                    <a:cubicBezTo>
                      <a:pt x="416243" y="212396"/>
                      <a:pt x="414814" y="220587"/>
                      <a:pt x="412051" y="227350"/>
                    </a:cubicBezTo>
                    <a:cubicBezTo>
                      <a:pt x="409099" y="234113"/>
                      <a:pt x="404717" y="239447"/>
                      <a:pt x="399955" y="243352"/>
                    </a:cubicBezTo>
                    <a:cubicBezTo>
                      <a:pt x="395097" y="247162"/>
                      <a:pt x="389954" y="249639"/>
                      <a:pt x="385096" y="250877"/>
                    </a:cubicBezTo>
                    <a:cubicBezTo>
                      <a:pt x="383667" y="251258"/>
                      <a:pt x="382333" y="251258"/>
                      <a:pt x="381000" y="251448"/>
                    </a:cubicBezTo>
                    <a:lnTo>
                      <a:pt x="371189" y="251448"/>
                    </a:lnTo>
                    <a:cubicBezTo>
                      <a:pt x="367284" y="250877"/>
                      <a:pt x="363950" y="249543"/>
                      <a:pt x="361093" y="248305"/>
                    </a:cubicBezTo>
                    <a:cubicBezTo>
                      <a:pt x="355283" y="245543"/>
                      <a:pt x="351663" y="242400"/>
                      <a:pt x="349091" y="240114"/>
                    </a:cubicBezTo>
                    <a:cubicBezTo>
                      <a:pt x="346520" y="237828"/>
                      <a:pt x="345091" y="236208"/>
                      <a:pt x="344233" y="235351"/>
                    </a:cubicBezTo>
                    <a:cubicBezTo>
                      <a:pt x="343376" y="234494"/>
                      <a:pt x="343091" y="234208"/>
                      <a:pt x="343091" y="234208"/>
                    </a:cubicBezTo>
                    <a:cubicBezTo>
                      <a:pt x="343091" y="234208"/>
                      <a:pt x="343281" y="234494"/>
                      <a:pt x="344043" y="235542"/>
                    </a:cubicBezTo>
                    <a:cubicBezTo>
                      <a:pt x="344805" y="236589"/>
                      <a:pt x="346043" y="238399"/>
                      <a:pt x="348424" y="240876"/>
                    </a:cubicBezTo>
                    <a:cubicBezTo>
                      <a:pt x="350806" y="243352"/>
                      <a:pt x="354235" y="246876"/>
                      <a:pt x="360235" y="250210"/>
                    </a:cubicBezTo>
                    <a:cubicBezTo>
                      <a:pt x="360997" y="250591"/>
                      <a:pt x="361950" y="250972"/>
                      <a:pt x="362903" y="251353"/>
                    </a:cubicBezTo>
                    <a:lnTo>
                      <a:pt x="322516" y="251353"/>
                    </a:lnTo>
                    <a:cubicBezTo>
                      <a:pt x="321278" y="237351"/>
                      <a:pt x="309658" y="226302"/>
                      <a:pt x="295370" y="226302"/>
                    </a:cubicBezTo>
                    <a:cubicBezTo>
                      <a:pt x="289179" y="226302"/>
                      <a:pt x="273939" y="229731"/>
                      <a:pt x="259651" y="233541"/>
                    </a:cubicBezTo>
                    <a:cubicBezTo>
                      <a:pt x="266033" y="229350"/>
                      <a:pt x="270510" y="226207"/>
                      <a:pt x="270701" y="226112"/>
                    </a:cubicBezTo>
                    <a:cubicBezTo>
                      <a:pt x="278320" y="218492"/>
                      <a:pt x="278797" y="206586"/>
                      <a:pt x="272320" y="198299"/>
                    </a:cubicBezTo>
                    <a:lnTo>
                      <a:pt x="318516" y="155436"/>
                    </a:lnTo>
                    <a:cubicBezTo>
                      <a:pt x="322231" y="156865"/>
                      <a:pt x="325945" y="158294"/>
                      <a:pt x="329565" y="159723"/>
                    </a:cubicBezTo>
                    <a:cubicBezTo>
                      <a:pt x="338709" y="163342"/>
                      <a:pt x="347662"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6" y="225350"/>
                    </a:cubicBezTo>
                    <a:cubicBezTo>
                      <a:pt x="358902" y="224302"/>
                      <a:pt x="357568"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6"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5"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3"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3"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7" y="176487"/>
                      <a:pt x="71723" y="171819"/>
                    </a:cubicBezTo>
                    <a:cubicBezTo>
                      <a:pt x="80010" y="167152"/>
                      <a:pt x="88964" y="163342"/>
                      <a:pt x="98107"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499"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7"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4" y="416421"/>
                      <a:pt x="28956" y="417564"/>
                      <a:pt x="30575" y="418517"/>
                    </a:cubicBezTo>
                    <a:cubicBezTo>
                      <a:pt x="32194" y="419469"/>
                      <a:pt x="34862"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3"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085" y="233351"/>
                    </a:moveTo>
                    <a:cubicBezTo>
                      <a:pt x="306229" y="233351"/>
                      <a:pt x="315278" y="242400"/>
                      <a:pt x="315278" y="253544"/>
                    </a:cubicBezTo>
                    <a:cubicBezTo>
                      <a:pt x="315278" y="264688"/>
                      <a:pt x="306229" y="273737"/>
                      <a:pt x="295085" y="273737"/>
                    </a:cubicBezTo>
                    <a:cubicBezTo>
                      <a:pt x="285560" y="273737"/>
                      <a:pt x="251936" y="264783"/>
                      <a:pt x="232791" y="258021"/>
                    </a:cubicBezTo>
                    <a:cubicBezTo>
                      <a:pt x="229172" y="256211"/>
                      <a:pt x="225838" y="254687"/>
                      <a:pt x="222790" y="253544"/>
                    </a:cubicBezTo>
                    <a:cubicBezTo>
                      <a:pt x="225743" y="252496"/>
                      <a:pt x="229076" y="250972"/>
                      <a:pt x="232505" y="249258"/>
                    </a:cubicBezTo>
                    <a:cubicBezTo>
                      <a:pt x="251555" y="242495"/>
                      <a:pt x="285464" y="233446"/>
                      <a:pt x="294989" y="233446"/>
                    </a:cubicBezTo>
                    <a:close/>
                    <a:moveTo>
                      <a:pt x="157543" y="312313"/>
                    </a:moveTo>
                    <a:cubicBezTo>
                      <a:pt x="161258" y="315266"/>
                      <a:pt x="165830" y="316980"/>
                      <a:pt x="170688" y="316980"/>
                    </a:cubicBezTo>
                    <a:cubicBezTo>
                      <a:pt x="176308" y="316980"/>
                      <a:pt x="181547" y="314790"/>
                      <a:pt x="185547" y="310789"/>
                    </a:cubicBezTo>
                    <a:cubicBezTo>
                      <a:pt x="187262" y="309075"/>
                      <a:pt x="189833" y="305550"/>
                      <a:pt x="192595" y="301264"/>
                    </a:cubicBezTo>
                    <a:cubicBezTo>
                      <a:pt x="188881" y="315075"/>
                      <a:pt x="185737" y="329458"/>
                      <a:pt x="185737" y="335459"/>
                    </a:cubicBezTo>
                    <a:cubicBezTo>
                      <a:pt x="185737" y="349746"/>
                      <a:pt x="196787" y="361367"/>
                      <a:pt x="210788" y="362605"/>
                    </a:cubicBezTo>
                    <a:lnTo>
                      <a:pt x="210788" y="436519"/>
                    </a:lnTo>
                    <a:cubicBezTo>
                      <a:pt x="207835" y="425946"/>
                      <a:pt x="201739" y="414802"/>
                      <a:pt x="192786" y="404801"/>
                    </a:cubicBezTo>
                    <a:cubicBezTo>
                      <a:pt x="187262" y="398514"/>
                      <a:pt x="180785" y="392609"/>
                      <a:pt x="173736" y="386989"/>
                    </a:cubicBezTo>
                    <a:cubicBezTo>
                      <a:pt x="166688" y="381369"/>
                      <a:pt x="158972" y="376131"/>
                      <a:pt x="150686" y="371273"/>
                    </a:cubicBezTo>
                    <a:cubicBezTo>
                      <a:pt x="142494" y="366415"/>
                      <a:pt x="133636" y="362034"/>
                      <a:pt x="124587" y="358224"/>
                    </a:cubicBezTo>
                    <a:cubicBezTo>
                      <a:pt x="120777" y="356604"/>
                      <a:pt x="116967" y="355080"/>
                      <a:pt x="113157" y="353652"/>
                    </a:cubicBezTo>
                    <a:lnTo>
                      <a:pt x="157734" y="312218"/>
                    </a:lnTo>
                    <a:close/>
                    <a:moveTo>
                      <a:pt x="156877" y="296025"/>
                    </a:moveTo>
                    <a:cubicBezTo>
                      <a:pt x="156877" y="292311"/>
                      <a:pt x="158305" y="288882"/>
                      <a:pt x="160877" y="286310"/>
                    </a:cubicBezTo>
                    <a:cubicBezTo>
                      <a:pt x="165164" y="282024"/>
                      <a:pt x="183166" y="271356"/>
                      <a:pt x="196405" y="264688"/>
                    </a:cubicBezTo>
                    <a:cubicBezTo>
                      <a:pt x="200501" y="263164"/>
                      <a:pt x="203645" y="261831"/>
                      <a:pt x="206026" y="260688"/>
                    </a:cubicBezTo>
                    <a:cubicBezTo>
                      <a:pt x="204883" y="263069"/>
                      <a:pt x="203549" y="266212"/>
                      <a:pt x="202025" y="270308"/>
                    </a:cubicBezTo>
                    <a:cubicBezTo>
                      <a:pt x="195358" y="283548"/>
                      <a:pt x="184690" y="301455"/>
                      <a:pt x="180403" y="305836"/>
                    </a:cubicBezTo>
                    <a:cubicBezTo>
                      <a:pt x="175165" y="311075"/>
                      <a:pt x="166116" y="311075"/>
                      <a:pt x="160877" y="305836"/>
                    </a:cubicBezTo>
                    <a:cubicBezTo>
                      <a:pt x="158305" y="303264"/>
                      <a:pt x="156877" y="299740"/>
                      <a:pt x="156877" y="296121"/>
                    </a:cubicBezTo>
                    <a:close/>
                    <a:moveTo>
                      <a:pt x="192881" y="335554"/>
                    </a:moveTo>
                    <a:cubicBezTo>
                      <a:pt x="192881" y="326029"/>
                      <a:pt x="201930" y="292025"/>
                      <a:pt x="208693" y="272975"/>
                    </a:cubicBezTo>
                    <a:cubicBezTo>
                      <a:pt x="210693" y="268974"/>
                      <a:pt x="212122" y="265926"/>
                      <a:pt x="213074" y="263450"/>
                    </a:cubicBezTo>
                    <a:cubicBezTo>
                      <a:pt x="214122" y="266403"/>
                      <a:pt x="215646" y="269641"/>
                      <a:pt x="217360" y="273070"/>
                    </a:cubicBezTo>
                    <a:cubicBezTo>
                      <a:pt x="224123" y="292120"/>
                      <a:pt x="233172" y="326029"/>
                      <a:pt x="233172" y="335554"/>
                    </a:cubicBezTo>
                    <a:cubicBezTo>
                      <a:pt x="233172" y="346698"/>
                      <a:pt x="224123" y="355747"/>
                      <a:pt x="212979" y="355747"/>
                    </a:cubicBezTo>
                    <a:cubicBezTo>
                      <a:pt x="201835" y="355747"/>
                      <a:pt x="192786" y="346698"/>
                      <a:pt x="192786" y="335554"/>
                    </a:cubicBezTo>
                    <a:close/>
                    <a:moveTo>
                      <a:pt x="215455" y="362700"/>
                    </a:moveTo>
                    <a:cubicBezTo>
                      <a:pt x="229457" y="361462"/>
                      <a:pt x="240506" y="349842"/>
                      <a:pt x="240506" y="335554"/>
                    </a:cubicBezTo>
                    <a:cubicBezTo>
                      <a:pt x="240506" y="329363"/>
                      <a:pt x="237077" y="314123"/>
                      <a:pt x="233267" y="299835"/>
                    </a:cubicBezTo>
                    <a:cubicBezTo>
                      <a:pt x="237458" y="306217"/>
                      <a:pt x="240506" y="310694"/>
                      <a:pt x="240697" y="310884"/>
                    </a:cubicBezTo>
                    <a:cubicBezTo>
                      <a:pt x="244697" y="314885"/>
                      <a:pt x="249936" y="317076"/>
                      <a:pt x="255556" y="317076"/>
                    </a:cubicBezTo>
                    <a:cubicBezTo>
                      <a:pt x="260414" y="317076"/>
                      <a:pt x="264890" y="315361"/>
                      <a:pt x="268700" y="312408"/>
                    </a:cubicBezTo>
                    <a:lnTo>
                      <a:pt x="313277" y="353747"/>
                    </a:lnTo>
                    <a:cubicBezTo>
                      <a:pt x="309467" y="355271"/>
                      <a:pt x="305657" y="356795"/>
                      <a:pt x="301847" y="358319"/>
                    </a:cubicBezTo>
                    <a:cubicBezTo>
                      <a:pt x="292703" y="362129"/>
                      <a:pt x="283940" y="366510"/>
                      <a:pt x="275749" y="371368"/>
                    </a:cubicBezTo>
                    <a:cubicBezTo>
                      <a:pt x="267557" y="376226"/>
                      <a:pt x="259842" y="381560"/>
                      <a:pt x="252698" y="387084"/>
                    </a:cubicBezTo>
                    <a:cubicBezTo>
                      <a:pt x="245650" y="392704"/>
                      <a:pt x="239078" y="398610"/>
                      <a:pt x="233648" y="404896"/>
                    </a:cubicBezTo>
                    <a:cubicBezTo>
                      <a:pt x="224599" y="414897"/>
                      <a:pt x="218599" y="426042"/>
                      <a:pt x="215646" y="436614"/>
                    </a:cubicBezTo>
                    <a:lnTo>
                      <a:pt x="215646" y="362700"/>
                    </a:lnTo>
                    <a:close/>
                    <a:moveTo>
                      <a:pt x="265271" y="305741"/>
                    </a:moveTo>
                    <a:cubicBezTo>
                      <a:pt x="260033" y="310980"/>
                      <a:pt x="250984" y="310980"/>
                      <a:pt x="245745" y="305741"/>
                    </a:cubicBezTo>
                    <a:cubicBezTo>
                      <a:pt x="241459" y="301455"/>
                      <a:pt x="230791" y="283452"/>
                      <a:pt x="224123" y="270213"/>
                    </a:cubicBezTo>
                    <a:cubicBezTo>
                      <a:pt x="222599" y="266117"/>
                      <a:pt x="221266" y="262974"/>
                      <a:pt x="220123" y="260592"/>
                    </a:cubicBezTo>
                    <a:cubicBezTo>
                      <a:pt x="222504" y="261735"/>
                      <a:pt x="225647" y="263069"/>
                      <a:pt x="229743" y="264593"/>
                    </a:cubicBezTo>
                    <a:cubicBezTo>
                      <a:pt x="242983" y="271260"/>
                      <a:pt x="260890" y="281928"/>
                      <a:pt x="265271" y="286215"/>
                    </a:cubicBezTo>
                    <a:cubicBezTo>
                      <a:pt x="270605" y="291644"/>
                      <a:pt x="270605" y="300312"/>
                      <a:pt x="265271" y="305741"/>
                    </a:cubicBezTo>
                    <a:close/>
                    <a:moveTo>
                      <a:pt x="265271" y="220873"/>
                    </a:moveTo>
                    <a:cubicBezTo>
                      <a:pt x="260985" y="225159"/>
                      <a:pt x="242983" y="235827"/>
                      <a:pt x="229743" y="242495"/>
                    </a:cubicBezTo>
                    <a:cubicBezTo>
                      <a:pt x="225647" y="244019"/>
                      <a:pt x="222504" y="245352"/>
                      <a:pt x="220123" y="246495"/>
                    </a:cubicBezTo>
                    <a:cubicBezTo>
                      <a:pt x="221266" y="244114"/>
                      <a:pt x="222599" y="241066"/>
                      <a:pt x="224123" y="236875"/>
                    </a:cubicBezTo>
                    <a:cubicBezTo>
                      <a:pt x="230791" y="223635"/>
                      <a:pt x="241459" y="205633"/>
                      <a:pt x="245745" y="201347"/>
                    </a:cubicBezTo>
                    <a:cubicBezTo>
                      <a:pt x="248412" y="198680"/>
                      <a:pt x="251936" y="197346"/>
                      <a:pt x="255460" y="197346"/>
                    </a:cubicBezTo>
                    <a:cubicBezTo>
                      <a:pt x="258985" y="197346"/>
                      <a:pt x="262509" y="198680"/>
                      <a:pt x="265176" y="201347"/>
                    </a:cubicBezTo>
                    <a:cubicBezTo>
                      <a:pt x="270510" y="206776"/>
                      <a:pt x="270510" y="215444"/>
                      <a:pt x="265176" y="220873"/>
                    </a:cubicBezTo>
                    <a:close/>
                    <a:moveTo>
                      <a:pt x="215455" y="70473"/>
                    </a:moveTo>
                    <a:cubicBezTo>
                      <a:pt x="218408" y="81046"/>
                      <a:pt x="224504" y="92190"/>
                      <a:pt x="233458" y="102192"/>
                    </a:cubicBezTo>
                    <a:cubicBezTo>
                      <a:pt x="238982" y="108478"/>
                      <a:pt x="245459" y="114384"/>
                      <a:pt x="252508" y="120003"/>
                    </a:cubicBezTo>
                    <a:cubicBezTo>
                      <a:pt x="259556" y="125623"/>
                      <a:pt x="267272" y="130862"/>
                      <a:pt x="275558" y="135720"/>
                    </a:cubicBezTo>
                    <a:cubicBezTo>
                      <a:pt x="283750" y="140577"/>
                      <a:pt x="292608" y="144959"/>
                      <a:pt x="301657" y="148769"/>
                    </a:cubicBezTo>
                    <a:cubicBezTo>
                      <a:pt x="305467" y="150388"/>
                      <a:pt x="309277" y="151912"/>
                      <a:pt x="313087" y="153341"/>
                    </a:cubicBezTo>
                    <a:lnTo>
                      <a:pt x="268510" y="194775"/>
                    </a:lnTo>
                    <a:cubicBezTo>
                      <a:pt x="260223" y="188202"/>
                      <a:pt x="248222" y="188583"/>
                      <a:pt x="240506" y="196203"/>
                    </a:cubicBezTo>
                    <a:cubicBezTo>
                      <a:pt x="240411" y="196299"/>
                      <a:pt x="237268" y="200775"/>
                      <a:pt x="233077" y="207252"/>
                    </a:cubicBezTo>
                    <a:cubicBezTo>
                      <a:pt x="236887" y="192965"/>
                      <a:pt x="240316" y="177820"/>
                      <a:pt x="240316" y="171534"/>
                    </a:cubicBezTo>
                    <a:cubicBezTo>
                      <a:pt x="240316" y="157246"/>
                      <a:pt x="229267" y="145626"/>
                      <a:pt x="215265" y="144387"/>
                    </a:cubicBezTo>
                    <a:lnTo>
                      <a:pt x="215265" y="70473"/>
                    </a:lnTo>
                    <a:close/>
                    <a:moveTo>
                      <a:pt x="213074" y="151341"/>
                    </a:moveTo>
                    <a:cubicBezTo>
                      <a:pt x="224218" y="151341"/>
                      <a:pt x="233267" y="160389"/>
                      <a:pt x="233267" y="171534"/>
                    </a:cubicBezTo>
                    <a:cubicBezTo>
                      <a:pt x="233267" y="181059"/>
                      <a:pt x="224218" y="214968"/>
                      <a:pt x="217456" y="234018"/>
                    </a:cubicBezTo>
                    <a:cubicBezTo>
                      <a:pt x="215646" y="237542"/>
                      <a:pt x="214217" y="240876"/>
                      <a:pt x="213074" y="243828"/>
                    </a:cubicBezTo>
                    <a:cubicBezTo>
                      <a:pt x="212026" y="240876"/>
                      <a:pt x="210503" y="237542"/>
                      <a:pt x="208693" y="234018"/>
                    </a:cubicBezTo>
                    <a:cubicBezTo>
                      <a:pt x="201930" y="214968"/>
                      <a:pt x="192881" y="181059"/>
                      <a:pt x="192881" y="171534"/>
                    </a:cubicBezTo>
                    <a:cubicBezTo>
                      <a:pt x="192881" y="160389"/>
                      <a:pt x="201930" y="151341"/>
                      <a:pt x="213074" y="151341"/>
                    </a:cubicBezTo>
                    <a:close/>
                    <a:moveTo>
                      <a:pt x="112967" y="153341"/>
                    </a:moveTo>
                    <a:cubicBezTo>
                      <a:pt x="116776" y="151817"/>
                      <a:pt x="120587" y="150293"/>
                      <a:pt x="124396" y="148769"/>
                    </a:cubicBezTo>
                    <a:cubicBezTo>
                      <a:pt x="133541" y="144959"/>
                      <a:pt x="142303" y="140577"/>
                      <a:pt x="150495" y="135720"/>
                    </a:cubicBezTo>
                    <a:cubicBezTo>
                      <a:pt x="158687" y="130862"/>
                      <a:pt x="166402" y="125528"/>
                      <a:pt x="173545" y="120003"/>
                    </a:cubicBezTo>
                    <a:cubicBezTo>
                      <a:pt x="180689" y="114384"/>
                      <a:pt x="187166" y="108478"/>
                      <a:pt x="192595" y="102192"/>
                    </a:cubicBezTo>
                    <a:cubicBezTo>
                      <a:pt x="201549" y="92190"/>
                      <a:pt x="207645" y="81046"/>
                      <a:pt x="210598" y="70473"/>
                    </a:cubicBezTo>
                    <a:lnTo>
                      <a:pt x="210598" y="144387"/>
                    </a:lnTo>
                    <a:cubicBezTo>
                      <a:pt x="196596" y="145626"/>
                      <a:pt x="185547" y="157246"/>
                      <a:pt x="185547" y="171534"/>
                    </a:cubicBezTo>
                    <a:cubicBezTo>
                      <a:pt x="185547" y="177725"/>
                      <a:pt x="188976" y="192965"/>
                      <a:pt x="192786" y="207252"/>
                    </a:cubicBezTo>
                    <a:cubicBezTo>
                      <a:pt x="188595" y="200871"/>
                      <a:pt x="185452" y="196394"/>
                      <a:pt x="185356" y="196299"/>
                    </a:cubicBezTo>
                    <a:cubicBezTo>
                      <a:pt x="177737" y="188679"/>
                      <a:pt x="165640" y="188202"/>
                      <a:pt x="157353" y="194870"/>
                    </a:cubicBezTo>
                    <a:lnTo>
                      <a:pt x="112776" y="153436"/>
                    </a:lnTo>
                    <a:close/>
                    <a:moveTo>
                      <a:pt x="160877" y="220778"/>
                    </a:moveTo>
                    <a:cubicBezTo>
                      <a:pt x="158305" y="218206"/>
                      <a:pt x="156877" y="214682"/>
                      <a:pt x="156877" y="211062"/>
                    </a:cubicBezTo>
                    <a:cubicBezTo>
                      <a:pt x="156877" y="207443"/>
                      <a:pt x="158305" y="203919"/>
                      <a:pt x="160877" y="201347"/>
                    </a:cubicBezTo>
                    <a:cubicBezTo>
                      <a:pt x="163449" y="198775"/>
                      <a:pt x="167068" y="197346"/>
                      <a:pt x="170593" y="197346"/>
                    </a:cubicBezTo>
                    <a:cubicBezTo>
                      <a:pt x="174117" y="197346"/>
                      <a:pt x="177641" y="198680"/>
                      <a:pt x="180308" y="201347"/>
                    </a:cubicBezTo>
                    <a:cubicBezTo>
                      <a:pt x="184595" y="205633"/>
                      <a:pt x="195262" y="223635"/>
                      <a:pt x="201930" y="236875"/>
                    </a:cubicBezTo>
                    <a:cubicBezTo>
                      <a:pt x="203454" y="240971"/>
                      <a:pt x="204787" y="244114"/>
                      <a:pt x="205930" y="246495"/>
                    </a:cubicBezTo>
                    <a:cubicBezTo>
                      <a:pt x="203549" y="245352"/>
                      <a:pt x="200501" y="244019"/>
                      <a:pt x="196310" y="242495"/>
                    </a:cubicBezTo>
                    <a:cubicBezTo>
                      <a:pt x="183070" y="235827"/>
                      <a:pt x="165068" y="225159"/>
                      <a:pt x="160782" y="220873"/>
                    </a:cubicBezTo>
                    <a:close/>
                    <a:moveTo>
                      <a:pt x="131064" y="233256"/>
                    </a:moveTo>
                    <a:cubicBezTo>
                      <a:pt x="140589" y="233256"/>
                      <a:pt x="174593" y="242304"/>
                      <a:pt x="193643" y="249162"/>
                    </a:cubicBezTo>
                    <a:cubicBezTo>
                      <a:pt x="197453" y="251067"/>
                      <a:pt x="200501" y="252496"/>
                      <a:pt x="202978" y="253544"/>
                    </a:cubicBezTo>
                    <a:cubicBezTo>
                      <a:pt x="200501" y="254496"/>
                      <a:pt x="197549" y="255925"/>
                      <a:pt x="193643" y="257830"/>
                    </a:cubicBezTo>
                    <a:cubicBezTo>
                      <a:pt x="174593" y="264593"/>
                      <a:pt x="140589" y="273737"/>
                      <a:pt x="131064" y="273737"/>
                    </a:cubicBezTo>
                    <a:cubicBezTo>
                      <a:pt x="119920" y="273737"/>
                      <a:pt x="110871" y="264688"/>
                      <a:pt x="110871" y="253544"/>
                    </a:cubicBezTo>
                    <a:cubicBezTo>
                      <a:pt x="110871" y="242400"/>
                      <a:pt x="119920" y="233351"/>
                      <a:pt x="131064" y="233351"/>
                    </a:cubicBezTo>
                    <a:close/>
                    <a:moveTo>
                      <a:pt x="184118" y="485668"/>
                    </a:moveTo>
                    <a:cubicBezTo>
                      <a:pt x="186880" y="481191"/>
                      <a:pt x="188881" y="476334"/>
                      <a:pt x="190024" y="471190"/>
                    </a:cubicBezTo>
                    <a:cubicBezTo>
                      <a:pt x="191643" y="464142"/>
                      <a:pt x="191643" y="456998"/>
                      <a:pt x="190310" y="450140"/>
                    </a:cubicBezTo>
                    <a:cubicBezTo>
                      <a:pt x="187738" y="436424"/>
                      <a:pt x="180118" y="424137"/>
                      <a:pt x="170021" y="415088"/>
                    </a:cubicBezTo>
                    <a:cubicBezTo>
                      <a:pt x="163068" y="408706"/>
                      <a:pt x="155353" y="403944"/>
                      <a:pt x="147828" y="399657"/>
                    </a:cubicBezTo>
                    <a:cubicBezTo>
                      <a:pt x="140303" y="395466"/>
                      <a:pt x="132874" y="391752"/>
                      <a:pt x="125730" y="388227"/>
                    </a:cubicBezTo>
                    <a:cubicBezTo>
                      <a:pt x="111347" y="381179"/>
                      <a:pt x="97726" y="374988"/>
                      <a:pt x="85249" y="368606"/>
                    </a:cubicBezTo>
                    <a:cubicBezTo>
                      <a:pt x="60674" y="355461"/>
                      <a:pt x="38957" y="343365"/>
                      <a:pt x="25241" y="327744"/>
                    </a:cubicBezTo>
                    <a:cubicBezTo>
                      <a:pt x="18478" y="320028"/>
                      <a:pt x="13621" y="311456"/>
                      <a:pt x="11811" y="303169"/>
                    </a:cubicBezTo>
                    <a:cubicBezTo>
                      <a:pt x="10001" y="294787"/>
                      <a:pt x="11430" y="286596"/>
                      <a:pt x="14192" y="279833"/>
                    </a:cubicBezTo>
                    <a:cubicBezTo>
                      <a:pt x="17145" y="273070"/>
                      <a:pt x="21526" y="267736"/>
                      <a:pt x="26289" y="263831"/>
                    </a:cubicBezTo>
                    <a:cubicBezTo>
                      <a:pt x="31147" y="260021"/>
                      <a:pt x="36290" y="257544"/>
                      <a:pt x="41148" y="256306"/>
                    </a:cubicBezTo>
                    <a:cubicBezTo>
                      <a:pt x="42577" y="255925"/>
                      <a:pt x="43910" y="255925"/>
                      <a:pt x="45244" y="255735"/>
                    </a:cubicBezTo>
                    <a:lnTo>
                      <a:pt x="55054" y="255735"/>
                    </a:lnTo>
                    <a:cubicBezTo>
                      <a:pt x="58960" y="256306"/>
                      <a:pt x="62293" y="257640"/>
                      <a:pt x="65151" y="258878"/>
                    </a:cubicBezTo>
                    <a:cubicBezTo>
                      <a:pt x="70961" y="261640"/>
                      <a:pt x="74581" y="264783"/>
                      <a:pt x="77152" y="267069"/>
                    </a:cubicBezTo>
                    <a:cubicBezTo>
                      <a:pt x="79724" y="269355"/>
                      <a:pt x="81153" y="270975"/>
                      <a:pt x="82010" y="271832"/>
                    </a:cubicBezTo>
                    <a:cubicBezTo>
                      <a:pt x="82868" y="272689"/>
                      <a:pt x="83153" y="272975"/>
                      <a:pt x="83153" y="272975"/>
                    </a:cubicBezTo>
                    <a:cubicBezTo>
                      <a:pt x="83153" y="272975"/>
                      <a:pt x="82963" y="272689"/>
                      <a:pt x="82201" y="271641"/>
                    </a:cubicBezTo>
                    <a:cubicBezTo>
                      <a:pt x="81439" y="270594"/>
                      <a:pt x="80200" y="268784"/>
                      <a:pt x="77819" y="266307"/>
                    </a:cubicBezTo>
                    <a:cubicBezTo>
                      <a:pt x="75438" y="263831"/>
                      <a:pt x="72009" y="260307"/>
                      <a:pt x="66008" y="256973"/>
                    </a:cubicBezTo>
                    <a:cubicBezTo>
                      <a:pt x="65246" y="256592"/>
                      <a:pt x="64294" y="256211"/>
                      <a:pt x="63341" y="255830"/>
                    </a:cubicBezTo>
                    <a:lnTo>
                      <a:pt x="103727" y="255830"/>
                    </a:lnTo>
                    <a:cubicBezTo>
                      <a:pt x="104966" y="269832"/>
                      <a:pt x="116586" y="280881"/>
                      <a:pt x="130873" y="280881"/>
                    </a:cubicBezTo>
                    <a:cubicBezTo>
                      <a:pt x="136874" y="280881"/>
                      <a:pt x="151257" y="277642"/>
                      <a:pt x="165164" y="274023"/>
                    </a:cubicBezTo>
                    <a:cubicBezTo>
                      <a:pt x="160877" y="276785"/>
                      <a:pt x="157353" y="279357"/>
                      <a:pt x="155639" y="281071"/>
                    </a:cubicBezTo>
                    <a:cubicBezTo>
                      <a:pt x="151638" y="285072"/>
                      <a:pt x="149447" y="290310"/>
                      <a:pt x="149447" y="295930"/>
                    </a:cubicBezTo>
                    <a:cubicBezTo>
                      <a:pt x="149447" y="300693"/>
                      <a:pt x="151067" y="305169"/>
                      <a:pt x="154019" y="308789"/>
                    </a:cubicBezTo>
                    <a:lnTo>
                      <a:pt x="107918" y="351651"/>
                    </a:lnTo>
                    <a:cubicBezTo>
                      <a:pt x="104203" y="350223"/>
                      <a:pt x="100489" y="348794"/>
                      <a:pt x="96869" y="347365"/>
                    </a:cubicBezTo>
                    <a:cubicBezTo>
                      <a:pt x="87725" y="343746"/>
                      <a:pt x="78772" y="339840"/>
                      <a:pt x="70485" y="335173"/>
                    </a:cubicBezTo>
                    <a:cubicBezTo>
                      <a:pt x="62198" y="330506"/>
                      <a:pt x="54673" y="324981"/>
                      <a:pt x="48482" y="318504"/>
                    </a:cubicBezTo>
                    <a:cubicBezTo>
                      <a:pt x="42386" y="312123"/>
                      <a:pt x="38005" y="304407"/>
                      <a:pt x="38005" y="297264"/>
                    </a:cubicBezTo>
                    <a:cubicBezTo>
                      <a:pt x="37909" y="290310"/>
                      <a:pt x="42481" y="283548"/>
                      <a:pt x="48196" y="280690"/>
                    </a:cubicBezTo>
                    <a:cubicBezTo>
                      <a:pt x="53816" y="277642"/>
                      <a:pt x="60769" y="278595"/>
                      <a:pt x="65818" y="281738"/>
                    </a:cubicBezTo>
                    <a:cubicBezTo>
                      <a:pt x="67532" y="282786"/>
                      <a:pt x="68866" y="284119"/>
                      <a:pt x="70009" y="285453"/>
                    </a:cubicBezTo>
                    <a:cubicBezTo>
                      <a:pt x="66294" y="284691"/>
                      <a:pt x="62293" y="285453"/>
                      <a:pt x="59055" y="287929"/>
                    </a:cubicBezTo>
                    <a:cubicBezTo>
                      <a:pt x="53149" y="292501"/>
                      <a:pt x="52102" y="300978"/>
                      <a:pt x="56769" y="306884"/>
                    </a:cubicBezTo>
                    <a:cubicBezTo>
                      <a:pt x="56959" y="307170"/>
                      <a:pt x="57341" y="307360"/>
                      <a:pt x="57626" y="307551"/>
                    </a:cubicBezTo>
                    <a:cubicBezTo>
                      <a:pt x="57721" y="307741"/>
                      <a:pt x="57912" y="307932"/>
                      <a:pt x="58102" y="308217"/>
                    </a:cubicBezTo>
                    <a:cubicBezTo>
                      <a:pt x="58674" y="308789"/>
                      <a:pt x="59531" y="309551"/>
                      <a:pt x="60674" y="310218"/>
                    </a:cubicBezTo>
                    <a:cubicBezTo>
                      <a:pt x="60769" y="310218"/>
                      <a:pt x="60865" y="310313"/>
                      <a:pt x="60960" y="310408"/>
                    </a:cubicBezTo>
                    <a:cubicBezTo>
                      <a:pt x="61055" y="310408"/>
                      <a:pt x="61150" y="310503"/>
                      <a:pt x="61246" y="310599"/>
                    </a:cubicBezTo>
                    <a:cubicBezTo>
                      <a:pt x="62293" y="311170"/>
                      <a:pt x="63722" y="311551"/>
                      <a:pt x="65246" y="311837"/>
                    </a:cubicBezTo>
                    <a:cubicBezTo>
                      <a:pt x="65532" y="311837"/>
                      <a:pt x="65818" y="311932"/>
                      <a:pt x="66103" y="311932"/>
                    </a:cubicBezTo>
                    <a:cubicBezTo>
                      <a:pt x="68580" y="312218"/>
                      <a:pt x="71247" y="311932"/>
                      <a:pt x="73914" y="310980"/>
                    </a:cubicBezTo>
                    <a:cubicBezTo>
                      <a:pt x="76295" y="310122"/>
                      <a:pt x="78486" y="308598"/>
                      <a:pt x="80200" y="306598"/>
                    </a:cubicBezTo>
                    <a:cubicBezTo>
                      <a:pt x="81915" y="304788"/>
                      <a:pt x="83058" y="302693"/>
                      <a:pt x="83820" y="300788"/>
                    </a:cubicBezTo>
                    <a:cubicBezTo>
                      <a:pt x="84582" y="298883"/>
                      <a:pt x="84963" y="297264"/>
                      <a:pt x="85153" y="296121"/>
                    </a:cubicBezTo>
                    <a:cubicBezTo>
                      <a:pt x="85344" y="294978"/>
                      <a:pt x="85439" y="294311"/>
                      <a:pt x="85439" y="294311"/>
                    </a:cubicBezTo>
                    <a:cubicBezTo>
                      <a:pt x="85249" y="289929"/>
                      <a:pt x="84011" y="285548"/>
                      <a:pt x="81629" y="281547"/>
                    </a:cubicBezTo>
                    <a:cubicBezTo>
                      <a:pt x="79248" y="277547"/>
                      <a:pt x="75819" y="274213"/>
                      <a:pt x="71723" y="271737"/>
                    </a:cubicBezTo>
                    <a:cubicBezTo>
                      <a:pt x="67627" y="269260"/>
                      <a:pt x="62865" y="267736"/>
                      <a:pt x="57912" y="267450"/>
                    </a:cubicBezTo>
                    <a:cubicBezTo>
                      <a:pt x="52959" y="267165"/>
                      <a:pt x="47434" y="268117"/>
                      <a:pt x="42767" y="270784"/>
                    </a:cubicBezTo>
                    <a:cubicBezTo>
                      <a:pt x="38100" y="273261"/>
                      <a:pt x="34099" y="277071"/>
                      <a:pt x="31337" y="281738"/>
                    </a:cubicBezTo>
                    <a:cubicBezTo>
                      <a:pt x="28575" y="286310"/>
                      <a:pt x="26860" y="291930"/>
                      <a:pt x="27051" y="297549"/>
                    </a:cubicBezTo>
                    <a:cubicBezTo>
                      <a:pt x="27242" y="303169"/>
                      <a:pt x="29051" y="308503"/>
                      <a:pt x="31623" y="313170"/>
                    </a:cubicBezTo>
                    <a:cubicBezTo>
                      <a:pt x="34195" y="317838"/>
                      <a:pt x="37528" y="321933"/>
                      <a:pt x="41148" y="325553"/>
                    </a:cubicBezTo>
                    <a:cubicBezTo>
                      <a:pt x="48387" y="332697"/>
                      <a:pt x="56959" y="338507"/>
                      <a:pt x="65913" y="343269"/>
                    </a:cubicBezTo>
                    <a:cubicBezTo>
                      <a:pt x="74962" y="347937"/>
                      <a:pt x="84392" y="351651"/>
                      <a:pt x="93726" y="354985"/>
                    </a:cubicBezTo>
                    <a:cubicBezTo>
                      <a:pt x="103061" y="358319"/>
                      <a:pt x="112395" y="361462"/>
                      <a:pt x="121444" y="364796"/>
                    </a:cubicBezTo>
                    <a:cubicBezTo>
                      <a:pt x="130493" y="368130"/>
                      <a:pt x="139065" y="372130"/>
                      <a:pt x="147256" y="376512"/>
                    </a:cubicBezTo>
                    <a:cubicBezTo>
                      <a:pt x="163544" y="385370"/>
                      <a:pt x="178308" y="395752"/>
                      <a:pt x="189547" y="407373"/>
                    </a:cubicBezTo>
                    <a:cubicBezTo>
                      <a:pt x="200787" y="418898"/>
                      <a:pt x="207931" y="432233"/>
                      <a:pt x="210217" y="444330"/>
                    </a:cubicBezTo>
                    <a:cubicBezTo>
                      <a:pt x="210217" y="444520"/>
                      <a:pt x="210217" y="444711"/>
                      <a:pt x="210217" y="444806"/>
                    </a:cubicBezTo>
                    <a:lnTo>
                      <a:pt x="210217" y="452045"/>
                    </a:lnTo>
                    <a:cubicBezTo>
                      <a:pt x="203835" y="453188"/>
                      <a:pt x="198977" y="458617"/>
                      <a:pt x="198977" y="465285"/>
                    </a:cubicBezTo>
                    <a:cubicBezTo>
                      <a:pt x="198977" y="472809"/>
                      <a:pt x="205073" y="478905"/>
                      <a:pt x="212598" y="478905"/>
                    </a:cubicBezTo>
                    <a:cubicBezTo>
                      <a:pt x="220123" y="478905"/>
                      <a:pt x="226219" y="472809"/>
                      <a:pt x="226219" y="465285"/>
                    </a:cubicBezTo>
                    <a:cubicBezTo>
                      <a:pt x="226219" y="458617"/>
                      <a:pt x="221361" y="453188"/>
                      <a:pt x="214979" y="452045"/>
                    </a:cubicBezTo>
                    <a:lnTo>
                      <a:pt x="214979" y="444806"/>
                    </a:lnTo>
                    <a:cubicBezTo>
                      <a:pt x="214979" y="444806"/>
                      <a:pt x="214979" y="444425"/>
                      <a:pt x="214979" y="444234"/>
                    </a:cubicBezTo>
                    <a:cubicBezTo>
                      <a:pt x="217265" y="432138"/>
                      <a:pt x="224409" y="418898"/>
                      <a:pt x="235649" y="407277"/>
                    </a:cubicBezTo>
                    <a:cubicBezTo>
                      <a:pt x="246888" y="395657"/>
                      <a:pt x="261652" y="385275"/>
                      <a:pt x="277939" y="376416"/>
                    </a:cubicBezTo>
                    <a:cubicBezTo>
                      <a:pt x="286131" y="372035"/>
                      <a:pt x="294799" y="368130"/>
                      <a:pt x="303752" y="364701"/>
                    </a:cubicBezTo>
                    <a:cubicBezTo>
                      <a:pt x="312801" y="361272"/>
                      <a:pt x="322135" y="358224"/>
                      <a:pt x="331470" y="354890"/>
                    </a:cubicBezTo>
                    <a:cubicBezTo>
                      <a:pt x="340805" y="351556"/>
                      <a:pt x="350234" y="347841"/>
                      <a:pt x="359283" y="343174"/>
                    </a:cubicBezTo>
                    <a:cubicBezTo>
                      <a:pt x="368237" y="338412"/>
                      <a:pt x="376809" y="332601"/>
                      <a:pt x="384048" y="325458"/>
                    </a:cubicBezTo>
                    <a:cubicBezTo>
                      <a:pt x="387668" y="321838"/>
                      <a:pt x="391001" y="317742"/>
                      <a:pt x="393573" y="313075"/>
                    </a:cubicBezTo>
                    <a:cubicBezTo>
                      <a:pt x="396145" y="308408"/>
                      <a:pt x="397955" y="303074"/>
                      <a:pt x="398145" y="297454"/>
                    </a:cubicBezTo>
                    <a:cubicBezTo>
                      <a:pt x="398431" y="291834"/>
                      <a:pt x="396716" y="286215"/>
                      <a:pt x="393859" y="281643"/>
                    </a:cubicBezTo>
                    <a:cubicBezTo>
                      <a:pt x="391097" y="276975"/>
                      <a:pt x="387096" y="273261"/>
                      <a:pt x="382429" y="270689"/>
                    </a:cubicBezTo>
                    <a:cubicBezTo>
                      <a:pt x="377762" y="268117"/>
                      <a:pt x="372332" y="267069"/>
                      <a:pt x="367284" y="267355"/>
                    </a:cubicBezTo>
                    <a:cubicBezTo>
                      <a:pt x="362236" y="267736"/>
                      <a:pt x="357473" y="269165"/>
                      <a:pt x="353473" y="271641"/>
                    </a:cubicBezTo>
                    <a:cubicBezTo>
                      <a:pt x="349377" y="274023"/>
                      <a:pt x="345948" y="277452"/>
                      <a:pt x="343567" y="281452"/>
                    </a:cubicBezTo>
                    <a:cubicBezTo>
                      <a:pt x="341185" y="285453"/>
                      <a:pt x="339947" y="289834"/>
                      <a:pt x="339757" y="294216"/>
                    </a:cubicBezTo>
                    <a:cubicBezTo>
                      <a:pt x="339757" y="294216"/>
                      <a:pt x="339757" y="294882"/>
                      <a:pt x="340043" y="296025"/>
                    </a:cubicBezTo>
                    <a:cubicBezTo>
                      <a:pt x="340233" y="297168"/>
                      <a:pt x="340614" y="298883"/>
                      <a:pt x="341376" y="300693"/>
                    </a:cubicBezTo>
                    <a:cubicBezTo>
                      <a:pt x="342138" y="302598"/>
                      <a:pt x="343376" y="304693"/>
                      <a:pt x="344995" y="306503"/>
                    </a:cubicBezTo>
                    <a:cubicBezTo>
                      <a:pt x="346710" y="308408"/>
                      <a:pt x="348996" y="310027"/>
                      <a:pt x="351282" y="310884"/>
                    </a:cubicBezTo>
                    <a:cubicBezTo>
                      <a:pt x="353949" y="311932"/>
                      <a:pt x="356711" y="312123"/>
                      <a:pt x="359093" y="311837"/>
                    </a:cubicBezTo>
                    <a:cubicBezTo>
                      <a:pt x="359378" y="311837"/>
                      <a:pt x="359664" y="311837"/>
                      <a:pt x="359950" y="311742"/>
                    </a:cubicBezTo>
                    <a:cubicBezTo>
                      <a:pt x="361474" y="311456"/>
                      <a:pt x="362903" y="311075"/>
                      <a:pt x="363950" y="310503"/>
                    </a:cubicBezTo>
                    <a:cubicBezTo>
                      <a:pt x="364045" y="310503"/>
                      <a:pt x="364141" y="310408"/>
                      <a:pt x="364236" y="310313"/>
                    </a:cubicBezTo>
                    <a:cubicBezTo>
                      <a:pt x="364331" y="310313"/>
                      <a:pt x="364426" y="310218"/>
                      <a:pt x="364522" y="310122"/>
                    </a:cubicBezTo>
                    <a:cubicBezTo>
                      <a:pt x="365665" y="309456"/>
                      <a:pt x="366522" y="308694"/>
                      <a:pt x="367093" y="308122"/>
                    </a:cubicBezTo>
                    <a:cubicBezTo>
                      <a:pt x="367284" y="307836"/>
                      <a:pt x="367474" y="307646"/>
                      <a:pt x="367570" y="307455"/>
                    </a:cubicBezTo>
                    <a:cubicBezTo>
                      <a:pt x="367856" y="307170"/>
                      <a:pt x="368141" y="307074"/>
                      <a:pt x="368427" y="306789"/>
                    </a:cubicBezTo>
                    <a:cubicBezTo>
                      <a:pt x="372999" y="300883"/>
                      <a:pt x="371951" y="292406"/>
                      <a:pt x="366141" y="287834"/>
                    </a:cubicBezTo>
                    <a:cubicBezTo>
                      <a:pt x="362903" y="285357"/>
                      <a:pt x="358902" y="284691"/>
                      <a:pt x="355187" y="285357"/>
                    </a:cubicBezTo>
                    <a:cubicBezTo>
                      <a:pt x="356330" y="283929"/>
                      <a:pt x="357664" y="282690"/>
                      <a:pt x="359378" y="281643"/>
                    </a:cubicBezTo>
                    <a:cubicBezTo>
                      <a:pt x="364426" y="278499"/>
                      <a:pt x="371380" y="277642"/>
                      <a:pt x="376999" y="280595"/>
                    </a:cubicBezTo>
                    <a:cubicBezTo>
                      <a:pt x="382714" y="283452"/>
                      <a:pt x="387382" y="290215"/>
                      <a:pt x="387191" y="297168"/>
                    </a:cubicBezTo>
                    <a:cubicBezTo>
                      <a:pt x="387191" y="304312"/>
                      <a:pt x="382810" y="312027"/>
                      <a:pt x="376714" y="318409"/>
                    </a:cubicBezTo>
                    <a:cubicBezTo>
                      <a:pt x="370522" y="324886"/>
                      <a:pt x="362998" y="330411"/>
                      <a:pt x="354711" y="335078"/>
                    </a:cubicBezTo>
                    <a:cubicBezTo>
                      <a:pt x="346424" y="339745"/>
                      <a:pt x="337471" y="343555"/>
                      <a:pt x="328327" y="347270"/>
                    </a:cubicBezTo>
                    <a:cubicBezTo>
                      <a:pt x="324612" y="348699"/>
                      <a:pt x="320897" y="350127"/>
                      <a:pt x="317278" y="351556"/>
                    </a:cubicBezTo>
                    <a:lnTo>
                      <a:pt x="271177" y="308694"/>
                    </a:lnTo>
                    <a:cubicBezTo>
                      <a:pt x="277654" y="300407"/>
                      <a:pt x="277178" y="288501"/>
                      <a:pt x="269558" y="280881"/>
                    </a:cubicBezTo>
                    <a:cubicBezTo>
                      <a:pt x="269462" y="280785"/>
                      <a:pt x="264985" y="277642"/>
                      <a:pt x="258604" y="273451"/>
                    </a:cubicBezTo>
                    <a:cubicBezTo>
                      <a:pt x="272891" y="277261"/>
                      <a:pt x="288036" y="280690"/>
                      <a:pt x="294227" y="280690"/>
                    </a:cubicBezTo>
                    <a:cubicBezTo>
                      <a:pt x="308515" y="280690"/>
                      <a:pt x="320135" y="269641"/>
                      <a:pt x="321374" y="255639"/>
                    </a:cubicBezTo>
                    <a:lnTo>
                      <a:pt x="361760" y="255639"/>
                    </a:lnTo>
                    <a:cubicBezTo>
                      <a:pt x="360902" y="256020"/>
                      <a:pt x="359950" y="256401"/>
                      <a:pt x="359093" y="256782"/>
                    </a:cubicBezTo>
                    <a:cubicBezTo>
                      <a:pt x="353187" y="260021"/>
                      <a:pt x="349663" y="263545"/>
                      <a:pt x="347281" y="266117"/>
                    </a:cubicBezTo>
                    <a:cubicBezTo>
                      <a:pt x="344900" y="268689"/>
                      <a:pt x="343662" y="270403"/>
                      <a:pt x="342900" y="271451"/>
                    </a:cubicBezTo>
                    <a:cubicBezTo>
                      <a:pt x="342138" y="272499"/>
                      <a:pt x="341947" y="272784"/>
                      <a:pt x="341947" y="272784"/>
                    </a:cubicBezTo>
                    <a:cubicBezTo>
                      <a:pt x="341947" y="272784"/>
                      <a:pt x="342233" y="272499"/>
                      <a:pt x="343091" y="271641"/>
                    </a:cubicBezTo>
                    <a:cubicBezTo>
                      <a:pt x="343948" y="270784"/>
                      <a:pt x="345376" y="269165"/>
                      <a:pt x="347948" y="266879"/>
                    </a:cubicBezTo>
                    <a:cubicBezTo>
                      <a:pt x="350520" y="264593"/>
                      <a:pt x="354139" y="261450"/>
                      <a:pt x="359950" y="258687"/>
                    </a:cubicBezTo>
                    <a:cubicBezTo>
                      <a:pt x="362807" y="257449"/>
                      <a:pt x="366141" y="256211"/>
                      <a:pt x="370046" y="255544"/>
                    </a:cubicBezTo>
                    <a:lnTo>
                      <a:pt x="379857" y="255544"/>
                    </a:lnTo>
                    <a:cubicBezTo>
                      <a:pt x="381191" y="255735"/>
                      <a:pt x="382524" y="255735"/>
                      <a:pt x="383953" y="256116"/>
                    </a:cubicBezTo>
                    <a:cubicBezTo>
                      <a:pt x="388906" y="257259"/>
                      <a:pt x="394049" y="259830"/>
                      <a:pt x="398812" y="263640"/>
                    </a:cubicBezTo>
                    <a:cubicBezTo>
                      <a:pt x="403574" y="267546"/>
                      <a:pt x="407956" y="272880"/>
                      <a:pt x="410908" y="279642"/>
                    </a:cubicBezTo>
                    <a:cubicBezTo>
                      <a:pt x="413766" y="286405"/>
                      <a:pt x="415099" y="294501"/>
                      <a:pt x="413290" y="302979"/>
                    </a:cubicBezTo>
                    <a:cubicBezTo>
                      <a:pt x="411480" y="311265"/>
                      <a:pt x="406622" y="319838"/>
                      <a:pt x="399860" y="327553"/>
                    </a:cubicBezTo>
                    <a:cubicBezTo>
                      <a:pt x="386239" y="343174"/>
                      <a:pt x="364522" y="355271"/>
                      <a:pt x="339852" y="368415"/>
                    </a:cubicBezTo>
                    <a:cubicBezTo>
                      <a:pt x="327374" y="374797"/>
                      <a:pt x="313754" y="380988"/>
                      <a:pt x="299371" y="388037"/>
                    </a:cubicBezTo>
                    <a:cubicBezTo>
                      <a:pt x="292132" y="391561"/>
                      <a:pt x="284797" y="395276"/>
                      <a:pt x="277273" y="399467"/>
                    </a:cubicBezTo>
                    <a:cubicBezTo>
                      <a:pt x="269748" y="403658"/>
                      <a:pt x="262128" y="408516"/>
                      <a:pt x="255080" y="414897"/>
                    </a:cubicBezTo>
                    <a:cubicBezTo>
                      <a:pt x="244983" y="423946"/>
                      <a:pt x="237363" y="436233"/>
                      <a:pt x="234791" y="449949"/>
                    </a:cubicBezTo>
                    <a:cubicBezTo>
                      <a:pt x="233458" y="456807"/>
                      <a:pt x="233458" y="463951"/>
                      <a:pt x="235077" y="471000"/>
                    </a:cubicBezTo>
                    <a:cubicBezTo>
                      <a:pt x="236220" y="476048"/>
                      <a:pt x="238220" y="481001"/>
                      <a:pt x="240983" y="485478"/>
                    </a:cubicBezTo>
                    <a:lnTo>
                      <a:pt x="183166"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2003;p48">
                <a:extLst>
                  <a:ext uri="{FF2B5EF4-FFF2-40B4-BE49-F238E27FC236}">
                    <a16:creationId xmlns:a16="http://schemas.microsoft.com/office/drawing/2014/main" xmlns="" id="{D3F24DBD-EDE7-1682-BE22-821DF3BF0643}"/>
                  </a:ext>
                </a:extLst>
              </p:cNvPr>
              <p:cNvSpPr/>
              <p:nvPr/>
            </p:nvSpPr>
            <p:spPr>
              <a:xfrm>
                <a:off x="469488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 name="Google Shape;2004;p48">
                <a:extLst>
                  <a:ext uri="{FF2B5EF4-FFF2-40B4-BE49-F238E27FC236}">
                    <a16:creationId xmlns:a16="http://schemas.microsoft.com/office/drawing/2014/main" xmlns="" id="{DD404532-6560-21BD-FBE3-3C24DED0BB0C}"/>
                  </a:ext>
                </a:extLst>
              </p:cNvPr>
              <p:cNvSpPr/>
              <p:nvPr/>
            </p:nvSpPr>
            <p:spPr>
              <a:xfrm>
                <a:off x="4381500"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2005;p48">
              <a:extLst>
                <a:ext uri="{FF2B5EF4-FFF2-40B4-BE49-F238E27FC236}">
                  <a16:creationId xmlns:a16="http://schemas.microsoft.com/office/drawing/2014/main" xmlns="" id="{09AB4651-6CA8-41FE-8734-260E1F7340E4}"/>
                </a:ext>
              </a:extLst>
            </p:cNvPr>
            <p:cNvGrpSpPr/>
            <p:nvPr/>
          </p:nvGrpSpPr>
          <p:grpSpPr>
            <a:xfrm>
              <a:off x="4810029" y="3138487"/>
              <a:ext cx="429863" cy="578738"/>
              <a:chOff x="4810029" y="3138487"/>
              <a:chExt cx="429863" cy="578738"/>
            </a:xfrm>
          </p:grpSpPr>
          <p:sp>
            <p:nvSpPr>
              <p:cNvPr id="57" name="Google Shape;2006;p48">
                <a:extLst>
                  <a:ext uri="{FF2B5EF4-FFF2-40B4-BE49-F238E27FC236}">
                    <a16:creationId xmlns:a16="http://schemas.microsoft.com/office/drawing/2014/main" xmlns="" id="{68879D2E-B54D-99FF-1C5A-547E1DEB9614}"/>
                  </a:ext>
                </a:extLst>
              </p:cNvPr>
              <p:cNvSpPr/>
              <p:nvPr/>
            </p:nvSpPr>
            <p:spPr>
              <a:xfrm>
                <a:off x="48102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3" y="59722"/>
                      <a:pt x="58865"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8" y="119634"/>
                      <a:pt x="75057" y="117443"/>
                      <a:pt x="74867"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2007;p48">
                <a:extLst>
                  <a:ext uri="{FF2B5EF4-FFF2-40B4-BE49-F238E27FC236}">
                    <a16:creationId xmlns:a16="http://schemas.microsoft.com/office/drawing/2014/main" xmlns="" id="{1A21C72D-96FF-D2D6-F27E-0925DC166CC8}"/>
                  </a:ext>
                </a:extLst>
              </p:cNvPr>
              <p:cNvSpPr/>
              <p:nvPr/>
            </p:nvSpPr>
            <p:spPr>
              <a:xfrm>
                <a:off x="48100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2008;p48">
                <a:extLst>
                  <a:ext uri="{FF2B5EF4-FFF2-40B4-BE49-F238E27FC236}">
                    <a16:creationId xmlns:a16="http://schemas.microsoft.com/office/drawing/2014/main" xmlns="" id="{2E0029EC-5DF8-1FBB-2442-AB67D69FEA9A}"/>
                  </a:ext>
                </a:extLst>
              </p:cNvPr>
              <p:cNvSpPr/>
              <p:nvPr/>
            </p:nvSpPr>
            <p:spPr>
              <a:xfrm>
                <a:off x="512332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2009;p48">
                <a:extLst>
                  <a:ext uri="{FF2B5EF4-FFF2-40B4-BE49-F238E27FC236}">
                    <a16:creationId xmlns:a16="http://schemas.microsoft.com/office/drawing/2014/main" xmlns="" id="{9DDD9220-EFFE-C285-DD26-77F9CADA3761}"/>
                  </a:ext>
                </a:extLst>
              </p:cNvPr>
              <p:cNvSpPr/>
              <p:nvPr/>
            </p:nvSpPr>
            <p:spPr>
              <a:xfrm>
                <a:off x="4811268" y="3210126"/>
                <a:ext cx="428624" cy="507099"/>
              </a:xfrm>
              <a:custGeom>
                <a:avLst/>
                <a:gdLst/>
                <a:ahLst/>
                <a:cxnLst/>
                <a:rect l="l" t="t" r="r" b="b"/>
                <a:pathLst>
                  <a:path w="428624" h="507099" extrusionOk="0">
                    <a:moveTo>
                      <a:pt x="427482" y="485763"/>
                    </a:moveTo>
                    <a:lnTo>
                      <a:pt x="387096" y="485763"/>
                    </a:lnTo>
                    <a:cubicBezTo>
                      <a:pt x="389191"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2"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4"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4" y="411278"/>
                      <a:pt x="392716" y="410135"/>
                    </a:cubicBezTo>
                    <a:cubicBezTo>
                      <a:pt x="389858" y="407944"/>
                      <a:pt x="386715" y="403753"/>
                      <a:pt x="386239" y="399753"/>
                    </a:cubicBezTo>
                    <a:cubicBezTo>
                      <a:pt x="386144" y="398895"/>
                      <a:pt x="385953" y="397562"/>
                      <a:pt x="386239" y="395752"/>
                    </a:cubicBezTo>
                    <a:cubicBezTo>
                      <a:pt x="386524" y="393942"/>
                      <a:pt x="387382" y="391752"/>
                      <a:pt x="389001" y="389561"/>
                    </a:cubicBezTo>
                    <a:cubicBezTo>
                      <a:pt x="390620" y="387370"/>
                      <a:pt x="393002" y="385370"/>
                      <a:pt x="395954" y="384227"/>
                    </a:cubicBezTo>
                    <a:cubicBezTo>
                      <a:pt x="399002" y="383084"/>
                      <a:pt x="402812" y="382893"/>
                      <a:pt x="406527" y="383751"/>
                    </a:cubicBezTo>
                    <a:cubicBezTo>
                      <a:pt x="413194"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2" y="479382"/>
                      <a:pt x="317849" y="475191"/>
                      <a:pt x="317754" y="471381"/>
                    </a:cubicBezTo>
                    <a:cubicBezTo>
                      <a:pt x="317754" y="467475"/>
                      <a:pt x="317087" y="463856"/>
                      <a:pt x="315944" y="460617"/>
                    </a:cubicBezTo>
                    <a:cubicBezTo>
                      <a:pt x="313753"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0" y="469476"/>
                      <a:pt x="295084" y="475286"/>
                    </a:cubicBezTo>
                    <a:cubicBezTo>
                      <a:pt x="294608" y="476524"/>
                      <a:pt x="293751" y="478429"/>
                      <a:pt x="292036"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6" y="361557"/>
                      <a:pt x="373761" y="358224"/>
                      <a:pt x="379000" y="354699"/>
                    </a:cubicBezTo>
                    <a:cubicBezTo>
                      <a:pt x="389382" y="347746"/>
                      <a:pt x="398716" y="340317"/>
                      <a:pt x="405860" y="331744"/>
                    </a:cubicBezTo>
                    <a:cubicBezTo>
                      <a:pt x="413004" y="323267"/>
                      <a:pt x="418148"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8" y="193060"/>
                      <a:pt x="413004" y="183821"/>
                      <a:pt x="405860" y="175344"/>
                    </a:cubicBezTo>
                    <a:cubicBezTo>
                      <a:pt x="398716" y="166771"/>
                      <a:pt x="389382" y="159342"/>
                      <a:pt x="379000" y="152388"/>
                    </a:cubicBezTo>
                    <a:cubicBezTo>
                      <a:pt x="373761" y="148864"/>
                      <a:pt x="368236"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6" y="26468"/>
                    </a:cubicBezTo>
                    <a:cubicBezTo>
                      <a:pt x="293751" y="28563"/>
                      <a:pt x="294608" y="30564"/>
                      <a:pt x="295084"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1" y="64187"/>
                      <a:pt x="305753" y="61044"/>
                    </a:cubicBezTo>
                    <a:cubicBezTo>
                      <a:pt x="309848" y="57996"/>
                      <a:pt x="313753" y="53043"/>
                      <a:pt x="315944" y="46470"/>
                    </a:cubicBezTo>
                    <a:cubicBezTo>
                      <a:pt x="317087" y="43232"/>
                      <a:pt x="317754" y="39612"/>
                      <a:pt x="317754" y="35707"/>
                    </a:cubicBezTo>
                    <a:cubicBezTo>
                      <a:pt x="317754" y="31802"/>
                      <a:pt x="317182"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4"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2"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5" y="249543"/>
                      <a:pt x="361188" y="248305"/>
                    </a:cubicBezTo>
                    <a:cubicBezTo>
                      <a:pt x="355378" y="245543"/>
                      <a:pt x="351758" y="242400"/>
                      <a:pt x="349186"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5" y="226302"/>
                    </a:cubicBezTo>
                    <a:cubicBezTo>
                      <a:pt x="289274" y="226302"/>
                      <a:pt x="274034" y="229731"/>
                      <a:pt x="259747" y="233541"/>
                    </a:cubicBezTo>
                    <a:cubicBezTo>
                      <a:pt x="266128" y="229350"/>
                      <a:pt x="270605" y="226207"/>
                      <a:pt x="270796" y="226112"/>
                    </a:cubicBezTo>
                    <a:cubicBezTo>
                      <a:pt x="278416" y="218492"/>
                      <a:pt x="278892" y="206586"/>
                      <a:pt x="272415" y="198299"/>
                    </a:cubicBezTo>
                    <a:lnTo>
                      <a:pt x="318516" y="155436"/>
                    </a:lnTo>
                    <a:cubicBezTo>
                      <a:pt x="322231" y="156865"/>
                      <a:pt x="325945" y="158294"/>
                      <a:pt x="329565" y="159723"/>
                    </a:cubicBezTo>
                    <a:cubicBezTo>
                      <a:pt x="338709" y="163342"/>
                      <a:pt x="347663" y="167247"/>
                      <a:pt x="355949" y="171915"/>
                    </a:cubicBezTo>
                    <a:cubicBezTo>
                      <a:pt x="364236" y="176582"/>
                      <a:pt x="371761" y="182106"/>
                      <a:pt x="377952" y="188583"/>
                    </a:cubicBezTo>
                    <a:cubicBezTo>
                      <a:pt x="384048" y="194965"/>
                      <a:pt x="388429" y="202680"/>
                      <a:pt x="388429"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2"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69"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0" y="142292"/>
                    </a:cubicBezTo>
                    <a:cubicBezTo>
                      <a:pt x="295942" y="138958"/>
                      <a:pt x="287369" y="134958"/>
                      <a:pt x="279178" y="130576"/>
                    </a:cubicBezTo>
                    <a:cubicBezTo>
                      <a:pt x="262890" y="121718"/>
                      <a:pt x="248126" y="111336"/>
                      <a:pt x="236887" y="99715"/>
                    </a:cubicBezTo>
                    <a:cubicBezTo>
                      <a:pt x="225647" y="88190"/>
                      <a:pt x="218503" y="74855"/>
                      <a:pt x="216217" y="62758"/>
                    </a:cubicBezTo>
                    <a:cubicBezTo>
                      <a:pt x="216217" y="62568"/>
                      <a:pt x="216217" y="62377"/>
                      <a:pt x="216217" y="62187"/>
                    </a:cubicBezTo>
                    <a:lnTo>
                      <a:pt x="216217" y="54948"/>
                    </a:lnTo>
                    <a:cubicBezTo>
                      <a:pt x="222599" y="53805"/>
                      <a:pt x="227457" y="48375"/>
                      <a:pt x="227457" y="41708"/>
                    </a:cubicBezTo>
                    <a:cubicBezTo>
                      <a:pt x="227457" y="34183"/>
                      <a:pt x="221361" y="28087"/>
                      <a:pt x="213836" y="28087"/>
                    </a:cubicBezTo>
                    <a:cubicBezTo>
                      <a:pt x="206311" y="28087"/>
                      <a:pt x="200215" y="34183"/>
                      <a:pt x="200215" y="41708"/>
                    </a:cubicBezTo>
                    <a:cubicBezTo>
                      <a:pt x="200215"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2"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1" y="235256"/>
                    </a:cubicBezTo>
                    <a:cubicBezTo>
                      <a:pt x="77057" y="232875"/>
                      <a:pt x="80486" y="229446"/>
                      <a:pt x="82867"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4"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6" y="176487"/>
                      <a:pt x="71723" y="171819"/>
                    </a:cubicBezTo>
                    <a:cubicBezTo>
                      <a:pt x="80010" y="167152"/>
                      <a:pt x="88963" y="163342"/>
                      <a:pt x="98107" y="159627"/>
                    </a:cubicBezTo>
                    <a:cubicBezTo>
                      <a:pt x="101822" y="158199"/>
                      <a:pt x="105537" y="156770"/>
                      <a:pt x="109156" y="155341"/>
                    </a:cubicBezTo>
                    <a:lnTo>
                      <a:pt x="155257" y="198204"/>
                    </a:lnTo>
                    <a:cubicBezTo>
                      <a:pt x="152400" y="201918"/>
                      <a:pt x="150686" y="206395"/>
                      <a:pt x="150686" y="211158"/>
                    </a:cubicBezTo>
                    <a:cubicBezTo>
                      <a:pt x="150686" y="216777"/>
                      <a:pt x="152876" y="222016"/>
                      <a:pt x="156877" y="226017"/>
                    </a:cubicBezTo>
                    <a:cubicBezTo>
                      <a:pt x="158591" y="227731"/>
                      <a:pt x="162115" y="230303"/>
                      <a:pt x="166402" y="233065"/>
                    </a:cubicBezTo>
                    <a:cubicBezTo>
                      <a:pt x="152590" y="229350"/>
                      <a:pt x="138208" y="226207"/>
                      <a:pt x="132112" y="226207"/>
                    </a:cubicBezTo>
                    <a:cubicBezTo>
                      <a:pt x="117824" y="226207"/>
                      <a:pt x="106204" y="237256"/>
                      <a:pt x="104965"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59" y="92000"/>
                    </a:cubicBezTo>
                    <a:cubicBezTo>
                      <a:pt x="181356" y="82951"/>
                      <a:pt x="188976" y="70664"/>
                      <a:pt x="191548" y="56948"/>
                    </a:cubicBezTo>
                    <a:cubicBezTo>
                      <a:pt x="192881" y="50090"/>
                      <a:pt x="192881" y="42946"/>
                      <a:pt x="191262" y="35898"/>
                    </a:cubicBezTo>
                    <a:cubicBezTo>
                      <a:pt x="189643" y="28849"/>
                      <a:pt x="186499" y="22277"/>
                      <a:pt x="181927"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7" y="21896"/>
                      <a:pt x="143827" y="20181"/>
                    </a:cubicBezTo>
                    <a:cubicBezTo>
                      <a:pt x="147638" y="18467"/>
                      <a:pt x="152400" y="17610"/>
                      <a:pt x="157163" y="18276"/>
                    </a:cubicBezTo>
                    <a:cubicBezTo>
                      <a:pt x="162115" y="19038"/>
                      <a:pt x="167259" y="21610"/>
                      <a:pt x="171640"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0"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1"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1"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8" y="395657"/>
                    </a:cubicBezTo>
                    <a:cubicBezTo>
                      <a:pt x="41624" y="397467"/>
                      <a:pt x="41529" y="398800"/>
                      <a:pt x="41338" y="399657"/>
                    </a:cubicBezTo>
                    <a:cubicBezTo>
                      <a:pt x="40862" y="403658"/>
                      <a:pt x="37719" y="407849"/>
                      <a:pt x="34861" y="410040"/>
                    </a:cubicBezTo>
                    <a:cubicBezTo>
                      <a:pt x="33433" y="411183"/>
                      <a:pt x="32004" y="412135"/>
                      <a:pt x="30861" y="412897"/>
                    </a:cubicBezTo>
                    <a:cubicBezTo>
                      <a:pt x="29718" y="413659"/>
                      <a:pt x="28765" y="414421"/>
                      <a:pt x="28575" y="415469"/>
                    </a:cubicBezTo>
                    <a:cubicBezTo>
                      <a:pt x="28384" y="416421"/>
                      <a:pt x="28956" y="417564"/>
                      <a:pt x="30575" y="418517"/>
                    </a:cubicBezTo>
                    <a:cubicBezTo>
                      <a:pt x="32194" y="419469"/>
                      <a:pt x="34861"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1" y="388323"/>
                      <a:pt x="51625" y="384322"/>
                      <a:pt x="48196" y="380893"/>
                    </a:cubicBezTo>
                    <a:cubicBezTo>
                      <a:pt x="44767"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0" y="421184"/>
                      <a:pt x="381" y="421660"/>
                    </a:cubicBezTo>
                    <a:cubicBezTo>
                      <a:pt x="2286" y="427470"/>
                      <a:pt x="5144" y="432709"/>
                      <a:pt x="8096" y="437472"/>
                    </a:cubicBezTo>
                    <a:cubicBezTo>
                      <a:pt x="11049" y="442234"/>
                      <a:pt x="14097" y="446711"/>
                      <a:pt x="17050" y="450997"/>
                    </a:cubicBezTo>
                    <a:cubicBezTo>
                      <a:pt x="23050" y="459570"/>
                      <a:pt x="28765"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0" y="249258"/>
                    </a:cubicBezTo>
                    <a:cubicBezTo>
                      <a:pt x="251650" y="242495"/>
                      <a:pt x="285559" y="233446"/>
                      <a:pt x="295084" y="233446"/>
                    </a:cubicBezTo>
                    <a:close/>
                    <a:moveTo>
                      <a:pt x="157639" y="312313"/>
                    </a:moveTo>
                    <a:cubicBezTo>
                      <a:pt x="161353" y="315266"/>
                      <a:pt x="165925" y="316980"/>
                      <a:pt x="170783" y="316980"/>
                    </a:cubicBezTo>
                    <a:cubicBezTo>
                      <a:pt x="176403" y="316980"/>
                      <a:pt x="181642" y="314790"/>
                      <a:pt x="185642" y="310789"/>
                    </a:cubicBezTo>
                    <a:cubicBezTo>
                      <a:pt x="187357" y="309075"/>
                      <a:pt x="189928"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7"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4" y="266212"/>
                      <a:pt x="202120"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6" y="335554"/>
                    </a:moveTo>
                    <a:cubicBezTo>
                      <a:pt x="192976" y="326029"/>
                      <a:pt x="202025" y="292025"/>
                      <a:pt x="208788" y="272975"/>
                    </a:cubicBezTo>
                    <a:cubicBezTo>
                      <a:pt x="210788" y="268974"/>
                      <a:pt x="212217" y="265926"/>
                      <a:pt x="213169"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2" y="361462"/>
                      <a:pt x="240601" y="349842"/>
                      <a:pt x="240601" y="335554"/>
                    </a:cubicBezTo>
                    <a:cubicBezTo>
                      <a:pt x="240601" y="329363"/>
                      <a:pt x="237172" y="314123"/>
                      <a:pt x="233363" y="299835"/>
                    </a:cubicBezTo>
                    <a:cubicBezTo>
                      <a:pt x="237458" y="306217"/>
                      <a:pt x="240601" y="310694"/>
                      <a:pt x="240792" y="310884"/>
                    </a:cubicBezTo>
                    <a:cubicBezTo>
                      <a:pt x="244792" y="314885"/>
                      <a:pt x="250031" y="317076"/>
                      <a:pt x="255651" y="317076"/>
                    </a:cubicBezTo>
                    <a:cubicBezTo>
                      <a:pt x="260509" y="317076"/>
                      <a:pt x="264986" y="315361"/>
                      <a:pt x="268795" y="312408"/>
                    </a:cubicBezTo>
                    <a:lnTo>
                      <a:pt x="313372" y="353747"/>
                    </a:lnTo>
                    <a:cubicBezTo>
                      <a:pt x="309563" y="355271"/>
                      <a:pt x="305753" y="356795"/>
                      <a:pt x="301942"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4" y="266117"/>
                      <a:pt x="221361" y="262974"/>
                      <a:pt x="220218" y="260592"/>
                    </a:cubicBezTo>
                    <a:cubicBezTo>
                      <a:pt x="222599" y="261735"/>
                      <a:pt x="225742"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2" y="244019"/>
                      <a:pt x="222599" y="245352"/>
                      <a:pt x="220218" y="246495"/>
                    </a:cubicBezTo>
                    <a:cubicBezTo>
                      <a:pt x="221361" y="244114"/>
                      <a:pt x="222694"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3" y="81046"/>
                      <a:pt x="224599" y="92190"/>
                      <a:pt x="233553" y="102192"/>
                    </a:cubicBezTo>
                    <a:cubicBezTo>
                      <a:pt x="239077" y="108478"/>
                      <a:pt x="245554" y="114384"/>
                      <a:pt x="252603" y="120003"/>
                    </a:cubicBezTo>
                    <a:cubicBezTo>
                      <a:pt x="259651" y="125623"/>
                      <a:pt x="267367" y="130862"/>
                      <a:pt x="275653"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1"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69" y="151341"/>
                    </a:moveTo>
                    <a:cubicBezTo>
                      <a:pt x="224314" y="151341"/>
                      <a:pt x="233363" y="160389"/>
                      <a:pt x="233363" y="171534"/>
                    </a:cubicBezTo>
                    <a:cubicBezTo>
                      <a:pt x="233363" y="181059"/>
                      <a:pt x="224314" y="214968"/>
                      <a:pt x="217551" y="234018"/>
                    </a:cubicBezTo>
                    <a:cubicBezTo>
                      <a:pt x="215741" y="237542"/>
                      <a:pt x="214313" y="240876"/>
                      <a:pt x="213169" y="243828"/>
                    </a:cubicBezTo>
                    <a:cubicBezTo>
                      <a:pt x="212122" y="240876"/>
                      <a:pt x="210598" y="237542"/>
                      <a:pt x="208788" y="234018"/>
                    </a:cubicBezTo>
                    <a:cubicBezTo>
                      <a:pt x="202025" y="214968"/>
                      <a:pt x="192976" y="181059"/>
                      <a:pt x="192976" y="171534"/>
                    </a:cubicBezTo>
                    <a:cubicBezTo>
                      <a:pt x="192976" y="160389"/>
                      <a:pt x="202025" y="151341"/>
                      <a:pt x="213169"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4" y="114384"/>
                      <a:pt x="187261"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6" y="198680"/>
                      <a:pt x="180403" y="201347"/>
                    </a:cubicBezTo>
                    <a:cubicBezTo>
                      <a:pt x="184690" y="205633"/>
                      <a:pt x="195358" y="223635"/>
                      <a:pt x="202025" y="236875"/>
                    </a:cubicBezTo>
                    <a:cubicBezTo>
                      <a:pt x="203549" y="240971"/>
                      <a:pt x="204883" y="244114"/>
                      <a:pt x="206026" y="246495"/>
                    </a:cubicBezTo>
                    <a:cubicBezTo>
                      <a:pt x="203644"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2" y="381179"/>
                      <a:pt x="97822" y="374988"/>
                      <a:pt x="85344" y="368606"/>
                    </a:cubicBezTo>
                    <a:cubicBezTo>
                      <a:pt x="60769" y="355461"/>
                      <a:pt x="39052" y="343365"/>
                      <a:pt x="25336"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5"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19"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5" y="266307"/>
                    </a:cubicBezTo>
                    <a:cubicBezTo>
                      <a:pt x="75533" y="263831"/>
                      <a:pt x="72104" y="260307"/>
                      <a:pt x="66103" y="256973"/>
                    </a:cubicBezTo>
                    <a:cubicBezTo>
                      <a:pt x="65342" y="256592"/>
                      <a:pt x="64389" y="256211"/>
                      <a:pt x="63436" y="255830"/>
                    </a:cubicBezTo>
                    <a:lnTo>
                      <a:pt x="103822" y="255830"/>
                    </a:lnTo>
                    <a:cubicBezTo>
                      <a:pt x="105061" y="269832"/>
                      <a:pt x="116681" y="280881"/>
                      <a:pt x="130969" y="280881"/>
                    </a:cubicBezTo>
                    <a:cubicBezTo>
                      <a:pt x="136969" y="280881"/>
                      <a:pt x="151352" y="277642"/>
                      <a:pt x="165259" y="274023"/>
                    </a:cubicBezTo>
                    <a:cubicBezTo>
                      <a:pt x="160972" y="276785"/>
                      <a:pt x="157448" y="279357"/>
                      <a:pt x="155734" y="281071"/>
                    </a:cubicBezTo>
                    <a:cubicBezTo>
                      <a:pt x="151733" y="285072"/>
                      <a:pt x="149542" y="290310"/>
                      <a:pt x="149542" y="295930"/>
                    </a:cubicBezTo>
                    <a:cubicBezTo>
                      <a:pt x="149542" y="300693"/>
                      <a:pt x="151162" y="305169"/>
                      <a:pt x="154115" y="308789"/>
                    </a:cubicBezTo>
                    <a:lnTo>
                      <a:pt x="108013" y="351651"/>
                    </a:lnTo>
                    <a:cubicBezTo>
                      <a:pt x="104299" y="350223"/>
                      <a:pt x="100584" y="348794"/>
                      <a:pt x="96965" y="347365"/>
                    </a:cubicBezTo>
                    <a:cubicBezTo>
                      <a:pt x="87820" y="343746"/>
                      <a:pt x="78867" y="339840"/>
                      <a:pt x="70580" y="335173"/>
                    </a:cubicBezTo>
                    <a:cubicBezTo>
                      <a:pt x="62294" y="330506"/>
                      <a:pt x="54769" y="324981"/>
                      <a:pt x="48577" y="318504"/>
                    </a:cubicBezTo>
                    <a:cubicBezTo>
                      <a:pt x="42481" y="312123"/>
                      <a:pt x="38100" y="304407"/>
                      <a:pt x="38100" y="297264"/>
                    </a:cubicBezTo>
                    <a:cubicBezTo>
                      <a:pt x="38005" y="290310"/>
                      <a:pt x="42577" y="283548"/>
                      <a:pt x="48292" y="280690"/>
                    </a:cubicBezTo>
                    <a:cubicBezTo>
                      <a:pt x="53911" y="277642"/>
                      <a:pt x="60865" y="278595"/>
                      <a:pt x="65913" y="281738"/>
                    </a:cubicBezTo>
                    <a:cubicBezTo>
                      <a:pt x="67627"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6" y="309551"/>
                      <a:pt x="60769" y="310218"/>
                    </a:cubicBezTo>
                    <a:cubicBezTo>
                      <a:pt x="60865" y="310218"/>
                      <a:pt x="60960" y="310313"/>
                      <a:pt x="61055" y="310408"/>
                    </a:cubicBezTo>
                    <a:cubicBezTo>
                      <a:pt x="61150" y="310408"/>
                      <a:pt x="61246" y="310503"/>
                      <a:pt x="61341" y="310599"/>
                    </a:cubicBezTo>
                    <a:cubicBezTo>
                      <a:pt x="62389" y="311170"/>
                      <a:pt x="63817" y="311551"/>
                      <a:pt x="65342" y="311837"/>
                    </a:cubicBezTo>
                    <a:cubicBezTo>
                      <a:pt x="65627" y="311837"/>
                      <a:pt x="65913" y="311932"/>
                      <a:pt x="66199" y="311932"/>
                    </a:cubicBezTo>
                    <a:cubicBezTo>
                      <a:pt x="68675" y="312218"/>
                      <a:pt x="71342" y="311932"/>
                      <a:pt x="74009" y="310980"/>
                    </a:cubicBezTo>
                    <a:cubicBezTo>
                      <a:pt x="76390" y="310122"/>
                      <a:pt x="78581" y="308598"/>
                      <a:pt x="80296" y="306598"/>
                    </a:cubicBezTo>
                    <a:cubicBezTo>
                      <a:pt x="82010" y="304788"/>
                      <a:pt x="83153" y="302693"/>
                      <a:pt x="83915" y="300788"/>
                    </a:cubicBezTo>
                    <a:cubicBezTo>
                      <a:pt x="84677" y="298883"/>
                      <a:pt x="85058" y="297264"/>
                      <a:pt x="85249" y="296121"/>
                    </a:cubicBezTo>
                    <a:cubicBezTo>
                      <a:pt x="85439" y="294978"/>
                      <a:pt x="85534" y="294311"/>
                      <a:pt x="85534" y="294311"/>
                    </a:cubicBezTo>
                    <a:cubicBezTo>
                      <a:pt x="85344" y="289929"/>
                      <a:pt x="84106" y="285548"/>
                      <a:pt x="81724"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2"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4" y="452045"/>
                    </a:cubicBezTo>
                    <a:lnTo>
                      <a:pt x="215074" y="444806"/>
                    </a:lnTo>
                    <a:cubicBezTo>
                      <a:pt x="215074" y="444806"/>
                      <a:pt x="215074" y="444425"/>
                      <a:pt x="215074"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1"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2"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3" y="311837"/>
                      <a:pt x="359759" y="311837"/>
                      <a:pt x="360045" y="311742"/>
                    </a:cubicBezTo>
                    <a:cubicBezTo>
                      <a:pt x="361569" y="311456"/>
                      <a:pt x="362998" y="311075"/>
                      <a:pt x="364045"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6" y="307074"/>
                      <a:pt x="368522" y="306789"/>
                    </a:cubicBezTo>
                    <a:cubicBezTo>
                      <a:pt x="373094" y="300883"/>
                      <a:pt x="372046" y="292406"/>
                      <a:pt x="366236" y="287834"/>
                    </a:cubicBezTo>
                    <a:cubicBezTo>
                      <a:pt x="362998" y="285357"/>
                      <a:pt x="358997" y="284691"/>
                      <a:pt x="355282" y="285357"/>
                    </a:cubicBezTo>
                    <a:cubicBezTo>
                      <a:pt x="356425" y="283929"/>
                      <a:pt x="357759" y="282690"/>
                      <a:pt x="359473" y="281643"/>
                    </a:cubicBezTo>
                    <a:cubicBezTo>
                      <a:pt x="364522" y="278499"/>
                      <a:pt x="371475" y="277642"/>
                      <a:pt x="377095" y="280595"/>
                    </a:cubicBezTo>
                    <a:cubicBezTo>
                      <a:pt x="382810" y="283452"/>
                      <a:pt x="387477" y="290215"/>
                      <a:pt x="387286" y="297168"/>
                    </a:cubicBezTo>
                    <a:cubicBezTo>
                      <a:pt x="387286" y="304312"/>
                      <a:pt x="382905" y="312027"/>
                      <a:pt x="376809" y="318409"/>
                    </a:cubicBezTo>
                    <a:cubicBezTo>
                      <a:pt x="370618" y="324886"/>
                      <a:pt x="363093" y="330411"/>
                      <a:pt x="354806" y="335078"/>
                    </a:cubicBezTo>
                    <a:cubicBezTo>
                      <a:pt x="346519" y="339745"/>
                      <a:pt x="337566" y="343555"/>
                      <a:pt x="328422" y="347270"/>
                    </a:cubicBezTo>
                    <a:cubicBezTo>
                      <a:pt x="324707" y="348699"/>
                      <a:pt x="320992" y="350127"/>
                      <a:pt x="317373" y="351556"/>
                    </a:cubicBezTo>
                    <a:lnTo>
                      <a:pt x="271272" y="308694"/>
                    </a:lnTo>
                    <a:cubicBezTo>
                      <a:pt x="277749" y="300407"/>
                      <a:pt x="277273" y="288501"/>
                      <a:pt x="269653" y="280881"/>
                    </a:cubicBezTo>
                    <a:cubicBezTo>
                      <a:pt x="269557" y="280785"/>
                      <a:pt x="265081" y="277642"/>
                      <a:pt x="258699" y="273451"/>
                    </a:cubicBezTo>
                    <a:cubicBezTo>
                      <a:pt x="272986" y="277261"/>
                      <a:pt x="288131" y="280690"/>
                      <a:pt x="294322" y="280690"/>
                    </a:cubicBezTo>
                    <a:cubicBezTo>
                      <a:pt x="308610" y="280690"/>
                      <a:pt x="320230" y="269641"/>
                      <a:pt x="321469" y="255639"/>
                    </a:cubicBezTo>
                    <a:lnTo>
                      <a:pt x="361855" y="255639"/>
                    </a:lnTo>
                    <a:cubicBezTo>
                      <a:pt x="360998" y="256020"/>
                      <a:pt x="360045" y="256401"/>
                      <a:pt x="359188" y="256782"/>
                    </a:cubicBezTo>
                    <a:cubicBezTo>
                      <a:pt x="353282" y="260021"/>
                      <a:pt x="349758" y="263545"/>
                      <a:pt x="347377" y="266117"/>
                    </a:cubicBezTo>
                    <a:cubicBezTo>
                      <a:pt x="344995" y="268689"/>
                      <a:pt x="343757" y="270403"/>
                      <a:pt x="342995" y="271451"/>
                    </a:cubicBezTo>
                    <a:cubicBezTo>
                      <a:pt x="342233" y="272499"/>
                      <a:pt x="342043" y="272784"/>
                      <a:pt x="342043" y="272784"/>
                    </a:cubicBezTo>
                    <a:cubicBezTo>
                      <a:pt x="342043" y="272784"/>
                      <a:pt x="342328" y="272499"/>
                      <a:pt x="343186" y="271641"/>
                    </a:cubicBezTo>
                    <a:cubicBezTo>
                      <a:pt x="344043" y="270784"/>
                      <a:pt x="345472" y="269165"/>
                      <a:pt x="348044" y="266879"/>
                    </a:cubicBezTo>
                    <a:cubicBezTo>
                      <a:pt x="350615" y="264593"/>
                      <a:pt x="354235" y="261450"/>
                      <a:pt x="360045" y="258687"/>
                    </a:cubicBezTo>
                    <a:cubicBezTo>
                      <a:pt x="362903" y="257449"/>
                      <a:pt x="366236" y="256211"/>
                      <a:pt x="370141" y="255544"/>
                    </a:cubicBezTo>
                    <a:lnTo>
                      <a:pt x="379952" y="255544"/>
                    </a:lnTo>
                    <a:cubicBezTo>
                      <a:pt x="381286" y="255735"/>
                      <a:pt x="382619" y="255735"/>
                      <a:pt x="384048" y="256116"/>
                    </a:cubicBezTo>
                    <a:cubicBezTo>
                      <a:pt x="389001" y="257259"/>
                      <a:pt x="394144" y="259830"/>
                      <a:pt x="398907" y="263640"/>
                    </a:cubicBezTo>
                    <a:cubicBezTo>
                      <a:pt x="403669"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69"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6" y="449949"/>
                    </a:cubicBezTo>
                    <a:cubicBezTo>
                      <a:pt x="233553" y="456807"/>
                      <a:pt x="233553" y="463951"/>
                      <a:pt x="235172" y="471000"/>
                    </a:cubicBezTo>
                    <a:cubicBezTo>
                      <a:pt x="236315" y="476048"/>
                      <a:pt x="238315"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 name="Google Shape;2010;p48">
                <a:extLst>
                  <a:ext uri="{FF2B5EF4-FFF2-40B4-BE49-F238E27FC236}">
                    <a16:creationId xmlns:a16="http://schemas.microsoft.com/office/drawing/2014/main" xmlns="" id="{0C7C6DC4-7347-63CB-9616-4DA612A1DA31}"/>
                  </a:ext>
                </a:extLst>
              </p:cNvPr>
              <p:cNvSpPr/>
              <p:nvPr/>
            </p:nvSpPr>
            <p:spPr>
              <a:xfrm>
                <a:off x="512351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2011;p48">
                <a:extLst>
                  <a:ext uri="{FF2B5EF4-FFF2-40B4-BE49-F238E27FC236}">
                    <a16:creationId xmlns:a16="http://schemas.microsoft.com/office/drawing/2014/main" xmlns="" id="{259DC67D-B11A-2C0B-182A-FF5A72D74712}"/>
                  </a:ext>
                </a:extLst>
              </p:cNvPr>
              <p:cNvSpPr/>
              <p:nvPr/>
            </p:nvSpPr>
            <p:spPr>
              <a:xfrm>
                <a:off x="481012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 name="Google Shape;2012;p48">
              <a:extLst>
                <a:ext uri="{FF2B5EF4-FFF2-40B4-BE49-F238E27FC236}">
                  <a16:creationId xmlns:a16="http://schemas.microsoft.com/office/drawing/2014/main" xmlns="" id="{C1ACF24D-C004-23FE-9426-48549A4537B1}"/>
                </a:ext>
              </a:extLst>
            </p:cNvPr>
            <p:cNvGrpSpPr/>
            <p:nvPr/>
          </p:nvGrpSpPr>
          <p:grpSpPr>
            <a:xfrm>
              <a:off x="5238654" y="3138487"/>
              <a:ext cx="429863" cy="578738"/>
              <a:chOff x="5238654" y="3138487"/>
              <a:chExt cx="429863" cy="578738"/>
            </a:xfrm>
          </p:grpSpPr>
          <p:sp>
            <p:nvSpPr>
              <p:cNvPr id="51" name="Google Shape;2013;p48">
                <a:extLst>
                  <a:ext uri="{FF2B5EF4-FFF2-40B4-BE49-F238E27FC236}">
                    <a16:creationId xmlns:a16="http://schemas.microsoft.com/office/drawing/2014/main" xmlns="" id="{6F74E8E4-53ED-6019-28BD-49A17CC2CDB7}"/>
                  </a:ext>
                </a:extLst>
              </p:cNvPr>
              <p:cNvSpPr/>
              <p:nvPr/>
            </p:nvSpPr>
            <p:spPr>
              <a:xfrm>
                <a:off x="523884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2014;p48">
                <a:extLst>
                  <a:ext uri="{FF2B5EF4-FFF2-40B4-BE49-F238E27FC236}">
                    <a16:creationId xmlns:a16="http://schemas.microsoft.com/office/drawing/2014/main" xmlns="" id="{2BA463B0-EDC8-2AF9-80E2-A8E1B65D9FF0}"/>
                  </a:ext>
                </a:extLst>
              </p:cNvPr>
              <p:cNvSpPr/>
              <p:nvPr/>
            </p:nvSpPr>
            <p:spPr>
              <a:xfrm>
                <a:off x="52386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2015;p48">
                <a:extLst>
                  <a:ext uri="{FF2B5EF4-FFF2-40B4-BE49-F238E27FC236}">
                    <a16:creationId xmlns:a16="http://schemas.microsoft.com/office/drawing/2014/main" xmlns="" id="{63745FE1-B6ED-5D3E-F4EC-EDE3C30CB251}"/>
                  </a:ext>
                </a:extLst>
              </p:cNvPr>
              <p:cNvSpPr/>
              <p:nvPr/>
            </p:nvSpPr>
            <p:spPr>
              <a:xfrm>
                <a:off x="555194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2016;p48">
                <a:extLst>
                  <a:ext uri="{FF2B5EF4-FFF2-40B4-BE49-F238E27FC236}">
                    <a16:creationId xmlns:a16="http://schemas.microsoft.com/office/drawing/2014/main" xmlns="" id="{1950D5B6-0953-E919-6585-923545141C71}"/>
                  </a:ext>
                </a:extLst>
              </p:cNvPr>
              <p:cNvSpPr/>
              <p:nvPr/>
            </p:nvSpPr>
            <p:spPr>
              <a:xfrm>
                <a:off x="5239892"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2017;p48">
                <a:extLst>
                  <a:ext uri="{FF2B5EF4-FFF2-40B4-BE49-F238E27FC236}">
                    <a16:creationId xmlns:a16="http://schemas.microsoft.com/office/drawing/2014/main" xmlns="" id="{4DAEF128-1994-914E-893C-4F5BA671CAAD}"/>
                  </a:ext>
                </a:extLst>
              </p:cNvPr>
              <p:cNvSpPr/>
              <p:nvPr/>
            </p:nvSpPr>
            <p:spPr>
              <a:xfrm>
                <a:off x="555213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2018;p48">
                <a:extLst>
                  <a:ext uri="{FF2B5EF4-FFF2-40B4-BE49-F238E27FC236}">
                    <a16:creationId xmlns:a16="http://schemas.microsoft.com/office/drawing/2014/main" xmlns="" id="{40C1CE31-7873-F363-265E-E09D32591B4B}"/>
                  </a:ext>
                </a:extLst>
              </p:cNvPr>
              <p:cNvSpPr/>
              <p:nvPr/>
            </p:nvSpPr>
            <p:spPr>
              <a:xfrm>
                <a:off x="523875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 name="Google Shape;2019;p48">
              <a:extLst>
                <a:ext uri="{FF2B5EF4-FFF2-40B4-BE49-F238E27FC236}">
                  <a16:creationId xmlns:a16="http://schemas.microsoft.com/office/drawing/2014/main" xmlns="" id="{09F47427-4744-C9BE-BA6F-D04C61F360DE}"/>
                </a:ext>
              </a:extLst>
            </p:cNvPr>
            <p:cNvGrpSpPr/>
            <p:nvPr/>
          </p:nvGrpSpPr>
          <p:grpSpPr>
            <a:xfrm>
              <a:off x="5667279" y="3138487"/>
              <a:ext cx="429863" cy="578738"/>
              <a:chOff x="5667279" y="3138487"/>
              <a:chExt cx="429863" cy="578738"/>
            </a:xfrm>
          </p:grpSpPr>
          <p:sp>
            <p:nvSpPr>
              <p:cNvPr id="45" name="Google Shape;2020;p48">
                <a:extLst>
                  <a:ext uri="{FF2B5EF4-FFF2-40B4-BE49-F238E27FC236}">
                    <a16:creationId xmlns:a16="http://schemas.microsoft.com/office/drawing/2014/main" xmlns="" id="{268D27A4-DBEB-D02F-D90F-16C9595C47D6}"/>
                  </a:ext>
                </a:extLst>
              </p:cNvPr>
              <p:cNvSpPr/>
              <p:nvPr/>
            </p:nvSpPr>
            <p:spPr>
              <a:xfrm>
                <a:off x="56674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2021;p48">
                <a:extLst>
                  <a:ext uri="{FF2B5EF4-FFF2-40B4-BE49-F238E27FC236}">
                    <a16:creationId xmlns:a16="http://schemas.microsoft.com/office/drawing/2014/main" xmlns="" id="{177EC098-6077-D5DC-94FC-BAF69985E629}"/>
                  </a:ext>
                </a:extLst>
              </p:cNvPr>
              <p:cNvSpPr/>
              <p:nvPr/>
            </p:nvSpPr>
            <p:spPr>
              <a:xfrm>
                <a:off x="56672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2022;p48">
                <a:extLst>
                  <a:ext uri="{FF2B5EF4-FFF2-40B4-BE49-F238E27FC236}">
                    <a16:creationId xmlns:a16="http://schemas.microsoft.com/office/drawing/2014/main" xmlns="" id="{CD4EC3DF-2483-C1DB-2381-ABCD9B5113CA}"/>
                  </a:ext>
                </a:extLst>
              </p:cNvPr>
              <p:cNvSpPr/>
              <p:nvPr/>
            </p:nvSpPr>
            <p:spPr>
              <a:xfrm>
                <a:off x="59805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2023;p48">
                <a:extLst>
                  <a:ext uri="{FF2B5EF4-FFF2-40B4-BE49-F238E27FC236}">
                    <a16:creationId xmlns:a16="http://schemas.microsoft.com/office/drawing/2014/main" xmlns="" id="{0D58E608-8F85-2817-A8B8-64E640570893}"/>
                  </a:ext>
                </a:extLst>
              </p:cNvPr>
              <p:cNvSpPr/>
              <p:nvPr/>
            </p:nvSpPr>
            <p:spPr>
              <a:xfrm>
                <a:off x="5668517"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2024;p48">
                <a:extLst>
                  <a:ext uri="{FF2B5EF4-FFF2-40B4-BE49-F238E27FC236}">
                    <a16:creationId xmlns:a16="http://schemas.microsoft.com/office/drawing/2014/main" xmlns="" id="{CB2A6F80-64A1-9B28-2F3C-922E28F7967E}"/>
                  </a:ext>
                </a:extLst>
              </p:cNvPr>
              <p:cNvSpPr/>
              <p:nvPr/>
            </p:nvSpPr>
            <p:spPr>
              <a:xfrm>
                <a:off x="59807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2025;p48">
                <a:extLst>
                  <a:ext uri="{FF2B5EF4-FFF2-40B4-BE49-F238E27FC236}">
                    <a16:creationId xmlns:a16="http://schemas.microsoft.com/office/drawing/2014/main" xmlns="" id="{9C7D5DC6-EA67-73AA-0D42-5A1F0F5CE8F3}"/>
                  </a:ext>
                </a:extLst>
              </p:cNvPr>
              <p:cNvSpPr/>
              <p:nvPr/>
            </p:nvSpPr>
            <p:spPr>
              <a:xfrm>
                <a:off x="566737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 name="Google Shape;2026;p48">
              <a:extLst>
                <a:ext uri="{FF2B5EF4-FFF2-40B4-BE49-F238E27FC236}">
                  <a16:creationId xmlns:a16="http://schemas.microsoft.com/office/drawing/2014/main" xmlns="" id="{88C7F87E-91FF-51A7-C08E-8B97F0AF45BE}"/>
                </a:ext>
              </a:extLst>
            </p:cNvPr>
            <p:cNvGrpSpPr/>
            <p:nvPr/>
          </p:nvGrpSpPr>
          <p:grpSpPr>
            <a:xfrm>
              <a:off x="6095904" y="3138487"/>
              <a:ext cx="429863" cy="578738"/>
              <a:chOff x="6095904" y="3138487"/>
              <a:chExt cx="429863" cy="578738"/>
            </a:xfrm>
          </p:grpSpPr>
          <p:sp>
            <p:nvSpPr>
              <p:cNvPr id="39" name="Google Shape;2027;p48">
                <a:extLst>
                  <a:ext uri="{FF2B5EF4-FFF2-40B4-BE49-F238E27FC236}">
                    <a16:creationId xmlns:a16="http://schemas.microsoft.com/office/drawing/2014/main" xmlns="" id="{A283F932-2FC2-45C9-9EB5-C13E5CE489EE}"/>
                  </a:ext>
                </a:extLst>
              </p:cNvPr>
              <p:cNvSpPr/>
              <p:nvPr/>
            </p:nvSpPr>
            <p:spPr>
              <a:xfrm>
                <a:off x="60960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028;p48">
                <a:extLst>
                  <a:ext uri="{FF2B5EF4-FFF2-40B4-BE49-F238E27FC236}">
                    <a16:creationId xmlns:a16="http://schemas.microsoft.com/office/drawing/2014/main" xmlns="" id="{A8BFCD7B-2A5B-9826-EF32-D3FD529EC82E}"/>
                  </a:ext>
                </a:extLst>
              </p:cNvPr>
              <p:cNvSpPr/>
              <p:nvPr/>
            </p:nvSpPr>
            <p:spPr>
              <a:xfrm>
                <a:off x="60959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029;p48">
                <a:extLst>
                  <a:ext uri="{FF2B5EF4-FFF2-40B4-BE49-F238E27FC236}">
                    <a16:creationId xmlns:a16="http://schemas.microsoft.com/office/drawing/2014/main" xmlns="" id="{17948400-F983-A480-512F-8450ACC5B8E1}"/>
                  </a:ext>
                </a:extLst>
              </p:cNvPr>
              <p:cNvSpPr/>
              <p:nvPr/>
            </p:nvSpPr>
            <p:spPr>
              <a:xfrm>
                <a:off x="64091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2030;p48">
                <a:extLst>
                  <a:ext uri="{FF2B5EF4-FFF2-40B4-BE49-F238E27FC236}">
                    <a16:creationId xmlns:a16="http://schemas.microsoft.com/office/drawing/2014/main" xmlns="" id="{7D8F06CC-2770-B491-C3B1-40A2B0274607}"/>
                  </a:ext>
                </a:extLst>
              </p:cNvPr>
              <p:cNvSpPr/>
              <p:nvPr/>
            </p:nvSpPr>
            <p:spPr>
              <a:xfrm>
                <a:off x="60971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2031;p48">
                <a:extLst>
                  <a:ext uri="{FF2B5EF4-FFF2-40B4-BE49-F238E27FC236}">
                    <a16:creationId xmlns:a16="http://schemas.microsoft.com/office/drawing/2014/main" xmlns="" id="{A8260E0A-03E8-8B94-2FF7-1B9A340C278F}"/>
                  </a:ext>
                </a:extLst>
              </p:cNvPr>
              <p:cNvSpPr/>
              <p:nvPr/>
            </p:nvSpPr>
            <p:spPr>
              <a:xfrm>
                <a:off x="64093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2032;p48">
                <a:extLst>
                  <a:ext uri="{FF2B5EF4-FFF2-40B4-BE49-F238E27FC236}">
                    <a16:creationId xmlns:a16="http://schemas.microsoft.com/office/drawing/2014/main" xmlns="" id="{DC12FC1F-E14B-72EC-E3F2-215236F597DC}"/>
                  </a:ext>
                </a:extLst>
              </p:cNvPr>
              <p:cNvSpPr/>
              <p:nvPr/>
            </p:nvSpPr>
            <p:spPr>
              <a:xfrm>
                <a:off x="609600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1" name="Google Shape;2033;p48">
              <a:extLst>
                <a:ext uri="{FF2B5EF4-FFF2-40B4-BE49-F238E27FC236}">
                  <a16:creationId xmlns:a16="http://schemas.microsoft.com/office/drawing/2014/main" xmlns="" id="{A9838C76-C8EE-0BF0-92E4-1F3D72C92D5F}"/>
                </a:ext>
              </a:extLst>
            </p:cNvPr>
            <p:cNvGrpSpPr/>
            <p:nvPr/>
          </p:nvGrpSpPr>
          <p:grpSpPr>
            <a:xfrm>
              <a:off x="6524529" y="3138487"/>
              <a:ext cx="429863" cy="578738"/>
              <a:chOff x="6524529" y="3138487"/>
              <a:chExt cx="429863" cy="578738"/>
            </a:xfrm>
          </p:grpSpPr>
          <p:sp>
            <p:nvSpPr>
              <p:cNvPr id="33" name="Google Shape;2034;p48">
                <a:extLst>
                  <a:ext uri="{FF2B5EF4-FFF2-40B4-BE49-F238E27FC236}">
                    <a16:creationId xmlns:a16="http://schemas.microsoft.com/office/drawing/2014/main" xmlns="" id="{891FD555-7DED-4FFD-D753-606EFCCB1841}"/>
                  </a:ext>
                </a:extLst>
              </p:cNvPr>
              <p:cNvSpPr/>
              <p:nvPr/>
            </p:nvSpPr>
            <p:spPr>
              <a:xfrm>
                <a:off x="65247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035;p48">
                <a:extLst>
                  <a:ext uri="{FF2B5EF4-FFF2-40B4-BE49-F238E27FC236}">
                    <a16:creationId xmlns:a16="http://schemas.microsoft.com/office/drawing/2014/main" xmlns="" id="{746A8DB1-905A-AC4C-C340-71B2B6AF7610}"/>
                  </a:ext>
                </a:extLst>
              </p:cNvPr>
              <p:cNvSpPr/>
              <p:nvPr/>
            </p:nvSpPr>
            <p:spPr>
              <a:xfrm>
                <a:off x="65245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2036;p48">
                <a:extLst>
                  <a:ext uri="{FF2B5EF4-FFF2-40B4-BE49-F238E27FC236}">
                    <a16:creationId xmlns:a16="http://schemas.microsoft.com/office/drawing/2014/main" xmlns="" id="{379AB1CB-5155-A5F6-2AA8-5B9DA68C9C83}"/>
                  </a:ext>
                </a:extLst>
              </p:cNvPr>
              <p:cNvSpPr/>
              <p:nvPr/>
            </p:nvSpPr>
            <p:spPr>
              <a:xfrm>
                <a:off x="683782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2037;p48">
                <a:extLst>
                  <a:ext uri="{FF2B5EF4-FFF2-40B4-BE49-F238E27FC236}">
                    <a16:creationId xmlns:a16="http://schemas.microsoft.com/office/drawing/2014/main" xmlns="" id="{E3634340-A5F8-A673-B101-407E6C88EF6B}"/>
                  </a:ext>
                </a:extLst>
              </p:cNvPr>
              <p:cNvSpPr/>
              <p:nvPr/>
            </p:nvSpPr>
            <p:spPr>
              <a:xfrm>
                <a:off x="652576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2038;p48">
                <a:extLst>
                  <a:ext uri="{FF2B5EF4-FFF2-40B4-BE49-F238E27FC236}">
                    <a16:creationId xmlns:a16="http://schemas.microsoft.com/office/drawing/2014/main" xmlns="" id="{7D59C142-BB35-EF20-B2EC-52F5F62F5764}"/>
                  </a:ext>
                </a:extLst>
              </p:cNvPr>
              <p:cNvSpPr/>
              <p:nvPr/>
            </p:nvSpPr>
            <p:spPr>
              <a:xfrm>
                <a:off x="683801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2039;p48">
                <a:extLst>
                  <a:ext uri="{FF2B5EF4-FFF2-40B4-BE49-F238E27FC236}">
                    <a16:creationId xmlns:a16="http://schemas.microsoft.com/office/drawing/2014/main" xmlns="" id="{3DBAFDB5-6E3F-889C-F004-1042A983F8B7}"/>
                  </a:ext>
                </a:extLst>
              </p:cNvPr>
              <p:cNvSpPr/>
              <p:nvPr/>
            </p:nvSpPr>
            <p:spPr>
              <a:xfrm>
                <a:off x="652462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2" name="Google Shape;2040;p48">
              <a:extLst>
                <a:ext uri="{FF2B5EF4-FFF2-40B4-BE49-F238E27FC236}">
                  <a16:creationId xmlns:a16="http://schemas.microsoft.com/office/drawing/2014/main" xmlns="" id="{43B502B6-CD8E-5B79-F310-2C86DD7AF5F3}"/>
                </a:ext>
              </a:extLst>
            </p:cNvPr>
            <p:cNvGrpSpPr/>
            <p:nvPr/>
          </p:nvGrpSpPr>
          <p:grpSpPr>
            <a:xfrm>
              <a:off x="6953154" y="3138487"/>
              <a:ext cx="429863" cy="578738"/>
              <a:chOff x="6953154" y="3138487"/>
              <a:chExt cx="429863" cy="578738"/>
            </a:xfrm>
          </p:grpSpPr>
          <p:sp>
            <p:nvSpPr>
              <p:cNvPr id="27" name="Google Shape;2041;p48">
                <a:extLst>
                  <a:ext uri="{FF2B5EF4-FFF2-40B4-BE49-F238E27FC236}">
                    <a16:creationId xmlns:a16="http://schemas.microsoft.com/office/drawing/2014/main" xmlns="" id="{EC6D92E4-F825-4612-70C0-245E97EAAF0C}"/>
                  </a:ext>
                </a:extLst>
              </p:cNvPr>
              <p:cNvSpPr/>
              <p:nvPr/>
            </p:nvSpPr>
            <p:spPr>
              <a:xfrm>
                <a:off x="695334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042;p48">
                <a:extLst>
                  <a:ext uri="{FF2B5EF4-FFF2-40B4-BE49-F238E27FC236}">
                    <a16:creationId xmlns:a16="http://schemas.microsoft.com/office/drawing/2014/main" xmlns="" id="{4512B919-1993-8CDA-B2AF-5B39FF293516}"/>
                  </a:ext>
                </a:extLst>
              </p:cNvPr>
              <p:cNvSpPr/>
              <p:nvPr/>
            </p:nvSpPr>
            <p:spPr>
              <a:xfrm>
                <a:off x="69531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043;p48">
                <a:extLst>
                  <a:ext uri="{FF2B5EF4-FFF2-40B4-BE49-F238E27FC236}">
                    <a16:creationId xmlns:a16="http://schemas.microsoft.com/office/drawing/2014/main" xmlns="" id="{C66DD37B-1590-0872-D59C-20E8BDCE3B9C}"/>
                  </a:ext>
                </a:extLst>
              </p:cNvPr>
              <p:cNvSpPr/>
              <p:nvPr/>
            </p:nvSpPr>
            <p:spPr>
              <a:xfrm>
                <a:off x="726644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044;p48">
                <a:extLst>
                  <a:ext uri="{FF2B5EF4-FFF2-40B4-BE49-F238E27FC236}">
                    <a16:creationId xmlns:a16="http://schemas.microsoft.com/office/drawing/2014/main" xmlns="" id="{E630FDF3-C7B2-1353-0380-34CE7F954FB6}"/>
                  </a:ext>
                </a:extLst>
              </p:cNvPr>
              <p:cNvSpPr/>
              <p:nvPr/>
            </p:nvSpPr>
            <p:spPr>
              <a:xfrm>
                <a:off x="695439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045;p48">
                <a:extLst>
                  <a:ext uri="{FF2B5EF4-FFF2-40B4-BE49-F238E27FC236}">
                    <a16:creationId xmlns:a16="http://schemas.microsoft.com/office/drawing/2014/main" xmlns="" id="{CE2817BA-B420-4886-E2EA-DD5C23989767}"/>
                  </a:ext>
                </a:extLst>
              </p:cNvPr>
              <p:cNvSpPr/>
              <p:nvPr/>
            </p:nvSpPr>
            <p:spPr>
              <a:xfrm>
                <a:off x="726663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046;p48">
                <a:extLst>
                  <a:ext uri="{FF2B5EF4-FFF2-40B4-BE49-F238E27FC236}">
                    <a16:creationId xmlns:a16="http://schemas.microsoft.com/office/drawing/2014/main" xmlns="" id="{5630AD98-63FB-3072-9421-03F7A368247C}"/>
                  </a:ext>
                </a:extLst>
              </p:cNvPr>
              <p:cNvSpPr/>
              <p:nvPr/>
            </p:nvSpPr>
            <p:spPr>
              <a:xfrm>
                <a:off x="695325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3" name="Google Shape;2047;p48">
              <a:extLst>
                <a:ext uri="{FF2B5EF4-FFF2-40B4-BE49-F238E27FC236}">
                  <a16:creationId xmlns:a16="http://schemas.microsoft.com/office/drawing/2014/main" xmlns="" id="{CDAD2829-4B9F-AB2F-6590-347C2468A431}"/>
                </a:ext>
              </a:extLst>
            </p:cNvPr>
            <p:cNvGrpSpPr/>
            <p:nvPr/>
          </p:nvGrpSpPr>
          <p:grpSpPr>
            <a:xfrm>
              <a:off x="7381779" y="3138487"/>
              <a:ext cx="429863" cy="578738"/>
              <a:chOff x="7381779" y="3138487"/>
              <a:chExt cx="429863" cy="578738"/>
            </a:xfrm>
          </p:grpSpPr>
          <p:sp>
            <p:nvSpPr>
              <p:cNvPr id="21" name="Google Shape;2048;p48">
                <a:extLst>
                  <a:ext uri="{FF2B5EF4-FFF2-40B4-BE49-F238E27FC236}">
                    <a16:creationId xmlns:a16="http://schemas.microsoft.com/office/drawing/2014/main" xmlns="" id="{3144671E-4958-435F-EF9E-604534F8E00D}"/>
                  </a:ext>
                </a:extLst>
              </p:cNvPr>
              <p:cNvSpPr/>
              <p:nvPr/>
            </p:nvSpPr>
            <p:spPr>
              <a:xfrm>
                <a:off x="738197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 name="Google Shape;2049;p48">
                <a:extLst>
                  <a:ext uri="{FF2B5EF4-FFF2-40B4-BE49-F238E27FC236}">
                    <a16:creationId xmlns:a16="http://schemas.microsoft.com/office/drawing/2014/main" xmlns="" id="{F676C8A8-2B51-1C2C-717D-FCB532E2FD9A}"/>
                  </a:ext>
                </a:extLst>
              </p:cNvPr>
              <p:cNvSpPr/>
              <p:nvPr/>
            </p:nvSpPr>
            <p:spPr>
              <a:xfrm>
                <a:off x="7381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 name="Google Shape;2050;p48">
                <a:extLst>
                  <a:ext uri="{FF2B5EF4-FFF2-40B4-BE49-F238E27FC236}">
                    <a16:creationId xmlns:a16="http://schemas.microsoft.com/office/drawing/2014/main" xmlns="" id="{EA524681-6763-0840-E68C-28956FEFCB90}"/>
                  </a:ext>
                </a:extLst>
              </p:cNvPr>
              <p:cNvSpPr/>
              <p:nvPr/>
            </p:nvSpPr>
            <p:spPr>
              <a:xfrm>
                <a:off x="769507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 name="Google Shape;2051;p48">
                <a:extLst>
                  <a:ext uri="{FF2B5EF4-FFF2-40B4-BE49-F238E27FC236}">
                    <a16:creationId xmlns:a16="http://schemas.microsoft.com/office/drawing/2014/main" xmlns="" id="{A5519DE6-0D7F-395D-0BFC-0D9A65CF5FF4}"/>
                  </a:ext>
                </a:extLst>
              </p:cNvPr>
              <p:cNvSpPr/>
              <p:nvPr/>
            </p:nvSpPr>
            <p:spPr>
              <a:xfrm>
                <a:off x="738301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052;p48">
                <a:extLst>
                  <a:ext uri="{FF2B5EF4-FFF2-40B4-BE49-F238E27FC236}">
                    <a16:creationId xmlns:a16="http://schemas.microsoft.com/office/drawing/2014/main" xmlns="" id="{E5740547-8B79-36FD-82CC-9D1689FABB9F}"/>
                  </a:ext>
                </a:extLst>
              </p:cNvPr>
              <p:cNvSpPr/>
              <p:nvPr/>
            </p:nvSpPr>
            <p:spPr>
              <a:xfrm>
                <a:off x="769526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053;p48">
                <a:extLst>
                  <a:ext uri="{FF2B5EF4-FFF2-40B4-BE49-F238E27FC236}">
                    <a16:creationId xmlns:a16="http://schemas.microsoft.com/office/drawing/2014/main" xmlns="" id="{CF358F82-947D-1C50-A8A1-313D376E41BD}"/>
                  </a:ext>
                </a:extLst>
              </p:cNvPr>
              <p:cNvSpPr/>
              <p:nvPr/>
            </p:nvSpPr>
            <p:spPr>
              <a:xfrm>
                <a:off x="738187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4" name="Google Shape;2054;p48">
              <a:extLst>
                <a:ext uri="{FF2B5EF4-FFF2-40B4-BE49-F238E27FC236}">
                  <a16:creationId xmlns:a16="http://schemas.microsoft.com/office/drawing/2014/main" xmlns="" id="{5E7CDFCE-21BC-298D-FA1D-32FA14C36615}"/>
                </a:ext>
              </a:extLst>
            </p:cNvPr>
            <p:cNvGrpSpPr/>
            <p:nvPr/>
          </p:nvGrpSpPr>
          <p:grpSpPr>
            <a:xfrm>
              <a:off x="7810404" y="3138487"/>
              <a:ext cx="429863" cy="578738"/>
              <a:chOff x="7810404" y="3138487"/>
              <a:chExt cx="429863" cy="578738"/>
            </a:xfrm>
          </p:grpSpPr>
          <p:sp>
            <p:nvSpPr>
              <p:cNvPr id="15" name="Google Shape;2055;p48">
                <a:extLst>
                  <a:ext uri="{FF2B5EF4-FFF2-40B4-BE49-F238E27FC236}">
                    <a16:creationId xmlns:a16="http://schemas.microsoft.com/office/drawing/2014/main" xmlns="" id="{9E564CB2-218B-36F9-BC02-9E560BF73EC8}"/>
                  </a:ext>
                </a:extLst>
              </p:cNvPr>
              <p:cNvSpPr/>
              <p:nvPr/>
            </p:nvSpPr>
            <p:spPr>
              <a:xfrm>
                <a:off x="781059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2056;p48">
                <a:extLst>
                  <a:ext uri="{FF2B5EF4-FFF2-40B4-BE49-F238E27FC236}">
                    <a16:creationId xmlns:a16="http://schemas.microsoft.com/office/drawing/2014/main" xmlns="" id="{E6E585C4-F726-98F9-BF97-C23F93A3302F}"/>
                  </a:ext>
                </a:extLst>
              </p:cNvPr>
              <p:cNvSpPr/>
              <p:nvPr/>
            </p:nvSpPr>
            <p:spPr>
              <a:xfrm>
                <a:off x="7810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2057;p48">
                <a:extLst>
                  <a:ext uri="{FF2B5EF4-FFF2-40B4-BE49-F238E27FC236}">
                    <a16:creationId xmlns:a16="http://schemas.microsoft.com/office/drawing/2014/main" xmlns="" id="{7A049723-5D99-48AF-5EAF-8C0D191CB55F}"/>
                  </a:ext>
                </a:extLst>
              </p:cNvPr>
              <p:cNvSpPr/>
              <p:nvPr/>
            </p:nvSpPr>
            <p:spPr>
              <a:xfrm>
                <a:off x="81236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2058;p48">
                <a:extLst>
                  <a:ext uri="{FF2B5EF4-FFF2-40B4-BE49-F238E27FC236}">
                    <a16:creationId xmlns:a16="http://schemas.microsoft.com/office/drawing/2014/main" xmlns="" id="{AF65A3B7-7770-7790-BBE0-D29A9180991F}"/>
                  </a:ext>
                </a:extLst>
              </p:cNvPr>
              <p:cNvSpPr/>
              <p:nvPr/>
            </p:nvSpPr>
            <p:spPr>
              <a:xfrm>
                <a:off x="78116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2059;p48">
                <a:extLst>
                  <a:ext uri="{FF2B5EF4-FFF2-40B4-BE49-F238E27FC236}">
                    <a16:creationId xmlns:a16="http://schemas.microsoft.com/office/drawing/2014/main" xmlns="" id="{E1DA423D-DFA3-FCC9-A99F-A00CC1EA6C17}"/>
                  </a:ext>
                </a:extLst>
              </p:cNvPr>
              <p:cNvSpPr/>
              <p:nvPr/>
            </p:nvSpPr>
            <p:spPr>
              <a:xfrm>
                <a:off x="81238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2060;p48">
                <a:extLst>
                  <a:ext uri="{FF2B5EF4-FFF2-40B4-BE49-F238E27FC236}">
                    <a16:creationId xmlns:a16="http://schemas.microsoft.com/office/drawing/2014/main" xmlns="" id="{559B57D7-22C5-20C7-170A-E0781B3FEB8D}"/>
                  </a:ext>
                </a:extLst>
              </p:cNvPr>
              <p:cNvSpPr/>
              <p:nvPr/>
            </p:nvSpPr>
            <p:spPr>
              <a:xfrm>
                <a:off x="781050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624D98A-15CB-7594-01A7-76EC0AF0970D}"/>
              </a:ext>
            </a:extLst>
          </p:cNvPr>
          <p:cNvSpPr>
            <a:spLocks noGrp="1"/>
          </p:cNvSpPr>
          <p:nvPr>
            <p:ph type="title"/>
          </p:nvPr>
        </p:nvSpPr>
        <p:spPr/>
        <p:txBody>
          <a:bodyPr/>
          <a:lstStyle/>
          <a:p>
            <a:r>
              <a:rPr lang="en-GB" dirty="0"/>
              <a:t>The </a:t>
            </a:r>
            <a:r>
              <a:rPr lang="en-GB" dirty="0" smtClean="0"/>
              <a:t>creature’s </a:t>
            </a:r>
            <a:r>
              <a:rPr lang="en-GB" dirty="0">
                <a:solidFill>
                  <a:srgbClr val="FFFF00"/>
                </a:solidFill>
              </a:rPr>
              <a:t>sentience</a:t>
            </a:r>
            <a:endParaRPr lang="" dirty="0">
              <a:solidFill>
                <a:srgbClr val="FFFF00"/>
              </a:solidFill>
            </a:endParaRPr>
          </a:p>
        </p:txBody>
      </p:sp>
      <p:sp>
        <p:nvSpPr>
          <p:cNvPr id="3" name="Espace réservé du contenu 2">
            <a:extLst>
              <a:ext uri="{FF2B5EF4-FFF2-40B4-BE49-F238E27FC236}">
                <a16:creationId xmlns:a16="http://schemas.microsoft.com/office/drawing/2014/main" xmlns="" id="{C84267D2-22A5-8424-C3F2-D98AFDDE7D2C}"/>
              </a:ext>
            </a:extLst>
          </p:cNvPr>
          <p:cNvSpPr>
            <a:spLocks noGrp="1"/>
          </p:cNvSpPr>
          <p:nvPr>
            <p:ph idx="1"/>
          </p:nvPr>
        </p:nvSpPr>
        <p:spPr/>
        <p:txBody>
          <a:bodyPr>
            <a:normAutofit lnSpcReduction="10000"/>
          </a:bodyPr>
          <a:lstStyle/>
          <a:p>
            <a:r>
              <a:rPr lang="en-GB" sz="2400" dirty="0" smtClean="0"/>
              <a:t>“It </a:t>
            </a:r>
            <a:r>
              <a:rPr lang="en-GB" sz="2400" dirty="0"/>
              <a:t>is with considerable difficulty that I remember the original era of my being; all the events of that period appear confused and indistinct. A strange multiplicity of sensations seized me, and I saw, felt, heard, and smelt at the same time.”</a:t>
            </a:r>
          </a:p>
          <a:p>
            <a:r>
              <a:rPr lang="en-GB" sz="2400" dirty="0"/>
              <a:t>“But where were my friends and relations? No father had watched my infant days, no mother had blessed me with smiles and caresses. I had never yet seen a being resembling me, or who claimed any intercourse with me. What was I?”</a:t>
            </a:r>
          </a:p>
          <a:p>
            <a:r>
              <a:rPr lang="en-GB" sz="2400" dirty="0"/>
              <a:t>“Cursed, cursed creator! Why did I live? Why, in that instant, did I not extinguish the spark of existence which you had so wantonly bestowed?”</a:t>
            </a:r>
            <a:endParaRPr lang="" sz="2400" dirty="0"/>
          </a:p>
        </p:txBody>
      </p:sp>
    </p:spTree>
    <p:extLst>
      <p:ext uri="{BB962C8B-B14F-4D97-AF65-F5344CB8AC3E}">
        <p14:creationId xmlns:p14="http://schemas.microsoft.com/office/powerpoint/2010/main" xmlns="" val="2422327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Frame Narrative in </a:t>
            </a:r>
            <a:r>
              <a:rPr lang="fr-FR" i="1" dirty="0"/>
              <a:t>Frankenstein</a:t>
            </a:r>
            <a:endParaRPr lang="fr-FR" dirty="0"/>
          </a:p>
        </p:txBody>
      </p:sp>
      <p:sp>
        <p:nvSpPr>
          <p:cNvPr id="3" name="Espace réservé du contenu 2"/>
          <p:cNvSpPr>
            <a:spLocks noGrp="1"/>
          </p:cNvSpPr>
          <p:nvPr>
            <p:ph idx="1"/>
          </p:nvPr>
        </p:nvSpPr>
        <p:spPr/>
        <p:txBody>
          <a:bodyPr>
            <a:normAutofit fontScale="85000" lnSpcReduction="10000"/>
          </a:bodyPr>
          <a:lstStyle/>
          <a:p>
            <a:r>
              <a:rPr lang="en-US" b="1" dirty="0"/>
              <a:t>Structure and Function</a:t>
            </a:r>
          </a:p>
          <a:p>
            <a:r>
              <a:rPr lang="en-US" b="1" dirty="0"/>
              <a:t>1-Outer Frame: Captain Robert Walton’s Letters</a:t>
            </a:r>
            <a:endParaRPr lang="en-US" dirty="0"/>
          </a:p>
          <a:p>
            <a:pPr lvl="1"/>
            <a:r>
              <a:rPr lang="en-US" b="1" dirty="0"/>
              <a:t>Context</a:t>
            </a:r>
            <a:r>
              <a:rPr lang="en-US" dirty="0"/>
              <a:t>: The novel begins with letters from Captain Walton to his sister, Margaret </a:t>
            </a:r>
            <a:r>
              <a:rPr lang="en-US" dirty="0" err="1"/>
              <a:t>Saville</a:t>
            </a:r>
            <a:r>
              <a:rPr lang="en-US" dirty="0"/>
              <a:t>, in England.</a:t>
            </a:r>
          </a:p>
          <a:p>
            <a:pPr lvl="1"/>
            <a:r>
              <a:rPr lang="en-US" b="1" dirty="0"/>
              <a:t>Narrative</a:t>
            </a:r>
            <a:r>
              <a:rPr lang="en-US" dirty="0"/>
              <a:t>: Walton recounts his expedition to the Arctic and the discovery of Victor Frankenstein, near death, and listens to Victor’s story.</a:t>
            </a:r>
          </a:p>
          <a:p>
            <a:pPr lvl="1"/>
            <a:r>
              <a:rPr lang="en-US" b="1" dirty="0"/>
              <a:t>Purpose</a:t>
            </a:r>
            <a:r>
              <a:rPr lang="en-US" dirty="0"/>
              <a:t>: Walton's letters introduce the story and frame Victor’s narrative, offering a perspective on ambition and the consequences of seeking knowledge. Walton’s ambitions mirror Victor’s, providing an external judgment of the main events.</a:t>
            </a:r>
          </a:p>
          <a:p>
            <a:endParaRPr lang="fr-FR" dirty="0"/>
          </a:p>
        </p:txBody>
      </p:sp>
      <p:grpSp>
        <p:nvGrpSpPr>
          <p:cNvPr id="75" name="Google Shape;1990;p48">
            <a:extLst>
              <a:ext uri="{FF2B5EF4-FFF2-40B4-BE49-F238E27FC236}">
                <a16:creationId xmlns:a16="http://schemas.microsoft.com/office/drawing/2014/main" xmlns="" id="{D1FA423A-93E3-9842-6DD0-FDEA3BB5785F}"/>
              </a:ext>
            </a:extLst>
          </p:cNvPr>
          <p:cNvGrpSpPr/>
          <p:nvPr/>
        </p:nvGrpSpPr>
        <p:grpSpPr>
          <a:xfrm rot="-5400000" flipH="1">
            <a:off x="5367849" y="3081839"/>
            <a:ext cx="6857990" cy="694312"/>
            <a:chOff x="3952779" y="3138487"/>
            <a:chExt cx="4287488" cy="578738"/>
          </a:xfrm>
        </p:grpSpPr>
        <p:grpSp>
          <p:nvGrpSpPr>
            <p:cNvPr id="5" name="Google Shape;1991;p48">
              <a:extLst>
                <a:ext uri="{FF2B5EF4-FFF2-40B4-BE49-F238E27FC236}">
                  <a16:creationId xmlns:a16="http://schemas.microsoft.com/office/drawing/2014/main" xmlns="" id="{CFBAD0A4-9054-FAD2-3771-0BD3BCA6FBA8}"/>
                </a:ext>
              </a:extLst>
            </p:cNvPr>
            <p:cNvGrpSpPr/>
            <p:nvPr/>
          </p:nvGrpSpPr>
          <p:grpSpPr>
            <a:xfrm>
              <a:off x="3952779" y="3138487"/>
              <a:ext cx="428816" cy="578738"/>
              <a:chOff x="3952779" y="3138487"/>
              <a:chExt cx="428816" cy="578738"/>
            </a:xfrm>
          </p:grpSpPr>
          <p:sp>
            <p:nvSpPr>
              <p:cNvPr id="69" name="Google Shape;1992;p48">
                <a:extLst>
                  <a:ext uri="{FF2B5EF4-FFF2-40B4-BE49-F238E27FC236}">
                    <a16:creationId xmlns:a16="http://schemas.microsoft.com/office/drawing/2014/main" xmlns="" id="{15A8CDDB-10D7-AAB4-E8BC-BBF71468A67B}"/>
                  </a:ext>
                </a:extLst>
              </p:cNvPr>
              <p:cNvSpPr/>
              <p:nvPr/>
            </p:nvSpPr>
            <p:spPr>
              <a:xfrm>
                <a:off x="39529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1993;p48">
                <a:extLst>
                  <a:ext uri="{FF2B5EF4-FFF2-40B4-BE49-F238E27FC236}">
                    <a16:creationId xmlns:a16="http://schemas.microsoft.com/office/drawing/2014/main" xmlns="" id="{9D973494-19AF-CCD1-A40C-0079386A5ED1}"/>
                  </a:ext>
                </a:extLst>
              </p:cNvPr>
              <p:cNvSpPr/>
              <p:nvPr/>
            </p:nvSpPr>
            <p:spPr>
              <a:xfrm>
                <a:off x="3952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7"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30"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3"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1994;p48">
                <a:extLst>
                  <a:ext uri="{FF2B5EF4-FFF2-40B4-BE49-F238E27FC236}">
                    <a16:creationId xmlns:a16="http://schemas.microsoft.com/office/drawing/2014/main" xmlns="" id="{744DE5C2-ADD0-286E-A8EF-728AE50AEB4A}"/>
                  </a:ext>
                </a:extLst>
              </p:cNvPr>
              <p:cNvSpPr/>
              <p:nvPr/>
            </p:nvSpPr>
            <p:spPr>
              <a:xfrm>
                <a:off x="42660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1995;p48">
                <a:extLst>
                  <a:ext uri="{FF2B5EF4-FFF2-40B4-BE49-F238E27FC236}">
                    <a16:creationId xmlns:a16="http://schemas.microsoft.com/office/drawing/2014/main" xmlns="" id="{378EF351-2C9E-0239-3870-3E42EEC8DD3D}"/>
                  </a:ext>
                </a:extLst>
              </p:cNvPr>
              <p:cNvSpPr/>
              <p:nvPr/>
            </p:nvSpPr>
            <p:spPr>
              <a:xfrm>
                <a:off x="3952875" y="3210126"/>
                <a:ext cx="428720" cy="507099"/>
              </a:xfrm>
              <a:custGeom>
                <a:avLst/>
                <a:gdLst/>
                <a:ahLst/>
                <a:cxnLst/>
                <a:rect l="l" t="t" r="r" b="b"/>
                <a:pathLst>
                  <a:path w="428720" h="507099" extrusionOk="0">
                    <a:moveTo>
                      <a:pt x="428625" y="485763"/>
                    </a:moveTo>
                    <a:lnTo>
                      <a:pt x="388239" y="485763"/>
                    </a:lnTo>
                    <a:cubicBezTo>
                      <a:pt x="390335" y="482239"/>
                      <a:pt x="392525" y="478810"/>
                      <a:pt x="394907" y="475095"/>
                    </a:cubicBezTo>
                    <a:cubicBezTo>
                      <a:pt x="399955" y="467475"/>
                      <a:pt x="405670" y="459665"/>
                      <a:pt x="411671" y="451092"/>
                    </a:cubicBezTo>
                    <a:cubicBezTo>
                      <a:pt x="414623" y="446806"/>
                      <a:pt x="417671" y="442329"/>
                      <a:pt x="420624" y="437567"/>
                    </a:cubicBezTo>
                    <a:cubicBezTo>
                      <a:pt x="423577" y="432804"/>
                      <a:pt x="426339" y="427566"/>
                      <a:pt x="428339" y="421755"/>
                    </a:cubicBezTo>
                    <a:cubicBezTo>
                      <a:pt x="428530" y="421279"/>
                      <a:pt x="428530" y="420803"/>
                      <a:pt x="428720" y="420327"/>
                    </a:cubicBezTo>
                    <a:lnTo>
                      <a:pt x="428720" y="395371"/>
                    </a:lnTo>
                    <a:cubicBezTo>
                      <a:pt x="427292" y="391085"/>
                      <a:pt x="425006" y="386989"/>
                      <a:pt x="421862" y="383465"/>
                    </a:cubicBezTo>
                    <a:cubicBezTo>
                      <a:pt x="418719" y="379941"/>
                      <a:pt x="414814" y="377274"/>
                      <a:pt x="410432" y="375369"/>
                    </a:cubicBezTo>
                    <a:cubicBezTo>
                      <a:pt x="405479" y="373273"/>
                      <a:pt x="399669" y="372511"/>
                      <a:pt x="394240" y="373559"/>
                    </a:cubicBezTo>
                    <a:cubicBezTo>
                      <a:pt x="388715" y="374702"/>
                      <a:pt x="383953" y="377559"/>
                      <a:pt x="380524" y="380988"/>
                    </a:cubicBezTo>
                    <a:cubicBezTo>
                      <a:pt x="377095" y="384417"/>
                      <a:pt x="374809" y="388513"/>
                      <a:pt x="373761" y="392228"/>
                    </a:cubicBezTo>
                    <a:cubicBezTo>
                      <a:pt x="372618" y="396038"/>
                      <a:pt x="372618" y="399372"/>
                      <a:pt x="372999" y="401658"/>
                    </a:cubicBezTo>
                    <a:cubicBezTo>
                      <a:pt x="373380" y="404420"/>
                      <a:pt x="374333" y="406992"/>
                      <a:pt x="375571" y="409182"/>
                    </a:cubicBezTo>
                    <a:cubicBezTo>
                      <a:pt x="376809" y="411373"/>
                      <a:pt x="378333" y="413183"/>
                      <a:pt x="380048" y="414707"/>
                    </a:cubicBezTo>
                    <a:cubicBezTo>
                      <a:pt x="383381" y="417755"/>
                      <a:pt x="387191" y="419279"/>
                      <a:pt x="390525" y="419755"/>
                    </a:cubicBezTo>
                    <a:cubicBezTo>
                      <a:pt x="393859" y="420231"/>
                      <a:pt x="396526" y="419565"/>
                      <a:pt x="398145" y="418612"/>
                    </a:cubicBezTo>
                    <a:cubicBezTo>
                      <a:pt x="399764" y="417660"/>
                      <a:pt x="400336" y="416517"/>
                      <a:pt x="400145" y="415564"/>
                    </a:cubicBezTo>
                    <a:cubicBezTo>
                      <a:pt x="399955" y="414612"/>
                      <a:pt x="399002" y="413850"/>
                      <a:pt x="397859" y="412992"/>
                    </a:cubicBezTo>
                    <a:cubicBezTo>
                      <a:pt x="396716" y="412230"/>
                      <a:pt x="395288" y="411278"/>
                      <a:pt x="393859" y="410135"/>
                    </a:cubicBezTo>
                    <a:cubicBezTo>
                      <a:pt x="391001" y="407944"/>
                      <a:pt x="387858" y="403753"/>
                      <a:pt x="387382" y="399753"/>
                    </a:cubicBezTo>
                    <a:cubicBezTo>
                      <a:pt x="387287" y="398895"/>
                      <a:pt x="387096" y="397562"/>
                      <a:pt x="387382" y="395752"/>
                    </a:cubicBezTo>
                    <a:cubicBezTo>
                      <a:pt x="387668" y="393942"/>
                      <a:pt x="388525" y="391752"/>
                      <a:pt x="390144" y="389561"/>
                    </a:cubicBezTo>
                    <a:cubicBezTo>
                      <a:pt x="391763" y="387370"/>
                      <a:pt x="394145" y="385370"/>
                      <a:pt x="397097" y="384227"/>
                    </a:cubicBezTo>
                    <a:cubicBezTo>
                      <a:pt x="400145" y="383084"/>
                      <a:pt x="403955" y="382893"/>
                      <a:pt x="407670" y="383751"/>
                    </a:cubicBezTo>
                    <a:cubicBezTo>
                      <a:pt x="414338" y="385275"/>
                      <a:pt x="420338" y="390323"/>
                      <a:pt x="423196" y="397371"/>
                    </a:cubicBezTo>
                    <a:cubicBezTo>
                      <a:pt x="426149" y="404325"/>
                      <a:pt x="426244" y="412516"/>
                      <a:pt x="423672" y="420041"/>
                    </a:cubicBezTo>
                    <a:cubicBezTo>
                      <a:pt x="421958" y="425280"/>
                      <a:pt x="419291" y="430233"/>
                      <a:pt x="416528" y="434805"/>
                    </a:cubicBezTo>
                    <a:cubicBezTo>
                      <a:pt x="413671" y="439472"/>
                      <a:pt x="410718" y="443853"/>
                      <a:pt x="407861" y="448140"/>
                    </a:cubicBezTo>
                    <a:cubicBezTo>
                      <a:pt x="402050" y="456712"/>
                      <a:pt x="396240" y="464618"/>
                      <a:pt x="391192" y="472428"/>
                    </a:cubicBezTo>
                    <a:cubicBezTo>
                      <a:pt x="388620" y="476334"/>
                      <a:pt x="386334" y="480144"/>
                      <a:pt x="384143" y="483858"/>
                    </a:cubicBezTo>
                    <a:cubicBezTo>
                      <a:pt x="383762" y="484430"/>
                      <a:pt x="383572" y="485001"/>
                      <a:pt x="383191" y="485573"/>
                    </a:cubicBezTo>
                    <a:lnTo>
                      <a:pt x="315754" y="485573"/>
                    </a:lnTo>
                    <a:cubicBezTo>
                      <a:pt x="316135" y="484811"/>
                      <a:pt x="316516" y="484049"/>
                      <a:pt x="316706" y="483382"/>
                    </a:cubicBezTo>
                    <a:cubicBezTo>
                      <a:pt x="318325" y="479382"/>
                      <a:pt x="318992" y="475191"/>
                      <a:pt x="318897" y="471381"/>
                    </a:cubicBezTo>
                    <a:cubicBezTo>
                      <a:pt x="318897" y="467475"/>
                      <a:pt x="318230" y="463856"/>
                      <a:pt x="317087" y="460617"/>
                    </a:cubicBezTo>
                    <a:cubicBezTo>
                      <a:pt x="314897" y="454140"/>
                      <a:pt x="310991" y="449092"/>
                      <a:pt x="306896" y="446044"/>
                    </a:cubicBezTo>
                    <a:cubicBezTo>
                      <a:pt x="302800" y="442996"/>
                      <a:pt x="298704" y="441758"/>
                      <a:pt x="295751" y="441853"/>
                    </a:cubicBezTo>
                    <a:cubicBezTo>
                      <a:pt x="292799" y="441948"/>
                      <a:pt x="291179" y="442996"/>
                      <a:pt x="290798" y="444425"/>
                    </a:cubicBezTo>
                    <a:cubicBezTo>
                      <a:pt x="290322" y="445949"/>
                      <a:pt x="290989" y="447663"/>
                      <a:pt x="292037" y="449568"/>
                    </a:cubicBezTo>
                    <a:cubicBezTo>
                      <a:pt x="292989" y="451473"/>
                      <a:pt x="294227" y="453759"/>
                      <a:pt x="295275" y="456426"/>
                    </a:cubicBezTo>
                    <a:cubicBezTo>
                      <a:pt x="297466" y="461475"/>
                      <a:pt x="298514" y="469476"/>
                      <a:pt x="296228" y="475286"/>
                    </a:cubicBezTo>
                    <a:cubicBezTo>
                      <a:pt x="295751" y="476524"/>
                      <a:pt x="294894" y="478429"/>
                      <a:pt x="293180" y="480620"/>
                    </a:cubicBezTo>
                    <a:cubicBezTo>
                      <a:pt x="291846" y="482334"/>
                      <a:pt x="289560" y="484144"/>
                      <a:pt x="286893" y="485668"/>
                    </a:cubicBezTo>
                    <a:lnTo>
                      <a:pt x="263081" y="485668"/>
                    </a:lnTo>
                    <a:cubicBezTo>
                      <a:pt x="260985" y="484525"/>
                      <a:pt x="258985" y="483096"/>
                      <a:pt x="257080" y="481382"/>
                    </a:cubicBezTo>
                    <a:cubicBezTo>
                      <a:pt x="249269" y="474333"/>
                      <a:pt x="245078" y="463094"/>
                      <a:pt x="246507" y="451569"/>
                    </a:cubicBezTo>
                    <a:cubicBezTo>
                      <a:pt x="247745" y="440043"/>
                      <a:pt x="253841" y="428994"/>
                      <a:pt x="262795" y="420803"/>
                    </a:cubicBezTo>
                    <a:cubicBezTo>
                      <a:pt x="269081" y="414993"/>
                      <a:pt x="276225" y="410421"/>
                      <a:pt x="283464" y="406325"/>
                    </a:cubicBezTo>
                    <a:cubicBezTo>
                      <a:pt x="290703" y="402229"/>
                      <a:pt x="298037" y="398514"/>
                      <a:pt x="305181" y="394990"/>
                    </a:cubicBezTo>
                    <a:cubicBezTo>
                      <a:pt x="319469" y="387942"/>
                      <a:pt x="333089" y="381560"/>
                      <a:pt x="345662" y="374988"/>
                    </a:cubicBezTo>
                    <a:cubicBezTo>
                      <a:pt x="351949" y="371749"/>
                      <a:pt x="357950" y="368225"/>
                      <a:pt x="363665" y="364891"/>
                    </a:cubicBezTo>
                    <a:cubicBezTo>
                      <a:pt x="369380" y="361557"/>
                      <a:pt x="374904" y="358224"/>
                      <a:pt x="380143" y="354699"/>
                    </a:cubicBezTo>
                    <a:cubicBezTo>
                      <a:pt x="390525" y="347746"/>
                      <a:pt x="399860" y="340317"/>
                      <a:pt x="407003" y="331744"/>
                    </a:cubicBezTo>
                    <a:cubicBezTo>
                      <a:pt x="414147" y="323267"/>
                      <a:pt x="419291" y="313932"/>
                      <a:pt x="421196" y="304312"/>
                    </a:cubicBezTo>
                    <a:cubicBezTo>
                      <a:pt x="423005" y="294597"/>
                      <a:pt x="421196" y="285357"/>
                      <a:pt x="417767" y="278023"/>
                    </a:cubicBezTo>
                    <a:cubicBezTo>
                      <a:pt x="414242" y="270594"/>
                      <a:pt x="409194" y="264879"/>
                      <a:pt x="403765" y="260783"/>
                    </a:cubicBezTo>
                    <a:cubicBezTo>
                      <a:pt x="398812" y="257068"/>
                      <a:pt x="393573" y="254782"/>
                      <a:pt x="388525" y="253544"/>
                    </a:cubicBezTo>
                    <a:cubicBezTo>
                      <a:pt x="393573" y="252306"/>
                      <a:pt x="398717" y="250020"/>
                      <a:pt x="403765" y="246305"/>
                    </a:cubicBezTo>
                    <a:cubicBezTo>
                      <a:pt x="409194" y="242209"/>
                      <a:pt x="414242" y="236494"/>
                      <a:pt x="417767" y="229065"/>
                    </a:cubicBezTo>
                    <a:cubicBezTo>
                      <a:pt x="421196" y="221635"/>
                      <a:pt x="423005" y="212396"/>
                      <a:pt x="421196" y="202776"/>
                    </a:cubicBezTo>
                    <a:cubicBezTo>
                      <a:pt x="419291" y="193060"/>
                      <a:pt x="414147" y="183821"/>
                      <a:pt x="407003" y="175344"/>
                    </a:cubicBezTo>
                    <a:cubicBezTo>
                      <a:pt x="399860" y="166771"/>
                      <a:pt x="390525" y="159342"/>
                      <a:pt x="380143" y="152388"/>
                    </a:cubicBezTo>
                    <a:cubicBezTo>
                      <a:pt x="374904" y="148864"/>
                      <a:pt x="369380" y="145530"/>
                      <a:pt x="363665" y="142197"/>
                    </a:cubicBezTo>
                    <a:cubicBezTo>
                      <a:pt x="357950" y="138863"/>
                      <a:pt x="351949" y="135434"/>
                      <a:pt x="345662" y="132100"/>
                    </a:cubicBezTo>
                    <a:cubicBezTo>
                      <a:pt x="333089" y="125433"/>
                      <a:pt x="319469" y="119146"/>
                      <a:pt x="305181" y="112098"/>
                    </a:cubicBezTo>
                    <a:cubicBezTo>
                      <a:pt x="298037" y="108573"/>
                      <a:pt x="290798" y="104859"/>
                      <a:pt x="283464" y="100763"/>
                    </a:cubicBezTo>
                    <a:cubicBezTo>
                      <a:pt x="276225" y="96667"/>
                      <a:pt x="269081" y="92095"/>
                      <a:pt x="262795" y="86285"/>
                    </a:cubicBezTo>
                    <a:cubicBezTo>
                      <a:pt x="253746" y="78189"/>
                      <a:pt x="247745" y="67140"/>
                      <a:pt x="246507" y="55519"/>
                    </a:cubicBezTo>
                    <a:cubicBezTo>
                      <a:pt x="245078" y="43994"/>
                      <a:pt x="249269" y="32754"/>
                      <a:pt x="257080" y="25706"/>
                    </a:cubicBezTo>
                    <a:cubicBezTo>
                      <a:pt x="261461" y="21705"/>
                      <a:pt x="266700" y="19134"/>
                      <a:pt x="271558" y="18372"/>
                    </a:cubicBezTo>
                    <a:cubicBezTo>
                      <a:pt x="276320" y="17610"/>
                      <a:pt x="281083" y="18562"/>
                      <a:pt x="284893" y="20277"/>
                    </a:cubicBezTo>
                    <a:cubicBezTo>
                      <a:pt x="288703" y="21991"/>
                      <a:pt x="291465" y="24372"/>
                      <a:pt x="293180" y="26468"/>
                    </a:cubicBezTo>
                    <a:cubicBezTo>
                      <a:pt x="294894" y="28563"/>
                      <a:pt x="295751" y="30564"/>
                      <a:pt x="296228" y="31802"/>
                    </a:cubicBezTo>
                    <a:cubicBezTo>
                      <a:pt x="298609" y="37612"/>
                      <a:pt x="297466" y="45518"/>
                      <a:pt x="295275" y="50661"/>
                    </a:cubicBezTo>
                    <a:cubicBezTo>
                      <a:pt x="294227" y="53328"/>
                      <a:pt x="293084" y="55614"/>
                      <a:pt x="292037" y="57519"/>
                    </a:cubicBezTo>
                    <a:cubicBezTo>
                      <a:pt x="291084" y="59424"/>
                      <a:pt x="290417" y="61139"/>
                      <a:pt x="290798" y="62663"/>
                    </a:cubicBezTo>
                    <a:cubicBezTo>
                      <a:pt x="291179" y="64092"/>
                      <a:pt x="292894" y="65139"/>
                      <a:pt x="295751" y="65235"/>
                    </a:cubicBezTo>
                    <a:cubicBezTo>
                      <a:pt x="298609" y="65330"/>
                      <a:pt x="302705" y="64187"/>
                      <a:pt x="306896" y="61044"/>
                    </a:cubicBezTo>
                    <a:cubicBezTo>
                      <a:pt x="310991" y="57996"/>
                      <a:pt x="314897" y="53043"/>
                      <a:pt x="317087" y="46470"/>
                    </a:cubicBezTo>
                    <a:cubicBezTo>
                      <a:pt x="318230" y="43232"/>
                      <a:pt x="318897" y="39612"/>
                      <a:pt x="318897" y="35707"/>
                    </a:cubicBezTo>
                    <a:cubicBezTo>
                      <a:pt x="318897" y="31802"/>
                      <a:pt x="318325" y="27706"/>
                      <a:pt x="316706" y="23706"/>
                    </a:cubicBezTo>
                    <a:cubicBezTo>
                      <a:pt x="315373" y="20372"/>
                      <a:pt x="312896" y="15895"/>
                      <a:pt x="308610" y="11704"/>
                    </a:cubicBezTo>
                    <a:cubicBezTo>
                      <a:pt x="304324" y="7513"/>
                      <a:pt x="298323" y="3703"/>
                      <a:pt x="291084" y="1703"/>
                    </a:cubicBezTo>
                    <a:cubicBezTo>
                      <a:pt x="283940" y="-297"/>
                      <a:pt x="275463" y="-678"/>
                      <a:pt x="267176" y="1989"/>
                    </a:cubicBezTo>
                    <a:cubicBezTo>
                      <a:pt x="259080" y="4656"/>
                      <a:pt x="251936" y="9990"/>
                      <a:pt x="246793" y="16562"/>
                    </a:cubicBezTo>
                    <a:cubicBezTo>
                      <a:pt x="242316" y="22372"/>
                      <a:pt x="239078" y="28944"/>
                      <a:pt x="237458" y="35993"/>
                    </a:cubicBezTo>
                    <a:cubicBezTo>
                      <a:pt x="235839" y="43041"/>
                      <a:pt x="235839" y="50185"/>
                      <a:pt x="237173" y="57043"/>
                    </a:cubicBezTo>
                    <a:cubicBezTo>
                      <a:pt x="239744" y="70759"/>
                      <a:pt x="247364" y="83046"/>
                      <a:pt x="257461" y="92095"/>
                    </a:cubicBezTo>
                    <a:cubicBezTo>
                      <a:pt x="264414" y="98477"/>
                      <a:pt x="272129" y="103239"/>
                      <a:pt x="279654" y="107526"/>
                    </a:cubicBezTo>
                    <a:cubicBezTo>
                      <a:pt x="287179" y="111717"/>
                      <a:pt x="294608" y="115431"/>
                      <a:pt x="301752" y="118956"/>
                    </a:cubicBezTo>
                    <a:cubicBezTo>
                      <a:pt x="316135" y="126004"/>
                      <a:pt x="329756" y="132195"/>
                      <a:pt x="342233" y="138577"/>
                    </a:cubicBezTo>
                    <a:cubicBezTo>
                      <a:pt x="366808" y="151722"/>
                      <a:pt x="388525" y="163818"/>
                      <a:pt x="402241" y="179439"/>
                    </a:cubicBezTo>
                    <a:cubicBezTo>
                      <a:pt x="409004" y="187155"/>
                      <a:pt x="413861" y="195727"/>
                      <a:pt x="415671" y="204014"/>
                    </a:cubicBezTo>
                    <a:cubicBezTo>
                      <a:pt x="417481" y="212396"/>
                      <a:pt x="416052" y="220587"/>
                      <a:pt x="413290" y="227350"/>
                    </a:cubicBezTo>
                    <a:cubicBezTo>
                      <a:pt x="410337" y="234113"/>
                      <a:pt x="405956" y="239447"/>
                      <a:pt x="401193" y="243352"/>
                    </a:cubicBezTo>
                    <a:cubicBezTo>
                      <a:pt x="396335" y="247162"/>
                      <a:pt x="391192" y="249639"/>
                      <a:pt x="386334" y="250877"/>
                    </a:cubicBezTo>
                    <a:cubicBezTo>
                      <a:pt x="384905" y="251258"/>
                      <a:pt x="383572" y="251258"/>
                      <a:pt x="382238" y="251448"/>
                    </a:cubicBezTo>
                    <a:lnTo>
                      <a:pt x="372428" y="251448"/>
                    </a:lnTo>
                    <a:cubicBezTo>
                      <a:pt x="368522" y="250877"/>
                      <a:pt x="365189" y="249543"/>
                      <a:pt x="362331" y="248305"/>
                    </a:cubicBezTo>
                    <a:cubicBezTo>
                      <a:pt x="356521" y="245543"/>
                      <a:pt x="352901" y="242400"/>
                      <a:pt x="350330" y="240114"/>
                    </a:cubicBezTo>
                    <a:cubicBezTo>
                      <a:pt x="347758" y="237828"/>
                      <a:pt x="346329" y="236208"/>
                      <a:pt x="345472" y="235351"/>
                    </a:cubicBezTo>
                    <a:cubicBezTo>
                      <a:pt x="344615" y="234494"/>
                      <a:pt x="344329" y="234208"/>
                      <a:pt x="344329" y="234208"/>
                    </a:cubicBezTo>
                    <a:cubicBezTo>
                      <a:pt x="344329" y="234208"/>
                      <a:pt x="344519" y="234494"/>
                      <a:pt x="345281" y="235542"/>
                    </a:cubicBezTo>
                    <a:cubicBezTo>
                      <a:pt x="346043" y="236589"/>
                      <a:pt x="347282" y="238399"/>
                      <a:pt x="349663" y="240876"/>
                    </a:cubicBezTo>
                    <a:cubicBezTo>
                      <a:pt x="352044" y="243352"/>
                      <a:pt x="355473" y="246876"/>
                      <a:pt x="361474" y="250210"/>
                    </a:cubicBezTo>
                    <a:cubicBezTo>
                      <a:pt x="362236" y="250591"/>
                      <a:pt x="363188" y="250972"/>
                      <a:pt x="364141" y="251353"/>
                    </a:cubicBezTo>
                    <a:lnTo>
                      <a:pt x="323755" y="251353"/>
                    </a:lnTo>
                    <a:cubicBezTo>
                      <a:pt x="322517" y="237351"/>
                      <a:pt x="310896" y="226302"/>
                      <a:pt x="296609" y="226302"/>
                    </a:cubicBezTo>
                    <a:cubicBezTo>
                      <a:pt x="290417" y="226302"/>
                      <a:pt x="275177" y="229731"/>
                      <a:pt x="260890" y="233541"/>
                    </a:cubicBezTo>
                    <a:cubicBezTo>
                      <a:pt x="267272" y="229350"/>
                      <a:pt x="271748" y="226207"/>
                      <a:pt x="271939" y="226112"/>
                    </a:cubicBezTo>
                    <a:cubicBezTo>
                      <a:pt x="279559" y="218492"/>
                      <a:pt x="280035" y="206586"/>
                      <a:pt x="273558" y="198299"/>
                    </a:cubicBezTo>
                    <a:lnTo>
                      <a:pt x="319754" y="155436"/>
                    </a:lnTo>
                    <a:cubicBezTo>
                      <a:pt x="323469" y="156865"/>
                      <a:pt x="327184" y="158294"/>
                      <a:pt x="330803" y="159723"/>
                    </a:cubicBezTo>
                    <a:cubicBezTo>
                      <a:pt x="339947" y="163342"/>
                      <a:pt x="348901" y="167247"/>
                      <a:pt x="357188" y="171915"/>
                    </a:cubicBezTo>
                    <a:cubicBezTo>
                      <a:pt x="365474" y="176582"/>
                      <a:pt x="372999" y="182106"/>
                      <a:pt x="379190" y="188583"/>
                    </a:cubicBezTo>
                    <a:cubicBezTo>
                      <a:pt x="385286" y="194965"/>
                      <a:pt x="389668" y="202680"/>
                      <a:pt x="389668" y="209824"/>
                    </a:cubicBezTo>
                    <a:cubicBezTo>
                      <a:pt x="389763" y="216777"/>
                      <a:pt x="385191" y="223540"/>
                      <a:pt x="379476" y="226398"/>
                    </a:cubicBezTo>
                    <a:cubicBezTo>
                      <a:pt x="373856" y="229446"/>
                      <a:pt x="366903" y="228493"/>
                      <a:pt x="361855" y="225350"/>
                    </a:cubicBezTo>
                    <a:cubicBezTo>
                      <a:pt x="360140" y="224302"/>
                      <a:pt x="358807" y="222969"/>
                      <a:pt x="357664" y="221635"/>
                    </a:cubicBezTo>
                    <a:cubicBezTo>
                      <a:pt x="361379" y="222397"/>
                      <a:pt x="365379" y="221635"/>
                      <a:pt x="368618" y="219159"/>
                    </a:cubicBezTo>
                    <a:cubicBezTo>
                      <a:pt x="374523" y="214587"/>
                      <a:pt x="375571" y="206109"/>
                      <a:pt x="370904" y="200204"/>
                    </a:cubicBezTo>
                    <a:cubicBezTo>
                      <a:pt x="370713" y="199918"/>
                      <a:pt x="370332" y="199728"/>
                      <a:pt x="370046" y="199537"/>
                    </a:cubicBezTo>
                    <a:cubicBezTo>
                      <a:pt x="369856" y="199347"/>
                      <a:pt x="369761" y="199156"/>
                      <a:pt x="369570" y="198870"/>
                    </a:cubicBezTo>
                    <a:cubicBezTo>
                      <a:pt x="368999" y="198299"/>
                      <a:pt x="368141" y="197537"/>
                      <a:pt x="366998" y="196870"/>
                    </a:cubicBezTo>
                    <a:cubicBezTo>
                      <a:pt x="366903" y="196870"/>
                      <a:pt x="366808" y="196775"/>
                      <a:pt x="366713" y="196680"/>
                    </a:cubicBezTo>
                    <a:cubicBezTo>
                      <a:pt x="366617" y="196680"/>
                      <a:pt x="366522" y="196584"/>
                      <a:pt x="366427" y="196489"/>
                    </a:cubicBezTo>
                    <a:cubicBezTo>
                      <a:pt x="365379" y="195918"/>
                      <a:pt x="363950" y="195537"/>
                      <a:pt x="362426" y="195251"/>
                    </a:cubicBezTo>
                    <a:cubicBezTo>
                      <a:pt x="362141" y="195251"/>
                      <a:pt x="361855" y="195156"/>
                      <a:pt x="361569" y="195156"/>
                    </a:cubicBezTo>
                    <a:cubicBezTo>
                      <a:pt x="359093" y="194870"/>
                      <a:pt x="356425" y="195156"/>
                      <a:pt x="353759" y="196108"/>
                    </a:cubicBezTo>
                    <a:cubicBezTo>
                      <a:pt x="351377" y="196965"/>
                      <a:pt x="349187" y="198489"/>
                      <a:pt x="347472" y="200490"/>
                    </a:cubicBezTo>
                    <a:cubicBezTo>
                      <a:pt x="345758" y="202299"/>
                      <a:pt x="344615" y="204395"/>
                      <a:pt x="343853" y="206300"/>
                    </a:cubicBezTo>
                    <a:cubicBezTo>
                      <a:pt x="343091" y="208205"/>
                      <a:pt x="342710" y="209824"/>
                      <a:pt x="342519" y="210967"/>
                    </a:cubicBezTo>
                    <a:cubicBezTo>
                      <a:pt x="342329" y="212110"/>
                      <a:pt x="342233" y="212777"/>
                      <a:pt x="342233" y="212777"/>
                    </a:cubicBezTo>
                    <a:cubicBezTo>
                      <a:pt x="342424" y="217158"/>
                      <a:pt x="343662" y="221540"/>
                      <a:pt x="346043" y="225540"/>
                    </a:cubicBezTo>
                    <a:cubicBezTo>
                      <a:pt x="348425" y="229541"/>
                      <a:pt x="351854" y="232875"/>
                      <a:pt x="355949" y="235351"/>
                    </a:cubicBezTo>
                    <a:cubicBezTo>
                      <a:pt x="360045" y="237828"/>
                      <a:pt x="364808" y="239352"/>
                      <a:pt x="369761" y="239637"/>
                    </a:cubicBezTo>
                    <a:cubicBezTo>
                      <a:pt x="374714" y="239923"/>
                      <a:pt x="380238" y="238971"/>
                      <a:pt x="384905" y="236304"/>
                    </a:cubicBezTo>
                    <a:cubicBezTo>
                      <a:pt x="389573" y="233827"/>
                      <a:pt x="393573" y="230017"/>
                      <a:pt x="396335" y="225350"/>
                    </a:cubicBezTo>
                    <a:cubicBezTo>
                      <a:pt x="399098" y="220778"/>
                      <a:pt x="400812" y="215158"/>
                      <a:pt x="400622" y="209538"/>
                    </a:cubicBezTo>
                    <a:cubicBezTo>
                      <a:pt x="400431" y="203919"/>
                      <a:pt x="398621" y="198585"/>
                      <a:pt x="396050" y="193917"/>
                    </a:cubicBezTo>
                    <a:cubicBezTo>
                      <a:pt x="393478" y="189250"/>
                      <a:pt x="390144" y="185154"/>
                      <a:pt x="386525" y="181535"/>
                    </a:cubicBezTo>
                    <a:cubicBezTo>
                      <a:pt x="379286" y="174391"/>
                      <a:pt x="370713" y="168581"/>
                      <a:pt x="361760" y="163818"/>
                    </a:cubicBezTo>
                    <a:cubicBezTo>
                      <a:pt x="352711" y="159151"/>
                      <a:pt x="343281" y="155436"/>
                      <a:pt x="333947" y="152103"/>
                    </a:cubicBezTo>
                    <a:cubicBezTo>
                      <a:pt x="324612" y="148769"/>
                      <a:pt x="315182" y="145626"/>
                      <a:pt x="306229" y="142292"/>
                    </a:cubicBezTo>
                    <a:cubicBezTo>
                      <a:pt x="297180" y="138958"/>
                      <a:pt x="288608" y="134958"/>
                      <a:pt x="280416" y="130576"/>
                    </a:cubicBezTo>
                    <a:cubicBezTo>
                      <a:pt x="264128" y="121718"/>
                      <a:pt x="249365" y="111336"/>
                      <a:pt x="238125" y="99715"/>
                    </a:cubicBezTo>
                    <a:cubicBezTo>
                      <a:pt x="226886" y="88190"/>
                      <a:pt x="219742" y="74855"/>
                      <a:pt x="217456" y="62758"/>
                    </a:cubicBezTo>
                    <a:cubicBezTo>
                      <a:pt x="217456" y="62568"/>
                      <a:pt x="217456" y="62377"/>
                      <a:pt x="217456" y="62187"/>
                    </a:cubicBezTo>
                    <a:lnTo>
                      <a:pt x="217456" y="54948"/>
                    </a:lnTo>
                    <a:cubicBezTo>
                      <a:pt x="223838" y="53805"/>
                      <a:pt x="228695" y="48375"/>
                      <a:pt x="228695" y="41708"/>
                    </a:cubicBezTo>
                    <a:cubicBezTo>
                      <a:pt x="228695" y="34183"/>
                      <a:pt x="222599" y="28087"/>
                      <a:pt x="215075" y="28087"/>
                    </a:cubicBezTo>
                    <a:cubicBezTo>
                      <a:pt x="207550" y="28087"/>
                      <a:pt x="201454" y="34183"/>
                      <a:pt x="201454" y="41708"/>
                    </a:cubicBezTo>
                    <a:cubicBezTo>
                      <a:pt x="201454" y="48375"/>
                      <a:pt x="206312" y="53805"/>
                      <a:pt x="212693" y="54948"/>
                    </a:cubicBezTo>
                    <a:lnTo>
                      <a:pt x="212693" y="62187"/>
                    </a:lnTo>
                    <a:cubicBezTo>
                      <a:pt x="212693" y="62187"/>
                      <a:pt x="212693" y="62472"/>
                      <a:pt x="212693" y="62663"/>
                    </a:cubicBezTo>
                    <a:cubicBezTo>
                      <a:pt x="210407" y="74760"/>
                      <a:pt x="203264" y="87999"/>
                      <a:pt x="192024" y="99620"/>
                    </a:cubicBezTo>
                    <a:cubicBezTo>
                      <a:pt x="180785" y="111240"/>
                      <a:pt x="166021" y="121623"/>
                      <a:pt x="149733" y="130481"/>
                    </a:cubicBezTo>
                    <a:cubicBezTo>
                      <a:pt x="141542" y="134862"/>
                      <a:pt x="132874" y="138768"/>
                      <a:pt x="123920" y="142197"/>
                    </a:cubicBezTo>
                    <a:cubicBezTo>
                      <a:pt x="114872" y="145626"/>
                      <a:pt x="105537" y="148674"/>
                      <a:pt x="96203" y="152007"/>
                    </a:cubicBezTo>
                    <a:cubicBezTo>
                      <a:pt x="86868" y="155341"/>
                      <a:pt x="77438" y="159056"/>
                      <a:pt x="68390" y="163723"/>
                    </a:cubicBezTo>
                    <a:cubicBezTo>
                      <a:pt x="59436" y="168486"/>
                      <a:pt x="50864" y="174296"/>
                      <a:pt x="43625" y="181440"/>
                    </a:cubicBezTo>
                    <a:cubicBezTo>
                      <a:pt x="40005" y="185059"/>
                      <a:pt x="36671" y="189155"/>
                      <a:pt x="34100" y="193822"/>
                    </a:cubicBezTo>
                    <a:cubicBezTo>
                      <a:pt x="31528" y="198489"/>
                      <a:pt x="29718" y="203823"/>
                      <a:pt x="29528" y="209443"/>
                    </a:cubicBezTo>
                    <a:cubicBezTo>
                      <a:pt x="29242" y="215063"/>
                      <a:pt x="30956" y="220683"/>
                      <a:pt x="33814" y="225255"/>
                    </a:cubicBezTo>
                    <a:cubicBezTo>
                      <a:pt x="36576" y="229922"/>
                      <a:pt x="40577" y="233637"/>
                      <a:pt x="45244" y="236208"/>
                    </a:cubicBezTo>
                    <a:cubicBezTo>
                      <a:pt x="49911" y="238780"/>
                      <a:pt x="55340" y="239828"/>
                      <a:pt x="60389" y="239542"/>
                    </a:cubicBezTo>
                    <a:cubicBezTo>
                      <a:pt x="65437" y="239161"/>
                      <a:pt x="70199" y="237732"/>
                      <a:pt x="74200" y="235256"/>
                    </a:cubicBezTo>
                    <a:cubicBezTo>
                      <a:pt x="78296" y="232875"/>
                      <a:pt x="81725" y="229446"/>
                      <a:pt x="84106" y="225445"/>
                    </a:cubicBezTo>
                    <a:cubicBezTo>
                      <a:pt x="86487" y="221445"/>
                      <a:pt x="87725" y="217063"/>
                      <a:pt x="87916" y="212682"/>
                    </a:cubicBezTo>
                    <a:cubicBezTo>
                      <a:pt x="87916" y="212682"/>
                      <a:pt x="87916" y="212015"/>
                      <a:pt x="87630" y="210872"/>
                    </a:cubicBezTo>
                    <a:cubicBezTo>
                      <a:pt x="87440" y="209729"/>
                      <a:pt x="87059" y="208014"/>
                      <a:pt x="86297" y="206205"/>
                    </a:cubicBezTo>
                    <a:cubicBezTo>
                      <a:pt x="85534" y="204300"/>
                      <a:pt x="84296" y="202204"/>
                      <a:pt x="82677" y="200394"/>
                    </a:cubicBezTo>
                    <a:cubicBezTo>
                      <a:pt x="80963" y="198489"/>
                      <a:pt x="78677" y="196870"/>
                      <a:pt x="76391" y="196013"/>
                    </a:cubicBezTo>
                    <a:cubicBezTo>
                      <a:pt x="73724" y="194965"/>
                      <a:pt x="70961" y="194775"/>
                      <a:pt x="68580" y="195060"/>
                    </a:cubicBezTo>
                    <a:cubicBezTo>
                      <a:pt x="68294" y="195060"/>
                      <a:pt x="68009" y="195060"/>
                      <a:pt x="67723" y="195156"/>
                    </a:cubicBezTo>
                    <a:cubicBezTo>
                      <a:pt x="66199" y="195441"/>
                      <a:pt x="64770" y="195822"/>
                      <a:pt x="63722" y="196394"/>
                    </a:cubicBezTo>
                    <a:cubicBezTo>
                      <a:pt x="63627" y="196394"/>
                      <a:pt x="63532" y="196489"/>
                      <a:pt x="63437" y="196584"/>
                    </a:cubicBezTo>
                    <a:cubicBezTo>
                      <a:pt x="63341" y="196584"/>
                      <a:pt x="63246" y="196680"/>
                      <a:pt x="63151" y="196775"/>
                    </a:cubicBezTo>
                    <a:cubicBezTo>
                      <a:pt x="62008" y="197442"/>
                      <a:pt x="61151" y="198204"/>
                      <a:pt x="60579" y="198775"/>
                    </a:cubicBezTo>
                    <a:cubicBezTo>
                      <a:pt x="60389" y="199061"/>
                      <a:pt x="60198" y="199251"/>
                      <a:pt x="60103" y="199442"/>
                    </a:cubicBezTo>
                    <a:cubicBezTo>
                      <a:pt x="59817" y="199728"/>
                      <a:pt x="59531" y="199823"/>
                      <a:pt x="59245" y="200109"/>
                    </a:cubicBezTo>
                    <a:cubicBezTo>
                      <a:pt x="54673" y="206014"/>
                      <a:pt x="55721" y="214491"/>
                      <a:pt x="61532" y="219063"/>
                    </a:cubicBezTo>
                    <a:cubicBezTo>
                      <a:pt x="64770" y="221540"/>
                      <a:pt x="68771" y="222207"/>
                      <a:pt x="72485" y="221540"/>
                    </a:cubicBezTo>
                    <a:cubicBezTo>
                      <a:pt x="71342" y="222969"/>
                      <a:pt x="70009" y="224207"/>
                      <a:pt x="68294" y="225255"/>
                    </a:cubicBezTo>
                    <a:cubicBezTo>
                      <a:pt x="63246" y="228398"/>
                      <a:pt x="56293" y="229255"/>
                      <a:pt x="50673" y="226302"/>
                    </a:cubicBezTo>
                    <a:cubicBezTo>
                      <a:pt x="44958" y="223445"/>
                      <a:pt x="40291" y="216682"/>
                      <a:pt x="40481" y="209729"/>
                    </a:cubicBezTo>
                    <a:cubicBezTo>
                      <a:pt x="40481" y="202585"/>
                      <a:pt x="44863" y="194870"/>
                      <a:pt x="50959" y="188488"/>
                    </a:cubicBezTo>
                    <a:cubicBezTo>
                      <a:pt x="57150" y="182011"/>
                      <a:pt x="64675" y="176487"/>
                      <a:pt x="72962" y="171819"/>
                    </a:cubicBezTo>
                    <a:cubicBezTo>
                      <a:pt x="81248" y="167152"/>
                      <a:pt x="90202" y="163342"/>
                      <a:pt x="99346" y="159627"/>
                    </a:cubicBezTo>
                    <a:cubicBezTo>
                      <a:pt x="103061" y="158199"/>
                      <a:pt x="106775" y="156770"/>
                      <a:pt x="110395" y="155341"/>
                    </a:cubicBezTo>
                    <a:lnTo>
                      <a:pt x="156496" y="198204"/>
                    </a:lnTo>
                    <a:cubicBezTo>
                      <a:pt x="153638" y="201918"/>
                      <a:pt x="151924" y="206395"/>
                      <a:pt x="151924" y="211158"/>
                    </a:cubicBezTo>
                    <a:cubicBezTo>
                      <a:pt x="151924" y="216777"/>
                      <a:pt x="154115" y="222016"/>
                      <a:pt x="158115" y="226017"/>
                    </a:cubicBezTo>
                    <a:cubicBezTo>
                      <a:pt x="159830" y="227731"/>
                      <a:pt x="163354" y="230303"/>
                      <a:pt x="167640" y="233065"/>
                    </a:cubicBezTo>
                    <a:cubicBezTo>
                      <a:pt x="153829" y="229350"/>
                      <a:pt x="139446" y="226207"/>
                      <a:pt x="133350" y="226207"/>
                    </a:cubicBezTo>
                    <a:cubicBezTo>
                      <a:pt x="119063" y="226207"/>
                      <a:pt x="107442" y="237256"/>
                      <a:pt x="106204" y="251258"/>
                    </a:cubicBezTo>
                    <a:lnTo>
                      <a:pt x="65818" y="251258"/>
                    </a:lnTo>
                    <a:cubicBezTo>
                      <a:pt x="66675" y="250877"/>
                      <a:pt x="67628" y="250496"/>
                      <a:pt x="68485" y="250115"/>
                    </a:cubicBezTo>
                    <a:cubicBezTo>
                      <a:pt x="74390" y="246876"/>
                      <a:pt x="77915" y="243352"/>
                      <a:pt x="80296" y="240780"/>
                    </a:cubicBezTo>
                    <a:cubicBezTo>
                      <a:pt x="82677" y="238209"/>
                      <a:pt x="83915" y="236494"/>
                      <a:pt x="84677" y="235446"/>
                    </a:cubicBezTo>
                    <a:cubicBezTo>
                      <a:pt x="85439" y="234399"/>
                      <a:pt x="85630" y="234113"/>
                      <a:pt x="85630" y="234113"/>
                    </a:cubicBezTo>
                    <a:cubicBezTo>
                      <a:pt x="85630" y="234113"/>
                      <a:pt x="85344" y="234399"/>
                      <a:pt x="84487" y="235256"/>
                    </a:cubicBezTo>
                    <a:cubicBezTo>
                      <a:pt x="83630" y="236113"/>
                      <a:pt x="82201" y="237732"/>
                      <a:pt x="79629" y="240018"/>
                    </a:cubicBezTo>
                    <a:cubicBezTo>
                      <a:pt x="77057" y="242304"/>
                      <a:pt x="73438" y="245448"/>
                      <a:pt x="67628" y="248210"/>
                    </a:cubicBezTo>
                    <a:cubicBezTo>
                      <a:pt x="64770" y="249448"/>
                      <a:pt x="61436" y="250686"/>
                      <a:pt x="57531" y="251353"/>
                    </a:cubicBezTo>
                    <a:lnTo>
                      <a:pt x="47720" y="251353"/>
                    </a:lnTo>
                    <a:cubicBezTo>
                      <a:pt x="46387" y="251163"/>
                      <a:pt x="45053" y="251163"/>
                      <a:pt x="43625" y="250782"/>
                    </a:cubicBezTo>
                    <a:cubicBezTo>
                      <a:pt x="38672" y="249639"/>
                      <a:pt x="33528" y="247067"/>
                      <a:pt x="28766" y="243257"/>
                    </a:cubicBezTo>
                    <a:cubicBezTo>
                      <a:pt x="24003" y="239352"/>
                      <a:pt x="19622" y="234018"/>
                      <a:pt x="16669" y="227255"/>
                    </a:cubicBezTo>
                    <a:cubicBezTo>
                      <a:pt x="13811" y="220492"/>
                      <a:pt x="12478" y="212396"/>
                      <a:pt x="14288" y="203919"/>
                    </a:cubicBezTo>
                    <a:cubicBezTo>
                      <a:pt x="16097" y="195632"/>
                      <a:pt x="20955" y="187059"/>
                      <a:pt x="27718" y="179344"/>
                    </a:cubicBezTo>
                    <a:cubicBezTo>
                      <a:pt x="41339" y="163723"/>
                      <a:pt x="63056" y="151626"/>
                      <a:pt x="87725" y="138482"/>
                    </a:cubicBezTo>
                    <a:cubicBezTo>
                      <a:pt x="100203" y="132100"/>
                      <a:pt x="113824" y="125909"/>
                      <a:pt x="128207" y="118860"/>
                    </a:cubicBezTo>
                    <a:cubicBezTo>
                      <a:pt x="135446" y="115336"/>
                      <a:pt x="142780" y="111621"/>
                      <a:pt x="150305" y="107430"/>
                    </a:cubicBezTo>
                    <a:cubicBezTo>
                      <a:pt x="157829" y="103239"/>
                      <a:pt x="165449" y="98382"/>
                      <a:pt x="172498" y="92000"/>
                    </a:cubicBezTo>
                    <a:cubicBezTo>
                      <a:pt x="182594" y="82951"/>
                      <a:pt x="190214" y="70664"/>
                      <a:pt x="192786" y="56948"/>
                    </a:cubicBezTo>
                    <a:cubicBezTo>
                      <a:pt x="194119" y="50090"/>
                      <a:pt x="194119" y="42946"/>
                      <a:pt x="192500" y="35898"/>
                    </a:cubicBezTo>
                    <a:cubicBezTo>
                      <a:pt x="190881" y="28849"/>
                      <a:pt x="187738" y="22277"/>
                      <a:pt x="183166" y="16467"/>
                    </a:cubicBezTo>
                    <a:cubicBezTo>
                      <a:pt x="178022" y="9894"/>
                      <a:pt x="170879" y="4560"/>
                      <a:pt x="162782" y="1893"/>
                    </a:cubicBezTo>
                    <a:cubicBezTo>
                      <a:pt x="154496" y="-774"/>
                      <a:pt x="146018" y="-393"/>
                      <a:pt x="138875" y="1608"/>
                    </a:cubicBezTo>
                    <a:cubicBezTo>
                      <a:pt x="131636" y="3608"/>
                      <a:pt x="125635" y="7418"/>
                      <a:pt x="121349" y="11609"/>
                    </a:cubicBezTo>
                    <a:cubicBezTo>
                      <a:pt x="116967" y="15800"/>
                      <a:pt x="114491" y="20277"/>
                      <a:pt x="113252" y="23610"/>
                    </a:cubicBezTo>
                    <a:cubicBezTo>
                      <a:pt x="111633" y="27611"/>
                      <a:pt x="110966" y="31802"/>
                      <a:pt x="111062" y="35612"/>
                    </a:cubicBezTo>
                    <a:cubicBezTo>
                      <a:pt x="111062" y="39517"/>
                      <a:pt x="111728" y="43137"/>
                      <a:pt x="112871" y="46375"/>
                    </a:cubicBezTo>
                    <a:cubicBezTo>
                      <a:pt x="115062" y="52852"/>
                      <a:pt x="118967" y="57900"/>
                      <a:pt x="123063" y="60948"/>
                    </a:cubicBezTo>
                    <a:cubicBezTo>
                      <a:pt x="127159" y="63996"/>
                      <a:pt x="131255" y="65235"/>
                      <a:pt x="134207" y="65139"/>
                    </a:cubicBezTo>
                    <a:cubicBezTo>
                      <a:pt x="137160" y="65044"/>
                      <a:pt x="138779" y="63996"/>
                      <a:pt x="139160" y="62568"/>
                    </a:cubicBezTo>
                    <a:cubicBezTo>
                      <a:pt x="139637" y="61044"/>
                      <a:pt x="138970" y="59329"/>
                      <a:pt x="137922" y="57424"/>
                    </a:cubicBezTo>
                    <a:cubicBezTo>
                      <a:pt x="136970" y="55519"/>
                      <a:pt x="135731" y="53233"/>
                      <a:pt x="134684" y="50566"/>
                    </a:cubicBezTo>
                    <a:cubicBezTo>
                      <a:pt x="132493" y="45518"/>
                      <a:pt x="131445" y="37517"/>
                      <a:pt x="133731" y="31707"/>
                    </a:cubicBezTo>
                    <a:cubicBezTo>
                      <a:pt x="134207" y="30468"/>
                      <a:pt x="135065" y="28563"/>
                      <a:pt x="136779" y="26373"/>
                    </a:cubicBezTo>
                    <a:cubicBezTo>
                      <a:pt x="138494" y="24182"/>
                      <a:pt x="141256" y="21896"/>
                      <a:pt x="145066" y="20181"/>
                    </a:cubicBezTo>
                    <a:cubicBezTo>
                      <a:pt x="148876" y="18467"/>
                      <a:pt x="153638" y="17610"/>
                      <a:pt x="158401" y="18276"/>
                    </a:cubicBezTo>
                    <a:cubicBezTo>
                      <a:pt x="163354" y="19038"/>
                      <a:pt x="168497" y="21610"/>
                      <a:pt x="172879" y="25611"/>
                    </a:cubicBezTo>
                    <a:cubicBezTo>
                      <a:pt x="180689" y="32659"/>
                      <a:pt x="184880" y="43899"/>
                      <a:pt x="183452" y="55424"/>
                    </a:cubicBezTo>
                    <a:cubicBezTo>
                      <a:pt x="182213" y="66949"/>
                      <a:pt x="176117" y="77998"/>
                      <a:pt x="167164" y="86190"/>
                    </a:cubicBezTo>
                    <a:cubicBezTo>
                      <a:pt x="160877" y="92000"/>
                      <a:pt x="153734" y="96572"/>
                      <a:pt x="146495" y="100668"/>
                    </a:cubicBezTo>
                    <a:cubicBezTo>
                      <a:pt x="139256" y="104763"/>
                      <a:pt x="131921" y="108478"/>
                      <a:pt x="124778" y="112002"/>
                    </a:cubicBezTo>
                    <a:cubicBezTo>
                      <a:pt x="110490" y="119051"/>
                      <a:pt x="96869" y="125433"/>
                      <a:pt x="84296" y="132005"/>
                    </a:cubicBezTo>
                    <a:cubicBezTo>
                      <a:pt x="78010" y="135243"/>
                      <a:pt x="72009" y="138768"/>
                      <a:pt x="66294" y="142101"/>
                    </a:cubicBezTo>
                    <a:cubicBezTo>
                      <a:pt x="60579" y="145435"/>
                      <a:pt x="55055" y="148769"/>
                      <a:pt x="49816" y="152293"/>
                    </a:cubicBezTo>
                    <a:cubicBezTo>
                      <a:pt x="39434" y="159246"/>
                      <a:pt x="30099" y="166676"/>
                      <a:pt x="22955" y="175248"/>
                    </a:cubicBezTo>
                    <a:cubicBezTo>
                      <a:pt x="15812" y="183726"/>
                      <a:pt x="10668" y="193060"/>
                      <a:pt x="8763" y="202680"/>
                    </a:cubicBezTo>
                    <a:cubicBezTo>
                      <a:pt x="6953" y="212396"/>
                      <a:pt x="8763" y="221635"/>
                      <a:pt x="12192" y="228969"/>
                    </a:cubicBezTo>
                    <a:cubicBezTo>
                      <a:pt x="15716" y="236399"/>
                      <a:pt x="20765" y="242114"/>
                      <a:pt x="26194" y="246210"/>
                    </a:cubicBezTo>
                    <a:cubicBezTo>
                      <a:pt x="31147" y="249924"/>
                      <a:pt x="36386" y="252210"/>
                      <a:pt x="41434" y="253449"/>
                    </a:cubicBezTo>
                    <a:cubicBezTo>
                      <a:pt x="36386" y="254687"/>
                      <a:pt x="31242" y="256973"/>
                      <a:pt x="26194" y="260688"/>
                    </a:cubicBezTo>
                    <a:cubicBezTo>
                      <a:pt x="20765" y="264783"/>
                      <a:pt x="15716" y="270498"/>
                      <a:pt x="12192" y="277928"/>
                    </a:cubicBezTo>
                    <a:cubicBezTo>
                      <a:pt x="8763" y="285357"/>
                      <a:pt x="6953" y="294597"/>
                      <a:pt x="8763" y="304217"/>
                    </a:cubicBezTo>
                    <a:cubicBezTo>
                      <a:pt x="10668" y="313932"/>
                      <a:pt x="15812" y="323172"/>
                      <a:pt x="22955" y="331649"/>
                    </a:cubicBezTo>
                    <a:cubicBezTo>
                      <a:pt x="30099" y="340221"/>
                      <a:pt x="39434" y="347651"/>
                      <a:pt x="49816" y="354604"/>
                    </a:cubicBezTo>
                    <a:cubicBezTo>
                      <a:pt x="55055" y="358128"/>
                      <a:pt x="60579" y="361462"/>
                      <a:pt x="66294" y="364796"/>
                    </a:cubicBezTo>
                    <a:cubicBezTo>
                      <a:pt x="72009" y="368130"/>
                      <a:pt x="78010" y="371559"/>
                      <a:pt x="84296" y="374892"/>
                    </a:cubicBezTo>
                    <a:cubicBezTo>
                      <a:pt x="96869" y="381560"/>
                      <a:pt x="110490" y="387846"/>
                      <a:pt x="124778" y="394895"/>
                    </a:cubicBezTo>
                    <a:cubicBezTo>
                      <a:pt x="131921" y="398419"/>
                      <a:pt x="139160" y="402134"/>
                      <a:pt x="146495" y="406230"/>
                    </a:cubicBezTo>
                    <a:cubicBezTo>
                      <a:pt x="153734" y="410325"/>
                      <a:pt x="160877" y="414897"/>
                      <a:pt x="167164" y="420708"/>
                    </a:cubicBezTo>
                    <a:cubicBezTo>
                      <a:pt x="176213" y="428804"/>
                      <a:pt x="182213" y="439853"/>
                      <a:pt x="183452" y="451473"/>
                    </a:cubicBezTo>
                    <a:cubicBezTo>
                      <a:pt x="184880" y="462999"/>
                      <a:pt x="180689" y="474238"/>
                      <a:pt x="172879" y="481287"/>
                    </a:cubicBezTo>
                    <a:cubicBezTo>
                      <a:pt x="170974" y="483001"/>
                      <a:pt x="168974" y="484430"/>
                      <a:pt x="166878" y="485573"/>
                    </a:cubicBezTo>
                    <a:lnTo>
                      <a:pt x="143066" y="485573"/>
                    </a:lnTo>
                    <a:cubicBezTo>
                      <a:pt x="140399" y="484049"/>
                      <a:pt x="138113" y="482239"/>
                      <a:pt x="136779" y="480525"/>
                    </a:cubicBezTo>
                    <a:cubicBezTo>
                      <a:pt x="135065" y="478429"/>
                      <a:pt x="134207" y="476429"/>
                      <a:pt x="133731" y="475191"/>
                    </a:cubicBezTo>
                    <a:cubicBezTo>
                      <a:pt x="131350" y="469380"/>
                      <a:pt x="132493" y="461475"/>
                      <a:pt x="134684" y="456331"/>
                    </a:cubicBezTo>
                    <a:cubicBezTo>
                      <a:pt x="135731" y="453664"/>
                      <a:pt x="136874" y="451378"/>
                      <a:pt x="137922" y="449473"/>
                    </a:cubicBezTo>
                    <a:cubicBezTo>
                      <a:pt x="138875" y="447568"/>
                      <a:pt x="139541" y="445854"/>
                      <a:pt x="139160" y="444330"/>
                    </a:cubicBezTo>
                    <a:cubicBezTo>
                      <a:pt x="138779" y="442901"/>
                      <a:pt x="137065" y="441853"/>
                      <a:pt x="134207" y="441758"/>
                    </a:cubicBezTo>
                    <a:cubicBezTo>
                      <a:pt x="131350" y="441663"/>
                      <a:pt x="127254" y="442806"/>
                      <a:pt x="123063" y="445949"/>
                    </a:cubicBezTo>
                    <a:cubicBezTo>
                      <a:pt x="118967" y="448997"/>
                      <a:pt x="115062" y="453950"/>
                      <a:pt x="112871" y="460522"/>
                    </a:cubicBezTo>
                    <a:cubicBezTo>
                      <a:pt x="111728" y="463761"/>
                      <a:pt x="111062" y="467380"/>
                      <a:pt x="111062" y="471285"/>
                    </a:cubicBezTo>
                    <a:cubicBezTo>
                      <a:pt x="111062" y="475191"/>
                      <a:pt x="111633" y="479286"/>
                      <a:pt x="113252" y="483287"/>
                    </a:cubicBezTo>
                    <a:cubicBezTo>
                      <a:pt x="113538" y="483954"/>
                      <a:pt x="113919" y="484716"/>
                      <a:pt x="114205" y="485478"/>
                    </a:cubicBezTo>
                    <a:lnTo>
                      <a:pt x="46768" y="485478"/>
                    </a:lnTo>
                    <a:cubicBezTo>
                      <a:pt x="46482" y="484906"/>
                      <a:pt x="46196" y="484335"/>
                      <a:pt x="45815" y="483763"/>
                    </a:cubicBezTo>
                    <a:cubicBezTo>
                      <a:pt x="43625" y="480048"/>
                      <a:pt x="41339" y="476143"/>
                      <a:pt x="38767" y="472333"/>
                    </a:cubicBezTo>
                    <a:cubicBezTo>
                      <a:pt x="33719" y="464618"/>
                      <a:pt x="28004" y="456617"/>
                      <a:pt x="22098" y="448044"/>
                    </a:cubicBezTo>
                    <a:cubicBezTo>
                      <a:pt x="19145" y="443758"/>
                      <a:pt x="16193" y="439377"/>
                      <a:pt x="13430" y="434709"/>
                    </a:cubicBezTo>
                    <a:cubicBezTo>
                      <a:pt x="10668" y="430042"/>
                      <a:pt x="8001" y="425184"/>
                      <a:pt x="6287" y="419946"/>
                    </a:cubicBezTo>
                    <a:cubicBezTo>
                      <a:pt x="3715" y="412421"/>
                      <a:pt x="3810" y="404229"/>
                      <a:pt x="6763" y="397276"/>
                    </a:cubicBezTo>
                    <a:cubicBezTo>
                      <a:pt x="9620" y="390323"/>
                      <a:pt x="15621" y="385179"/>
                      <a:pt x="22289" y="383655"/>
                    </a:cubicBezTo>
                    <a:cubicBezTo>
                      <a:pt x="26099" y="382798"/>
                      <a:pt x="29813" y="382989"/>
                      <a:pt x="32861" y="384132"/>
                    </a:cubicBezTo>
                    <a:cubicBezTo>
                      <a:pt x="35814" y="385275"/>
                      <a:pt x="38195" y="387275"/>
                      <a:pt x="39815" y="389466"/>
                    </a:cubicBezTo>
                    <a:cubicBezTo>
                      <a:pt x="41434" y="391656"/>
                      <a:pt x="42291" y="393847"/>
                      <a:pt x="42577" y="395657"/>
                    </a:cubicBezTo>
                    <a:cubicBezTo>
                      <a:pt x="42863" y="397467"/>
                      <a:pt x="42767" y="398800"/>
                      <a:pt x="42577" y="399657"/>
                    </a:cubicBezTo>
                    <a:cubicBezTo>
                      <a:pt x="42101" y="403658"/>
                      <a:pt x="38957" y="407849"/>
                      <a:pt x="36100" y="410040"/>
                    </a:cubicBezTo>
                    <a:cubicBezTo>
                      <a:pt x="34671" y="411183"/>
                      <a:pt x="33242" y="412135"/>
                      <a:pt x="32099" y="412897"/>
                    </a:cubicBezTo>
                    <a:cubicBezTo>
                      <a:pt x="30956" y="413659"/>
                      <a:pt x="30004" y="414421"/>
                      <a:pt x="29813" y="415469"/>
                    </a:cubicBezTo>
                    <a:cubicBezTo>
                      <a:pt x="29623" y="416421"/>
                      <a:pt x="30194" y="417564"/>
                      <a:pt x="31814" y="418517"/>
                    </a:cubicBezTo>
                    <a:cubicBezTo>
                      <a:pt x="33433" y="419469"/>
                      <a:pt x="36100" y="420136"/>
                      <a:pt x="39434" y="419660"/>
                    </a:cubicBezTo>
                    <a:cubicBezTo>
                      <a:pt x="42767" y="419184"/>
                      <a:pt x="46577" y="417660"/>
                      <a:pt x="49911" y="414612"/>
                    </a:cubicBezTo>
                    <a:cubicBezTo>
                      <a:pt x="51626" y="413088"/>
                      <a:pt x="53150" y="411278"/>
                      <a:pt x="54388" y="409087"/>
                    </a:cubicBezTo>
                    <a:cubicBezTo>
                      <a:pt x="55626" y="406896"/>
                      <a:pt x="56579" y="404325"/>
                      <a:pt x="56960" y="401562"/>
                    </a:cubicBezTo>
                    <a:cubicBezTo>
                      <a:pt x="57245" y="399276"/>
                      <a:pt x="57245" y="395943"/>
                      <a:pt x="56198" y="392133"/>
                    </a:cubicBezTo>
                    <a:cubicBezTo>
                      <a:pt x="55150" y="388323"/>
                      <a:pt x="52864" y="384322"/>
                      <a:pt x="49435" y="380893"/>
                    </a:cubicBezTo>
                    <a:cubicBezTo>
                      <a:pt x="46006" y="377464"/>
                      <a:pt x="41339" y="374607"/>
                      <a:pt x="35719" y="373464"/>
                    </a:cubicBezTo>
                    <a:cubicBezTo>
                      <a:pt x="30290" y="372416"/>
                      <a:pt x="24479" y="373178"/>
                      <a:pt x="19526" y="375273"/>
                    </a:cubicBezTo>
                    <a:cubicBezTo>
                      <a:pt x="15145" y="377083"/>
                      <a:pt x="11239" y="379845"/>
                      <a:pt x="8096" y="383370"/>
                    </a:cubicBezTo>
                    <a:cubicBezTo>
                      <a:pt x="4953" y="386894"/>
                      <a:pt x="2667" y="390990"/>
                      <a:pt x="1238" y="395276"/>
                    </a:cubicBezTo>
                    <a:lnTo>
                      <a:pt x="1238" y="395276"/>
                    </a:lnTo>
                    <a:cubicBezTo>
                      <a:pt x="1238" y="395276"/>
                      <a:pt x="1238" y="420231"/>
                      <a:pt x="1238" y="420231"/>
                    </a:cubicBezTo>
                    <a:lnTo>
                      <a:pt x="1238" y="420231"/>
                    </a:lnTo>
                    <a:cubicBezTo>
                      <a:pt x="1238" y="420231"/>
                      <a:pt x="1429" y="421184"/>
                      <a:pt x="1619" y="421660"/>
                    </a:cubicBezTo>
                    <a:cubicBezTo>
                      <a:pt x="3524" y="427470"/>
                      <a:pt x="6382" y="432709"/>
                      <a:pt x="9335" y="437472"/>
                    </a:cubicBezTo>
                    <a:cubicBezTo>
                      <a:pt x="12287" y="442234"/>
                      <a:pt x="15335" y="446711"/>
                      <a:pt x="18288" y="450997"/>
                    </a:cubicBezTo>
                    <a:cubicBezTo>
                      <a:pt x="24289" y="459570"/>
                      <a:pt x="30004" y="467380"/>
                      <a:pt x="35052" y="475000"/>
                    </a:cubicBezTo>
                    <a:cubicBezTo>
                      <a:pt x="37338" y="478620"/>
                      <a:pt x="39624" y="482144"/>
                      <a:pt x="41720" y="485668"/>
                    </a:cubicBezTo>
                    <a:lnTo>
                      <a:pt x="0" y="485668"/>
                    </a:lnTo>
                    <a:lnTo>
                      <a:pt x="0" y="507099"/>
                    </a:lnTo>
                    <a:lnTo>
                      <a:pt x="428625" y="507099"/>
                    </a:lnTo>
                    <a:lnTo>
                      <a:pt x="428625" y="485668"/>
                    </a:lnTo>
                    <a:close/>
                    <a:moveTo>
                      <a:pt x="296323" y="233351"/>
                    </a:moveTo>
                    <a:cubicBezTo>
                      <a:pt x="307467" y="233351"/>
                      <a:pt x="316516" y="242400"/>
                      <a:pt x="316516" y="253544"/>
                    </a:cubicBezTo>
                    <a:cubicBezTo>
                      <a:pt x="316516" y="264688"/>
                      <a:pt x="307467" y="273737"/>
                      <a:pt x="296323" y="273737"/>
                    </a:cubicBezTo>
                    <a:cubicBezTo>
                      <a:pt x="286798" y="273737"/>
                      <a:pt x="253175" y="264783"/>
                      <a:pt x="234029" y="258021"/>
                    </a:cubicBezTo>
                    <a:cubicBezTo>
                      <a:pt x="230410" y="256211"/>
                      <a:pt x="227076" y="254687"/>
                      <a:pt x="224028" y="253544"/>
                    </a:cubicBezTo>
                    <a:cubicBezTo>
                      <a:pt x="226981" y="252496"/>
                      <a:pt x="230315" y="250972"/>
                      <a:pt x="233744" y="249258"/>
                    </a:cubicBezTo>
                    <a:cubicBezTo>
                      <a:pt x="252794" y="242495"/>
                      <a:pt x="286703" y="233446"/>
                      <a:pt x="296228" y="233446"/>
                    </a:cubicBezTo>
                    <a:close/>
                    <a:moveTo>
                      <a:pt x="158782" y="312313"/>
                    </a:moveTo>
                    <a:cubicBezTo>
                      <a:pt x="162497" y="315266"/>
                      <a:pt x="167069" y="316980"/>
                      <a:pt x="171926" y="316980"/>
                    </a:cubicBezTo>
                    <a:cubicBezTo>
                      <a:pt x="177546" y="316980"/>
                      <a:pt x="182785" y="314790"/>
                      <a:pt x="186785" y="310789"/>
                    </a:cubicBezTo>
                    <a:cubicBezTo>
                      <a:pt x="188500" y="309075"/>
                      <a:pt x="191072" y="305550"/>
                      <a:pt x="193834" y="301264"/>
                    </a:cubicBezTo>
                    <a:cubicBezTo>
                      <a:pt x="190119" y="315075"/>
                      <a:pt x="186976" y="329458"/>
                      <a:pt x="186976" y="335459"/>
                    </a:cubicBezTo>
                    <a:cubicBezTo>
                      <a:pt x="186976" y="349746"/>
                      <a:pt x="198025" y="361367"/>
                      <a:pt x="212027" y="362605"/>
                    </a:cubicBezTo>
                    <a:lnTo>
                      <a:pt x="212027" y="436519"/>
                    </a:lnTo>
                    <a:cubicBezTo>
                      <a:pt x="209074" y="425946"/>
                      <a:pt x="202978" y="414802"/>
                      <a:pt x="194024" y="404801"/>
                    </a:cubicBezTo>
                    <a:cubicBezTo>
                      <a:pt x="188500" y="398514"/>
                      <a:pt x="182023" y="392609"/>
                      <a:pt x="174974" y="386989"/>
                    </a:cubicBezTo>
                    <a:cubicBezTo>
                      <a:pt x="167926" y="381369"/>
                      <a:pt x="160211" y="376131"/>
                      <a:pt x="151924" y="371273"/>
                    </a:cubicBezTo>
                    <a:cubicBezTo>
                      <a:pt x="143732" y="366415"/>
                      <a:pt x="134874" y="362034"/>
                      <a:pt x="125825" y="358224"/>
                    </a:cubicBezTo>
                    <a:cubicBezTo>
                      <a:pt x="122015" y="356604"/>
                      <a:pt x="118205" y="355080"/>
                      <a:pt x="114395" y="353652"/>
                    </a:cubicBezTo>
                    <a:lnTo>
                      <a:pt x="158972" y="312218"/>
                    </a:lnTo>
                    <a:close/>
                    <a:moveTo>
                      <a:pt x="158115" y="296025"/>
                    </a:moveTo>
                    <a:cubicBezTo>
                      <a:pt x="158115" y="292311"/>
                      <a:pt x="159544" y="288882"/>
                      <a:pt x="162116" y="286310"/>
                    </a:cubicBezTo>
                    <a:cubicBezTo>
                      <a:pt x="166402" y="282024"/>
                      <a:pt x="184404" y="271356"/>
                      <a:pt x="197644" y="264688"/>
                    </a:cubicBezTo>
                    <a:cubicBezTo>
                      <a:pt x="201740" y="263164"/>
                      <a:pt x="204883" y="261831"/>
                      <a:pt x="207264" y="260688"/>
                    </a:cubicBezTo>
                    <a:cubicBezTo>
                      <a:pt x="206121" y="263069"/>
                      <a:pt x="204788" y="266212"/>
                      <a:pt x="203264" y="270308"/>
                    </a:cubicBezTo>
                    <a:cubicBezTo>
                      <a:pt x="196596" y="283548"/>
                      <a:pt x="185928" y="301455"/>
                      <a:pt x="181642" y="305836"/>
                    </a:cubicBezTo>
                    <a:cubicBezTo>
                      <a:pt x="176403" y="311075"/>
                      <a:pt x="167354" y="311075"/>
                      <a:pt x="162116" y="305836"/>
                    </a:cubicBezTo>
                    <a:cubicBezTo>
                      <a:pt x="159544" y="303264"/>
                      <a:pt x="158115" y="299740"/>
                      <a:pt x="158115" y="296121"/>
                    </a:cubicBezTo>
                    <a:close/>
                    <a:moveTo>
                      <a:pt x="194119" y="335554"/>
                    </a:moveTo>
                    <a:cubicBezTo>
                      <a:pt x="194119" y="326029"/>
                      <a:pt x="203168" y="292025"/>
                      <a:pt x="209931" y="272975"/>
                    </a:cubicBezTo>
                    <a:cubicBezTo>
                      <a:pt x="211931" y="268974"/>
                      <a:pt x="213360" y="265926"/>
                      <a:pt x="214313" y="263450"/>
                    </a:cubicBezTo>
                    <a:cubicBezTo>
                      <a:pt x="215360" y="266403"/>
                      <a:pt x="216884" y="269641"/>
                      <a:pt x="218599" y="273070"/>
                    </a:cubicBezTo>
                    <a:cubicBezTo>
                      <a:pt x="225362" y="292120"/>
                      <a:pt x="234410" y="326029"/>
                      <a:pt x="234410" y="335554"/>
                    </a:cubicBezTo>
                    <a:cubicBezTo>
                      <a:pt x="234410" y="346698"/>
                      <a:pt x="225362" y="355747"/>
                      <a:pt x="214217" y="355747"/>
                    </a:cubicBezTo>
                    <a:cubicBezTo>
                      <a:pt x="203073" y="355747"/>
                      <a:pt x="194024" y="346698"/>
                      <a:pt x="194024" y="335554"/>
                    </a:cubicBezTo>
                    <a:close/>
                    <a:moveTo>
                      <a:pt x="216694" y="362700"/>
                    </a:moveTo>
                    <a:cubicBezTo>
                      <a:pt x="230696" y="361462"/>
                      <a:pt x="241744" y="349842"/>
                      <a:pt x="241744" y="335554"/>
                    </a:cubicBezTo>
                    <a:cubicBezTo>
                      <a:pt x="241744" y="329363"/>
                      <a:pt x="238316" y="314123"/>
                      <a:pt x="234506" y="299835"/>
                    </a:cubicBezTo>
                    <a:cubicBezTo>
                      <a:pt x="238697" y="306217"/>
                      <a:pt x="241744" y="310694"/>
                      <a:pt x="241935" y="310884"/>
                    </a:cubicBezTo>
                    <a:cubicBezTo>
                      <a:pt x="245936" y="314885"/>
                      <a:pt x="251174" y="317076"/>
                      <a:pt x="256794" y="317076"/>
                    </a:cubicBezTo>
                    <a:cubicBezTo>
                      <a:pt x="261652" y="317076"/>
                      <a:pt x="266129" y="315361"/>
                      <a:pt x="269939" y="312408"/>
                    </a:cubicBezTo>
                    <a:lnTo>
                      <a:pt x="314516" y="353747"/>
                    </a:lnTo>
                    <a:cubicBezTo>
                      <a:pt x="310706" y="355271"/>
                      <a:pt x="306896" y="356795"/>
                      <a:pt x="303086" y="358319"/>
                    </a:cubicBezTo>
                    <a:cubicBezTo>
                      <a:pt x="293942" y="362129"/>
                      <a:pt x="285179" y="366510"/>
                      <a:pt x="276987" y="371368"/>
                    </a:cubicBezTo>
                    <a:cubicBezTo>
                      <a:pt x="268796" y="376226"/>
                      <a:pt x="261080" y="381560"/>
                      <a:pt x="253937" y="387084"/>
                    </a:cubicBezTo>
                    <a:cubicBezTo>
                      <a:pt x="246888" y="392704"/>
                      <a:pt x="240316" y="398610"/>
                      <a:pt x="234887" y="404896"/>
                    </a:cubicBezTo>
                    <a:cubicBezTo>
                      <a:pt x="225838" y="414897"/>
                      <a:pt x="219837" y="426042"/>
                      <a:pt x="216884" y="436614"/>
                    </a:cubicBezTo>
                    <a:lnTo>
                      <a:pt x="216884" y="362700"/>
                    </a:lnTo>
                    <a:close/>
                    <a:moveTo>
                      <a:pt x="266510" y="305741"/>
                    </a:moveTo>
                    <a:cubicBezTo>
                      <a:pt x="261271" y="310980"/>
                      <a:pt x="252222" y="310980"/>
                      <a:pt x="246983" y="305741"/>
                    </a:cubicBezTo>
                    <a:cubicBezTo>
                      <a:pt x="242697" y="301455"/>
                      <a:pt x="232029" y="283452"/>
                      <a:pt x="225362" y="270213"/>
                    </a:cubicBezTo>
                    <a:cubicBezTo>
                      <a:pt x="223838" y="266117"/>
                      <a:pt x="222504" y="262974"/>
                      <a:pt x="221361" y="260592"/>
                    </a:cubicBezTo>
                    <a:cubicBezTo>
                      <a:pt x="223742" y="261735"/>
                      <a:pt x="226886" y="263069"/>
                      <a:pt x="230981" y="264593"/>
                    </a:cubicBezTo>
                    <a:cubicBezTo>
                      <a:pt x="244221" y="271260"/>
                      <a:pt x="262128" y="281928"/>
                      <a:pt x="266510" y="286215"/>
                    </a:cubicBezTo>
                    <a:cubicBezTo>
                      <a:pt x="271844" y="291644"/>
                      <a:pt x="271844" y="300312"/>
                      <a:pt x="266510" y="305741"/>
                    </a:cubicBezTo>
                    <a:close/>
                    <a:moveTo>
                      <a:pt x="266510" y="220873"/>
                    </a:moveTo>
                    <a:cubicBezTo>
                      <a:pt x="262223" y="225159"/>
                      <a:pt x="244221" y="235827"/>
                      <a:pt x="230981" y="242495"/>
                    </a:cubicBezTo>
                    <a:cubicBezTo>
                      <a:pt x="226886" y="244019"/>
                      <a:pt x="223742" y="245352"/>
                      <a:pt x="221361" y="246495"/>
                    </a:cubicBezTo>
                    <a:cubicBezTo>
                      <a:pt x="222504" y="244114"/>
                      <a:pt x="223838" y="241066"/>
                      <a:pt x="225362" y="236875"/>
                    </a:cubicBezTo>
                    <a:cubicBezTo>
                      <a:pt x="232029" y="223635"/>
                      <a:pt x="242697" y="205633"/>
                      <a:pt x="246983" y="201347"/>
                    </a:cubicBezTo>
                    <a:cubicBezTo>
                      <a:pt x="249650" y="198680"/>
                      <a:pt x="253175" y="197346"/>
                      <a:pt x="256699" y="197346"/>
                    </a:cubicBezTo>
                    <a:cubicBezTo>
                      <a:pt x="260223" y="197346"/>
                      <a:pt x="263747" y="198680"/>
                      <a:pt x="266414" y="201347"/>
                    </a:cubicBezTo>
                    <a:cubicBezTo>
                      <a:pt x="271748" y="206776"/>
                      <a:pt x="271748" y="215444"/>
                      <a:pt x="266414" y="220873"/>
                    </a:cubicBezTo>
                    <a:close/>
                    <a:moveTo>
                      <a:pt x="216694" y="70473"/>
                    </a:moveTo>
                    <a:cubicBezTo>
                      <a:pt x="219647" y="81046"/>
                      <a:pt x="225743" y="92190"/>
                      <a:pt x="234696" y="102192"/>
                    </a:cubicBezTo>
                    <a:cubicBezTo>
                      <a:pt x="240221" y="108478"/>
                      <a:pt x="246698" y="114384"/>
                      <a:pt x="253746" y="120003"/>
                    </a:cubicBezTo>
                    <a:cubicBezTo>
                      <a:pt x="260794" y="125623"/>
                      <a:pt x="268510" y="130862"/>
                      <a:pt x="276797" y="135720"/>
                    </a:cubicBezTo>
                    <a:cubicBezTo>
                      <a:pt x="284988" y="140577"/>
                      <a:pt x="293846" y="144959"/>
                      <a:pt x="302895" y="148769"/>
                    </a:cubicBezTo>
                    <a:cubicBezTo>
                      <a:pt x="306705" y="150388"/>
                      <a:pt x="310515" y="151912"/>
                      <a:pt x="314325" y="153341"/>
                    </a:cubicBezTo>
                    <a:lnTo>
                      <a:pt x="269748" y="194775"/>
                    </a:lnTo>
                    <a:cubicBezTo>
                      <a:pt x="261461" y="188202"/>
                      <a:pt x="249460" y="188583"/>
                      <a:pt x="241744" y="196203"/>
                    </a:cubicBezTo>
                    <a:cubicBezTo>
                      <a:pt x="241649" y="196299"/>
                      <a:pt x="238506" y="200775"/>
                      <a:pt x="234315" y="207252"/>
                    </a:cubicBezTo>
                    <a:cubicBezTo>
                      <a:pt x="238125" y="192965"/>
                      <a:pt x="241554" y="177820"/>
                      <a:pt x="241554" y="171534"/>
                    </a:cubicBezTo>
                    <a:cubicBezTo>
                      <a:pt x="241554" y="157246"/>
                      <a:pt x="230505" y="145626"/>
                      <a:pt x="216503" y="144387"/>
                    </a:cubicBezTo>
                    <a:lnTo>
                      <a:pt x="216503" y="70473"/>
                    </a:lnTo>
                    <a:close/>
                    <a:moveTo>
                      <a:pt x="214313" y="151341"/>
                    </a:moveTo>
                    <a:cubicBezTo>
                      <a:pt x="225457" y="151341"/>
                      <a:pt x="234506" y="160389"/>
                      <a:pt x="234506" y="171534"/>
                    </a:cubicBezTo>
                    <a:cubicBezTo>
                      <a:pt x="234506" y="181059"/>
                      <a:pt x="225457" y="214968"/>
                      <a:pt x="218694" y="234018"/>
                    </a:cubicBezTo>
                    <a:cubicBezTo>
                      <a:pt x="216884" y="237542"/>
                      <a:pt x="215456" y="240876"/>
                      <a:pt x="214313" y="243828"/>
                    </a:cubicBezTo>
                    <a:cubicBezTo>
                      <a:pt x="213265" y="240876"/>
                      <a:pt x="211741" y="237542"/>
                      <a:pt x="209931" y="234018"/>
                    </a:cubicBezTo>
                    <a:cubicBezTo>
                      <a:pt x="203168" y="214968"/>
                      <a:pt x="194119" y="181059"/>
                      <a:pt x="194119" y="171534"/>
                    </a:cubicBezTo>
                    <a:cubicBezTo>
                      <a:pt x="194119" y="160389"/>
                      <a:pt x="203168" y="151341"/>
                      <a:pt x="214313" y="151341"/>
                    </a:cubicBezTo>
                    <a:close/>
                    <a:moveTo>
                      <a:pt x="114205" y="153341"/>
                    </a:moveTo>
                    <a:cubicBezTo>
                      <a:pt x="118015" y="151817"/>
                      <a:pt x="121825" y="150293"/>
                      <a:pt x="125635" y="148769"/>
                    </a:cubicBezTo>
                    <a:cubicBezTo>
                      <a:pt x="134779" y="144959"/>
                      <a:pt x="143542" y="140577"/>
                      <a:pt x="151733" y="135720"/>
                    </a:cubicBezTo>
                    <a:cubicBezTo>
                      <a:pt x="159925" y="130862"/>
                      <a:pt x="167640" y="125528"/>
                      <a:pt x="174784" y="120003"/>
                    </a:cubicBezTo>
                    <a:cubicBezTo>
                      <a:pt x="181928" y="114384"/>
                      <a:pt x="188405" y="108478"/>
                      <a:pt x="193834" y="102192"/>
                    </a:cubicBezTo>
                    <a:cubicBezTo>
                      <a:pt x="202787" y="92190"/>
                      <a:pt x="208883" y="81046"/>
                      <a:pt x="211836" y="70473"/>
                    </a:cubicBezTo>
                    <a:lnTo>
                      <a:pt x="211836" y="144387"/>
                    </a:lnTo>
                    <a:cubicBezTo>
                      <a:pt x="197834" y="145626"/>
                      <a:pt x="186785" y="157246"/>
                      <a:pt x="186785" y="171534"/>
                    </a:cubicBezTo>
                    <a:cubicBezTo>
                      <a:pt x="186785" y="177725"/>
                      <a:pt x="190214" y="192965"/>
                      <a:pt x="194024" y="207252"/>
                    </a:cubicBezTo>
                    <a:cubicBezTo>
                      <a:pt x="189833" y="200871"/>
                      <a:pt x="186690" y="196394"/>
                      <a:pt x="186595" y="196299"/>
                    </a:cubicBezTo>
                    <a:cubicBezTo>
                      <a:pt x="178975" y="188679"/>
                      <a:pt x="166878" y="188202"/>
                      <a:pt x="158591" y="194870"/>
                    </a:cubicBezTo>
                    <a:lnTo>
                      <a:pt x="114014" y="153436"/>
                    </a:lnTo>
                    <a:close/>
                    <a:moveTo>
                      <a:pt x="162116" y="220778"/>
                    </a:moveTo>
                    <a:cubicBezTo>
                      <a:pt x="159544" y="218206"/>
                      <a:pt x="158115" y="214682"/>
                      <a:pt x="158115" y="211062"/>
                    </a:cubicBezTo>
                    <a:cubicBezTo>
                      <a:pt x="158115" y="207443"/>
                      <a:pt x="159544" y="203919"/>
                      <a:pt x="162116" y="201347"/>
                    </a:cubicBezTo>
                    <a:cubicBezTo>
                      <a:pt x="164687" y="198775"/>
                      <a:pt x="168307" y="197346"/>
                      <a:pt x="171831" y="197346"/>
                    </a:cubicBezTo>
                    <a:cubicBezTo>
                      <a:pt x="175355" y="197346"/>
                      <a:pt x="178880" y="198680"/>
                      <a:pt x="181547" y="201347"/>
                    </a:cubicBezTo>
                    <a:cubicBezTo>
                      <a:pt x="185833" y="205633"/>
                      <a:pt x="196501" y="223635"/>
                      <a:pt x="203168" y="236875"/>
                    </a:cubicBezTo>
                    <a:cubicBezTo>
                      <a:pt x="204692" y="240971"/>
                      <a:pt x="206026" y="244114"/>
                      <a:pt x="207169" y="246495"/>
                    </a:cubicBezTo>
                    <a:cubicBezTo>
                      <a:pt x="204788" y="245352"/>
                      <a:pt x="201740" y="244019"/>
                      <a:pt x="197549" y="242495"/>
                    </a:cubicBezTo>
                    <a:cubicBezTo>
                      <a:pt x="184309" y="235827"/>
                      <a:pt x="166306" y="225159"/>
                      <a:pt x="162020" y="220873"/>
                    </a:cubicBezTo>
                    <a:close/>
                    <a:moveTo>
                      <a:pt x="132302" y="233256"/>
                    </a:moveTo>
                    <a:cubicBezTo>
                      <a:pt x="141827" y="233256"/>
                      <a:pt x="175831" y="242304"/>
                      <a:pt x="194881" y="249162"/>
                    </a:cubicBezTo>
                    <a:cubicBezTo>
                      <a:pt x="198692" y="251067"/>
                      <a:pt x="201740" y="252496"/>
                      <a:pt x="204216" y="253544"/>
                    </a:cubicBezTo>
                    <a:cubicBezTo>
                      <a:pt x="201740" y="254496"/>
                      <a:pt x="198787" y="255925"/>
                      <a:pt x="194881" y="257830"/>
                    </a:cubicBezTo>
                    <a:cubicBezTo>
                      <a:pt x="175831" y="264593"/>
                      <a:pt x="141827" y="273737"/>
                      <a:pt x="132302" y="273737"/>
                    </a:cubicBezTo>
                    <a:cubicBezTo>
                      <a:pt x="121158" y="273737"/>
                      <a:pt x="112109" y="264688"/>
                      <a:pt x="112109" y="253544"/>
                    </a:cubicBezTo>
                    <a:cubicBezTo>
                      <a:pt x="112109" y="242400"/>
                      <a:pt x="121158" y="233351"/>
                      <a:pt x="132302" y="233351"/>
                    </a:cubicBezTo>
                    <a:close/>
                    <a:moveTo>
                      <a:pt x="185356" y="485668"/>
                    </a:moveTo>
                    <a:cubicBezTo>
                      <a:pt x="188119" y="481191"/>
                      <a:pt x="190119" y="476334"/>
                      <a:pt x="191262" y="471190"/>
                    </a:cubicBezTo>
                    <a:cubicBezTo>
                      <a:pt x="192881" y="464142"/>
                      <a:pt x="192881" y="456998"/>
                      <a:pt x="191548" y="450140"/>
                    </a:cubicBezTo>
                    <a:cubicBezTo>
                      <a:pt x="188976" y="436424"/>
                      <a:pt x="181356" y="424137"/>
                      <a:pt x="171260" y="415088"/>
                    </a:cubicBezTo>
                    <a:cubicBezTo>
                      <a:pt x="164306" y="408706"/>
                      <a:pt x="156591" y="403944"/>
                      <a:pt x="149066" y="399657"/>
                    </a:cubicBezTo>
                    <a:cubicBezTo>
                      <a:pt x="141542" y="395466"/>
                      <a:pt x="134112" y="391752"/>
                      <a:pt x="126968" y="388227"/>
                    </a:cubicBezTo>
                    <a:cubicBezTo>
                      <a:pt x="112586" y="381179"/>
                      <a:pt x="98965" y="374988"/>
                      <a:pt x="86487" y="368606"/>
                    </a:cubicBezTo>
                    <a:cubicBezTo>
                      <a:pt x="61913" y="355461"/>
                      <a:pt x="40195" y="343365"/>
                      <a:pt x="26480" y="327744"/>
                    </a:cubicBezTo>
                    <a:cubicBezTo>
                      <a:pt x="19717" y="320028"/>
                      <a:pt x="14859" y="311456"/>
                      <a:pt x="13049" y="303169"/>
                    </a:cubicBezTo>
                    <a:cubicBezTo>
                      <a:pt x="11239" y="294787"/>
                      <a:pt x="12668" y="286596"/>
                      <a:pt x="15431" y="279833"/>
                    </a:cubicBezTo>
                    <a:cubicBezTo>
                      <a:pt x="18383" y="273070"/>
                      <a:pt x="22765" y="267736"/>
                      <a:pt x="27527" y="263831"/>
                    </a:cubicBezTo>
                    <a:cubicBezTo>
                      <a:pt x="32385" y="260021"/>
                      <a:pt x="37529" y="257544"/>
                      <a:pt x="42386" y="256306"/>
                    </a:cubicBezTo>
                    <a:cubicBezTo>
                      <a:pt x="43815" y="255925"/>
                      <a:pt x="45148" y="255925"/>
                      <a:pt x="46482" y="255735"/>
                    </a:cubicBezTo>
                    <a:lnTo>
                      <a:pt x="56293" y="255735"/>
                    </a:lnTo>
                    <a:cubicBezTo>
                      <a:pt x="60198" y="256306"/>
                      <a:pt x="63532" y="257640"/>
                      <a:pt x="66389" y="258878"/>
                    </a:cubicBezTo>
                    <a:cubicBezTo>
                      <a:pt x="72200" y="261640"/>
                      <a:pt x="75819" y="264783"/>
                      <a:pt x="78391" y="267069"/>
                    </a:cubicBezTo>
                    <a:cubicBezTo>
                      <a:pt x="80963" y="269355"/>
                      <a:pt x="82391" y="270975"/>
                      <a:pt x="83249" y="271832"/>
                    </a:cubicBezTo>
                    <a:cubicBezTo>
                      <a:pt x="84106" y="272689"/>
                      <a:pt x="84392" y="272975"/>
                      <a:pt x="84392" y="272975"/>
                    </a:cubicBezTo>
                    <a:cubicBezTo>
                      <a:pt x="84392" y="272975"/>
                      <a:pt x="84201" y="272689"/>
                      <a:pt x="83439" y="271641"/>
                    </a:cubicBezTo>
                    <a:cubicBezTo>
                      <a:pt x="82677" y="270594"/>
                      <a:pt x="81439" y="268784"/>
                      <a:pt x="79058" y="266307"/>
                    </a:cubicBezTo>
                    <a:cubicBezTo>
                      <a:pt x="76676" y="263831"/>
                      <a:pt x="73247" y="260307"/>
                      <a:pt x="67247" y="256973"/>
                    </a:cubicBezTo>
                    <a:cubicBezTo>
                      <a:pt x="66485" y="256592"/>
                      <a:pt x="65532" y="256211"/>
                      <a:pt x="64580" y="255830"/>
                    </a:cubicBezTo>
                    <a:lnTo>
                      <a:pt x="104966" y="255830"/>
                    </a:lnTo>
                    <a:cubicBezTo>
                      <a:pt x="106204" y="269832"/>
                      <a:pt x="117824" y="280881"/>
                      <a:pt x="132112" y="280881"/>
                    </a:cubicBezTo>
                    <a:cubicBezTo>
                      <a:pt x="138113" y="280881"/>
                      <a:pt x="152495" y="277642"/>
                      <a:pt x="166402" y="274023"/>
                    </a:cubicBezTo>
                    <a:cubicBezTo>
                      <a:pt x="162116" y="276785"/>
                      <a:pt x="158591" y="279357"/>
                      <a:pt x="156877" y="281071"/>
                    </a:cubicBezTo>
                    <a:cubicBezTo>
                      <a:pt x="152876" y="285072"/>
                      <a:pt x="150686" y="290310"/>
                      <a:pt x="150686" y="295930"/>
                    </a:cubicBezTo>
                    <a:cubicBezTo>
                      <a:pt x="150686" y="300693"/>
                      <a:pt x="152305" y="305169"/>
                      <a:pt x="155258" y="308789"/>
                    </a:cubicBezTo>
                    <a:lnTo>
                      <a:pt x="109157" y="351651"/>
                    </a:lnTo>
                    <a:cubicBezTo>
                      <a:pt x="105442" y="350223"/>
                      <a:pt x="101727" y="348794"/>
                      <a:pt x="98108" y="347365"/>
                    </a:cubicBezTo>
                    <a:cubicBezTo>
                      <a:pt x="88964" y="343746"/>
                      <a:pt x="80010" y="339840"/>
                      <a:pt x="71723" y="335173"/>
                    </a:cubicBezTo>
                    <a:cubicBezTo>
                      <a:pt x="63437" y="330506"/>
                      <a:pt x="55912" y="324981"/>
                      <a:pt x="49720" y="318504"/>
                    </a:cubicBezTo>
                    <a:cubicBezTo>
                      <a:pt x="43625" y="312123"/>
                      <a:pt x="39243" y="304407"/>
                      <a:pt x="39243" y="297264"/>
                    </a:cubicBezTo>
                    <a:cubicBezTo>
                      <a:pt x="39148" y="290310"/>
                      <a:pt x="43720" y="283548"/>
                      <a:pt x="49435" y="280690"/>
                    </a:cubicBezTo>
                    <a:cubicBezTo>
                      <a:pt x="55055" y="277642"/>
                      <a:pt x="62008" y="278595"/>
                      <a:pt x="67056" y="281738"/>
                    </a:cubicBezTo>
                    <a:cubicBezTo>
                      <a:pt x="68771" y="282786"/>
                      <a:pt x="70104" y="284119"/>
                      <a:pt x="71247" y="285453"/>
                    </a:cubicBezTo>
                    <a:cubicBezTo>
                      <a:pt x="67532" y="284691"/>
                      <a:pt x="63532" y="285453"/>
                      <a:pt x="60293" y="287929"/>
                    </a:cubicBezTo>
                    <a:cubicBezTo>
                      <a:pt x="54388" y="292501"/>
                      <a:pt x="53340" y="300978"/>
                      <a:pt x="58007" y="306884"/>
                    </a:cubicBezTo>
                    <a:cubicBezTo>
                      <a:pt x="58198" y="307170"/>
                      <a:pt x="58579" y="307360"/>
                      <a:pt x="58865" y="307551"/>
                    </a:cubicBezTo>
                    <a:cubicBezTo>
                      <a:pt x="59055" y="307741"/>
                      <a:pt x="59150" y="307932"/>
                      <a:pt x="59341" y="308217"/>
                    </a:cubicBezTo>
                    <a:cubicBezTo>
                      <a:pt x="59912" y="308789"/>
                      <a:pt x="60770" y="309551"/>
                      <a:pt x="61913" y="310218"/>
                    </a:cubicBezTo>
                    <a:cubicBezTo>
                      <a:pt x="62008" y="310218"/>
                      <a:pt x="62103" y="310313"/>
                      <a:pt x="62198" y="310408"/>
                    </a:cubicBezTo>
                    <a:cubicBezTo>
                      <a:pt x="62294" y="310408"/>
                      <a:pt x="62389" y="310503"/>
                      <a:pt x="62484" y="310599"/>
                    </a:cubicBezTo>
                    <a:cubicBezTo>
                      <a:pt x="63532" y="311170"/>
                      <a:pt x="64961" y="311551"/>
                      <a:pt x="66485" y="311837"/>
                    </a:cubicBezTo>
                    <a:cubicBezTo>
                      <a:pt x="66770" y="311837"/>
                      <a:pt x="67056" y="311932"/>
                      <a:pt x="67342" y="311932"/>
                    </a:cubicBezTo>
                    <a:cubicBezTo>
                      <a:pt x="69818" y="312218"/>
                      <a:pt x="72485" y="311932"/>
                      <a:pt x="75152" y="310980"/>
                    </a:cubicBezTo>
                    <a:cubicBezTo>
                      <a:pt x="77534" y="310122"/>
                      <a:pt x="79724" y="308598"/>
                      <a:pt x="81439" y="306598"/>
                    </a:cubicBezTo>
                    <a:cubicBezTo>
                      <a:pt x="83153" y="304788"/>
                      <a:pt x="84296" y="302693"/>
                      <a:pt x="85058" y="300788"/>
                    </a:cubicBezTo>
                    <a:cubicBezTo>
                      <a:pt x="85820" y="298883"/>
                      <a:pt x="86201" y="297264"/>
                      <a:pt x="86392" y="296121"/>
                    </a:cubicBezTo>
                    <a:cubicBezTo>
                      <a:pt x="86582" y="294978"/>
                      <a:pt x="86678" y="294311"/>
                      <a:pt x="86678" y="294311"/>
                    </a:cubicBezTo>
                    <a:cubicBezTo>
                      <a:pt x="86487" y="289929"/>
                      <a:pt x="85249" y="285548"/>
                      <a:pt x="82868" y="281547"/>
                    </a:cubicBezTo>
                    <a:cubicBezTo>
                      <a:pt x="80486" y="277547"/>
                      <a:pt x="77057" y="274213"/>
                      <a:pt x="72962" y="271737"/>
                    </a:cubicBezTo>
                    <a:cubicBezTo>
                      <a:pt x="68866" y="269260"/>
                      <a:pt x="64103" y="267736"/>
                      <a:pt x="59150" y="267450"/>
                    </a:cubicBezTo>
                    <a:cubicBezTo>
                      <a:pt x="54197" y="267165"/>
                      <a:pt x="48673" y="268117"/>
                      <a:pt x="44006" y="270784"/>
                    </a:cubicBezTo>
                    <a:cubicBezTo>
                      <a:pt x="39338" y="273261"/>
                      <a:pt x="35338" y="277071"/>
                      <a:pt x="32576" y="281738"/>
                    </a:cubicBezTo>
                    <a:cubicBezTo>
                      <a:pt x="29813" y="286310"/>
                      <a:pt x="28099" y="291930"/>
                      <a:pt x="28289" y="297549"/>
                    </a:cubicBezTo>
                    <a:cubicBezTo>
                      <a:pt x="28480" y="303169"/>
                      <a:pt x="30290" y="308503"/>
                      <a:pt x="32861" y="313170"/>
                    </a:cubicBezTo>
                    <a:cubicBezTo>
                      <a:pt x="35433" y="317838"/>
                      <a:pt x="38767" y="321933"/>
                      <a:pt x="42386" y="325553"/>
                    </a:cubicBezTo>
                    <a:cubicBezTo>
                      <a:pt x="49625" y="332697"/>
                      <a:pt x="58198" y="338507"/>
                      <a:pt x="67151" y="343269"/>
                    </a:cubicBezTo>
                    <a:cubicBezTo>
                      <a:pt x="76200" y="347937"/>
                      <a:pt x="85630" y="351651"/>
                      <a:pt x="94964" y="354985"/>
                    </a:cubicBezTo>
                    <a:cubicBezTo>
                      <a:pt x="104299" y="358319"/>
                      <a:pt x="113633" y="361462"/>
                      <a:pt x="122682" y="364796"/>
                    </a:cubicBezTo>
                    <a:cubicBezTo>
                      <a:pt x="131731" y="368130"/>
                      <a:pt x="140303" y="372130"/>
                      <a:pt x="148495" y="376512"/>
                    </a:cubicBezTo>
                    <a:cubicBezTo>
                      <a:pt x="164783" y="385370"/>
                      <a:pt x="179546" y="395752"/>
                      <a:pt x="190786" y="407373"/>
                    </a:cubicBezTo>
                    <a:cubicBezTo>
                      <a:pt x="202025" y="418898"/>
                      <a:pt x="209169" y="432233"/>
                      <a:pt x="211455" y="444330"/>
                    </a:cubicBezTo>
                    <a:cubicBezTo>
                      <a:pt x="211455" y="444520"/>
                      <a:pt x="211455" y="444711"/>
                      <a:pt x="211455" y="444806"/>
                    </a:cubicBezTo>
                    <a:lnTo>
                      <a:pt x="211455" y="452045"/>
                    </a:lnTo>
                    <a:cubicBezTo>
                      <a:pt x="205073" y="453188"/>
                      <a:pt x="200216" y="458617"/>
                      <a:pt x="200216" y="465285"/>
                    </a:cubicBezTo>
                    <a:cubicBezTo>
                      <a:pt x="200216" y="472809"/>
                      <a:pt x="206312" y="478905"/>
                      <a:pt x="213836" y="478905"/>
                    </a:cubicBezTo>
                    <a:cubicBezTo>
                      <a:pt x="221361" y="478905"/>
                      <a:pt x="227457" y="472809"/>
                      <a:pt x="227457" y="465285"/>
                    </a:cubicBezTo>
                    <a:cubicBezTo>
                      <a:pt x="227457" y="458617"/>
                      <a:pt x="222599" y="453188"/>
                      <a:pt x="216218" y="452045"/>
                    </a:cubicBezTo>
                    <a:lnTo>
                      <a:pt x="216218" y="444806"/>
                    </a:lnTo>
                    <a:cubicBezTo>
                      <a:pt x="216218" y="444806"/>
                      <a:pt x="216218" y="444425"/>
                      <a:pt x="216218" y="444234"/>
                    </a:cubicBezTo>
                    <a:cubicBezTo>
                      <a:pt x="218504" y="432138"/>
                      <a:pt x="225647" y="418898"/>
                      <a:pt x="236887" y="407277"/>
                    </a:cubicBezTo>
                    <a:cubicBezTo>
                      <a:pt x="248126" y="395657"/>
                      <a:pt x="262890" y="385275"/>
                      <a:pt x="279178" y="376416"/>
                    </a:cubicBezTo>
                    <a:cubicBezTo>
                      <a:pt x="287369" y="372035"/>
                      <a:pt x="296037" y="368130"/>
                      <a:pt x="304991" y="364701"/>
                    </a:cubicBezTo>
                    <a:cubicBezTo>
                      <a:pt x="314039" y="361272"/>
                      <a:pt x="323374" y="358224"/>
                      <a:pt x="332708" y="354890"/>
                    </a:cubicBezTo>
                    <a:cubicBezTo>
                      <a:pt x="342043" y="351556"/>
                      <a:pt x="351473" y="347841"/>
                      <a:pt x="360521" y="343174"/>
                    </a:cubicBezTo>
                    <a:cubicBezTo>
                      <a:pt x="369475" y="338412"/>
                      <a:pt x="378047" y="332601"/>
                      <a:pt x="385286" y="325458"/>
                    </a:cubicBezTo>
                    <a:cubicBezTo>
                      <a:pt x="388906" y="321838"/>
                      <a:pt x="392240" y="317742"/>
                      <a:pt x="394811" y="313075"/>
                    </a:cubicBezTo>
                    <a:cubicBezTo>
                      <a:pt x="397383" y="308408"/>
                      <a:pt x="399193" y="303074"/>
                      <a:pt x="399383" y="297454"/>
                    </a:cubicBezTo>
                    <a:cubicBezTo>
                      <a:pt x="399669" y="291834"/>
                      <a:pt x="397955" y="286215"/>
                      <a:pt x="395097" y="281643"/>
                    </a:cubicBezTo>
                    <a:cubicBezTo>
                      <a:pt x="392335" y="276975"/>
                      <a:pt x="388334" y="273261"/>
                      <a:pt x="383667" y="270689"/>
                    </a:cubicBezTo>
                    <a:cubicBezTo>
                      <a:pt x="379000" y="268117"/>
                      <a:pt x="373571" y="267069"/>
                      <a:pt x="368522" y="267355"/>
                    </a:cubicBezTo>
                    <a:cubicBezTo>
                      <a:pt x="363474" y="267736"/>
                      <a:pt x="358712" y="269165"/>
                      <a:pt x="354711" y="271641"/>
                    </a:cubicBezTo>
                    <a:cubicBezTo>
                      <a:pt x="350615" y="274023"/>
                      <a:pt x="347186" y="277452"/>
                      <a:pt x="344805" y="281452"/>
                    </a:cubicBezTo>
                    <a:cubicBezTo>
                      <a:pt x="342424" y="285453"/>
                      <a:pt x="341186" y="289834"/>
                      <a:pt x="340995" y="294216"/>
                    </a:cubicBezTo>
                    <a:cubicBezTo>
                      <a:pt x="340995" y="294216"/>
                      <a:pt x="340995" y="294882"/>
                      <a:pt x="341281" y="296025"/>
                    </a:cubicBezTo>
                    <a:cubicBezTo>
                      <a:pt x="341471" y="297168"/>
                      <a:pt x="341852" y="298883"/>
                      <a:pt x="342614" y="300693"/>
                    </a:cubicBezTo>
                    <a:cubicBezTo>
                      <a:pt x="343376" y="302598"/>
                      <a:pt x="344615" y="304693"/>
                      <a:pt x="346234" y="306503"/>
                    </a:cubicBezTo>
                    <a:cubicBezTo>
                      <a:pt x="347948" y="308408"/>
                      <a:pt x="350234" y="310027"/>
                      <a:pt x="352520" y="310884"/>
                    </a:cubicBezTo>
                    <a:cubicBezTo>
                      <a:pt x="355187" y="311932"/>
                      <a:pt x="357950" y="312123"/>
                      <a:pt x="360331" y="311837"/>
                    </a:cubicBezTo>
                    <a:cubicBezTo>
                      <a:pt x="360617" y="311837"/>
                      <a:pt x="360902" y="311837"/>
                      <a:pt x="361188" y="311742"/>
                    </a:cubicBezTo>
                    <a:cubicBezTo>
                      <a:pt x="362712" y="311456"/>
                      <a:pt x="364141" y="311075"/>
                      <a:pt x="365189" y="310503"/>
                    </a:cubicBezTo>
                    <a:cubicBezTo>
                      <a:pt x="365284" y="310503"/>
                      <a:pt x="365379" y="310408"/>
                      <a:pt x="365474" y="310313"/>
                    </a:cubicBezTo>
                    <a:cubicBezTo>
                      <a:pt x="365570" y="310313"/>
                      <a:pt x="365665" y="310218"/>
                      <a:pt x="365760" y="310122"/>
                    </a:cubicBezTo>
                    <a:cubicBezTo>
                      <a:pt x="366903" y="309456"/>
                      <a:pt x="367760" y="308694"/>
                      <a:pt x="368332" y="308122"/>
                    </a:cubicBezTo>
                    <a:cubicBezTo>
                      <a:pt x="368522" y="307836"/>
                      <a:pt x="368713" y="307646"/>
                      <a:pt x="368808" y="307455"/>
                    </a:cubicBezTo>
                    <a:cubicBezTo>
                      <a:pt x="369094" y="307170"/>
                      <a:pt x="369380" y="307074"/>
                      <a:pt x="369665" y="306789"/>
                    </a:cubicBezTo>
                    <a:cubicBezTo>
                      <a:pt x="374237" y="300883"/>
                      <a:pt x="373190" y="292406"/>
                      <a:pt x="367379" y="287834"/>
                    </a:cubicBezTo>
                    <a:cubicBezTo>
                      <a:pt x="364141" y="285357"/>
                      <a:pt x="360140" y="284691"/>
                      <a:pt x="356425" y="285357"/>
                    </a:cubicBezTo>
                    <a:cubicBezTo>
                      <a:pt x="357569" y="283929"/>
                      <a:pt x="358902" y="282690"/>
                      <a:pt x="360617" y="281643"/>
                    </a:cubicBezTo>
                    <a:cubicBezTo>
                      <a:pt x="365665" y="278499"/>
                      <a:pt x="372618" y="277642"/>
                      <a:pt x="378238" y="280595"/>
                    </a:cubicBezTo>
                    <a:cubicBezTo>
                      <a:pt x="383953" y="283452"/>
                      <a:pt x="388620" y="290215"/>
                      <a:pt x="388430" y="297168"/>
                    </a:cubicBezTo>
                    <a:cubicBezTo>
                      <a:pt x="388430" y="304312"/>
                      <a:pt x="384048" y="312027"/>
                      <a:pt x="377952" y="318409"/>
                    </a:cubicBezTo>
                    <a:cubicBezTo>
                      <a:pt x="371761" y="324886"/>
                      <a:pt x="364236" y="330411"/>
                      <a:pt x="355949" y="335078"/>
                    </a:cubicBezTo>
                    <a:cubicBezTo>
                      <a:pt x="347663" y="339745"/>
                      <a:pt x="338709" y="343555"/>
                      <a:pt x="329565" y="347270"/>
                    </a:cubicBezTo>
                    <a:cubicBezTo>
                      <a:pt x="325850" y="348699"/>
                      <a:pt x="322136" y="350127"/>
                      <a:pt x="318516" y="351556"/>
                    </a:cubicBezTo>
                    <a:lnTo>
                      <a:pt x="272415" y="308694"/>
                    </a:lnTo>
                    <a:cubicBezTo>
                      <a:pt x="278892" y="300407"/>
                      <a:pt x="278416" y="288501"/>
                      <a:pt x="270796" y="280881"/>
                    </a:cubicBezTo>
                    <a:cubicBezTo>
                      <a:pt x="270701" y="280785"/>
                      <a:pt x="266224" y="277642"/>
                      <a:pt x="259842" y="273451"/>
                    </a:cubicBezTo>
                    <a:cubicBezTo>
                      <a:pt x="274130" y="277261"/>
                      <a:pt x="289274" y="280690"/>
                      <a:pt x="295466" y="280690"/>
                    </a:cubicBezTo>
                    <a:cubicBezTo>
                      <a:pt x="309753" y="280690"/>
                      <a:pt x="321374" y="269641"/>
                      <a:pt x="322612" y="255639"/>
                    </a:cubicBezTo>
                    <a:lnTo>
                      <a:pt x="362998" y="255639"/>
                    </a:lnTo>
                    <a:cubicBezTo>
                      <a:pt x="362141" y="256020"/>
                      <a:pt x="361188" y="256401"/>
                      <a:pt x="360331" y="256782"/>
                    </a:cubicBezTo>
                    <a:cubicBezTo>
                      <a:pt x="354425" y="260021"/>
                      <a:pt x="350901" y="263545"/>
                      <a:pt x="348520" y="266117"/>
                    </a:cubicBezTo>
                    <a:cubicBezTo>
                      <a:pt x="346139" y="268689"/>
                      <a:pt x="344900" y="270403"/>
                      <a:pt x="344138" y="271451"/>
                    </a:cubicBezTo>
                    <a:cubicBezTo>
                      <a:pt x="343376" y="272499"/>
                      <a:pt x="343186" y="272784"/>
                      <a:pt x="343186" y="272784"/>
                    </a:cubicBezTo>
                    <a:cubicBezTo>
                      <a:pt x="343186" y="272784"/>
                      <a:pt x="343472" y="272499"/>
                      <a:pt x="344329" y="271641"/>
                    </a:cubicBezTo>
                    <a:cubicBezTo>
                      <a:pt x="345186" y="270784"/>
                      <a:pt x="346615" y="269165"/>
                      <a:pt x="349187" y="266879"/>
                    </a:cubicBezTo>
                    <a:cubicBezTo>
                      <a:pt x="351758" y="264593"/>
                      <a:pt x="355378" y="261450"/>
                      <a:pt x="361188" y="258687"/>
                    </a:cubicBezTo>
                    <a:cubicBezTo>
                      <a:pt x="364046" y="257449"/>
                      <a:pt x="367379" y="256211"/>
                      <a:pt x="371285" y="255544"/>
                    </a:cubicBezTo>
                    <a:lnTo>
                      <a:pt x="381095" y="255544"/>
                    </a:lnTo>
                    <a:cubicBezTo>
                      <a:pt x="382429" y="255735"/>
                      <a:pt x="383762" y="255735"/>
                      <a:pt x="385191" y="256116"/>
                    </a:cubicBezTo>
                    <a:cubicBezTo>
                      <a:pt x="390144" y="257259"/>
                      <a:pt x="395288" y="259830"/>
                      <a:pt x="400050" y="263640"/>
                    </a:cubicBezTo>
                    <a:cubicBezTo>
                      <a:pt x="404813" y="267546"/>
                      <a:pt x="409194" y="272880"/>
                      <a:pt x="412147" y="279642"/>
                    </a:cubicBezTo>
                    <a:cubicBezTo>
                      <a:pt x="415004" y="286405"/>
                      <a:pt x="416338" y="294501"/>
                      <a:pt x="414528" y="302979"/>
                    </a:cubicBezTo>
                    <a:cubicBezTo>
                      <a:pt x="412718" y="311265"/>
                      <a:pt x="407861" y="319838"/>
                      <a:pt x="401098" y="327553"/>
                    </a:cubicBezTo>
                    <a:cubicBezTo>
                      <a:pt x="387477" y="343174"/>
                      <a:pt x="365760" y="355271"/>
                      <a:pt x="341090" y="368415"/>
                    </a:cubicBezTo>
                    <a:cubicBezTo>
                      <a:pt x="328613" y="374797"/>
                      <a:pt x="314992" y="380988"/>
                      <a:pt x="300609" y="388037"/>
                    </a:cubicBezTo>
                    <a:cubicBezTo>
                      <a:pt x="293370" y="391561"/>
                      <a:pt x="286036" y="395276"/>
                      <a:pt x="278511" y="399467"/>
                    </a:cubicBezTo>
                    <a:cubicBezTo>
                      <a:pt x="270986" y="403658"/>
                      <a:pt x="263366" y="408516"/>
                      <a:pt x="256318" y="414897"/>
                    </a:cubicBezTo>
                    <a:cubicBezTo>
                      <a:pt x="246221" y="423946"/>
                      <a:pt x="238601" y="436233"/>
                      <a:pt x="236030" y="449949"/>
                    </a:cubicBezTo>
                    <a:cubicBezTo>
                      <a:pt x="234696" y="456807"/>
                      <a:pt x="234696" y="463951"/>
                      <a:pt x="236315" y="471000"/>
                    </a:cubicBezTo>
                    <a:cubicBezTo>
                      <a:pt x="237458" y="476048"/>
                      <a:pt x="239459" y="481001"/>
                      <a:pt x="242221" y="485478"/>
                    </a:cubicBezTo>
                    <a:lnTo>
                      <a:pt x="184404"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1996;p48">
                <a:extLst>
                  <a:ext uri="{FF2B5EF4-FFF2-40B4-BE49-F238E27FC236}">
                    <a16:creationId xmlns:a16="http://schemas.microsoft.com/office/drawing/2014/main" xmlns="" id="{F418C477-14E3-8C0F-B820-D3026C1DFCE7}"/>
                  </a:ext>
                </a:extLst>
              </p:cNvPr>
              <p:cNvSpPr/>
              <p:nvPr/>
            </p:nvSpPr>
            <p:spPr>
              <a:xfrm>
                <a:off x="42662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1997;p48">
                <a:extLst>
                  <a:ext uri="{FF2B5EF4-FFF2-40B4-BE49-F238E27FC236}">
                    <a16:creationId xmlns:a16="http://schemas.microsoft.com/office/drawing/2014/main" xmlns="" id="{B13134B3-4F25-3F7A-A683-2FC9E91B59A5}"/>
                  </a:ext>
                </a:extLst>
              </p:cNvPr>
              <p:cNvSpPr/>
              <p:nvPr/>
            </p:nvSpPr>
            <p:spPr>
              <a:xfrm>
                <a:off x="3952875"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 name="Google Shape;1998;p48">
              <a:extLst>
                <a:ext uri="{FF2B5EF4-FFF2-40B4-BE49-F238E27FC236}">
                  <a16:creationId xmlns:a16="http://schemas.microsoft.com/office/drawing/2014/main" xmlns="" id="{6019D1B5-3858-1BDF-6D57-9F0F7A782DDB}"/>
                </a:ext>
              </a:extLst>
            </p:cNvPr>
            <p:cNvGrpSpPr/>
            <p:nvPr/>
          </p:nvGrpSpPr>
          <p:grpSpPr>
            <a:xfrm>
              <a:off x="4381404" y="3138487"/>
              <a:ext cx="429958" cy="578738"/>
              <a:chOff x="4381404" y="3138487"/>
              <a:chExt cx="429958" cy="578738"/>
            </a:xfrm>
          </p:grpSpPr>
          <p:sp>
            <p:nvSpPr>
              <p:cNvPr id="63" name="Google Shape;1999;p48">
                <a:extLst>
                  <a:ext uri="{FF2B5EF4-FFF2-40B4-BE49-F238E27FC236}">
                    <a16:creationId xmlns:a16="http://schemas.microsoft.com/office/drawing/2014/main" xmlns="" id="{FFBB3927-5FB0-016F-A25F-A0990AE8084B}"/>
                  </a:ext>
                </a:extLst>
              </p:cNvPr>
              <p:cNvSpPr/>
              <p:nvPr/>
            </p:nvSpPr>
            <p:spPr>
              <a:xfrm>
                <a:off x="43815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6"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2000;p48">
                <a:extLst>
                  <a:ext uri="{FF2B5EF4-FFF2-40B4-BE49-F238E27FC236}">
                    <a16:creationId xmlns:a16="http://schemas.microsoft.com/office/drawing/2014/main" xmlns="" id="{B70E7F34-D6C0-F9EC-3801-614F96EFF11C}"/>
                  </a:ext>
                </a:extLst>
              </p:cNvPr>
              <p:cNvSpPr/>
              <p:nvPr/>
            </p:nvSpPr>
            <p:spPr>
              <a:xfrm>
                <a:off x="4381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0"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4"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4"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9" y="37017"/>
                    </a:cubicBezTo>
                    <a:cubicBezTo>
                      <a:pt x="78486" y="35969"/>
                      <a:pt x="77629" y="34826"/>
                      <a:pt x="76771" y="33207"/>
                    </a:cubicBezTo>
                    <a:cubicBezTo>
                      <a:pt x="76581" y="32826"/>
                      <a:pt x="76295" y="32445"/>
                      <a:pt x="76105" y="31874"/>
                    </a:cubicBezTo>
                    <a:cubicBezTo>
                      <a:pt x="75819" y="31397"/>
                      <a:pt x="75628" y="30635"/>
                      <a:pt x="75343" y="29873"/>
                    </a:cubicBezTo>
                    <a:cubicBezTo>
                      <a:pt x="74866" y="28349"/>
                      <a:pt x="74486" y="26254"/>
                      <a:pt x="74676" y="23873"/>
                    </a:cubicBezTo>
                    <a:cubicBezTo>
                      <a:pt x="74866"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2001;p48">
                <a:extLst>
                  <a:ext uri="{FF2B5EF4-FFF2-40B4-BE49-F238E27FC236}">
                    <a16:creationId xmlns:a16="http://schemas.microsoft.com/office/drawing/2014/main" xmlns="" id="{02528251-9075-D1C8-9C86-4C41128D27D1}"/>
                  </a:ext>
                </a:extLst>
              </p:cNvPr>
              <p:cNvSpPr/>
              <p:nvPr/>
            </p:nvSpPr>
            <p:spPr>
              <a:xfrm>
                <a:off x="469469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2002;p48">
                <a:extLst>
                  <a:ext uri="{FF2B5EF4-FFF2-40B4-BE49-F238E27FC236}">
                    <a16:creationId xmlns:a16="http://schemas.microsoft.com/office/drawing/2014/main" xmlns="" id="{4025C710-E8F0-C089-CACA-2316B0E3B7BE}"/>
                  </a:ext>
                </a:extLst>
              </p:cNvPr>
              <p:cNvSpPr/>
              <p:nvPr/>
            </p:nvSpPr>
            <p:spPr>
              <a:xfrm>
                <a:off x="4382738" y="3210126"/>
                <a:ext cx="428624" cy="507099"/>
              </a:xfrm>
              <a:custGeom>
                <a:avLst/>
                <a:gdLst/>
                <a:ahLst/>
                <a:cxnLst/>
                <a:rect l="l" t="t" r="r" b="b"/>
                <a:pathLst>
                  <a:path w="428624" h="507099" extrusionOk="0">
                    <a:moveTo>
                      <a:pt x="427387" y="485763"/>
                    </a:moveTo>
                    <a:lnTo>
                      <a:pt x="387001" y="485763"/>
                    </a:lnTo>
                    <a:cubicBezTo>
                      <a:pt x="389096" y="482239"/>
                      <a:pt x="391287" y="478810"/>
                      <a:pt x="393668" y="475095"/>
                    </a:cubicBezTo>
                    <a:cubicBezTo>
                      <a:pt x="398716" y="467475"/>
                      <a:pt x="404431" y="459665"/>
                      <a:pt x="410432" y="451092"/>
                    </a:cubicBezTo>
                    <a:cubicBezTo>
                      <a:pt x="413385" y="446806"/>
                      <a:pt x="416433" y="442329"/>
                      <a:pt x="419386" y="437567"/>
                    </a:cubicBezTo>
                    <a:cubicBezTo>
                      <a:pt x="422339" y="432804"/>
                      <a:pt x="425101" y="427566"/>
                      <a:pt x="427101" y="421755"/>
                    </a:cubicBezTo>
                    <a:cubicBezTo>
                      <a:pt x="427291" y="421279"/>
                      <a:pt x="427291" y="420803"/>
                      <a:pt x="427482" y="420327"/>
                    </a:cubicBezTo>
                    <a:lnTo>
                      <a:pt x="427482" y="395371"/>
                    </a:lnTo>
                    <a:cubicBezTo>
                      <a:pt x="426053" y="391085"/>
                      <a:pt x="423767" y="386989"/>
                      <a:pt x="420624" y="383465"/>
                    </a:cubicBezTo>
                    <a:cubicBezTo>
                      <a:pt x="417481" y="379941"/>
                      <a:pt x="413576" y="377274"/>
                      <a:pt x="409194" y="375369"/>
                    </a:cubicBezTo>
                    <a:cubicBezTo>
                      <a:pt x="404241" y="373273"/>
                      <a:pt x="398431" y="372511"/>
                      <a:pt x="393001" y="373559"/>
                    </a:cubicBezTo>
                    <a:cubicBezTo>
                      <a:pt x="387477" y="374702"/>
                      <a:pt x="382714" y="377559"/>
                      <a:pt x="379285" y="380988"/>
                    </a:cubicBezTo>
                    <a:cubicBezTo>
                      <a:pt x="375856" y="384417"/>
                      <a:pt x="373570" y="388513"/>
                      <a:pt x="372523" y="392228"/>
                    </a:cubicBezTo>
                    <a:cubicBezTo>
                      <a:pt x="371380" y="396038"/>
                      <a:pt x="371380" y="399372"/>
                      <a:pt x="371761" y="401658"/>
                    </a:cubicBezTo>
                    <a:cubicBezTo>
                      <a:pt x="372142" y="404420"/>
                      <a:pt x="373094" y="406992"/>
                      <a:pt x="374333" y="409182"/>
                    </a:cubicBezTo>
                    <a:cubicBezTo>
                      <a:pt x="375571" y="411373"/>
                      <a:pt x="377095" y="413183"/>
                      <a:pt x="378809" y="414707"/>
                    </a:cubicBezTo>
                    <a:cubicBezTo>
                      <a:pt x="382143" y="417755"/>
                      <a:pt x="385953" y="419279"/>
                      <a:pt x="389287" y="419755"/>
                    </a:cubicBezTo>
                    <a:cubicBezTo>
                      <a:pt x="392620" y="420231"/>
                      <a:pt x="395287" y="419565"/>
                      <a:pt x="396907" y="418612"/>
                    </a:cubicBezTo>
                    <a:cubicBezTo>
                      <a:pt x="398526" y="417660"/>
                      <a:pt x="399097" y="416517"/>
                      <a:pt x="398907" y="415564"/>
                    </a:cubicBezTo>
                    <a:cubicBezTo>
                      <a:pt x="398716" y="414612"/>
                      <a:pt x="397764" y="413850"/>
                      <a:pt x="396621" y="412992"/>
                    </a:cubicBezTo>
                    <a:cubicBezTo>
                      <a:pt x="395478" y="412230"/>
                      <a:pt x="394049" y="411278"/>
                      <a:pt x="392620" y="410135"/>
                    </a:cubicBezTo>
                    <a:cubicBezTo>
                      <a:pt x="389763" y="407944"/>
                      <a:pt x="386620" y="403753"/>
                      <a:pt x="386143" y="399753"/>
                    </a:cubicBezTo>
                    <a:cubicBezTo>
                      <a:pt x="386048" y="398895"/>
                      <a:pt x="385858" y="397562"/>
                      <a:pt x="386143" y="395752"/>
                    </a:cubicBezTo>
                    <a:cubicBezTo>
                      <a:pt x="386429" y="393942"/>
                      <a:pt x="387287" y="391752"/>
                      <a:pt x="388906" y="389561"/>
                    </a:cubicBezTo>
                    <a:cubicBezTo>
                      <a:pt x="390525" y="387370"/>
                      <a:pt x="392906" y="385370"/>
                      <a:pt x="395859" y="384227"/>
                    </a:cubicBezTo>
                    <a:cubicBezTo>
                      <a:pt x="398907" y="383084"/>
                      <a:pt x="402717" y="382893"/>
                      <a:pt x="406432" y="383751"/>
                    </a:cubicBezTo>
                    <a:cubicBezTo>
                      <a:pt x="413099" y="385275"/>
                      <a:pt x="419100" y="390323"/>
                      <a:pt x="421958" y="397371"/>
                    </a:cubicBezTo>
                    <a:cubicBezTo>
                      <a:pt x="424910" y="404325"/>
                      <a:pt x="425006" y="412516"/>
                      <a:pt x="422434" y="420041"/>
                    </a:cubicBezTo>
                    <a:cubicBezTo>
                      <a:pt x="420719" y="425280"/>
                      <a:pt x="418052" y="430233"/>
                      <a:pt x="415290" y="434805"/>
                    </a:cubicBezTo>
                    <a:cubicBezTo>
                      <a:pt x="412433" y="439472"/>
                      <a:pt x="409480" y="443853"/>
                      <a:pt x="406622" y="448140"/>
                    </a:cubicBezTo>
                    <a:cubicBezTo>
                      <a:pt x="400812" y="456712"/>
                      <a:pt x="395002" y="464618"/>
                      <a:pt x="389954" y="472428"/>
                    </a:cubicBezTo>
                    <a:cubicBezTo>
                      <a:pt x="387382" y="476334"/>
                      <a:pt x="385096" y="480144"/>
                      <a:pt x="382905" y="483858"/>
                    </a:cubicBezTo>
                    <a:cubicBezTo>
                      <a:pt x="382524" y="484430"/>
                      <a:pt x="382333" y="485001"/>
                      <a:pt x="381953" y="485573"/>
                    </a:cubicBezTo>
                    <a:lnTo>
                      <a:pt x="314516" y="485573"/>
                    </a:lnTo>
                    <a:cubicBezTo>
                      <a:pt x="314897" y="484811"/>
                      <a:pt x="315278" y="484049"/>
                      <a:pt x="315468" y="483382"/>
                    </a:cubicBezTo>
                    <a:cubicBezTo>
                      <a:pt x="317087" y="479382"/>
                      <a:pt x="317754" y="475191"/>
                      <a:pt x="317659" y="471381"/>
                    </a:cubicBezTo>
                    <a:cubicBezTo>
                      <a:pt x="317659" y="467475"/>
                      <a:pt x="316992" y="463856"/>
                      <a:pt x="315849" y="460617"/>
                    </a:cubicBezTo>
                    <a:cubicBezTo>
                      <a:pt x="313658" y="454140"/>
                      <a:pt x="309753" y="449092"/>
                      <a:pt x="305657" y="446044"/>
                    </a:cubicBezTo>
                    <a:cubicBezTo>
                      <a:pt x="301562" y="442996"/>
                      <a:pt x="297466" y="441758"/>
                      <a:pt x="294513" y="441853"/>
                    </a:cubicBezTo>
                    <a:cubicBezTo>
                      <a:pt x="291560" y="441948"/>
                      <a:pt x="289941" y="442996"/>
                      <a:pt x="289560" y="444425"/>
                    </a:cubicBezTo>
                    <a:cubicBezTo>
                      <a:pt x="289084" y="445949"/>
                      <a:pt x="289751" y="447663"/>
                      <a:pt x="290798" y="449568"/>
                    </a:cubicBezTo>
                    <a:cubicBezTo>
                      <a:pt x="291751" y="451473"/>
                      <a:pt x="292989" y="453759"/>
                      <a:pt x="294037" y="456426"/>
                    </a:cubicBezTo>
                    <a:cubicBezTo>
                      <a:pt x="296228" y="461475"/>
                      <a:pt x="297275" y="469476"/>
                      <a:pt x="294989" y="475286"/>
                    </a:cubicBezTo>
                    <a:cubicBezTo>
                      <a:pt x="294513" y="476524"/>
                      <a:pt x="293656" y="478429"/>
                      <a:pt x="291941" y="480620"/>
                    </a:cubicBezTo>
                    <a:cubicBezTo>
                      <a:pt x="290608" y="482334"/>
                      <a:pt x="288322" y="484144"/>
                      <a:pt x="285655" y="485668"/>
                    </a:cubicBezTo>
                    <a:lnTo>
                      <a:pt x="261842" y="485668"/>
                    </a:lnTo>
                    <a:cubicBezTo>
                      <a:pt x="259747" y="484525"/>
                      <a:pt x="257747" y="483096"/>
                      <a:pt x="255841" y="481382"/>
                    </a:cubicBezTo>
                    <a:cubicBezTo>
                      <a:pt x="248031" y="474333"/>
                      <a:pt x="243840" y="463094"/>
                      <a:pt x="245269" y="451569"/>
                    </a:cubicBezTo>
                    <a:cubicBezTo>
                      <a:pt x="246507" y="440043"/>
                      <a:pt x="252603" y="428994"/>
                      <a:pt x="261556" y="420803"/>
                    </a:cubicBezTo>
                    <a:cubicBezTo>
                      <a:pt x="267843" y="414993"/>
                      <a:pt x="274987" y="410421"/>
                      <a:pt x="282226" y="406325"/>
                    </a:cubicBezTo>
                    <a:cubicBezTo>
                      <a:pt x="289465" y="402229"/>
                      <a:pt x="296799" y="398514"/>
                      <a:pt x="303943" y="394990"/>
                    </a:cubicBezTo>
                    <a:cubicBezTo>
                      <a:pt x="318230" y="387942"/>
                      <a:pt x="331851" y="381560"/>
                      <a:pt x="344424" y="374988"/>
                    </a:cubicBezTo>
                    <a:cubicBezTo>
                      <a:pt x="350710" y="371749"/>
                      <a:pt x="356711" y="368225"/>
                      <a:pt x="362426" y="364891"/>
                    </a:cubicBezTo>
                    <a:cubicBezTo>
                      <a:pt x="368141" y="361557"/>
                      <a:pt x="373666" y="358224"/>
                      <a:pt x="378905" y="354699"/>
                    </a:cubicBezTo>
                    <a:cubicBezTo>
                      <a:pt x="389287" y="347746"/>
                      <a:pt x="398621" y="340317"/>
                      <a:pt x="405765" y="331744"/>
                    </a:cubicBezTo>
                    <a:cubicBezTo>
                      <a:pt x="412909" y="323267"/>
                      <a:pt x="418052" y="313932"/>
                      <a:pt x="419957" y="304312"/>
                    </a:cubicBezTo>
                    <a:cubicBezTo>
                      <a:pt x="421767" y="294597"/>
                      <a:pt x="419957" y="285357"/>
                      <a:pt x="416528" y="278023"/>
                    </a:cubicBezTo>
                    <a:cubicBezTo>
                      <a:pt x="413004" y="270594"/>
                      <a:pt x="407956" y="264879"/>
                      <a:pt x="402526" y="260783"/>
                    </a:cubicBezTo>
                    <a:cubicBezTo>
                      <a:pt x="397574" y="257068"/>
                      <a:pt x="392335" y="254782"/>
                      <a:pt x="387287" y="253544"/>
                    </a:cubicBezTo>
                    <a:cubicBezTo>
                      <a:pt x="392335" y="252306"/>
                      <a:pt x="397478" y="250020"/>
                      <a:pt x="402526" y="246305"/>
                    </a:cubicBezTo>
                    <a:cubicBezTo>
                      <a:pt x="407956" y="242209"/>
                      <a:pt x="413004" y="236494"/>
                      <a:pt x="416528" y="229065"/>
                    </a:cubicBezTo>
                    <a:cubicBezTo>
                      <a:pt x="419957" y="221635"/>
                      <a:pt x="421767" y="212396"/>
                      <a:pt x="419957" y="202776"/>
                    </a:cubicBezTo>
                    <a:cubicBezTo>
                      <a:pt x="418052" y="193060"/>
                      <a:pt x="412909" y="183821"/>
                      <a:pt x="405765" y="175344"/>
                    </a:cubicBezTo>
                    <a:cubicBezTo>
                      <a:pt x="398621" y="166771"/>
                      <a:pt x="389287" y="159342"/>
                      <a:pt x="378905" y="152388"/>
                    </a:cubicBezTo>
                    <a:cubicBezTo>
                      <a:pt x="373666" y="148864"/>
                      <a:pt x="368141" y="145530"/>
                      <a:pt x="362426" y="142197"/>
                    </a:cubicBezTo>
                    <a:cubicBezTo>
                      <a:pt x="356711" y="138863"/>
                      <a:pt x="350710" y="135434"/>
                      <a:pt x="344424" y="132100"/>
                    </a:cubicBezTo>
                    <a:cubicBezTo>
                      <a:pt x="331851" y="125433"/>
                      <a:pt x="318230" y="119146"/>
                      <a:pt x="303943" y="112098"/>
                    </a:cubicBezTo>
                    <a:cubicBezTo>
                      <a:pt x="296799" y="108573"/>
                      <a:pt x="289560" y="104859"/>
                      <a:pt x="282226" y="100763"/>
                    </a:cubicBezTo>
                    <a:cubicBezTo>
                      <a:pt x="274987" y="96667"/>
                      <a:pt x="267843" y="92095"/>
                      <a:pt x="261556" y="86285"/>
                    </a:cubicBezTo>
                    <a:cubicBezTo>
                      <a:pt x="252508" y="78189"/>
                      <a:pt x="246507" y="67140"/>
                      <a:pt x="245269" y="55519"/>
                    </a:cubicBezTo>
                    <a:cubicBezTo>
                      <a:pt x="243840" y="43994"/>
                      <a:pt x="248031" y="32754"/>
                      <a:pt x="255841" y="25706"/>
                    </a:cubicBezTo>
                    <a:cubicBezTo>
                      <a:pt x="260223" y="21705"/>
                      <a:pt x="265462" y="19134"/>
                      <a:pt x="270320" y="18372"/>
                    </a:cubicBezTo>
                    <a:cubicBezTo>
                      <a:pt x="275082" y="17610"/>
                      <a:pt x="279845" y="18562"/>
                      <a:pt x="283655" y="20277"/>
                    </a:cubicBezTo>
                    <a:cubicBezTo>
                      <a:pt x="287464" y="21991"/>
                      <a:pt x="290227" y="24372"/>
                      <a:pt x="291941" y="26468"/>
                    </a:cubicBezTo>
                    <a:cubicBezTo>
                      <a:pt x="293656" y="28563"/>
                      <a:pt x="294513" y="30564"/>
                      <a:pt x="294989" y="31802"/>
                    </a:cubicBezTo>
                    <a:cubicBezTo>
                      <a:pt x="297370" y="37612"/>
                      <a:pt x="296228" y="45518"/>
                      <a:pt x="294037" y="50661"/>
                    </a:cubicBezTo>
                    <a:cubicBezTo>
                      <a:pt x="292989" y="53328"/>
                      <a:pt x="291846" y="55614"/>
                      <a:pt x="290798" y="57519"/>
                    </a:cubicBezTo>
                    <a:cubicBezTo>
                      <a:pt x="289846" y="59424"/>
                      <a:pt x="289179" y="61139"/>
                      <a:pt x="289560" y="62663"/>
                    </a:cubicBezTo>
                    <a:cubicBezTo>
                      <a:pt x="289941" y="64092"/>
                      <a:pt x="291656" y="65139"/>
                      <a:pt x="294513" y="65235"/>
                    </a:cubicBezTo>
                    <a:cubicBezTo>
                      <a:pt x="297370" y="65330"/>
                      <a:pt x="301466" y="64187"/>
                      <a:pt x="305657" y="61044"/>
                    </a:cubicBezTo>
                    <a:cubicBezTo>
                      <a:pt x="309753" y="57996"/>
                      <a:pt x="313658" y="53043"/>
                      <a:pt x="315849" y="46470"/>
                    </a:cubicBezTo>
                    <a:cubicBezTo>
                      <a:pt x="316992" y="43232"/>
                      <a:pt x="317659" y="39612"/>
                      <a:pt x="317659" y="35707"/>
                    </a:cubicBezTo>
                    <a:cubicBezTo>
                      <a:pt x="317659" y="31802"/>
                      <a:pt x="317087" y="27706"/>
                      <a:pt x="315468" y="23706"/>
                    </a:cubicBezTo>
                    <a:cubicBezTo>
                      <a:pt x="314135" y="20372"/>
                      <a:pt x="311658" y="15895"/>
                      <a:pt x="307372" y="11704"/>
                    </a:cubicBezTo>
                    <a:cubicBezTo>
                      <a:pt x="303085" y="7513"/>
                      <a:pt x="297085" y="3703"/>
                      <a:pt x="289846" y="1703"/>
                    </a:cubicBezTo>
                    <a:cubicBezTo>
                      <a:pt x="282702" y="-297"/>
                      <a:pt x="274225" y="-678"/>
                      <a:pt x="265938" y="1989"/>
                    </a:cubicBezTo>
                    <a:cubicBezTo>
                      <a:pt x="257842" y="4656"/>
                      <a:pt x="250698" y="9990"/>
                      <a:pt x="245555" y="16562"/>
                    </a:cubicBezTo>
                    <a:cubicBezTo>
                      <a:pt x="241078" y="22372"/>
                      <a:pt x="237839" y="28944"/>
                      <a:pt x="236220" y="35993"/>
                    </a:cubicBezTo>
                    <a:cubicBezTo>
                      <a:pt x="234601" y="43041"/>
                      <a:pt x="234601" y="50185"/>
                      <a:pt x="235934" y="57043"/>
                    </a:cubicBezTo>
                    <a:cubicBezTo>
                      <a:pt x="238506" y="70759"/>
                      <a:pt x="246126" y="83046"/>
                      <a:pt x="256222" y="92095"/>
                    </a:cubicBezTo>
                    <a:cubicBezTo>
                      <a:pt x="263176" y="98477"/>
                      <a:pt x="270891" y="103239"/>
                      <a:pt x="278416" y="107526"/>
                    </a:cubicBezTo>
                    <a:cubicBezTo>
                      <a:pt x="285941" y="111717"/>
                      <a:pt x="293370" y="115431"/>
                      <a:pt x="300514" y="118956"/>
                    </a:cubicBezTo>
                    <a:cubicBezTo>
                      <a:pt x="314897" y="126004"/>
                      <a:pt x="328517" y="132195"/>
                      <a:pt x="340995" y="138577"/>
                    </a:cubicBezTo>
                    <a:cubicBezTo>
                      <a:pt x="365570" y="151722"/>
                      <a:pt x="387287" y="163818"/>
                      <a:pt x="401003" y="179439"/>
                    </a:cubicBezTo>
                    <a:cubicBezTo>
                      <a:pt x="407765" y="187155"/>
                      <a:pt x="412623" y="195727"/>
                      <a:pt x="414433" y="204014"/>
                    </a:cubicBezTo>
                    <a:cubicBezTo>
                      <a:pt x="416243" y="212396"/>
                      <a:pt x="414814" y="220587"/>
                      <a:pt x="412051" y="227350"/>
                    </a:cubicBezTo>
                    <a:cubicBezTo>
                      <a:pt x="409099" y="234113"/>
                      <a:pt x="404717" y="239447"/>
                      <a:pt x="399955" y="243352"/>
                    </a:cubicBezTo>
                    <a:cubicBezTo>
                      <a:pt x="395097" y="247162"/>
                      <a:pt x="389954" y="249639"/>
                      <a:pt x="385096" y="250877"/>
                    </a:cubicBezTo>
                    <a:cubicBezTo>
                      <a:pt x="383667" y="251258"/>
                      <a:pt x="382333" y="251258"/>
                      <a:pt x="381000" y="251448"/>
                    </a:cubicBezTo>
                    <a:lnTo>
                      <a:pt x="371189" y="251448"/>
                    </a:lnTo>
                    <a:cubicBezTo>
                      <a:pt x="367284" y="250877"/>
                      <a:pt x="363950" y="249543"/>
                      <a:pt x="361093" y="248305"/>
                    </a:cubicBezTo>
                    <a:cubicBezTo>
                      <a:pt x="355283" y="245543"/>
                      <a:pt x="351663" y="242400"/>
                      <a:pt x="349091" y="240114"/>
                    </a:cubicBezTo>
                    <a:cubicBezTo>
                      <a:pt x="346520" y="237828"/>
                      <a:pt x="345091" y="236208"/>
                      <a:pt x="344233" y="235351"/>
                    </a:cubicBezTo>
                    <a:cubicBezTo>
                      <a:pt x="343376" y="234494"/>
                      <a:pt x="343091" y="234208"/>
                      <a:pt x="343091" y="234208"/>
                    </a:cubicBezTo>
                    <a:cubicBezTo>
                      <a:pt x="343091" y="234208"/>
                      <a:pt x="343281" y="234494"/>
                      <a:pt x="344043" y="235542"/>
                    </a:cubicBezTo>
                    <a:cubicBezTo>
                      <a:pt x="344805" y="236589"/>
                      <a:pt x="346043" y="238399"/>
                      <a:pt x="348424" y="240876"/>
                    </a:cubicBezTo>
                    <a:cubicBezTo>
                      <a:pt x="350806" y="243352"/>
                      <a:pt x="354235" y="246876"/>
                      <a:pt x="360235" y="250210"/>
                    </a:cubicBezTo>
                    <a:cubicBezTo>
                      <a:pt x="360997" y="250591"/>
                      <a:pt x="361950" y="250972"/>
                      <a:pt x="362903" y="251353"/>
                    </a:cubicBezTo>
                    <a:lnTo>
                      <a:pt x="322516" y="251353"/>
                    </a:lnTo>
                    <a:cubicBezTo>
                      <a:pt x="321278" y="237351"/>
                      <a:pt x="309658" y="226302"/>
                      <a:pt x="295370" y="226302"/>
                    </a:cubicBezTo>
                    <a:cubicBezTo>
                      <a:pt x="289179" y="226302"/>
                      <a:pt x="273939" y="229731"/>
                      <a:pt x="259651" y="233541"/>
                    </a:cubicBezTo>
                    <a:cubicBezTo>
                      <a:pt x="266033" y="229350"/>
                      <a:pt x="270510" y="226207"/>
                      <a:pt x="270701" y="226112"/>
                    </a:cubicBezTo>
                    <a:cubicBezTo>
                      <a:pt x="278320" y="218492"/>
                      <a:pt x="278797" y="206586"/>
                      <a:pt x="272320" y="198299"/>
                    </a:cubicBezTo>
                    <a:lnTo>
                      <a:pt x="318516" y="155436"/>
                    </a:lnTo>
                    <a:cubicBezTo>
                      <a:pt x="322231" y="156865"/>
                      <a:pt x="325945" y="158294"/>
                      <a:pt x="329565" y="159723"/>
                    </a:cubicBezTo>
                    <a:cubicBezTo>
                      <a:pt x="338709" y="163342"/>
                      <a:pt x="347662"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6" y="225350"/>
                    </a:cubicBezTo>
                    <a:cubicBezTo>
                      <a:pt x="358902" y="224302"/>
                      <a:pt x="357568"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6"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5"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3"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3"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7" y="176487"/>
                      <a:pt x="71723" y="171819"/>
                    </a:cubicBezTo>
                    <a:cubicBezTo>
                      <a:pt x="80010" y="167152"/>
                      <a:pt x="88964" y="163342"/>
                      <a:pt x="98107"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499"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7"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4" y="416421"/>
                      <a:pt x="28956" y="417564"/>
                      <a:pt x="30575" y="418517"/>
                    </a:cubicBezTo>
                    <a:cubicBezTo>
                      <a:pt x="32194" y="419469"/>
                      <a:pt x="34862"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3"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085" y="233351"/>
                    </a:moveTo>
                    <a:cubicBezTo>
                      <a:pt x="306229" y="233351"/>
                      <a:pt x="315278" y="242400"/>
                      <a:pt x="315278" y="253544"/>
                    </a:cubicBezTo>
                    <a:cubicBezTo>
                      <a:pt x="315278" y="264688"/>
                      <a:pt x="306229" y="273737"/>
                      <a:pt x="295085" y="273737"/>
                    </a:cubicBezTo>
                    <a:cubicBezTo>
                      <a:pt x="285560" y="273737"/>
                      <a:pt x="251936" y="264783"/>
                      <a:pt x="232791" y="258021"/>
                    </a:cubicBezTo>
                    <a:cubicBezTo>
                      <a:pt x="229172" y="256211"/>
                      <a:pt x="225838" y="254687"/>
                      <a:pt x="222790" y="253544"/>
                    </a:cubicBezTo>
                    <a:cubicBezTo>
                      <a:pt x="225743" y="252496"/>
                      <a:pt x="229076" y="250972"/>
                      <a:pt x="232505" y="249258"/>
                    </a:cubicBezTo>
                    <a:cubicBezTo>
                      <a:pt x="251555" y="242495"/>
                      <a:pt x="285464" y="233446"/>
                      <a:pt x="294989" y="233446"/>
                    </a:cubicBezTo>
                    <a:close/>
                    <a:moveTo>
                      <a:pt x="157543" y="312313"/>
                    </a:moveTo>
                    <a:cubicBezTo>
                      <a:pt x="161258" y="315266"/>
                      <a:pt x="165830" y="316980"/>
                      <a:pt x="170688" y="316980"/>
                    </a:cubicBezTo>
                    <a:cubicBezTo>
                      <a:pt x="176308" y="316980"/>
                      <a:pt x="181547" y="314790"/>
                      <a:pt x="185547" y="310789"/>
                    </a:cubicBezTo>
                    <a:cubicBezTo>
                      <a:pt x="187262" y="309075"/>
                      <a:pt x="189833" y="305550"/>
                      <a:pt x="192595" y="301264"/>
                    </a:cubicBezTo>
                    <a:cubicBezTo>
                      <a:pt x="188881" y="315075"/>
                      <a:pt x="185737" y="329458"/>
                      <a:pt x="185737" y="335459"/>
                    </a:cubicBezTo>
                    <a:cubicBezTo>
                      <a:pt x="185737" y="349746"/>
                      <a:pt x="196787" y="361367"/>
                      <a:pt x="210788" y="362605"/>
                    </a:cubicBezTo>
                    <a:lnTo>
                      <a:pt x="210788" y="436519"/>
                    </a:lnTo>
                    <a:cubicBezTo>
                      <a:pt x="207835" y="425946"/>
                      <a:pt x="201739" y="414802"/>
                      <a:pt x="192786" y="404801"/>
                    </a:cubicBezTo>
                    <a:cubicBezTo>
                      <a:pt x="187262" y="398514"/>
                      <a:pt x="180785" y="392609"/>
                      <a:pt x="173736" y="386989"/>
                    </a:cubicBezTo>
                    <a:cubicBezTo>
                      <a:pt x="166688" y="381369"/>
                      <a:pt x="158972" y="376131"/>
                      <a:pt x="150686" y="371273"/>
                    </a:cubicBezTo>
                    <a:cubicBezTo>
                      <a:pt x="142494" y="366415"/>
                      <a:pt x="133636" y="362034"/>
                      <a:pt x="124587" y="358224"/>
                    </a:cubicBezTo>
                    <a:cubicBezTo>
                      <a:pt x="120777" y="356604"/>
                      <a:pt x="116967" y="355080"/>
                      <a:pt x="113157" y="353652"/>
                    </a:cubicBezTo>
                    <a:lnTo>
                      <a:pt x="157734" y="312218"/>
                    </a:lnTo>
                    <a:close/>
                    <a:moveTo>
                      <a:pt x="156877" y="296025"/>
                    </a:moveTo>
                    <a:cubicBezTo>
                      <a:pt x="156877" y="292311"/>
                      <a:pt x="158305" y="288882"/>
                      <a:pt x="160877" y="286310"/>
                    </a:cubicBezTo>
                    <a:cubicBezTo>
                      <a:pt x="165164" y="282024"/>
                      <a:pt x="183166" y="271356"/>
                      <a:pt x="196405" y="264688"/>
                    </a:cubicBezTo>
                    <a:cubicBezTo>
                      <a:pt x="200501" y="263164"/>
                      <a:pt x="203645" y="261831"/>
                      <a:pt x="206026" y="260688"/>
                    </a:cubicBezTo>
                    <a:cubicBezTo>
                      <a:pt x="204883" y="263069"/>
                      <a:pt x="203549" y="266212"/>
                      <a:pt x="202025" y="270308"/>
                    </a:cubicBezTo>
                    <a:cubicBezTo>
                      <a:pt x="195358" y="283548"/>
                      <a:pt x="184690" y="301455"/>
                      <a:pt x="180403" y="305836"/>
                    </a:cubicBezTo>
                    <a:cubicBezTo>
                      <a:pt x="175165" y="311075"/>
                      <a:pt x="166116" y="311075"/>
                      <a:pt x="160877" y="305836"/>
                    </a:cubicBezTo>
                    <a:cubicBezTo>
                      <a:pt x="158305" y="303264"/>
                      <a:pt x="156877" y="299740"/>
                      <a:pt x="156877" y="296121"/>
                    </a:cubicBezTo>
                    <a:close/>
                    <a:moveTo>
                      <a:pt x="192881" y="335554"/>
                    </a:moveTo>
                    <a:cubicBezTo>
                      <a:pt x="192881" y="326029"/>
                      <a:pt x="201930" y="292025"/>
                      <a:pt x="208693" y="272975"/>
                    </a:cubicBezTo>
                    <a:cubicBezTo>
                      <a:pt x="210693" y="268974"/>
                      <a:pt x="212122" y="265926"/>
                      <a:pt x="213074" y="263450"/>
                    </a:cubicBezTo>
                    <a:cubicBezTo>
                      <a:pt x="214122" y="266403"/>
                      <a:pt x="215646" y="269641"/>
                      <a:pt x="217360" y="273070"/>
                    </a:cubicBezTo>
                    <a:cubicBezTo>
                      <a:pt x="224123" y="292120"/>
                      <a:pt x="233172" y="326029"/>
                      <a:pt x="233172" y="335554"/>
                    </a:cubicBezTo>
                    <a:cubicBezTo>
                      <a:pt x="233172" y="346698"/>
                      <a:pt x="224123" y="355747"/>
                      <a:pt x="212979" y="355747"/>
                    </a:cubicBezTo>
                    <a:cubicBezTo>
                      <a:pt x="201835" y="355747"/>
                      <a:pt x="192786" y="346698"/>
                      <a:pt x="192786" y="335554"/>
                    </a:cubicBezTo>
                    <a:close/>
                    <a:moveTo>
                      <a:pt x="215455" y="362700"/>
                    </a:moveTo>
                    <a:cubicBezTo>
                      <a:pt x="229457" y="361462"/>
                      <a:pt x="240506" y="349842"/>
                      <a:pt x="240506" y="335554"/>
                    </a:cubicBezTo>
                    <a:cubicBezTo>
                      <a:pt x="240506" y="329363"/>
                      <a:pt x="237077" y="314123"/>
                      <a:pt x="233267" y="299835"/>
                    </a:cubicBezTo>
                    <a:cubicBezTo>
                      <a:pt x="237458" y="306217"/>
                      <a:pt x="240506" y="310694"/>
                      <a:pt x="240697" y="310884"/>
                    </a:cubicBezTo>
                    <a:cubicBezTo>
                      <a:pt x="244697" y="314885"/>
                      <a:pt x="249936" y="317076"/>
                      <a:pt x="255556" y="317076"/>
                    </a:cubicBezTo>
                    <a:cubicBezTo>
                      <a:pt x="260414" y="317076"/>
                      <a:pt x="264890" y="315361"/>
                      <a:pt x="268700" y="312408"/>
                    </a:cubicBezTo>
                    <a:lnTo>
                      <a:pt x="313277" y="353747"/>
                    </a:lnTo>
                    <a:cubicBezTo>
                      <a:pt x="309467" y="355271"/>
                      <a:pt x="305657" y="356795"/>
                      <a:pt x="301847" y="358319"/>
                    </a:cubicBezTo>
                    <a:cubicBezTo>
                      <a:pt x="292703" y="362129"/>
                      <a:pt x="283940" y="366510"/>
                      <a:pt x="275749" y="371368"/>
                    </a:cubicBezTo>
                    <a:cubicBezTo>
                      <a:pt x="267557" y="376226"/>
                      <a:pt x="259842" y="381560"/>
                      <a:pt x="252698" y="387084"/>
                    </a:cubicBezTo>
                    <a:cubicBezTo>
                      <a:pt x="245650" y="392704"/>
                      <a:pt x="239078" y="398610"/>
                      <a:pt x="233648" y="404896"/>
                    </a:cubicBezTo>
                    <a:cubicBezTo>
                      <a:pt x="224599" y="414897"/>
                      <a:pt x="218599" y="426042"/>
                      <a:pt x="215646" y="436614"/>
                    </a:cubicBezTo>
                    <a:lnTo>
                      <a:pt x="215646" y="362700"/>
                    </a:lnTo>
                    <a:close/>
                    <a:moveTo>
                      <a:pt x="265271" y="305741"/>
                    </a:moveTo>
                    <a:cubicBezTo>
                      <a:pt x="260033" y="310980"/>
                      <a:pt x="250984" y="310980"/>
                      <a:pt x="245745" y="305741"/>
                    </a:cubicBezTo>
                    <a:cubicBezTo>
                      <a:pt x="241459" y="301455"/>
                      <a:pt x="230791" y="283452"/>
                      <a:pt x="224123" y="270213"/>
                    </a:cubicBezTo>
                    <a:cubicBezTo>
                      <a:pt x="222599" y="266117"/>
                      <a:pt x="221266" y="262974"/>
                      <a:pt x="220123" y="260592"/>
                    </a:cubicBezTo>
                    <a:cubicBezTo>
                      <a:pt x="222504" y="261735"/>
                      <a:pt x="225647" y="263069"/>
                      <a:pt x="229743" y="264593"/>
                    </a:cubicBezTo>
                    <a:cubicBezTo>
                      <a:pt x="242983" y="271260"/>
                      <a:pt x="260890" y="281928"/>
                      <a:pt x="265271" y="286215"/>
                    </a:cubicBezTo>
                    <a:cubicBezTo>
                      <a:pt x="270605" y="291644"/>
                      <a:pt x="270605" y="300312"/>
                      <a:pt x="265271" y="305741"/>
                    </a:cubicBezTo>
                    <a:close/>
                    <a:moveTo>
                      <a:pt x="265271" y="220873"/>
                    </a:moveTo>
                    <a:cubicBezTo>
                      <a:pt x="260985" y="225159"/>
                      <a:pt x="242983" y="235827"/>
                      <a:pt x="229743" y="242495"/>
                    </a:cubicBezTo>
                    <a:cubicBezTo>
                      <a:pt x="225647" y="244019"/>
                      <a:pt x="222504" y="245352"/>
                      <a:pt x="220123" y="246495"/>
                    </a:cubicBezTo>
                    <a:cubicBezTo>
                      <a:pt x="221266" y="244114"/>
                      <a:pt x="222599" y="241066"/>
                      <a:pt x="224123" y="236875"/>
                    </a:cubicBezTo>
                    <a:cubicBezTo>
                      <a:pt x="230791" y="223635"/>
                      <a:pt x="241459" y="205633"/>
                      <a:pt x="245745" y="201347"/>
                    </a:cubicBezTo>
                    <a:cubicBezTo>
                      <a:pt x="248412" y="198680"/>
                      <a:pt x="251936" y="197346"/>
                      <a:pt x="255460" y="197346"/>
                    </a:cubicBezTo>
                    <a:cubicBezTo>
                      <a:pt x="258985" y="197346"/>
                      <a:pt x="262509" y="198680"/>
                      <a:pt x="265176" y="201347"/>
                    </a:cubicBezTo>
                    <a:cubicBezTo>
                      <a:pt x="270510" y="206776"/>
                      <a:pt x="270510" y="215444"/>
                      <a:pt x="265176" y="220873"/>
                    </a:cubicBezTo>
                    <a:close/>
                    <a:moveTo>
                      <a:pt x="215455" y="70473"/>
                    </a:moveTo>
                    <a:cubicBezTo>
                      <a:pt x="218408" y="81046"/>
                      <a:pt x="224504" y="92190"/>
                      <a:pt x="233458" y="102192"/>
                    </a:cubicBezTo>
                    <a:cubicBezTo>
                      <a:pt x="238982" y="108478"/>
                      <a:pt x="245459" y="114384"/>
                      <a:pt x="252508" y="120003"/>
                    </a:cubicBezTo>
                    <a:cubicBezTo>
                      <a:pt x="259556" y="125623"/>
                      <a:pt x="267272" y="130862"/>
                      <a:pt x="275558" y="135720"/>
                    </a:cubicBezTo>
                    <a:cubicBezTo>
                      <a:pt x="283750" y="140577"/>
                      <a:pt x="292608" y="144959"/>
                      <a:pt x="301657" y="148769"/>
                    </a:cubicBezTo>
                    <a:cubicBezTo>
                      <a:pt x="305467" y="150388"/>
                      <a:pt x="309277" y="151912"/>
                      <a:pt x="313087" y="153341"/>
                    </a:cubicBezTo>
                    <a:lnTo>
                      <a:pt x="268510" y="194775"/>
                    </a:lnTo>
                    <a:cubicBezTo>
                      <a:pt x="260223" y="188202"/>
                      <a:pt x="248222" y="188583"/>
                      <a:pt x="240506" y="196203"/>
                    </a:cubicBezTo>
                    <a:cubicBezTo>
                      <a:pt x="240411" y="196299"/>
                      <a:pt x="237268" y="200775"/>
                      <a:pt x="233077" y="207252"/>
                    </a:cubicBezTo>
                    <a:cubicBezTo>
                      <a:pt x="236887" y="192965"/>
                      <a:pt x="240316" y="177820"/>
                      <a:pt x="240316" y="171534"/>
                    </a:cubicBezTo>
                    <a:cubicBezTo>
                      <a:pt x="240316" y="157246"/>
                      <a:pt x="229267" y="145626"/>
                      <a:pt x="215265" y="144387"/>
                    </a:cubicBezTo>
                    <a:lnTo>
                      <a:pt x="215265" y="70473"/>
                    </a:lnTo>
                    <a:close/>
                    <a:moveTo>
                      <a:pt x="213074" y="151341"/>
                    </a:moveTo>
                    <a:cubicBezTo>
                      <a:pt x="224218" y="151341"/>
                      <a:pt x="233267" y="160389"/>
                      <a:pt x="233267" y="171534"/>
                    </a:cubicBezTo>
                    <a:cubicBezTo>
                      <a:pt x="233267" y="181059"/>
                      <a:pt x="224218" y="214968"/>
                      <a:pt x="217456" y="234018"/>
                    </a:cubicBezTo>
                    <a:cubicBezTo>
                      <a:pt x="215646" y="237542"/>
                      <a:pt x="214217" y="240876"/>
                      <a:pt x="213074" y="243828"/>
                    </a:cubicBezTo>
                    <a:cubicBezTo>
                      <a:pt x="212026" y="240876"/>
                      <a:pt x="210503" y="237542"/>
                      <a:pt x="208693" y="234018"/>
                    </a:cubicBezTo>
                    <a:cubicBezTo>
                      <a:pt x="201930" y="214968"/>
                      <a:pt x="192881" y="181059"/>
                      <a:pt x="192881" y="171534"/>
                    </a:cubicBezTo>
                    <a:cubicBezTo>
                      <a:pt x="192881" y="160389"/>
                      <a:pt x="201930" y="151341"/>
                      <a:pt x="213074" y="151341"/>
                    </a:cubicBezTo>
                    <a:close/>
                    <a:moveTo>
                      <a:pt x="112967" y="153341"/>
                    </a:moveTo>
                    <a:cubicBezTo>
                      <a:pt x="116776" y="151817"/>
                      <a:pt x="120587" y="150293"/>
                      <a:pt x="124396" y="148769"/>
                    </a:cubicBezTo>
                    <a:cubicBezTo>
                      <a:pt x="133541" y="144959"/>
                      <a:pt x="142303" y="140577"/>
                      <a:pt x="150495" y="135720"/>
                    </a:cubicBezTo>
                    <a:cubicBezTo>
                      <a:pt x="158687" y="130862"/>
                      <a:pt x="166402" y="125528"/>
                      <a:pt x="173545" y="120003"/>
                    </a:cubicBezTo>
                    <a:cubicBezTo>
                      <a:pt x="180689" y="114384"/>
                      <a:pt x="187166" y="108478"/>
                      <a:pt x="192595" y="102192"/>
                    </a:cubicBezTo>
                    <a:cubicBezTo>
                      <a:pt x="201549" y="92190"/>
                      <a:pt x="207645" y="81046"/>
                      <a:pt x="210598" y="70473"/>
                    </a:cubicBezTo>
                    <a:lnTo>
                      <a:pt x="210598" y="144387"/>
                    </a:lnTo>
                    <a:cubicBezTo>
                      <a:pt x="196596" y="145626"/>
                      <a:pt x="185547" y="157246"/>
                      <a:pt x="185547" y="171534"/>
                    </a:cubicBezTo>
                    <a:cubicBezTo>
                      <a:pt x="185547" y="177725"/>
                      <a:pt x="188976" y="192965"/>
                      <a:pt x="192786" y="207252"/>
                    </a:cubicBezTo>
                    <a:cubicBezTo>
                      <a:pt x="188595" y="200871"/>
                      <a:pt x="185452" y="196394"/>
                      <a:pt x="185356" y="196299"/>
                    </a:cubicBezTo>
                    <a:cubicBezTo>
                      <a:pt x="177737" y="188679"/>
                      <a:pt x="165640" y="188202"/>
                      <a:pt x="157353" y="194870"/>
                    </a:cubicBezTo>
                    <a:lnTo>
                      <a:pt x="112776" y="153436"/>
                    </a:lnTo>
                    <a:close/>
                    <a:moveTo>
                      <a:pt x="160877" y="220778"/>
                    </a:moveTo>
                    <a:cubicBezTo>
                      <a:pt x="158305" y="218206"/>
                      <a:pt x="156877" y="214682"/>
                      <a:pt x="156877" y="211062"/>
                    </a:cubicBezTo>
                    <a:cubicBezTo>
                      <a:pt x="156877" y="207443"/>
                      <a:pt x="158305" y="203919"/>
                      <a:pt x="160877" y="201347"/>
                    </a:cubicBezTo>
                    <a:cubicBezTo>
                      <a:pt x="163449" y="198775"/>
                      <a:pt x="167068" y="197346"/>
                      <a:pt x="170593" y="197346"/>
                    </a:cubicBezTo>
                    <a:cubicBezTo>
                      <a:pt x="174117" y="197346"/>
                      <a:pt x="177641" y="198680"/>
                      <a:pt x="180308" y="201347"/>
                    </a:cubicBezTo>
                    <a:cubicBezTo>
                      <a:pt x="184595" y="205633"/>
                      <a:pt x="195262" y="223635"/>
                      <a:pt x="201930" y="236875"/>
                    </a:cubicBezTo>
                    <a:cubicBezTo>
                      <a:pt x="203454" y="240971"/>
                      <a:pt x="204787" y="244114"/>
                      <a:pt x="205930" y="246495"/>
                    </a:cubicBezTo>
                    <a:cubicBezTo>
                      <a:pt x="203549" y="245352"/>
                      <a:pt x="200501" y="244019"/>
                      <a:pt x="196310" y="242495"/>
                    </a:cubicBezTo>
                    <a:cubicBezTo>
                      <a:pt x="183070" y="235827"/>
                      <a:pt x="165068" y="225159"/>
                      <a:pt x="160782" y="220873"/>
                    </a:cubicBezTo>
                    <a:close/>
                    <a:moveTo>
                      <a:pt x="131064" y="233256"/>
                    </a:moveTo>
                    <a:cubicBezTo>
                      <a:pt x="140589" y="233256"/>
                      <a:pt x="174593" y="242304"/>
                      <a:pt x="193643" y="249162"/>
                    </a:cubicBezTo>
                    <a:cubicBezTo>
                      <a:pt x="197453" y="251067"/>
                      <a:pt x="200501" y="252496"/>
                      <a:pt x="202978" y="253544"/>
                    </a:cubicBezTo>
                    <a:cubicBezTo>
                      <a:pt x="200501" y="254496"/>
                      <a:pt x="197549" y="255925"/>
                      <a:pt x="193643" y="257830"/>
                    </a:cubicBezTo>
                    <a:cubicBezTo>
                      <a:pt x="174593" y="264593"/>
                      <a:pt x="140589" y="273737"/>
                      <a:pt x="131064" y="273737"/>
                    </a:cubicBezTo>
                    <a:cubicBezTo>
                      <a:pt x="119920" y="273737"/>
                      <a:pt x="110871" y="264688"/>
                      <a:pt x="110871" y="253544"/>
                    </a:cubicBezTo>
                    <a:cubicBezTo>
                      <a:pt x="110871" y="242400"/>
                      <a:pt x="119920" y="233351"/>
                      <a:pt x="131064" y="233351"/>
                    </a:cubicBezTo>
                    <a:close/>
                    <a:moveTo>
                      <a:pt x="184118" y="485668"/>
                    </a:moveTo>
                    <a:cubicBezTo>
                      <a:pt x="186880" y="481191"/>
                      <a:pt x="188881" y="476334"/>
                      <a:pt x="190024" y="471190"/>
                    </a:cubicBezTo>
                    <a:cubicBezTo>
                      <a:pt x="191643" y="464142"/>
                      <a:pt x="191643" y="456998"/>
                      <a:pt x="190310" y="450140"/>
                    </a:cubicBezTo>
                    <a:cubicBezTo>
                      <a:pt x="187738" y="436424"/>
                      <a:pt x="180118" y="424137"/>
                      <a:pt x="170021" y="415088"/>
                    </a:cubicBezTo>
                    <a:cubicBezTo>
                      <a:pt x="163068" y="408706"/>
                      <a:pt x="155353" y="403944"/>
                      <a:pt x="147828" y="399657"/>
                    </a:cubicBezTo>
                    <a:cubicBezTo>
                      <a:pt x="140303" y="395466"/>
                      <a:pt x="132874" y="391752"/>
                      <a:pt x="125730" y="388227"/>
                    </a:cubicBezTo>
                    <a:cubicBezTo>
                      <a:pt x="111347" y="381179"/>
                      <a:pt x="97726" y="374988"/>
                      <a:pt x="85249" y="368606"/>
                    </a:cubicBezTo>
                    <a:cubicBezTo>
                      <a:pt x="60674" y="355461"/>
                      <a:pt x="38957" y="343365"/>
                      <a:pt x="25241" y="327744"/>
                    </a:cubicBezTo>
                    <a:cubicBezTo>
                      <a:pt x="18478" y="320028"/>
                      <a:pt x="13621" y="311456"/>
                      <a:pt x="11811" y="303169"/>
                    </a:cubicBezTo>
                    <a:cubicBezTo>
                      <a:pt x="10001" y="294787"/>
                      <a:pt x="11430" y="286596"/>
                      <a:pt x="14192" y="279833"/>
                    </a:cubicBezTo>
                    <a:cubicBezTo>
                      <a:pt x="17145" y="273070"/>
                      <a:pt x="21526" y="267736"/>
                      <a:pt x="26289" y="263831"/>
                    </a:cubicBezTo>
                    <a:cubicBezTo>
                      <a:pt x="31147" y="260021"/>
                      <a:pt x="36290" y="257544"/>
                      <a:pt x="41148" y="256306"/>
                    </a:cubicBezTo>
                    <a:cubicBezTo>
                      <a:pt x="42577" y="255925"/>
                      <a:pt x="43910" y="255925"/>
                      <a:pt x="45244" y="255735"/>
                    </a:cubicBezTo>
                    <a:lnTo>
                      <a:pt x="55054" y="255735"/>
                    </a:lnTo>
                    <a:cubicBezTo>
                      <a:pt x="58960" y="256306"/>
                      <a:pt x="62293" y="257640"/>
                      <a:pt x="65151" y="258878"/>
                    </a:cubicBezTo>
                    <a:cubicBezTo>
                      <a:pt x="70961" y="261640"/>
                      <a:pt x="74581" y="264783"/>
                      <a:pt x="77152" y="267069"/>
                    </a:cubicBezTo>
                    <a:cubicBezTo>
                      <a:pt x="79724" y="269355"/>
                      <a:pt x="81153" y="270975"/>
                      <a:pt x="82010" y="271832"/>
                    </a:cubicBezTo>
                    <a:cubicBezTo>
                      <a:pt x="82868" y="272689"/>
                      <a:pt x="83153" y="272975"/>
                      <a:pt x="83153" y="272975"/>
                    </a:cubicBezTo>
                    <a:cubicBezTo>
                      <a:pt x="83153" y="272975"/>
                      <a:pt x="82963" y="272689"/>
                      <a:pt x="82201" y="271641"/>
                    </a:cubicBezTo>
                    <a:cubicBezTo>
                      <a:pt x="81439" y="270594"/>
                      <a:pt x="80200" y="268784"/>
                      <a:pt x="77819" y="266307"/>
                    </a:cubicBezTo>
                    <a:cubicBezTo>
                      <a:pt x="75438" y="263831"/>
                      <a:pt x="72009" y="260307"/>
                      <a:pt x="66008" y="256973"/>
                    </a:cubicBezTo>
                    <a:cubicBezTo>
                      <a:pt x="65246" y="256592"/>
                      <a:pt x="64294" y="256211"/>
                      <a:pt x="63341" y="255830"/>
                    </a:cubicBezTo>
                    <a:lnTo>
                      <a:pt x="103727" y="255830"/>
                    </a:lnTo>
                    <a:cubicBezTo>
                      <a:pt x="104966" y="269832"/>
                      <a:pt x="116586" y="280881"/>
                      <a:pt x="130873" y="280881"/>
                    </a:cubicBezTo>
                    <a:cubicBezTo>
                      <a:pt x="136874" y="280881"/>
                      <a:pt x="151257" y="277642"/>
                      <a:pt x="165164" y="274023"/>
                    </a:cubicBezTo>
                    <a:cubicBezTo>
                      <a:pt x="160877" y="276785"/>
                      <a:pt x="157353" y="279357"/>
                      <a:pt x="155639" y="281071"/>
                    </a:cubicBezTo>
                    <a:cubicBezTo>
                      <a:pt x="151638" y="285072"/>
                      <a:pt x="149447" y="290310"/>
                      <a:pt x="149447" y="295930"/>
                    </a:cubicBezTo>
                    <a:cubicBezTo>
                      <a:pt x="149447" y="300693"/>
                      <a:pt x="151067" y="305169"/>
                      <a:pt x="154019" y="308789"/>
                    </a:cubicBezTo>
                    <a:lnTo>
                      <a:pt x="107918" y="351651"/>
                    </a:lnTo>
                    <a:cubicBezTo>
                      <a:pt x="104203" y="350223"/>
                      <a:pt x="100489" y="348794"/>
                      <a:pt x="96869" y="347365"/>
                    </a:cubicBezTo>
                    <a:cubicBezTo>
                      <a:pt x="87725" y="343746"/>
                      <a:pt x="78772" y="339840"/>
                      <a:pt x="70485" y="335173"/>
                    </a:cubicBezTo>
                    <a:cubicBezTo>
                      <a:pt x="62198" y="330506"/>
                      <a:pt x="54673" y="324981"/>
                      <a:pt x="48482" y="318504"/>
                    </a:cubicBezTo>
                    <a:cubicBezTo>
                      <a:pt x="42386" y="312123"/>
                      <a:pt x="38005" y="304407"/>
                      <a:pt x="38005" y="297264"/>
                    </a:cubicBezTo>
                    <a:cubicBezTo>
                      <a:pt x="37909" y="290310"/>
                      <a:pt x="42481" y="283548"/>
                      <a:pt x="48196" y="280690"/>
                    </a:cubicBezTo>
                    <a:cubicBezTo>
                      <a:pt x="53816" y="277642"/>
                      <a:pt x="60769" y="278595"/>
                      <a:pt x="65818" y="281738"/>
                    </a:cubicBezTo>
                    <a:cubicBezTo>
                      <a:pt x="67532" y="282786"/>
                      <a:pt x="68866" y="284119"/>
                      <a:pt x="70009" y="285453"/>
                    </a:cubicBezTo>
                    <a:cubicBezTo>
                      <a:pt x="66294" y="284691"/>
                      <a:pt x="62293" y="285453"/>
                      <a:pt x="59055" y="287929"/>
                    </a:cubicBezTo>
                    <a:cubicBezTo>
                      <a:pt x="53149" y="292501"/>
                      <a:pt x="52102" y="300978"/>
                      <a:pt x="56769" y="306884"/>
                    </a:cubicBezTo>
                    <a:cubicBezTo>
                      <a:pt x="56959" y="307170"/>
                      <a:pt x="57341" y="307360"/>
                      <a:pt x="57626" y="307551"/>
                    </a:cubicBezTo>
                    <a:cubicBezTo>
                      <a:pt x="57721" y="307741"/>
                      <a:pt x="57912" y="307932"/>
                      <a:pt x="58102" y="308217"/>
                    </a:cubicBezTo>
                    <a:cubicBezTo>
                      <a:pt x="58674" y="308789"/>
                      <a:pt x="59531" y="309551"/>
                      <a:pt x="60674" y="310218"/>
                    </a:cubicBezTo>
                    <a:cubicBezTo>
                      <a:pt x="60769" y="310218"/>
                      <a:pt x="60865" y="310313"/>
                      <a:pt x="60960" y="310408"/>
                    </a:cubicBezTo>
                    <a:cubicBezTo>
                      <a:pt x="61055" y="310408"/>
                      <a:pt x="61150" y="310503"/>
                      <a:pt x="61246" y="310599"/>
                    </a:cubicBezTo>
                    <a:cubicBezTo>
                      <a:pt x="62293" y="311170"/>
                      <a:pt x="63722" y="311551"/>
                      <a:pt x="65246" y="311837"/>
                    </a:cubicBezTo>
                    <a:cubicBezTo>
                      <a:pt x="65532" y="311837"/>
                      <a:pt x="65818" y="311932"/>
                      <a:pt x="66103" y="311932"/>
                    </a:cubicBezTo>
                    <a:cubicBezTo>
                      <a:pt x="68580" y="312218"/>
                      <a:pt x="71247" y="311932"/>
                      <a:pt x="73914" y="310980"/>
                    </a:cubicBezTo>
                    <a:cubicBezTo>
                      <a:pt x="76295" y="310122"/>
                      <a:pt x="78486" y="308598"/>
                      <a:pt x="80200" y="306598"/>
                    </a:cubicBezTo>
                    <a:cubicBezTo>
                      <a:pt x="81915" y="304788"/>
                      <a:pt x="83058" y="302693"/>
                      <a:pt x="83820" y="300788"/>
                    </a:cubicBezTo>
                    <a:cubicBezTo>
                      <a:pt x="84582" y="298883"/>
                      <a:pt x="84963" y="297264"/>
                      <a:pt x="85153" y="296121"/>
                    </a:cubicBezTo>
                    <a:cubicBezTo>
                      <a:pt x="85344" y="294978"/>
                      <a:pt x="85439" y="294311"/>
                      <a:pt x="85439" y="294311"/>
                    </a:cubicBezTo>
                    <a:cubicBezTo>
                      <a:pt x="85249" y="289929"/>
                      <a:pt x="84011" y="285548"/>
                      <a:pt x="81629" y="281547"/>
                    </a:cubicBezTo>
                    <a:cubicBezTo>
                      <a:pt x="79248" y="277547"/>
                      <a:pt x="75819" y="274213"/>
                      <a:pt x="71723" y="271737"/>
                    </a:cubicBezTo>
                    <a:cubicBezTo>
                      <a:pt x="67627" y="269260"/>
                      <a:pt x="62865" y="267736"/>
                      <a:pt x="57912" y="267450"/>
                    </a:cubicBezTo>
                    <a:cubicBezTo>
                      <a:pt x="52959" y="267165"/>
                      <a:pt x="47434" y="268117"/>
                      <a:pt x="42767" y="270784"/>
                    </a:cubicBezTo>
                    <a:cubicBezTo>
                      <a:pt x="38100" y="273261"/>
                      <a:pt x="34099" y="277071"/>
                      <a:pt x="31337" y="281738"/>
                    </a:cubicBezTo>
                    <a:cubicBezTo>
                      <a:pt x="28575" y="286310"/>
                      <a:pt x="26860" y="291930"/>
                      <a:pt x="27051" y="297549"/>
                    </a:cubicBezTo>
                    <a:cubicBezTo>
                      <a:pt x="27242" y="303169"/>
                      <a:pt x="29051" y="308503"/>
                      <a:pt x="31623" y="313170"/>
                    </a:cubicBezTo>
                    <a:cubicBezTo>
                      <a:pt x="34195" y="317838"/>
                      <a:pt x="37528" y="321933"/>
                      <a:pt x="41148" y="325553"/>
                    </a:cubicBezTo>
                    <a:cubicBezTo>
                      <a:pt x="48387" y="332697"/>
                      <a:pt x="56959" y="338507"/>
                      <a:pt x="65913" y="343269"/>
                    </a:cubicBezTo>
                    <a:cubicBezTo>
                      <a:pt x="74962" y="347937"/>
                      <a:pt x="84392" y="351651"/>
                      <a:pt x="93726" y="354985"/>
                    </a:cubicBezTo>
                    <a:cubicBezTo>
                      <a:pt x="103061" y="358319"/>
                      <a:pt x="112395" y="361462"/>
                      <a:pt x="121444" y="364796"/>
                    </a:cubicBezTo>
                    <a:cubicBezTo>
                      <a:pt x="130493" y="368130"/>
                      <a:pt x="139065" y="372130"/>
                      <a:pt x="147256" y="376512"/>
                    </a:cubicBezTo>
                    <a:cubicBezTo>
                      <a:pt x="163544" y="385370"/>
                      <a:pt x="178308" y="395752"/>
                      <a:pt x="189547" y="407373"/>
                    </a:cubicBezTo>
                    <a:cubicBezTo>
                      <a:pt x="200787" y="418898"/>
                      <a:pt x="207931" y="432233"/>
                      <a:pt x="210217" y="444330"/>
                    </a:cubicBezTo>
                    <a:cubicBezTo>
                      <a:pt x="210217" y="444520"/>
                      <a:pt x="210217" y="444711"/>
                      <a:pt x="210217" y="444806"/>
                    </a:cubicBezTo>
                    <a:lnTo>
                      <a:pt x="210217" y="452045"/>
                    </a:lnTo>
                    <a:cubicBezTo>
                      <a:pt x="203835" y="453188"/>
                      <a:pt x="198977" y="458617"/>
                      <a:pt x="198977" y="465285"/>
                    </a:cubicBezTo>
                    <a:cubicBezTo>
                      <a:pt x="198977" y="472809"/>
                      <a:pt x="205073" y="478905"/>
                      <a:pt x="212598" y="478905"/>
                    </a:cubicBezTo>
                    <a:cubicBezTo>
                      <a:pt x="220123" y="478905"/>
                      <a:pt x="226219" y="472809"/>
                      <a:pt x="226219" y="465285"/>
                    </a:cubicBezTo>
                    <a:cubicBezTo>
                      <a:pt x="226219" y="458617"/>
                      <a:pt x="221361" y="453188"/>
                      <a:pt x="214979" y="452045"/>
                    </a:cubicBezTo>
                    <a:lnTo>
                      <a:pt x="214979" y="444806"/>
                    </a:lnTo>
                    <a:cubicBezTo>
                      <a:pt x="214979" y="444806"/>
                      <a:pt x="214979" y="444425"/>
                      <a:pt x="214979" y="444234"/>
                    </a:cubicBezTo>
                    <a:cubicBezTo>
                      <a:pt x="217265" y="432138"/>
                      <a:pt x="224409" y="418898"/>
                      <a:pt x="235649" y="407277"/>
                    </a:cubicBezTo>
                    <a:cubicBezTo>
                      <a:pt x="246888" y="395657"/>
                      <a:pt x="261652" y="385275"/>
                      <a:pt x="277939" y="376416"/>
                    </a:cubicBezTo>
                    <a:cubicBezTo>
                      <a:pt x="286131" y="372035"/>
                      <a:pt x="294799" y="368130"/>
                      <a:pt x="303752" y="364701"/>
                    </a:cubicBezTo>
                    <a:cubicBezTo>
                      <a:pt x="312801" y="361272"/>
                      <a:pt x="322135" y="358224"/>
                      <a:pt x="331470" y="354890"/>
                    </a:cubicBezTo>
                    <a:cubicBezTo>
                      <a:pt x="340805" y="351556"/>
                      <a:pt x="350234" y="347841"/>
                      <a:pt x="359283" y="343174"/>
                    </a:cubicBezTo>
                    <a:cubicBezTo>
                      <a:pt x="368237" y="338412"/>
                      <a:pt x="376809" y="332601"/>
                      <a:pt x="384048" y="325458"/>
                    </a:cubicBezTo>
                    <a:cubicBezTo>
                      <a:pt x="387668" y="321838"/>
                      <a:pt x="391001" y="317742"/>
                      <a:pt x="393573" y="313075"/>
                    </a:cubicBezTo>
                    <a:cubicBezTo>
                      <a:pt x="396145" y="308408"/>
                      <a:pt x="397955" y="303074"/>
                      <a:pt x="398145" y="297454"/>
                    </a:cubicBezTo>
                    <a:cubicBezTo>
                      <a:pt x="398431" y="291834"/>
                      <a:pt x="396716" y="286215"/>
                      <a:pt x="393859" y="281643"/>
                    </a:cubicBezTo>
                    <a:cubicBezTo>
                      <a:pt x="391097" y="276975"/>
                      <a:pt x="387096" y="273261"/>
                      <a:pt x="382429" y="270689"/>
                    </a:cubicBezTo>
                    <a:cubicBezTo>
                      <a:pt x="377762" y="268117"/>
                      <a:pt x="372332" y="267069"/>
                      <a:pt x="367284" y="267355"/>
                    </a:cubicBezTo>
                    <a:cubicBezTo>
                      <a:pt x="362236" y="267736"/>
                      <a:pt x="357473" y="269165"/>
                      <a:pt x="353473" y="271641"/>
                    </a:cubicBezTo>
                    <a:cubicBezTo>
                      <a:pt x="349377" y="274023"/>
                      <a:pt x="345948" y="277452"/>
                      <a:pt x="343567" y="281452"/>
                    </a:cubicBezTo>
                    <a:cubicBezTo>
                      <a:pt x="341185" y="285453"/>
                      <a:pt x="339947" y="289834"/>
                      <a:pt x="339757" y="294216"/>
                    </a:cubicBezTo>
                    <a:cubicBezTo>
                      <a:pt x="339757" y="294216"/>
                      <a:pt x="339757" y="294882"/>
                      <a:pt x="340043" y="296025"/>
                    </a:cubicBezTo>
                    <a:cubicBezTo>
                      <a:pt x="340233" y="297168"/>
                      <a:pt x="340614" y="298883"/>
                      <a:pt x="341376" y="300693"/>
                    </a:cubicBezTo>
                    <a:cubicBezTo>
                      <a:pt x="342138" y="302598"/>
                      <a:pt x="343376" y="304693"/>
                      <a:pt x="344995" y="306503"/>
                    </a:cubicBezTo>
                    <a:cubicBezTo>
                      <a:pt x="346710" y="308408"/>
                      <a:pt x="348996" y="310027"/>
                      <a:pt x="351282" y="310884"/>
                    </a:cubicBezTo>
                    <a:cubicBezTo>
                      <a:pt x="353949" y="311932"/>
                      <a:pt x="356711" y="312123"/>
                      <a:pt x="359093" y="311837"/>
                    </a:cubicBezTo>
                    <a:cubicBezTo>
                      <a:pt x="359378" y="311837"/>
                      <a:pt x="359664" y="311837"/>
                      <a:pt x="359950" y="311742"/>
                    </a:cubicBezTo>
                    <a:cubicBezTo>
                      <a:pt x="361474" y="311456"/>
                      <a:pt x="362903" y="311075"/>
                      <a:pt x="363950" y="310503"/>
                    </a:cubicBezTo>
                    <a:cubicBezTo>
                      <a:pt x="364045" y="310503"/>
                      <a:pt x="364141" y="310408"/>
                      <a:pt x="364236" y="310313"/>
                    </a:cubicBezTo>
                    <a:cubicBezTo>
                      <a:pt x="364331" y="310313"/>
                      <a:pt x="364426" y="310218"/>
                      <a:pt x="364522" y="310122"/>
                    </a:cubicBezTo>
                    <a:cubicBezTo>
                      <a:pt x="365665" y="309456"/>
                      <a:pt x="366522" y="308694"/>
                      <a:pt x="367093" y="308122"/>
                    </a:cubicBezTo>
                    <a:cubicBezTo>
                      <a:pt x="367284" y="307836"/>
                      <a:pt x="367474" y="307646"/>
                      <a:pt x="367570" y="307455"/>
                    </a:cubicBezTo>
                    <a:cubicBezTo>
                      <a:pt x="367856" y="307170"/>
                      <a:pt x="368141" y="307074"/>
                      <a:pt x="368427" y="306789"/>
                    </a:cubicBezTo>
                    <a:cubicBezTo>
                      <a:pt x="372999" y="300883"/>
                      <a:pt x="371951" y="292406"/>
                      <a:pt x="366141" y="287834"/>
                    </a:cubicBezTo>
                    <a:cubicBezTo>
                      <a:pt x="362903" y="285357"/>
                      <a:pt x="358902" y="284691"/>
                      <a:pt x="355187" y="285357"/>
                    </a:cubicBezTo>
                    <a:cubicBezTo>
                      <a:pt x="356330" y="283929"/>
                      <a:pt x="357664" y="282690"/>
                      <a:pt x="359378" y="281643"/>
                    </a:cubicBezTo>
                    <a:cubicBezTo>
                      <a:pt x="364426" y="278499"/>
                      <a:pt x="371380" y="277642"/>
                      <a:pt x="376999" y="280595"/>
                    </a:cubicBezTo>
                    <a:cubicBezTo>
                      <a:pt x="382714" y="283452"/>
                      <a:pt x="387382" y="290215"/>
                      <a:pt x="387191" y="297168"/>
                    </a:cubicBezTo>
                    <a:cubicBezTo>
                      <a:pt x="387191" y="304312"/>
                      <a:pt x="382810" y="312027"/>
                      <a:pt x="376714" y="318409"/>
                    </a:cubicBezTo>
                    <a:cubicBezTo>
                      <a:pt x="370522" y="324886"/>
                      <a:pt x="362998" y="330411"/>
                      <a:pt x="354711" y="335078"/>
                    </a:cubicBezTo>
                    <a:cubicBezTo>
                      <a:pt x="346424" y="339745"/>
                      <a:pt x="337471" y="343555"/>
                      <a:pt x="328327" y="347270"/>
                    </a:cubicBezTo>
                    <a:cubicBezTo>
                      <a:pt x="324612" y="348699"/>
                      <a:pt x="320897" y="350127"/>
                      <a:pt x="317278" y="351556"/>
                    </a:cubicBezTo>
                    <a:lnTo>
                      <a:pt x="271177" y="308694"/>
                    </a:lnTo>
                    <a:cubicBezTo>
                      <a:pt x="277654" y="300407"/>
                      <a:pt x="277178" y="288501"/>
                      <a:pt x="269558" y="280881"/>
                    </a:cubicBezTo>
                    <a:cubicBezTo>
                      <a:pt x="269462" y="280785"/>
                      <a:pt x="264985" y="277642"/>
                      <a:pt x="258604" y="273451"/>
                    </a:cubicBezTo>
                    <a:cubicBezTo>
                      <a:pt x="272891" y="277261"/>
                      <a:pt x="288036" y="280690"/>
                      <a:pt x="294227" y="280690"/>
                    </a:cubicBezTo>
                    <a:cubicBezTo>
                      <a:pt x="308515" y="280690"/>
                      <a:pt x="320135" y="269641"/>
                      <a:pt x="321374" y="255639"/>
                    </a:cubicBezTo>
                    <a:lnTo>
                      <a:pt x="361760" y="255639"/>
                    </a:lnTo>
                    <a:cubicBezTo>
                      <a:pt x="360902" y="256020"/>
                      <a:pt x="359950" y="256401"/>
                      <a:pt x="359093" y="256782"/>
                    </a:cubicBezTo>
                    <a:cubicBezTo>
                      <a:pt x="353187" y="260021"/>
                      <a:pt x="349663" y="263545"/>
                      <a:pt x="347281" y="266117"/>
                    </a:cubicBezTo>
                    <a:cubicBezTo>
                      <a:pt x="344900" y="268689"/>
                      <a:pt x="343662" y="270403"/>
                      <a:pt x="342900" y="271451"/>
                    </a:cubicBezTo>
                    <a:cubicBezTo>
                      <a:pt x="342138" y="272499"/>
                      <a:pt x="341947" y="272784"/>
                      <a:pt x="341947" y="272784"/>
                    </a:cubicBezTo>
                    <a:cubicBezTo>
                      <a:pt x="341947" y="272784"/>
                      <a:pt x="342233" y="272499"/>
                      <a:pt x="343091" y="271641"/>
                    </a:cubicBezTo>
                    <a:cubicBezTo>
                      <a:pt x="343948" y="270784"/>
                      <a:pt x="345376" y="269165"/>
                      <a:pt x="347948" y="266879"/>
                    </a:cubicBezTo>
                    <a:cubicBezTo>
                      <a:pt x="350520" y="264593"/>
                      <a:pt x="354139" y="261450"/>
                      <a:pt x="359950" y="258687"/>
                    </a:cubicBezTo>
                    <a:cubicBezTo>
                      <a:pt x="362807" y="257449"/>
                      <a:pt x="366141" y="256211"/>
                      <a:pt x="370046" y="255544"/>
                    </a:cubicBezTo>
                    <a:lnTo>
                      <a:pt x="379857" y="255544"/>
                    </a:lnTo>
                    <a:cubicBezTo>
                      <a:pt x="381191" y="255735"/>
                      <a:pt x="382524" y="255735"/>
                      <a:pt x="383953" y="256116"/>
                    </a:cubicBezTo>
                    <a:cubicBezTo>
                      <a:pt x="388906" y="257259"/>
                      <a:pt x="394049" y="259830"/>
                      <a:pt x="398812" y="263640"/>
                    </a:cubicBezTo>
                    <a:cubicBezTo>
                      <a:pt x="403574" y="267546"/>
                      <a:pt x="407956" y="272880"/>
                      <a:pt x="410908" y="279642"/>
                    </a:cubicBezTo>
                    <a:cubicBezTo>
                      <a:pt x="413766" y="286405"/>
                      <a:pt x="415099" y="294501"/>
                      <a:pt x="413290" y="302979"/>
                    </a:cubicBezTo>
                    <a:cubicBezTo>
                      <a:pt x="411480" y="311265"/>
                      <a:pt x="406622" y="319838"/>
                      <a:pt x="399860" y="327553"/>
                    </a:cubicBezTo>
                    <a:cubicBezTo>
                      <a:pt x="386239" y="343174"/>
                      <a:pt x="364522" y="355271"/>
                      <a:pt x="339852" y="368415"/>
                    </a:cubicBezTo>
                    <a:cubicBezTo>
                      <a:pt x="327374" y="374797"/>
                      <a:pt x="313754" y="380988"/>
                      <a:pt x="299371" y="388037"/>
                    </a:cubicBezTo>
                    <a:cubicBezTo>
                      <a:pt x="292132" y="391561"/>
                      <a:pt x="284797" y="395276"/>
                      <a:pt x="277273" y="399467"/>
                    </a:cubicBezTo>
                    <a:cubicBezTo>
                      <a:pt x="269748" y="403658"/>
                      <a:pt x="262128" y="408516"/>
                      <a:pt x="255080" y="414897"/>
                    </a:cubicBezTo>
                    <a:cubicBezTo>
                      <a:pt x="244983" y="423946"/>
                      <a:pt x="237363" y="436233"/>
                      <a:pt x="234791" y="449949"/>
                    </a:cubicBezTo>
                    <a:cubicBezTo>
                      <a:pt x="233458" y="456807"/>
                      <a:pt x="233458" y="463951"/>
                      <a:pt x="235077" y="471000"/>
                    </a:cubicBezTo>
                    <a:cubicBezTo>
                      <a:pt x="236220" y="476048"/>
                      <a:pt x="238220" y="481001"/>
                      <a:pt x="240983" y="485478"/>
                    </a:cubicBezTo>
                    <a:lnTo>
                      <a:pt x="183166"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2003;p48">
                <a:extLst>
                  <a:ext uri="{FF2B5EF4-FFF2-40B4-BE49-F238E27FC236}">
                    <a16:creationId xmlns:a16="http://schemas.microsoft.com/office/drawing/2014/main" xmlns="" id="{3C21E435-A40A-FDDE-72BA-BF136020E20B}"/>
                  </a:ext>
                </a:extLst>
              </p:cNvPr>
              <p:cNvSpPr/>
              <p:nvPr/>
            </p:nvSpPr>
            <p:spPr>
              <a:xfrm>
                <a:off x="469488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 name="Google Shape;2004;p48">
                <a:extLst>
                  <a:ext uri="{FF2B5EF4-FFF2-40B4-BE49-F238E27FC236}">
                    <a16:creationId xmlns:a16="http://schemas.microsoft.com/office/drawing/2014/main" xmlns="" id="{BAB1D71D-5674-60AD-F48F-171273C33C31}"/>
                  </a:ext>
                </a:extLst>
              </p:cNvPr>
              <p:cNvSpPr/>
              <p:nvPr/>
            </p:nvSpPr>
            <p:spPr>
              <a:xfrm>
                <a:off x="4381500"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2005;p48">
              <a:extLst>
                <a:ext uri="{FF2B5EF4-FFF2-40B4-BE49-F238E27FC236}">
                  <a16:creationId xmlns:a16="http://schemas.microsoft.com/office/drawing/2014/main" xmlns="" id="{0CE6FEEC-91CC-E1E2-CB19-DF7D710704BA}"/>
                </a:ext>
              </a:extLst>
            </p:cNvPr>
            <p:cNvGrpSpPr/>
            <p:nvPr/>
          </p:nvGrpSpPr>
          <p:grpSpPr>
            <a:xfrm>
              <a:off x="4810029" y="3138487"/>
              <a:ext cx="429863" cy="578738"/>
              <a:chOff x="4810029" y="3138487"/>
              <a:chExt cx="429863" cy="578738"/>
            </a:xfrm>
          </p:grpSpPr>
          <p:sp>
            <p:nvSpPr>
              <p:cNvPr id="57" name="Google Shape;2006;p48">
                <a:extLst>
                  <a:ext uri="{FF2B5EF4-FFF2-40B4-BE49-F238E27FC236}">
                    <a16:creationId xmlns:a16="http://schemas.microsoft.com/office/drawing/2014/main" xmlns="" id="{096B166B-F2B9-3765-5CE5-7DF3EDB51E7F}"/>
                  </a:ext>
                </a:extLst>
              </p:cNvPr>
              <p:cNvSpPr/>
              <p:nvPr/>
            </p:nvSpPr>
            <p:spPr>
              <a:xfrm>
                <a:off x="48102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3" y="59722"/>
                      <a:pt x="58865"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8" y="119634"/>
                      <a:pt x="75057" y="117443"/>
                      <a:pt x="74867"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2007;p48">
                <a:extLst>
                  <a:ext uri="{FF2B5EF4-FFF2-40B4-BE49-F238E27FC236}">
                    <a16:creationId xmlns:a16="http://schemas.microsoft.com/office/drawing/2014/main" xmlns="" id="{5BA512A7-4E19-F5A3-66D5-1C68B2694020}"/>
                  </a:ext>
                </a:extLst>
              </p:cNvPr>
              <p:cNvSpPr/>
              <p:nvPr/>
            </p:nvSpPr>
            <p:spPr>
              <a:xfrm>
                <a:off x="48100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2008;p48">
                <a:extLst>
                  <a:ext uri="{FF2B5EF4-FFF2-40B4-BE49-F238E27FC236}">
                    <a16:creationId xmlns:a16="http://schemas.microsoft.com/office/drawing/2014/main" xmlns="" id="{7F01770B-CA77-A4CF-ED1E-BAF631288B5A}"/>
                  </a:ext>
                </a:extLst>
              </p:cNvPr>
              <p:cNvSpPr/>
              <p:nvPr/>
            </p:nvSpPr>
            <p:spPr>
              <a:xfrm>
                <a:off x="512332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2009;p48">
                <a:extLst>
                  <a:ext uri="{FF2B5EF4-FFF2-40B4-BE49-F238E27FC236}">
                    <a16:creationId xmlns:a16="http://schemas.microsoft.com/office/drawing/2014/main" xmlns="" id="{8D6D5DFA-3D3A-B23A-C583-0A4C6926B9FE}"/>
                  </a:ext>
                </a:extLst>
              </p:cNvPr>
              <p:cNvSpPr/>
              <p:nvPr/>
            </p:nvSpPr>
            <p:spPr>
              <a:xfrm>
                <a:off x="4811268" y="3210126"/>
                <a:ext cx="428624" cy="507099"/>
              </a:xfrm>
              <a:custGeom>
                <a:avLst/>
                <a:gdLst/>
                <a:ahLst/>
                <a:cxnLst/>
                <a:rect l="l" t="t" r="r" b="b"/>
                <a:pathLst>
                  <a:path w="428624" h="507099" extrusionOk="0">
                    <a:moveTo>
                      <a:pt x="427482" y="485763"/>
                    </a:moveTo>
                    <a:lnTo>
                      <a:pt x="387096" y="485763"/>
                    </a:lnTo>
                    <a:cubicBezTo>
                      <a:pt x="389191"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2"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4"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4" y="411278"/>
                      <a:pt x="392716" y="410135"/>
                    </a:cubicBezTo>
                    <a:cubicBezTo>
                      <a:pt x="389858" y="407944"/>
                      <a:pt x="386715" y="403753"/>
                      <a:pt x="386239" y="399753"/>
                    </a:cubicBezTo>
                    <a:cubicBezTo>
                      <a:pt x="386144" y="398895"/>
                      <a:pt x="385953" y="397562"/>
                      <a:pt x="386239" y="395752"/>
                    </a:cubicBezTo>
                    <a:cubicBezTo>
                      <a:pt x="386524" y="393942"/>
                      <a:pt x="387382" y="391752"/>
                      <a:pt x="389001" y="389561"/>
                    </a:cubicBezTo>
                    <a:cubicBezTo>
                      <a:pt x="390620" y="387370"/>
                      <a:pt x="393002" y="385370"/>
                      <a:pt x="395954" y="384227"/>
                    </a:cubicBezTo>
                    <a:cubicBezTo>
                      <a:pt x="399002" y="383084"/>
                      <a:pt x="402812" y="382893"/>
                      <a:pt x="406527" y="383751"/>
                    </a:cubicBezTo>
                    <a:cubicBezTo>
                      <a:pt x="413194"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2" y="479382"/>
                      <a:pt x="317849" y="475191"/>
                      <a:pt x="317754" y="471381"/>
                    </a:cubicBezTo>
                    <a:cubicBezTo>
                      <a:pt x="317754" y="467475"/>
                      <a:pt x="317087" y="463856"/>
                      <a:pt x="315944" y="460617"/>
                    </a:cubicBezTo>
                    <a:cubicBezTo>
                      <a:pt x="313753"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0" y="469476"/>
                      <a:pt x="295084" y="475286"/>
                    </a:cubicBezTo>
                    <a:cubicBezTo>
                      <a:pt x="294608" y="476524"/>
                      <a:pt x="293751" y="478429"/>
                      <a:pt x="292036"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6" y="361557"/>
                      <a:pt x="373761" y="358224"/>
                      <a:pt x="379000" y="354699"/>
                    </a:cubicBezTo>
                    <a:cubicBezTo>
                      <a:pt x="389382" y="347746"/>
                      <a:pt x="398716" y="340317"/>
                      <a:pt x="405860" y="331744"/>
                    </a:cubicBezTo>
                    <a:cubicBezTo>
                      <a:pt x="413004" y="323267"/>
                      <a:pt x="418148"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8" y="193060"/>
                      <a:pt x="413004" y="183821"/>
                      <a:pt x="405860" y="175344"/>
                    </a:cubicBezTo>
                    <a:cubicBezTo>
                      <a:pt x="398716" y="166771"/>
                      <a:pt x="389382" y="159342"/>
                      <a:pt x="379000" y="152388"/>
                    </a:cubicBezTo>
                    <a:cubicBezTo>
                      <a:pt x="373761" y="148864"/>
                      <a:pt x="368236"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6" y="26468"/>
                    </a:cubicBezTo>
                    <a:cubicBezTo>
                      <a:pt x="293751" y="28563"/>
                      <a:pt x="294608" y="30564"/>
                      <a:pt x="295084"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1" y="64187"/>
                      <a:pt x="305753" y="61044"/>
                    </a:cubicBezTo>
                    <a:cubicBezTo>
                      <a:pt x="309848" y="57996"/>
                      <a:pt x="313753" y="53043"/>
                      <a:pt x="315944" y="46470"/>
                    </a:cubicBezTo>
                    <a:cubicBezTo>
                      <a:pt x="317087" y="43232"/>
                      <a:pt x="317754" y="39612"/>
                      <a:pt x="317754" y="35707"/>
                    </a:cubicBezTo>
                    <a:cubicBezTo>
                      <a:pt x="317754" y="31802"/>
                      <a:pt x="317182"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4"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2"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5" y="249543"/>
                      <a:pt x="361188" y="248305"/>
                    </a:cubicBezTo>
                    <a:cubicBezTo>
                      <a:pt x="355378" y="245543"/>
                      <a:pt x="351758" y="242400"/>
                      <a:pt x="349186"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5" y="226302"/>
                    </a:cubicBezTo>
                    <a:cubicBezTo>
                      <a:pt x="289274" y="226302"/>
                      <a:pt x="274034" y="229731"/>
                      <a:pt x="259747" y="233541"/>
                    </a:cubicBezTo>
                    <a:cubicBezTo>
                      <a:pt x="266128" y="229350"/>
                      <a:pt x="270605" y="226207"/>
                      <a:pt x="270796" y="226112"/>
                    </a:cubicBezTo>
                    <a:cubicBezTo>
                      <a:pt x="278416" y="218492"/>
                      <a:pt x="278892" y="206586"/>
                      <a:pt x="272415" y="198299"/>
                    </a:cubicBezTo>
                    <a:lnTo>
                      <a:pt x="318516" y="155436"/>
                    </a:lnTo>
                    <a:cubicBezTo>
                      <a:pt x="322231" y="156865"/>
                      <a:pt x="325945" y="158294"/>
                      <a:pt x="329565" y="159723"/>
                    </a:cubicBezTo>
                    <a:cubicBezTo>
                      <a:pt x="338709" y="163342"/>
                      <a:pt x="347663" y="167247"/>
                      <a:pt x="355949" y="171915"/>
                    </a:cubicBezTo>
                    <a:cubicBezTo>
                      <a:pt x="364236" y="176582"/>
                      <a:pt x="371761" y="182106"/>
                      <a:pt x="377952" y="188583"/>
                    </a:cubicBezTo>
                    <a:cubicBezTo>
                      <a:pt x="384048" y="194965"/>
                      <a:pt x="388429" y="202680"/>
                      <a:pt x="388429"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2"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69"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0" y="142292"/>
                    </a:cubicBezTo>
                    <a:cubicBezTo>
                      <a:pt x="295942" y="138958"/>
                      <a:pt x="287369" y="134958"/>
                      <a:pt x="279178" y="130576"/>
                    </a:cubicBezTo>
                    <a:cubicBezTo>
                      <a:pt x="262890" y="121718"/>
                      <a:pt x="248126" y="111336"/>
                      <a:pt x="236887" y="99715"/>
                    </a:cubicBezTo>
                    <a:cubicBezTo>
                      <a:pt x="225647" y="88190"/>
                      <a:pt x="218503" y="74855"/>
                      <a:pt x="216217" y="62758"/>
                    </a:cubicBezTo>
                    <a:cubicBezTo>
                      <a:pt x="216217" y="62568"/>
                      <a:pt x="216217" y="62377"/>
                      <a:pt x="216217" y="62187"/>
                    </a:cubicBezTo>
                    <a:lnTo>
                      <a:pt x="216217" y="54948"/>
                    </a:lnTo>
                    <a:cubicBezTo>
                      <a:pt x="222599" y="53805"/>
                      <a:pt x="227457" y="48375"/>
                      <a:pt x="227457" y="41708"/>
                    </a:cubicBezTo>
                    <a:cubicBezTo>
                      <a:pt x="227457" y="34183"/>
                      <a:pt x="221361" y="28087"/>
                      <a:pt x="213836" y="28087"/>
                    </a:cubicBezTo>
                    <a:cubicBezTo>
                      <a:pt x="206311" y="28087"/>
                      <a:pt x="200215" y="34183"/>
                      <a:pt x="200215" y="41708"/>
                    </a:cubicBezTo>
                    <a:cubicBezTo>
                      <a:pt x="200215"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2"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1" y="235256"/>
                    </a:cubicBezTo>
                    <a:cubicBezTo>
                      <a:pt x="77057" y="232875"/>
                      <a:pt x="80486" y="229446"/>
                      <a:pt x="82867"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4"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6" y="176487"/>
                      <a:pt x="71723" y="171819"/>
                    </a:cubicBezTo>
                    <a:cubicBezTo>
                      <a:pt x="80010" y="167152"/>
                      <a:pt x="88963" y="163342"/>
                      <a:pt x="98107" y="159627"/>
                    </a:cubicBezTo>
                    <a:cubicBezTo>
                      <a:pt x="101822" y="158199"/>
                      <a:pt x="105537" y="156770"/>
                      <a:pt x="109156" y="155341"/>
                    </a:cubicBezTo>
                    <a:lnTo>
                      <a:pt x="155257" y="198204"/>
                    </a:lnTo>
                    <a:cubicBezTo>
                      <a:pt x="152400" y="201918"/>
                      <a:pt x="150686" y="206395"/>
                      <a:pt x="150686" y="211158"/>
                    </a:cubicBezTo>
                    <a:cubicBezTo>
                      <a:pt x="150686" y="216777"/>
                      <a:pt x="152876" y="222016"/>
                      <a:pt x="156877" y="226017"/>
                    </a:cubicBezTo>
                    <a:cubicBezTo>
                      <a:pt x="158591" y="227731"/>
                      <a:pt x="162115" y="230303"/>
                      <a:pt x="166402" y="233065"/>
                    </a:cubicBezTo>
                    <a:cubicBezTo>
                      <a:pt x="152590" y="229350"/>
                      <a:pt x="138208" y="226207"/>
                      <a:pt x="132112" y="226207"/>
                    </a:cubicBezTo>
                    <a:cubicBezTo>
                      <a:pt x="117824" y="226207"/>
                      <a:pt x="106204" y="237256"/>
                      <a:pt x="104965"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59" y="92000"/>
                    </a:cubicBezTo>
                    <a:cubicBezTo>
                      <a:pt x="181356" y="82951"/>
                      <a:pt x="188976" y="70664"/>
                      <a:pt x="191548" y="56948"/>
                    </a:cubicBezTo>
                    <a:cubicBezTo>
                      <a:pt x="192881" y="50090"/>
                      <a:pt x="192881" y="42946"/>
                      <a:pt x="191262" y="35898"/>
                    </a:cubicBezTo>
                    <a:cubicBezTo>
                      <a:pt x="189643" y="28849"/>
                      <a:pt x="186499" y="22277"/>
                      <a:pt x="181927"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7" y="21896"/>
                      <a:pt x="143827" y="20181"/>
                    </a:cubicBezTo>
                    <a:cubicBezTo>
                      <a:pt x="147638" y="18467"/>
                      <a:pt x="152400" y="17610"/>
                      <a:pt x="157163" y="18276"/>
                    </a:cubicBezTo>
                    <a:cubicBezTo>
                      <a:pt x="162115" y="19038"/>
                      <a:pt x="167259" y="21610"/>
                      <a:pt x="171640"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0"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1"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1"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8" y="395657"/>
                    </a:cubicBezTo>
                    <a:cubicBezTo>
                      <a:pt x="41624" y="397467"/>
                      <a:pt x="41529" y="398800"/>
                      <a:pt x="41338" y="399657"/>
                    </a:cubicBezTo>
                    <a:cubicBezTo>
                      <a:pt x="40862" y="403658"/>
                      <a:pt x="37719" y="407849"/>
                      <a:pt x="34861" y="410040"/>
                    </a:cubicBezTo>
                    <a:cubicBezTo>
                      <a:pt x="33433" y="411183"/>
                      <a:pt x="32004" y="412135"/>
                      <a:pt x="30861" y="412897"/>
                    </a:cubicBezTo>
                    <a:cubicBezTo>
                      <a:pt x="29718" y="413659"/>
                      <a:pt x="28765" y="414421"/>
                      <a:pt x="28575" y="415469"/>
                    </a:cubicBezTo>
                    <a:cubicBezTo>
                      <a:pt x="28384" y="416421"/>
                      <a:pt x="28956" y="417564"/>
                      <a:pt x="30575" y="418517"/>
                    </a:cubicBezTo>
                    <a:cubicBezTo>
                      <a:pt x="32194" y="419469"/>
                      <a:pt x="34861"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1" y="388323"/>
                      <a:pt x="51625" y="384322"/>
                      <a:pt x="48196" y="380893"/>
                    </a:cubicBezTo>
                    <a:cubicBezTo>
                      <a:pt x="44767"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0" y="421184"/>
                      <a:pt x="381" y="421660"/>
                    </a:cubicBezTo>
                    <a:cubicBezTo>
                      <a:pt x="2286" y="427470"/>
                      <a:pt x="5144" y="432709"/>
                      <a:pt x="8096" y="437472"/>
                    </a:cubicBezTo>
                    <a:cubicBezTo>
                      <a:pt x="11049" y="442234"/>
                      <a:pt x="14097" y="446711"/>
                      <a:pt x="17050" y="450997"/>
                    </a:cubicBezTo>
                    <a:cubicBezTo>
                      <a:pt x="23050" y="459570"/>
                      <a:pt x="28765"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0" y="249258"/>
                    </a:cubicBezTo>
                    <a:cubicBezTo>
                      <a:pt x="251650" y="242495"/>
                      <a:pt x="285559" y="233446"/>
                      <a:pt x="295084" y="233446"/>
                    </a:cubicBezTo>
                    <a:close/>
                    <a:moveTo>
                      <a:pt x="157639" y="312313"/>
                    </a:moveTo>
                    <a:cubicBezTo>
                      <a:pt x="161353" y="315266"/>
                      <a:pt x="165925" y="316980"/>
                      <a:pt x="170783" y="316980"/>
                    </a:cubicBezTo>
                    <a:cubicBezTo>
                      <a:pt x="176403" y="316980"/>
                      <a:pt x="181642" y="314790"/>
                      <a:pt x="185642" y="310789"/>
                    </a:cubicBezTo>
                    <a:cubicBezTo>
                      <a:pt x="187357" y="309075"/>
                      <a:pt x="189928"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7"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4" y="266212"/>
                      <a:pt x="202120"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6" y="335554"/>
                    </a:moveTo>
                    <a:cubicBezTo>
                      <a:pt x="192976" y="326029"/>
                      <a:pt x="202025" y="292025"/>
                      <a:pt x="208788" y="272975"/>
                    </a:cubicBezTo>
                    <a:cubicBezTo>
                      <a:pt x="210788" y="268974"/>
                      <a:pt x="212217" y="265926"/>
                      <a:pt x="213169"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2" y="361462"/>
                      <a:pt x="240601" y="349842"/>
                      <a:pt x="240601" y="335554"/>
                    </a:cubicBezTo>
                    <a:cubicBezTo>
                      <a:pt x="240601" y="329363"/>
                      <a:pt x="237172" y="314123"/>
                      <a:pt x="233363" y="299835"/>
                    </a:cubicBezTo>
                    <a:cubicBezTo>
                      <a:pt x="237458" y="306217"/>
                      <a:pt x="240601" y="310694"/>
                      <a:pt x="240792" y="310884"/>
                    </a:cubicBezTo>
                    <a:cubicBezTo>
                      <a:pt x="244792" y="314885"/>
                      <a:pt x="250031" y="317076"/>
                      <a:pt x="255651" y="317076"/>
                    </a:cubicBezTo>
                    <a:cubicBezTo>
                      <a:pt x="260509" y="317076"/>
                      <a:pt x="264986" y="315361"/>
                      <a:pt x="268795" y="312408"/>
                    </a:cubicBezTo>
                    <a:lnTo>
                      <a:pt x="313372" y="353747"/>
                    </a:lnTo>
                    <a:cubicBezTo>
                      <a:pt x="309563" y="355271"/>
                      <a:pt x="305753" y="356795"/>
                      <a:pt x="301942"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4" y="266117"/>
                      <a:pt x="221361" y="262974"/>
                      <a:pt x="220218" y="260592"/>
                    </a:cubicBezTo>
                    <a:cubicBezTo>
                      <a:pt x="222599" y="261735"/>
                      <a:pt x="225742"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2" y="244019"/>
                      <a:pt x="222599" y="245352"/>
                      <a:pt x="220218" y="246495"/>
                    </a:cubicBezTo>
                    <a:cubicBezTo>
                      <a:pt x="221361" y="244114"/>
                      <a:pt x="222694"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3" y="81046"/>
                      <a:pt x="224599" y="92190"/>
                      <a:pt x="233553" y="102192"/>
                    </a:cubicBezTo>
                    <a:cubicBezTo>
                      <a:pt x="239077" y="108478"/>
                      <a:pt x="245554" y="114384"/>
                      <a:pt x="252603" y="120003"/>
                    </a:cubicBezTo>
                    <a:cubicBezTo>
                      <a:pt x="259651" y="125623"/>
                      <a:pt x="267367" y="130862"/>
                      <a:pt x="275653"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1"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69" y="151341"/>
                    </a:moveTo>
                    <a:cubicBezTo>
                      <a:pt x="224314" y="151341"/>
                      <a:pt x="233363" y="160389"/>
                      <a:pt x="233363" y="171534"/>
                    </a:cubicBezTo>
                    <a:cubicBezTo>
                      <a:pt x="233363" y="181059"/>
                      <a:pt x="224314" y="214968"/>
                      <a:pt x="217551" y="234018"/>
                    </a:cubicBezTo>
                    <a:cubicBezTo>
                      <a:pt x="215741" y="237542"/>
                      <a:pt x="214313" y="240876"/>
                      <a:pt x="213169" y="243828"/>
                    </a:cubicBezTo>
                    <a:cubicBezTo>
                      <a:pt x="212122" y="240876"/>
                      <a:pt x="210598" y="237542"/>
                      <a:pt x="208788" y="234018"/>
                    </a:cubicBezTo>
                    <a:cubicBezTo>
                      <a:pt x="202025" y="214968"/>
                      <a:pt x="192976" y="181059"/>
                      <a:pt x="192976" y="171534"/>
                    </a:cubicBezTo>
                    <a:cubicBezTo>
                      <a:pt x="192976" y="160389"/>
                      <a:pt x="202025" y="151341"/>
                      <a:pt x="213169"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4" y="114384"/>
                      <a:pt x="187261"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6" y="198680"/>
                      <a:pt x="180403" y="201347"/>
                    </a:cubicBezTo>
                    <a:cubicBezTo>
                      <a:pt x="184690" y="205633"/>
                      <a:pt x="195358" y="223635"/>
                      <a:pt x="202025" y="236875"/>
                    </a:cubicBezTo>
                    <a:cubicBezTo>
                      <a:pt x="203549" y="240971"/>
                      <a:pt x="204883" y="244114"/>
                      <a:pt x="206026" y="246495"/>
                    </a:cubicBezTo>
                    <a:cubicBezTo>
                      <a:pt x="203644"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2" y="381179"/>
                      <a:pt x="97822" y="374988"/>
                      <a:pt x="85344" y="368606"/>
                    </a:cubicBezTo>
                    <a:cubicBezTo>
                      <a:pt x="60769" y="355461"/>
                      <a:pt x="39052" y="343365"/>
                      <a:pt x="25336"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5"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19"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5" y="266307"/>
                    </a:cubicBezTo>
                    <a:cubicBezTo>
                      <a:pt x="75533" y="263831"/>
                      <a:pt x="72104" y="260307"/>
                      <a:pt x="66103" y="256973"/>
                    </a:cubicBezTo>
                    <a:cubicBezTo>
                      <a:pt x="65342" y="256592"/>
                      <a:pt x="64389" y="256211"/>
                      <a:pt x="63436" y="255830"/>
                    </a:cubicBezTo>
                    <a:lnTo>
                      <a:pt x="103822" y="255830"/>
                    </a:lnTo>
                    <a:cubicBezTo>
                      <a:pt x="105061" y="269832"/>
                      <a:pt x="116681" y="280881"/>
                      <a:pt x="130969" y="280881"/>
                    </a:cubicBezTo>
                    <a:cubicBezTo>
                      <a:pt x="136969" y="280881"/>
                      <a:pt x="151352" y="277642"/>
                      <a:pt x="165259" y="274023"/>
                    </a:cubicBezTo>
                    <a:cubicBezTo>
                      <a:pt x="160972" y="276785"/>
                      <a:pt x="157448" y="279357"/>
                      <a:pt x="155734" y="281071"/>
                    </a:cubicBezTo>
                    <a:cubicBezTo>
                      <a:pt x="151733" y="285072"/>
                      <a:pt x="149542" y="290310"/>
                      <a:pt x="149542" y="295930"/>
                    </a:cubicBezTo>
                    <a:cubicBezTo>
                      <a:pt x="149542" y="300693"/>
                      <a:pt x="151162" y="305169"/>
                      <a:pt x="154115" y="308789"/>
                    </a:cubicBezTo>
                    <a:lnTo>
                      <a:pt x="108013" y="351651"/>
                    </a:lnTo>
                    <a:cubicBezTo>
                      <a:pt x="104299" y="350223"/>
                      <a:pt x="100584" y="348794"/>
                      <a:pt x="96965" y="347365"/>
                    </a:cubicBezTo>
                    <a:cubicBezTo>
                      <a:pt x="87820" y="343746"/>
                      <a:pt x="78867" y="339840"/>
                      <a:pt x="70580" y="335173"/>
                    </a:cubicBezTo>
                    <a:cubicBezTo>
                      <a:pt x="62294" y="330506"/>
                      <a:pt x="54769" y="324981"/>
                      <a:pt x="48577" y="318504"/>
                    </a:cubicBezTo>
                    <a:cubicBezTo>
                      <a:pt x="42481" y="312123"/>
                      <a:pt x="38100" y="304407"/>
                      <a:pt x="38100" y="297264"/>
                    </a:cubicBezTo>
                    <a:cubicBezTo>
                      <a:pt x="38005" y="290310"/>
                      <a:pt x="42577" y="283548"/>
                      <a:pt x="48292" y="280690"/>
                    </a:cubicBezTo>
                    <a:cubicBezTo>
                      <a:pt x="53911" y="277642"/>
                      <a:pt x="60865" y="278595"/>
                      <a:pt x="65913" y="281738"/>
                    </a:cubicBezTo>
                    <a:cubicBezTo>
                      <a:pt x="67627"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6" y="309551"/>
                      <a:pt x="60769" y="310218"/>
                    </a:cubicBezTo>
                    <a:cubicBezTo>
                      <a:pt x="60865" y="310218"/>
                      <a:pt x="60960" y="310313"/>
                      <a:pt x="61055" y="310408"/>
                    </a:cubicBezTo>
                    <a:cubicBezTo>
                      <a:pt x="61150" y="310408"/>
                      <a:pt x="61246" y="310503"/>
                      <a:pt x="61341" y="310599"/>
                    </a:cubicBezTo>
                    <a:cubicBezTo>
                      <a:pt x="62389" y="311170"/>
                      <a:pt x="63817" y="311551"/>
                      <a:pt x="65342" y="311837"/>
                    </a:cubicBezTo>
                    <a:cubicBezTo>
                      <a:pt x="65627" y="311837"/>
                      <a:pt x="65913" y="311932"/>
                      <a:pt x="66199" y="311932"/>
                    </a:cubicBezTo>
                    <a:cubicBezTo>
                      <a:pt x="68675" y="312218"/>
                      <a:pt x="71342" y="311932"/>
                      <a:pt x="74009" y="310980"/>
                    </a:cubicBezTo>
                    <a:cubicBezTo>
                      <a:pt x="76390" y="310122"/>
                      <a:pt x="78581" y="308598"/>
                      <a:pt x="80296" y="306598"/>
                    </a:cubicBezTo>
                    <a:cubicBezTo>
                      <a:pt x="82010" y="304788"/>
                      <a:pt x="83153" y="302693"/>
                      <a:pt x="83915" y="300788"/>
                    </a:cubicBezTo>
                    <a:cubicBezTo>
                      <a:pt x="84677" y="298883"/>
                      <a:pt x="85058" y="297264"/>
                      <a:pt x="85249" y="296121"/>
                    </a:cubicBezTo>
                    <a:cubicBezTo>
                      <a:pt x="85439" y="294978"/>
                      <a:pt x="85534" y="294311"/>
                      <a:pt x="85534" y="294311"/>
                    </a:cubicBezTo>
                    <a:cubicBezTo>
                      <a:pt x="85344" y="289929"/>
                      <a:pt x="84106" y="285548"/>
                      <a:pt x="81724"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2"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4" y="452045"/>
                    </a:cubicBezTo>
                    <a:lnTo>
                      <a:pt x="215074" y="444806"/>
                    </a:lnTo>
                    <a:cubicBezTo>
                      <a:pt x="215074" y="444806"/>
                      <a:pt x="215074" y="444425"/>
                      <a:pt x="215074"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1"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2"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3" y="311837"/>
                      <a:pt x="359759" y="311837"/>
                      <a:pt x="360045" y="311742"/>
                    </a:cubicBezTo>
                    <a:cubicBezTo>
                      <a:pt x="361569" y="311456"/>
                      <a:pt x="362998" y="311075"/>
                      <a:pt x="364045"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6" y="307074"/>
                      <a:pt x="368522" y="306789"/>
                    </a:cubicBezTo>
                    <a:cubicBezTo>
                      <a:pt x="373094" y="300883"/>
                      <a:pt x="372046" y="292406"/>
                      <a:pt x="366236" y="287834"/>
                    </a:cubicBezTo>
                    <a:cubicBezTo>
                      <a:pt x="362998" y="285357"/>
                      <a:pt x="358997" y="284691"/>
                      <a:pt x="355282" y="285357"/>
                    </a:cubicBezTo>
                    <a:cubicBezTo>
                      <a:pt x="356425" y="283929"/>
                      <a:pt x="357759" y="282690"/>
                      <a:pt x="359473" y="281643"/>
                    </a:cubicBezTo>
                    <a:cubicBezTo>
                      <a:pt x="364522" y="278499"/>
                      <a:pt x="371475" y="277642"/>
                      <a:pt x="377095" y="280595"/>
                    </a:cubicBezTo>
                    <a:cubicBezTo>
                      <a:pt x="382810" y="283452"/>
                      <a:pt x="387477" y="290215"/>
                      <a:pt x="387286" y="297168"/>
                    </a:cubicBezTo>
                    <a:cubicBezTo>
                      <a:pt x="387286" y="304312"/>
                      <a:pt x="382905" y="312027"/>
                      <a:pt x="376809" y="318409"/>
                    </a:cubicBezTo>
                    <a:cubicBezTo>
                      <a:pt x="370618" y="324886"/>
                      <a:pt x="363093" y="330411"/>
                      <a:pt x="354806" y="335078"/>
                    </a:cubicBezTo>
                    <a:cubicBezTo>
                      <a:pt x="346519" y="339745"/>
                      <a:pt x="337566" y="343555"/>
                      <a:pt x="328422" y="347270"/>
                    </a:cubicBezTo>
                    <a:cubicBezTo>
                      <a:pt x="324707" y="348699"/>
                      <a:pt x="320992" y="350127"/>
                      <a:pt x="317373" y="351556"/>
                    </a:cubicBezTo>
                    <a:lnTo>
                      <a:pt x="271272" y="308694"/>
                    </a:lnTo>
                    <a:cubicBezTo>
                      <a:pt x="277749" y="300407"/>
                      <a:pt x="277273" y="288501"/>
                      <a:pt x="269653" y="280881"/>
                    </a:cubicBezTo>
                    <a:cubicBezTo>
                      <a:pt x="269557" y="280785"/>
                      <a:pt x="265081" y="277642"/>
                      <a:pt x="258699" y="273451"/>
                    </a:cubicBezTo>
                    <a:cubicBezTo>
                      <a:pt x="272986" y="277261"/>
                      <a:pt x="288131" y="280690"/>
                      <a:pt x="294322" y="280690"/>
                    </a:cubicBezTo>
                    <a:cubicBezTo>
                      <a:pt x="308610" y="280690"/>
                      <a:pt x="320230" y="269641"/>
                      <a:pt x="321469" y="255639"/>
                    </a:cubicBezTo>
                    <a:lnTo>
                      <a:pt x="361855" y="255639"/>
                    </a:lnTo>
                    <a:cubicBezTo>
                      <a:pt x="360998" y="256020"/>
                      <a:pt x="360045" y="256401"/>
                      <a:pt x="359188" y="256782"/>
                    </a:cubicBezTo>
                    <a:cubicBezTo>
                      <a:pt x="353282" y="260021"/>
                      <a:pt x="349758" y="263545"/>
                      <a:pt x="347377" y="266117"/>
                    </a:cubicBezTo>
                    <a:cubicBezTo>
                      <a:pt x="344995" y="268689"/>
                      <a:pt x="343757" y="270403"/>
                      <a:pt x="342995" y="271451"/>
                    </a:cubicBezTo>
                    <a:cubicBezTo>
                      <a:pt x="342233" y="272499"/>
                      <a:pt x="342043" y="272784"/>
                      <a:pt x="342043" y="272784"/>
                    </a:cubicBezTo>
                    <a:cubicBezTo>
                      <a:pt x="342043" y="272784"/>
                      <a:pt x="342328" y="272499"/>
                      <a:pt x="343186" y="271641"/>
                    </a:cubicBezTo>
                    <a:cubicBezTo>
                      <a:pt x="344043" y="270784"/>
                      <a:pt x="345472" y="269165"/>
                      <a:pt x="348044" y="266879"/>
                    </a:cubicBezTo>
                    <a:cubicBezTo>
                      <a:pt x="350615" y="264593"/>
                      <a:pt x="354235" y="261450"/>
                      <a:pt x="360045" y="258687"/>
                    </a:cubicBezTo>
                    <a:cubicBezTo>
                      <a:pt x="362903" y="257449"/>
                      <a:pt x="366236" y="256211"/>
                      <a:pt x="370141" y="255544"/>
                    </a:cubicBezTo>
                    <a:lnTo>
                      <a:pt x="379952" y="255544"/>
                    </a:lnTo>
                    <a:cubicBezTo>
                      <a:pt x="381286" y="255735"/>
                      <a:pt x="382619" y="255735"/>
                      <a:pt x="384048" y="256116"/>
                    </a:cubicBezTo>
                    <a:cubicBezTo>
                      <a:pt x="389001" y="257259"/>
                      <a:pt x="394144" y="259830"/>
                      <a:pt x="398907" y="263640"/>
                    </a:cubicBezTo>
                    <a:cubicBezTo>
                      <a:pt x="403669"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69"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6" y="449949"/>
                    </a:cubicBezTo>
                    <a:cubicBezTo>
                      <a:pt x="233553" y="456807"/>
                      <a:pt x="233553" y="463951"/>
                      <a:pt x="235172" y="471000"/>
                    </a:cubicBezTo>
                    <a:cubicBezTo>
                      <a:pt x="236315" y="476048"/>
                      <a:pt x="238315"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 name="Google Shape;2010;p48">
                <a:extLst>
                  <a:ext uri="{FF2B5EF4-FFF2-40B4-BE49-F238E27FC236}">
                    <a16:creationId xmlns:a16="http://schemas.microsoft.com/office/drawing/2014/main" xmlns="" id="{77F3A69E-0C6F-DA1A-8116-5993E51E2C53}"/>
                  </a:ext>
                </a:extLst>
              </p:cNvPr>
              <p:cNvSpPr/>
              <p:nvPr/>
            </p:nvSpPr>
            <p:spPr>
              <a:xfrm>
                <a:off x="512351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2011;p48">
                <a:extLst>
                  <a:ext uri="{FF2B5EF4-FFF2-40B4-BE49-F238E27FC236}">
                    <a16:creationId xmlns:a16="http://schemas.microsoft.com/office/drawing/2014/main" xmlns="" id="{79A784F6-BBCA-27B7-6963-ED6166AA4FA4}"/>
                  </a:ext>
                </a:extLst>
              </p:cNvPr>
              <p:cNvSpPr/>
              <p:nvPr/>
            </p:nvSpPr>
            <p:spPr>
              <a:xfrm>
                <a:off x="481012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 name="Google Shape;2012;p48">
              <a:extLst>
                <a:ext uri="{FF2B5EF4-FFF2-40B4-BE49-F238E27FC236}">
                  <a16:creationId xmlns:a16="http://schemas.microsoft.com/office/drawing/2014/main" xmlns="" id="{65F4EB0E-1044-B754-CDF6-A8482F3AC777}"/>
                </a:ext>
              </a:extLst>
            </p:cNvPr>
            <p:cNvGrpSpPr/>
            <p:nvPr/>
          </p:nvGrpSpPr>
          <p:grpSpPr>
            <a:xfrm>
              <a:off x="5238654" y="3138487"/>
              <a:ext cx="429863" cy="578738"/>
              <a:chOff x="5238654" y="3138487"/>
              <a:chExt cx="429863" cy="578738"/>
            </a:xfrm>
          </p:grpSpPr>
          <p:sp>
            <p:nvSpPr>
              <p:cNvPr id="51" name="Google Shape;2013;p48">
                <a:extLst>
                  <a:ext uri="{FF2B5EF4-FFF2-40B4-BE49-F238E27FC236}">
                    <a16:creationId xmlns:a16="http://schemas.microsoft.com/office/drawing/2014/main" xmlns="" id="{0ED85955-E93D-0B6F-2253-DA990FCA410D}"/>
                  </a:ext>
                </a:extLst>
              </p:cNvPr>
              <p:cNvSpPr/>
              <p:nvPr/>
            </p:nvSpPr>
            <p:spPr>
              <a:xfrm>
                <a:off x="523884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2014;p48">
                <a:extLst>
                  <a:ext uri="{FF2B5EF4-FFF2-40B4-BE49-F238E27FC236}">
                    <a16:creationId xmlns:a16="http://schemas.microsoft.com/office/drawing/2014/main" xmlns="" id="{E6D6D992-1A2A-9DDE-81EF-F7A09DE258FB}"/>
                  </a:ext>
                </a:extLst>
              </p:cNvPr>
              <p:cNvSpPr/>
              <p:nvPr/>
            </p:nvSpPr>
            <p:spPr>
              <a:xfrm>
                <a:off x="52386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2015;p48">
                <a:extLst>
                  <a:ext uri="{FF2B5EF4-FFF2-40B4-BE49-F238E27FC236}">
                    <a16:creationId xmlns:a16="http://schemas.microsoft.com/office/drawing/2014/main" xmlns="" id="{83835CC3-3FA7-0ACD-66BA-A0100B8F0B2F}"/>
                  </a:ext>
                </a:extLst>
              </p:cNvPr>
              <p:cNvSpPr/>
              <p:nvPr/>
            </p:nvSpPr>
            <p:spPr>
              <a:xfrm>
                <a:off x="555194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2016;p48">
                <a:extLst>
                  <a:ext uri="{FF2B5EF4-FFF2-40B4-BE49-F238E27FC236}">
                    <a16:creationId xmlns:a16="http://schemas.microsoft.com/office/drawing/2014/main" xmlns="" id="{3019D394-7B05-E8E3-2CD9-39EA866CB4E1}"/>
                  </a:ext>
                </a:extLst>
              </p:cNvPr>
              <p:cNvSpPr/>
              <p:nvPr/>
            </p:nvSpPr>
            <p:spPr>
              <a:xfrm>
                <a:off x="5239892"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2017;p48">
                <a:extLst>
                  <a:ext uri="{FF2B5EF4-FFF2-40B4-BE49-F238E27FC236}">
                    <a16:creationId xmlns:a16="http://schemas.microsoft.com/office/drawing/2014/main" xmlns="" id="{E25E63C9-C100-D98F-721E-0552053070F3}"/>
                  </a:ext>
                </a:extLst>
              </p:cNvPr>
              <p:cNvSpPr/>
              <p:nvPr/>
            </p:nvSpPr>
            <p:spPr>
              <a:xfrm>
                <a:off x="555213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2018;p48">
                <a:extLst>
                  <a:ext uri="{FF2B5EF4-FFF2-40B4-BE49-F238E27FC236}">
                    <a16:creationId xmlns:a16="http://schemas.microsoft.com/office/drawing/2014/main" xmlns="" id="{0780A0CD-380B-6BC2-1DE4-55327E14C62B}"/>
                  </a:ext>
                </a:extLst>
              </p:cNvPr>
              <p:cNvSpPr/>
              <p:nvPr/>
            </p:nvSpPr>
            <p:spPr>
              <a:xfrm>
                <a:off x="523875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 name="Google Shape;2019;p48">
              <a:extLst>
                <a:ext uri="{FF2B5EF4-FFF2-40B4-BE49-F238E27FC236}">
                  <a16:creationId xmlns:a16="http://schemas.microsoft.com/office/drawing/2014/main" xmlns="" id="{C1DAF12C-4D32-A051-F179-AE42FEB5BA94}"/>
                </a:ext>
              </a:extLst>
            </p:cNvPr>
            <p:cNvGrpSpPr/>
            <p:nvPr/>
          </p:nvGrpSpPr>
          <p:grpSpPr>
            <a:xfrm>
              <a:off x="5667279" y="3138487"/>
              <a:ext cx="429863" cy="578738"/>
              <a:chOff x="5667279" y="3138487"/>
              <a:chExt cx="429863" cy="578738"/>
            </a:xfrm>
          </p:grpSpPr>
          <p:sp>
            <p:nvSpPr>
              <p:cNvPr id="45" name="Google Shape;2020;p48">
                <a:extLst>
                  <a:ext uri="{FF2B5EF4-FFF2-40B4-BE49-F238E27FC236}">
                    <a16:creationId xmlns:a16="http://schemas.microsoft.com/office/drawing/2014/main" xmlns="" id="{18E386BD-06E4-EAC8-7F00-66385637AB9A}"/>
                  </a:ext>
                </a:extLst>
              </p:cNvPr>
              <p:cNvSpPr/>
              <p:nvPr/>
            </p:nvSpPr>
            <p:spPr>
              <a:xfrm>
                <a:off x="56674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2021;p48">
                <a:extLst>
                  <a:ext uri="{FF2B5EF4-FFF2-40B4-BE49-F238E27FC236}">
                    <a16:creationId xmlns:a16="http://schemas.microsoft.com/office/drawing/2014/main" xmlns="" id="{3E0F1D45-5C6C-4130-C8B3-B061C0F62C7A}"/>
                  </a:ext>
                </a:extLst>
              </p:cNvPr>
              <p:cNvSpPr/>
              <p:nvPr/>
            </p:nvSpPr>
            <p:spPr>
              <a:xfrm>
                <a:off x="56672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2022;p48">
                <a:extLst>
                  <a:ext uri="{FF2B5EF4-FFF2-40B4-BE49-F238E27FC236}">
                    <a16:creationId xmlns:a16="http://schemas.microsoft.com/office/drawing/2014/main" xmlns="" id="{8D7B2902-E92F-492D-1829-9D5456C7F8C6}"/>
                  </a:ext>
                </a:extLst>
              </p:cNvPr>
              <p:cNvSpPr/>
              <p:nvPr/>
            </p:nvSpPr>
            <p:spPr>
              <a:xfrm>
                <a:off x="59805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2023;p48">
                <a:extLst>
                  <a:ext uri="{FF2B5EF4-FFF2-40B4-BE49-F238E27FC236}">
                    <a16:creationId xmlns:a16="http://schemas.microsoft.com/office/drawing/2014/main" xmlns="" id="{39BB4E62-8F02-3C89-993F-E7F8B9429CF5}"/>
                  </a:ext>
                </a:extLst>
              </p:cNvPr>
              <p:cNvSpPr/>
              <p:nvPr/>
            </p:nvSpPr>
            <p:spPr>
              <a:xfrm>
                <a:off x="5668517"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2024;p48">
                <a:extLst>
                  <a:ext uri="{FF2B5EF4-FFF2-40B4-BE49-F238E27FC236}">
                    <a16:creationId xmlns:a16="http://schemas.microsoft.com/office/drawing/2014/main" xmlns="" id="{491953F0-EDC7-85DE-AB59-C52AC965536D}"/>
                  </a:ext>
                </a:extLst>
              </p:cNvPr>
              <p:cNvSpPr/>
              <p:nvPr/>
            </p:nvSpPr>
            <p:spPr>
              <a:xfrm>
                <a:off x="59807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2025;p48">
                <a:extLst>
                  <a:ext uri="{FF2B5EF4-FFF2-40B4-BE49-F238E27FC236}">
                    <a16:creationId xmlns:a16="http://schemas.microsoft.com/office/drawing/2014/main" xmlns="" id="{3609384F-E453-070E-E600-987CB35F2392}"/>
                  </a:ext>
                </a:extLst>
              </p:cNvPr>
              <p:cNvSpPr/>
              <p:nvPr/>
            </p:nvSpPr>
            <p:spPr>
              <a:xfrm>
                <a:off x="566737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 name="Google Shape;2026;p48">
              <a:extLst>
                <a:ext uri="{FF2B5EF4-FFF2-40B4-BE49-F238E27FC236}">
                  <a16:creationId xmlns:a16="http://schemas.microsoft.com/office/drawing/2014/main" xmlns="" id="{59EC3796-7985-4484-ACBA-08DB7AB4E8D7}"/>
                </a:ext>
              </a:extLst>
            </p:cNvPr>
            <p:cNvGrpSpPr/>
            <p:nvPr/>
          </p:nvGrpSpPr>
          <p:grpSpPr>
            <a:xfrm>
              <a:off x="6095904" y="3138487"/>
              <a:ext cx="429863" cy="578738"/>
              <a:chOff x="6095904" y="3138487"/>
              <a:chExt cx="429863" cy="578738"/>
            </a:xfrm>
          </p:grpSpPr>
          <p:sp>
            <p:nvSpPr>
              <p:cNvPr id="39" name="Google Shape;2027;p48">
                <a:extLst>
                  <a:ext uri="{FF2B5EF4-FFF2-40B4-BE49-F238E27FC236}">
                    <a16:creationId xmlns:a16="http://schemas.microsoft.com/office/drawing/2014/main" xmlns="" id="{78BA0616-CF85-B86E-F514-95F13BE329AE}"/>
                  </a:ext>
                </a:extLst>
              </p:cNvPr>
              <p:cNvSpPr/>
              <p:nvPr/>
            </p:nvSpPr>
            <p:spPr>
              <a:xfrm>
                <a:off x="60960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028;p48">
                <a:extLst>
                  <a:ext uri="{FF2B5EF4-FFF2-40B4-BE49-F238E27FC236}">
                    <a16:creationId xmlns:a16="http://schemas.microsoft.com/office/drawing/2014/main" xmlns="" id="{FD784442-DFCF-E913-6BF9-5A90405EAD9F}"/>
                  </a:ext>
                </a:extLst>
              </p:cNvPr>
              <p:cNvSpPr/>
              <p:nvPr/>
            </p:nvSpPr>
            <p:spPr>
              <a:xfrm>
                <a:off x="60959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029;p48">
                <a:extLst>
                  <a:ext uri="{FF2B5EF4-FFF2-40B4-BE49-F238E27FC236}">
                    <a16:creationId xmlns:a16="http://schemas.microsoft.com/office/drawing/2014/main" xmlns="" id="{07E9A517-9C22-4E1B-530E-7D5D80F6D059}"/>
                  </a:ext>
                </a:extLst>
              </p:cNvPr>
              <p:cNvSpPr/>
              <p:nvPr/>
            </p:nvSpPr>
            <p:spPr>
              <a:xfrm>
                <a:off x="64091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2030;p48">
                <a:extLst>
                  <a:ext uri="{FF2B5EF4-FFF2-40B4-BE49-F238E27FC236}">
                    <a16:creationId xmlns:a16="http://schemas.microsoft.com/office/drawing/2014/main" xmlns="" id="{4AB44458-BFDE-D52A-7541-ECF6EFA0D475}"/>
                  </a:ext>
                </a:extLst>
              </p:cNvPr>
              <p:cNvSpPr/>
              <p:nvPr/>
            </p:nvSpPr>
            <p:spPr>
              <a:xfrm>
                <a:off x="60971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2031;p48">
                <a:extLst>
                  <a:ext uri="{FF2B5EF4-FFF2-40B4-BE49-F238E27FC236}">
                    <a16:creationId xmlns:a16="http://schemas.microsoft.com/office/drawing/2014/main" xmlns="" id="{6F5F4C5A-FEB7-7018-83B7-78B9E24A591E}"/>
                  </a:ext>
                </a:extLst>
              </p:cNvPr>
              <p:cNvSpPr/>
              <p:nvPr/>
            </p:nvSpPr>
            <p:spPr>
              <a:xfrm>
                <a:off x="64093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2032;p48">
                <a:extLst>
                  <a:ext uri="{FF2B5EF4-FFF2-40B4-BE49-F238E27FC236}">
                    <a16:creationId xmlns:a16="http://schemas.microsoft.com/office/drawing/2014/main" xmlns="" id="{6AED199D-4B2D-A47C-D383-D3F9615C0743}"/>
                  </a:ext>
                </a:extLst>
              </p:cNvPr>
              <p:cNvSpPr/>
              <p:nvPr/>
            </p:nvSpPr>
            <p:spPr>
              <a:xfrm>
                <a:off x="609600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1" name="Google Shape;2033;p48">
              <a:extLst>
                <a:ext uri="{FF2B5EF4-FFF2-40B4-BE49-F238E27FC236}">
                  <a16:creationId xmlns:a16="http://schemas.microsoft.com/office/drawing/2014/main" xmlns="" id="{B75731E6-2C7F-477B-35F0-20CE0E468A82}"/>
                </a:ext>
              </a:extLst>
            </p:cNvPr>
            <p:cNvGrpSpPr/>
            <p:nvPr/>
          </p:nvGrpSpPr>
          <p:grpSpPr>
            <a:xfrm>
              <a:off x="6524529" y="3138487"/>
              <a:ext cx="429863" cy="578738"/>
              <a:chOff x="6524529" y="3138487"/>
              <a:chExt cx="429863" cy="578738"/>
            </a:xfrm>
          </p:grpSpPr>
          <p:sp>
            <p:nvSpPr>
              <p:cNvPr id="33" name="Google Shape;2034;p48">
                <a:extLst>
                  <a:ext uri="{FF2B5EF4-FFF2-40B4-BE49-F238E27FC236}">
                    <a16:creationId xmlns:a16="http://schemas.microsoft.com/office/drawing/2014/main" xmlns="" id="{E2F1522D-9EE4-2031-B0C1-27179206D717}"/>
                  </a:ext>
                </a:extLst>
              </p:cNvPr>
              <p:cNvSpPr/>
              <p:nvPr/>
            </p:nvSpPr>
            <p:spPr>
              <a:xfrm>
                <a:off x="65247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035;p48">
                <a:extLst>
                  <a:ext uri="{FF2B5EF4-FFF2-40B4-BE49-F238E27FC236}">
                    <a16:creationId xmlns:a16="http://schemas.microsoft.com/office/drawing/2014/main" xmlns="" id="{C11BD6C2-C10C-B0D2-A53C-BA4CCA0E4EC4}"/>
                  </a:ext>
                </a:extLst>
              </p:cNvPr>
              <p:cNvSpPr/>
              <p:nvPr/>
            </p:nvSpPr>
            <p:spPr>
              <a:xfrm>
                <a:off x="65245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2036;p48">
                <a:extLst>
                  <a:ext uri="{FF2B5EF4-FFF2-40B4-BE49-F238E27FC236}">
                    <a16:creationId xmlns:a16="http://schemas.microsoft.com/office/drawing/2014/main" xmlns="" id="{68121E0A-099A-6B3C-7EFD-4C0CC6DC763C}"/>
                  </a:ext>
                </a:extLst>
              </p:cNvPr>
              <p:cNvSpPr/>
              <p:nvPr/>
            </p:nvSpPr>
            <p:spPr>
              <a:xfrm>
                <a:off x="683782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2037;p48">
                <a:extLst>
                  <a:ext uri="{FF2B5EF4-FFF2-40B4-BE49-F238E27FC236}">
                    <a16:creationId xmlns:a16="http://schemas.microsoft.com/office/drawing/2014/main" xmlns="" id="{FC0B3060-8E57-7426-8C0A-CE161BFF55CE}"/>
                  </a:ext>
                </a:extLst>
              </p:cNvPr>
              <p:cNvSpPr/>
              <p:nvPr/>
            </p:nvSpPr>
            <p:spPr>
              <a:xfrm>
                <a:off x="652576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2038;p48">
                <a:extLst>
                  <a:ext uri="{FF2B5EF4-FFF2-40B4-BE49-F238E27FC236}">
                    <a16:creationId xmlns:a16="http://schemas.microsoft.com/office/drawing/2014/main" xmlns="" id="{BF0604BB-F708-CE19-69C5-91DA1FFB9E77}"/>
                  </a:ext>
                </a:extLst>
              </p:cNvPr>
              <p:cNvSpPr/>
              <p:nvPr/>
            </p:nvSpPr>
            <p:spPr>
              <a:xfrm>
                <a:off x="683801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2039;p48">
                <a:extLst>
                  <a:ext uri="{FF2B5EF4-FFF2-40B4-BE49-F238E27FC236}">
                    <a16:creationId xmlns:a16="http://schemas.microsoft.com/office/drawing/2014/main" xmlns="" id="{85B62AFB-598C-27A6-C06D-225744FDBCC7}"/>
                  </a:ext>
                </a:extLst>
              </p:cNvPr>
              <p:cNvSpPr/>
              <p:nvPr/>
            </p:nvSpPr>
            <p:spPr>
              <a:xfrm>
                <a:off x="652462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2" name="Google Shape;2040;p48">
              <a:extLst>
                <a:ext uri="{FF2B5EF4-FFF2-40B4-BE49-F238E27FC236}">
                  <a16:creationId xmlns:a16="http://schemas.microsoft.com/office/drawing/2014/main" xmlns="" id="{C7BCE8DC-5D4C-F5EB-F627-460F725FDDC9}"/>
                </a:ext>
              </a:extLst>
            </p:cNvPr>
            <p:cNvGrpSpPr/>
            <p:nvPr/>
          </p:nvGrpSpPr>
          <p:grpSpPr>
            <a:xfrm>
              <a:off x="6953154" y="3138487"/>
              <a:ext cx="429863" cy="578738"/>
              <a:chOff x="6953154" y="3138487"/>
              <a:chExt cx="429863" cy="578738"/>
            </a:xfrm>
          </p:grpSpPr>
          <p:sp>
            <p:nvSpPr>
              <p:cNvPr id="27" name="Google Shape;2041;p48">
                <a:extLst>
                  <a:ext uri="{FF2B5EF4-FFF2-40B4-BE49-F238E27FC236}">
                    <a16:creationId xmlns:a16="http://schemas.microsoft.com/office/drawing/2014/main" xmlns="" id="{224DE802-939D-CB66-8A31-C4CC97EAEF50}"/>
                  </a:ext>
                </a:extLst>
              </p:cNvPr>
              <p:cNvSpPr/>
              <p:nvPr/>
            </p:nvSpPr>
            <p:spPr>
              <a:xfrm>
                <a:off x="695334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042;p48">
                <a:extLst>
                  <a:ext uri="{FF2B5EF4-FFF2-40B4-BE49-F238E27FC236}">
                    <a16:creationId xmlns:a16="http://schemas.microsoft.com/office/drawing/2014/main" xmlns="" id="{18ADFEC0-7042-AB01-88AE-F7D662F958B3}"/>
                  </a:ext>
                </a:extLst>
              </p:cNvPr>
              <p:cNvSpPr/>
              <p:nvPr/>
            </p:nvSpPr>
            <p:spPr>
              <a:xfrm>
                <a:off x="69531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043;p48">
                <a:extLst>
                  <a:ext uri="{FF2B5EF4-FFF2-40B4-BE49-F238E27FC236}">
                    <a16:creationId xmlns:a16="http://schemas.microsoft.com/office/drawing/2014/main" xmlns="" id="{6C50CC6D-E09A-6980-1AD8-58E77F4447DB}"/>
                  </a:ext>
                </a:extLst>
              </p:cNvPr>
              <p:cNvSpPr/>
              <p:nvPr/>
            </p:nvSpPr>
            <p:spPr>
              <a:xfrm>
                <a:off x="726644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044;p48">
                <a:extLst>
                  <a:ext uri="{FF2B5EF4-FFF2-40B4-BE49-F238E27FC236}">
                    <a16:creationId xmlns:a16="http://schemas.microsoft.com/office/drawing/2014/main" xmlns="" id="{CF99CCD4-8149-B1B8-194E-6039C26B02B5}"/>
                  </a:ext>
                </a:extLst>
              </p:cNvPr>
              <p:cNvSpPr/>
              <p:nvPr/>
            </p:nvSpPr>
            <p:spPr>
              <a:xfrm>
                <a:off x="695439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045;p48">
                <a:extLst>
                  <a:ext uri="{FF2B5EF4-FFF2-40B4-BE49-F238E27FC236}">
                    <a16:creationId xmlns:a16="http://schemas.microsoft.com/office/drawing/2014/main" xmlns="" id="{22C5666C-13E9-24F3-1DCF-662BAD2C00BB}"/>
                  </a:ext>
                </a:extLst>
              </p:cNvPr>
              <p:cNvSpPr/>
              <p:nvPr/>
            </p:nvSpPr>
            <p:spPr>
              <a:xfrm>
                <a:off x="726663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046;p48">
                <a:extLst>
                  <a:ext uri="{FF2B5EF4-FFF2-40B4-BE49-F238E27FC236}">
                    <a16:creationId xmlns:a16="http://schemas.microsoft.com/office/drawing/2014/main" xmlns="" id="{23D35CB4-8630-2E31-7F03-F38F3C639E13}"/>
                  </a:ext>
                </a:extLst>
              </p:cNvPr>
              <p:cNvSpPr/>
              <p:nvPr/>
            </p:nvSpPr>
            <p:spPr>
              <a:xfrm>
                <a:off x="695325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3" name="Google Shape;2047;p48">
              <a:extLst>
                <a:ext uri="{FF2B5EF4-FFF2-40B4-BE49-F238E27FC236}">
                  <a16:creationId xmlns:a16="http://schemas.microsoft.com/office/drawing/2014/main" xmlns="" id="{47B0B940-DED3-1522-41F6-846BD89799D2}"/>
                </a:ext>
              </a:extLst>
            </p:cNvPr>
            <p:cNvGrpSpPr/>
            <p:nvPr/>
          </p:nvGrpSpPr>
          <p:grpSpPr>
            <a:xfrm>
              <a:off x="7381779" y="3138487"/>
              <a:ext cx="429863" cy="578738"/>
              <a:chOff x="7381779" y="3138487"/>
              <a:chExt cx="429863" cy="578738"/>
            </a:xfrm>
          </p:grpSpPr>
          <p:sp>
            <p:nvSpPr>
              <p:cNvPr id="21" name="Google Shape;2048;p48">
                <a:extLst>
                  <a:ext uri="{FF2B5EF4-FFF2-40B4-BE49-F238E27FC236}">
                    <a16:creationId xmlns:a16="http://schemas.microsoft.com/office/drawing/2014/main" xmlns="" id="{11360E1B-ADB2-F67C-9C22-8055C1BD36D7}"/>
                  </a:ext>
                </a:extLst>
              </p:cNvPr>
              <p:cNvSpPr/>
              <p:nvPr/>
            </p:nvSpPr>
            <p:spPr>
              <a:xfrm>
                <a:off x="738197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 name="Google Shape;2049;p48">
                <a:extLst>
                  <a:ext uri="{FF2B5EF4-FFF2-40B4-BE49-F238E27FC236}">
                    <a16:creationId xmlns:a16="http://schemas.microsoft.com/office/drawing/2014/main" xmlns="" id="{9FFC9E7B-A267-1539-3F81-F3517DAC2B1A}"/>
                  </a:ext>
                </a:extLst>
              </p:cNvPr>
              <p:cNvSpPr/>
              <p:nvPr/>
            </p:nvSpPr>
            <p:spPr>
              <a:xfrm>
                <a:off x="7381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 name="Google Shape;2050;p48">
                <a:extLst>
                  <a:ext uri="{FF2B5EF4-FFF2-40B4-BE49-F238E27FC236}">
                    <a16:creationId xmlns:a16="http://schemas.microsoft.com/office/drawing/2014/main" xmlns="" id="{9BCF8018-7835-0D2F-8A09-A0BAE4711991}"/>
                  </a:ext>
                </a:extLst>
              </p:cNvPr>
              <p:cNvSpPr/>
              <p:nvPr/>
            </p:nvSpPr>
            <p:spPr>
              <a:xfrm>
                <a:off x="769507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 name="Google Shape;2051;p48">
                <a:extLst>
                  <a:ext uri="{FF2B5EF4-FFF2-40B4-BE49-F238E27FC236}">
                    <a16:creationId xmlns:a16="http://schemas.microsoft.com/office/drawing/2014/main" xmlns="" id="{7630CC7A-10E0-D2B0-4ECB-073885E2949E}"/>
                  </a:ext>
                </a:extLst>
              </p:cNvPr>
              <p:cNvSpPr/>
              <p:nvPr/>
            </p:nvSpPr>
            <p:spPr>
              <a:xfrm>
                <a:off x="738301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052;p48">
                <a:extLst>
                  <a:ext uri="{FF2B5EF4-FFF2-40B4-BE49-F238E27FC236}">
                    <a16:creationId xmlns:a16="http://schemas.microsoft.com/office/drawing/2014/main" xmlns="" id="{4B569D3F-2EE8-ED15-EFE1-72BF365BE63C}"/>
                  </a:ext>
                </a:extLst>
              </p:cNvPr>
              <p:cNvSpPr/>
              <p:nvPr/>
            </p:nvSpPr>
            <p:spPr>
              <a:xfrm>
                <a:off x="769526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053;p48">
                <a:extLst>
                  <a:ext uri="{FF2B5EF4-FFF2-40B4-BE49-F238E27FC236}">
                    <a16:creationId xmlns:a16="http://schemas.microsoft.com/office/drawing/2014/main" xmlns="" id="{4007DEDE-8B9B-AC5D-3495-21D419427DAF}"/>
                  </a:ext>
                </a:extLst>
              </p:cNvPr>
              <p:cNvSpPr/>
              <p:nvPr/>
            </p:nvSpPr>
            <p:spPr>
              <a:xfrm>
                <a:off x="738187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4" name="Google Shape;2054;p48">
              <a:extLst>
                <a:ext uri="{FF2B5EF4-FFF2-40B4-BE49-F238E27FC236}">
                  <a16:creationId xmlns:a16="http://schemas.microsoft.com/office/drawing/2014/main" xmlns="" id="{2511BDA8-7ED0-7A88-D08C-3006355D6C1B}"/>
                </a:ext>
              </a:extLst>
            </p:cNvPr>
            <p:cNvGrpSpPr/>
            <p:nvPr/>
          </p:nvGrpSpPr>
          <p:grpSpPr>
            <a:xfrm>
              <a:off x="7810404" y="3138487"/>
              <a:ext cx="429863" cy="578738"/>
              <a:chOff x="7810404" y="3138487"/>
              <a:chExt cx="429863" cy="578738"/>
            </a:xfrm>
          </p:grpSpPr>
          <p:sp>
            <p:nvSpPr>
              <p:cNvPr id="15" name="Google Shape;2055;p48">
                <a:extLst>
                  <a:ext uri="{FF2B5EF4-FFF2-40B4-BE49-F238E27FC236}">
                    <a16:creationId xmlns:a16="http://schemas.microsoft.com/office/drawing/2014/main" xmlns="" id="{5070B5C2-F341-4860-E55C-9DE7E51E9A1F}"/>
                  </a:ext>
                </a:extLst>
              </p:cNvPr>
              <p:cNvSpPr/>
              <p:nvPr/>
            </p:nvSpPr>
            <p:spPr>
              <a:xfrm>
                <a:off x="781059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2056;p48">
                <a:extLst>
                  <a:ext uri="{FF2B5EF4-FFF2-40B4-BE49-F238E27FC236}">
                    <a16:creationId xmlns:a16="http://schemas.microsoft.com/office/drawing/2014/main" xmlns="" id="{C2498C8F-B923-F2F1-3D4B-2EE230EAC9A1}"/>
                  </a:ext>
                </a:extLst>
              </p:cNvPr>
              <p:cNvSpPr/>
              <p:nvPr/>
            </p:nvSpPr>
            <p:spPr>
              <a:xfrm>
                <a:off x="7810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2057;p48">
                <a:extLst>
                  <a:ext uri="{FF2B5EF4-FFF2-40B4-BE49-F238E27FC236}">
                    <a16:creationId xmlns:a16="http://schemas.microsoft.com/office/drawing/2014/main" xmlns="" id="{87992E42-69F1-3132-DD2F-C83D37DE5964}"/>
                  </a:ext>
                </a:extLst>
              </p:cNvPr>
              <p:cNvSpPr/>
              <p:nvPr/>
            </p:nvSpPr>
            <p:spPr>
              <a:xfrm>
                <a:off x="81236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2058;p48">
                <a:extLst>
                  <a:ext uri="{FF2B5EF4-FFF2-40B4-BE49-F238E27FC236}">
                    <a16:creationId xmlns:a16="http://schemas.microsoft.com/office/drawing/2014/main" xmlns="" id="{37E227A0-6BC0-EF43-B0B3-EF94A98BDACE}"/>
                  </a:ext>
                </a:extLst>
              </p:cNvPr>
              <p:cNvSpPr/>
              <p:nvPr/>
            </p:nvSpPr>
            <p:spPr>
              <a:xfrm>
                <a:off x="78116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2059;p48">
                <a:extLst>
                  <a:ext uri="{FF2B5EF4-FFF2-40B4-BE49-F238E27FC236}">
                    <a16:creationId xmlns:a16="http://schemas.microsoft.com/office/drawing/2014/main" xmlns="" id="{71FAAF59-2248-8CBB-E3C5-B6A51A60B4E7}"/>
                  </a:ext>
                </a:extLst>
              </p:cNvPr>
              <p:cNvSpPr/>
              <p:nvPr/>
            </p:nvSpPr>
            <p:spPr>
              <a:xfrm>
                <a:off x="81238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2060;p48">
                <a:extLst>
                  <a:ext uri="{FF2B5EF4-FFF2-40B4-BE49-F238E27FC236}">
                    <a16:creationId xmlns:a16="http://schemas.microsoft.com/office/drawing/2014/main" xmlns="" id="{F7973CEC-085F-810A-0869-795C0005E7BE}"/>
                  </a:ext>
                </a:extLst>
              </p:cNvPr>
              <p:cNvSpPr/>
              <p:nvPr/>
            </p:nvSpPr>
            <p:spPr>
              <a:xfrm>
                <a:off x="781050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08"/>
            <a:ext cx="8229600" cy="5324492"/>
          </a:xfrm>
        </p:spPr>
        <p:txBody>
          <a:bodyPr>
            <a:normAutofit fontScale="92500"/>
          </a:bodyPr>
          <a:lstStyle/>
          <a:p>
            <a:r>
              <a:rPr lang="en-US" b="1" dirty="0"/>
              <a:t>2-Middle Frame: Victor Frankenstein’s Story</a:t>
            </a:r>
            <a:endParaRPr lang="en-US" dirty="0"/>
          </a:p>
          <a:p>
            <a:r>
              <a:rPr lang="en-US" b="1" dirty="0"/>
              <a:t>Context</a:t>
            </a:r>
            <a:r>
              <a:rPr lang="en-US" dirty="0"/>
              <a:t>: Within the outer frame, Victor tells his tragic story to Walton after being rescued.</a:t>
            </a:r>
          </a:p>
          <a:p>
            <a:r>
              <a:rPr lang="en-US" b="1" dirty="0"/>
              <a:t>Narrative</a:t>
            </a:r>
            <a:r>
              <a:rPr lang="en-US" dirty="0"/>
              <a:t>: Victor recounts his youth, scientific ambitions, and the creation of the Creature, his neglect of it, and the ensuing consequences.</a:t>
            </a:r>
          </a:p>
          <a:p>
            <a:r>
              <a:rPr lang="en-US" b="1" dirty="0"/>
              <a:t>Purpose</a:t>
            </a:r>
            <a:r>
              <a:rPr lang="en-US" dirty="0"/>
              <a:t>: Victor’s perspective forms the heart of the novel, emphasizing the themes of ambition, guilt, and responsibility. His narrative is more personal, filled with emotional reflection but also biased by his guilt and pride.</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857232"/>
            <a:ext cx="8229600" cy="5214974"/>
          </a:xfrm>
        </p:spPr>
        <p:txBody>
          <a:bodyPr>
            <a:normAutofit fontScale="92500" lnSpcReduction="10000"/>
          </a:bodyPr>
          <a:lstStyle/>
          <a:p>
            <a:r>
              <a:rPr lang="en-US" b="1" dirty="0"/>
              <a:t>3-Inner Frame: The Creature’s Story</a:t>
            </a:r>
            <a:endParaRPr lang="en-US" dirty="0"/>
          </a:p>
          <a:p>
            <a:r>
              <a:rPr lang="en-US" b="1" dirty="0"/>
              <a:t>Context</a:t>
            </a:r>
            <a:r>
              <a:rPr lang="en-US" dirty="0"/>
              <a:t>: The Creature narrates his experiences to Victor, explaining his creation, loneliness, rejection, and desire for revenge.</a:t>
            </a:r>
          </a:p>
          <a:p>
            <a:r>
              <a:rPr lang="en-US" b="1" dirty="0"/>
              <a:t>Narrative</a:t>
            </a:r>
            <a:r>
              <a:rPr lang="en-US" dirty="0"/>
              <a:t>: The Creature shares his journey from innocence to bitterness, showing the human side of the monster.</a:t>
            </a:r>
          </a:p>
          <a:p>
            <a:r>
              <a:rPr lang="en-US" b="1" dirty="0"/>
              <a:t>Purpose</a:t>
            </a:r>
            <a:r>
              <a:rPr lang="en-US" dirty="0"/>
              <a:t>: This layer contrasts with Victor’s account, adding depth to the Creature’s character and allowing readers to sympathize with his plight, challenging Victor’s role as a victim.</a:t>
            </a:r>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928670"/>
            <a:ext cx="8229600" cy="1143000"/>
          </a:xfrm>
        </p:spPr>
        <p:txBody>
          <a:bodyPr>
            <a:normAutofit fontScale="90000"/>
          </a:bodyPr>
          <a:lstStyle/>
          <a:p>
            <a:r>
              <a:rPr lang="en-US" b="1" dirty="0"/>
              <a:t>Why Frame Narrative Works</a:t>
            </a:r>
            <a:r>
              <a:rPr lang="en-US" dirty="0"/>
              <a:t/>
            </a:r>
            <a:br>
              <a:rPr lang="en-US" dirty="0"/>
            </a:br>
            <a:endParaRPr lang="fr-FR" dirty="0"/>
          </a:p>
        </p:txBody>
      </p:sp>
      <p:sp>
        <p:nvSpPr>
          <p:cNvPr id="3" name="Espace réservé du contenu 2"/>
          <p:cNvSpPr>
            <a:spLocks noGrp="1"/>
          </p:cNvSpPr>
          <p:nvPr>
            <p:ph idx="1"/>
          </p:nvPr>
        </p:nvSpPr>
        <p:spPr/>
        <p:txBody>
          <a:bodyPr>
            <a:normAutofit fontScale="92500" lnSpcReduction="10000"/>
          </a:bodyPr>
          <a:lstStyle/>
          <a:p>
            <a:r>
              <a:rPr lang="en-US" b="1" dirty="0"/>
              <a:t>Multiple Perspectives</a:t>
            </a:r>
            <a:r>
              <a:rPr lang="en-US" dirty="0"/>
              <a:t>: Provides a richer, more complex story by offering different viewpoints (Walton, Victor, the Creature).</a:t>
            </a:r>
          </a:p>
          <a:p>
            <a:r>
              <a:rPr lang="en-US" b="1" dirty="0"/>
              <a:t>Themes of Isolation and Ambition</a:t>
            </a:r>
            <a:r>
              <a:rPr lang="en-US" dirty="0"/>
              <a:t>: Highlights the consequences of unchecked ambition and the theme of alienation from both human society and nature.</a:t>
            </a:r>
          </a:p>
          <a:p>
            <a:r>
              <a:rPr lang="en-US" b="1" dirty="0"/>
              <a:t>Reliability and Bias</a:t>
            </a:r>
            <a:r>
              <a:rPr lang="en-US" dirty="0"/>
              <a:t>: </a:t>
            </a:r>
            <a:r>
              <a:rPr lang="en-US" dirty="0">
                <a:solidFill>
                  <a:srgbClr val="FFFF00"/>
                </a:solidFill>
              </a:rPr>
              <a:t>The layering </a:t>
            </a:r>
            <a:r>
              <a:rPr lang="en-US" dirty="0"/>
              <a:t>of subjective accounts forces the reader to evaluate each narrator's perspective critically.</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4593BBC-AB69-94A4-7A7D-7686618E8B68}"/>
              </a:ext>
            </a:extLst>
          </p:cNvPr>
          <p:cNvSpPr>
            <a:spLocks noGrp="1"/>
          </p:cNvSpPr>
          <p:nvPr>
            <p:ph type="title"/>
          </p:nvPr>
        </p:nvSpPr>
        <p:spPr>
          <a:xfrm>
            <a:off x="212270" y="1646464"/>
            <a:ext cx="5393872" cy="2680607"/>
          </a:xfrm>
        </p:spPr>
        <p:txBody>
          <a:bodyPr>
            <a:normAutofit/>
          </a:bodyPr>
          <a:lstStyle/>
          <a:p>
            <a:r>
              <a:rPr lang="en-GB" sz="2400" b="1" dirty="0"/>
              <a:t>Some monsters are not made; they are created by the cruelty around them.</a:t>
            </a:r>
            <a:br>
              <a:rPr lang="en-GB" sz="2400" b="1" dirty="0"/>
            </a:br>
            <a:r>
              <a:rPr lang="en-GB" sz="2400" b="1" dirty="0"/>
              <a:t/>
            </a:r>
            <a:br>
              <a:rPr lang="en-GB" sz="2400" b="1" dirty="0"/>
            </a:br>
            <a:r>
              <a:rPr lang="en-GB" sz="2400" b="1" dirty="0"/>
              <a:t>“I am malicious, because I Am miserable</a:t>
            </a:r>
            <a:r>
              <a:rPr lang="en-GB" sz="2400" b="1" dirty="0" smtClean="0"/>
              <a:t>.”</a:t>
            </a:r>
            <a:endParaRPr lang="" sz="2400" b="1" dirty="0"/>
          </a:p>
        </p:txBody>
      </p:sp>
      <p:pic>
        <p:nvPicPr>
          <p:cNvPr id="4" name="Espace réservé du contenu 3">
            <a:extLst>
              <a:ext uri="{FF2B5EF4-FFF2-40B4-BE49-F238E27FC236}">
                <a16:creationId xmlns:a16="http://schemas.microsoft.com/office/drawing/2014/main" xmlns="" id="{2F411B97-FEB3-3F7A-64F5-7A42169ADBD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027964" y="462643"/>
            <a:ext cx="3116035" cy="4490358"/>
          </a:xfrm>
          <a:prstGeom prst="rect">
            <a:avLst/>
          </a:prstGeom>
          <a:ln>
            <a:noFill/>
          </a:ln>
          <a:effectLst>
            <a:softEdge rad="112500"/>
          </a:effectLst>
        </p:spPr>
      </p:pic>
    </p:spTree>
    <p:extLst>
      <p:ext uri="{BB962C8B-B14F-4D97-AF65-F5344CB8AC3E}">
        <p14:creationId xmlns:p14="http://schemas.microsoft.com/office/powerpoint/2010/main" xmlns="" val="1633527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071546"/>
            <a:ext cx="8229600" cy="1143000"/>
          </a:xfrm>
        </p:spPr>
        <p:txBody>
          <a:bodyPr>
            <a:normAutofit fontScale="90000"/>
          </a:bodyPr>
          <a:lstStyle/>
          <a:p>
            <a:r>
              <a:rPr lang="en-US" b="1" dirty="0"/>
              <a:t>Gothic Themes in </a:t>
            </a:r>
            <a:r>
              <a:rPr lang="en-US" b="1" i="1" dirty="0"/>
              <a:t>Frankenstein</a:t>
            </a:r>
            <a:r>
              <a:rPr lang="en-US" b="1" dirty="0"/>
              <a:t/>
            </a:r>
            <a:br>
              <a:rPr lang="en-US" b="1" dirty="0"/>
            </a:br>
            <a:endParaRPr lang="fr-FR" dirty="0"/>
          </a:p>
        </p:txBody>
      </p:sp>
      <p:sp>
        <p:nvSpPr>
          <p:cNvPr id="3" name="Espace réservé du contenu 2"/>
          <p:cNvSpPr>
            <a:spLocks noGrp="1"/>
          </p:cNvSpPr>
          <p:nvPr>
            <p:ph idx="1"/>
          </p:nvPr>
        </p:nvSpPr>
        <p:spPr/>
        <p:txBody>
          <a:bodyPr>
            <a:normAutofit fontScale="92500" lnSpcReduction="20000"/>
          </a:bodyPr>
          <a:lstStyle/>
          <a:p>
            <a:r>
              <a:rPr lang="en-US" b="1" dirty="0"/>
              <a:t>Isolation and Alienation</a:t>
            </a:r>
            <a:r>
              <a:rPr lang="en-US" dirty="0"/>
              <a:t>:</a:t>
            </a:r>
          </a:p>
          <a:p>
            <a:pPr lvl="1"/>
            <a:r>
              <a:rPr lang="en-US" dirty="0"/>
              <a:t>Both Victor and the Creature experience profound isolation that drives them to despair and ultimately violence.</a:t>
            </a:r>
          </a:p>
          <a:p>
            <a:r>
              <a:rPr lang="en-US" b="1" dirty="0"/>
              <a:t>Forbidden Knowledge and Its Consequences</a:t>
            </a:r>
            <a:r>
              <a:rPr lang="en-US" dirty="0"/>
              <a:t>:</a:t>
            </a:r>
          </a:p>
          <a:p>
            <a:pPr lvl="1"/>
            <a:r>
              <a:rPr lang="en-US" dirty="0"/>
              <a:t>The dangers of "playing God" and transgressing natural boundaries reflect Gothic anxieties around science and ethics.</a:t>
            </a:r>
          </a:p>
          <a:p>
            <a:r>
              <a:rPr lang="en-US" b="1" dirty="0"/>
              <a:t>Nature as Reflection</a:t>
            </a:r>
            <a:r>
              <a:rPr lang="en-US" dirty="0"/>
              <a:t>:</a:t>
            </a:r>
          </a:p>
          <a:p>
            <a:pPr lvl="1"/>
            <a:r>
              <a:rPr lang="en-US" dirty="0"/>
              <a:t>Nature mirrors characters' internal struggles, highlighting Romantic and Gothic ideals of the sublime and human insignificance.</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571480"/>
            <a:ext cx="8229600" cy="1143000"/>
          </a:xfrm>
        </p:spPr>
        <p:txBody>
          <a:bodyPr>
            <a:normAutofit fontScale="90000"/>
          </a:bodyPr>
          <a:lstStyle/>
          <a:p>
            <a:r>
              <a:rPr lang="en-US" sz="4400" b="1" dirty="0"/>
              <a:t>Philosophical and Ethical Questions in </a:t>
            </a:r>
            <a:r>
              <a:rPr lang="en-US" sz="4400" b="1" i="1" dirty="0"/>
              <a:t>Frankenstein</a:t>
            </a:r>
            <a:r>
              <a:rPr lang="en-US" b="1" dirty="0"/>
              <a:t/>
            </a:r>
            <a:br>
              <a:rPr lang="en-US" b="1" dirty="0"/>
            </a:br>
            <a:endParaRPr lang="fr-FR" dirty="0"/>
          </a:p>
        </p:txBody>
      </p:sp>
      <p:sp>
        <p:nvSpPr>
          <p:cNvPr id="3" name="Espace réservé du contenu 2"/>
          <p:cNvSpPr>
            <a:spLocks noGrp="1"/>
          </p:cNvSpPr>
          <p:nvPr>
            <p:ph idx="1"/>
          </p:nvPr>
        </p:nvSpPr>
        <p:spPr/>
        <p:txBody>
          <a:bodyPr>
            <a:normAutofit fontScale="92500" lnSpcReduction="20000"/>
          </a:bodyPr>
          <a:lstStyle/>
          <a:p>
            <a:r>
              <a:rPr lang="en-US" b="1" dirty="0"/>
              <a:t>Creation and Responsibility</a:t>
            </a:r>
            <a:r>
              <a:rPr lang="en-US" dirty="0"/>
              <a:t>:</a:t>
            </a:r>
          </a:p>
          <a:p>
            <a:pPr lvl="1"/>
            <a:r>
              <a:rPr lang="en-US" dirty="0"/>
              <a:t>Explores </a:t>
            </a:r>
            <a:r>
              <a:rPr lang="en-US" dirty="0">
                <a:solidFill>
                  <a:srgbClr val="FFFF00"/>
                </a:solidFill>
              </a:rPr>
              <a:t>ethical dilemmas </a:t>
            </a:r>
            <a:r>
              <a:rPr lang="en-US" dirty="0"/>
              <a:t>of creation: Should creators be responsible for their creations? What are the moral limits of scientific discovery?</a:t>
            </a:r>
          </a:p>
          <a:p>
            <a:r>
              <a:rPr lang="en-US" b="1" dirty="0"/>
              <a:t>Human Identity and Alienation</a:t>
            </a:r>
            <a:r>
              <a:rPr lang="en-US" dirty="0"/>
              <a:t>:</a:t>
            </a:r>
          </a:p>
          <a:p>
            <a:pPr lvl="1"/>
            <a:r>
              <a:rPr lang="en-US" dirty="0"/>
              <a:t>The Creature’s struggle to find identity and belonging mirrors themes of </a:t>
            </a:r>
            <a:r>
              <a:rPr lang="en-US" dirty="0">
                <a:solidFill>
                  <a:srgbClr val="FFFF00"/>
                </a:solidFill>
              </a:rPr>
              <a:t>alienation</a:t>
            </a:r>
            <a:r>
              <a:rPr lang="en-US" dirty="0"/>
              <a:t> and rejection faced by marginalized groups.</a:t>
            </a:r>
          </a:p>
          <a:p>
            <a:r>
              <a:rPr lang="en-US" b="1" dirty="0"/>
              <a:t>The Search for Meaning</a:t>
            </a:r>
            <a:r>
              <a:rPr lang="en-US" dirty="0"/>
              <a:t>:</a:t>
            </a:r>
          </a:p>
          <a:p>
            <a:pPr lvl="1"/>
            <a:r>
              <a:rPr lang="en-US" dirty="0"/>
              <a:t>The novel reflects the </a:t>
            </a:r>
            <a:r>
              <a:rPr lang="en-US" dirty="0">
                <a:solidFill>
                  <a:srgbClr val="FFFF00"/>
                </a:solidFill>
              </a:rPr>
              <a:t>existential question </a:t>
            </a:r>
            <a:r>
              <a:rPr lang="en-US" dirty="0"/>
              <a:t>of purpose and the despair of a creator whose work leads to unintended suffering.</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i="1" dirty="0"/>
              <a:t>Frankenstein</a:t>
            </a:r>
            <a:r>
              <a:rPr lang="en-US" dirty="0"/>
              <a:t> in the Context of Romanticism</a:t>
            </a:r>
            <a:endParaRPr lang="fr-FR" dirty="0"/>
          </a:p>
        </p:txBody>
      </p:sp>
      <p:sp>
        <p:nvSpPr>
          <p:cNvPr id="3" name="Espace réservé du contenu 2"/>
          <p:cNvSpPr>
            <a:spLocks noGrp="1"/>
          </p:cNvSpPr>
          <p:nvPr>
            <p:ph idx="1"/>
          </p:nvPr>
        </p:nvSpPr>
        <p:spPr>
          <a:xfrm>
            <a:off x="457200" y="1600200"/>
            <a:ext cx="7467600" cy="6849836"/>
          </a:xfrm>
        </p:spPr>
        <p:txBody>
          <a:bodyPr>
            <a:normAutofit/>
          </a:bodyPr>
          <a:lstStyle/>
          <a:p>
            <a:r>
              <a:rPr lang="en-US" sz="2400" b="1" dirty="0"/>
              <a:t>Romantic Ideals and </a:t>
            </a:r>
            <a:r>
              <a:rPr lang="en-US" sz="2400" b="1" dirty="0" err="1"/>
              <a:t>Rebellion</a:t>
            </a:r>
            <a:r>
              <a:rPr lang="en-US" sz="2400" dirty="0" err="1"/>
              <a:t>:Emphasizes</a:t>
            </a:r>
            <a:r>
              <a:rPr lang="en-US" sz="2400" dirty="0"/>
              <a:t> emotions, the supernatural, and the struggle against societal </a:t>
            </a:r>
            <a:r>
              <a:rPr lang="en-US" sz="2400" dirty="0" smtClean="0"/>
              <a:t>norms; key </a:t>
            </a:r>
            <a:r>
              <a:rPr lang="en-US" sz="2400" dirty="0"/>
              <a:t>Romantic themes.</a:t>
            </a:r>
          </a:p>
          <a:p>
            <a:r>
              <a:rPr lang="en-US" sz="2400" b="1" dirty="0"/>
              <a:t>The Sublime in </a:t>
            </a:r>
            <a:r>
              <a:rPr lang="en-US" sz="2400" b="1" dirty="0" err="1"/>
              <a:t>Nature</a:t>
            </a:r>
            <a:r>
              <a:rPr lang="en-US" sz="2400" dirty="0" err="1"/>
              <a:t>:Nature</a:t>
            </a:r>
            <a:r>
              <a:rPr lang="en-US" sz="2400" dirty="0"/>
              <a:t> in </a:t>
            </a:r>
            <a:r>
              <a:rPr lang="en-US" sz="2400" i="1" dirty="0"/>
              <a:t>Frankenstein</a:t>
            </a:r>
            <a:r>
              <a:rPr lang="en-US" sz="2400" dirty="0"/>
              <a:t> serves as a source of wonder and terror, reflecting Romanticism’s fascination with </a:t>
            </a:r>
            <a:r>
              <a:rPr lang="en-US" sz="2400" dirty="0">
                <a:solidFill>
                  <a:srgbClr val="FFFF00"/>
                </a:solidFill>
              </a:rPr>
              <a:t>the sublime </a:t>
            </a:r>
            <a:r>
              <a:rPr lang="en-US" sz="2400" dirty="0"/>
              <a:t>and human vulnerability.</a:t>
            </a:r>
          </a:p>
          <a:p>
            <a:r>
              <a:rPr lang="en-US" sz="2400" b="1" dirty="0"/>
              <a:t>Contrast with Enlightenment </a:t>
            </a:r>
            <a:r>
              <a:rPr lang="en-US" sz="2400" b="1" dirty="0" err="1"/>
              <a:t>Values</a:t>
            </a:r>
            <a:r>
              <a:rPr lang="en-US" sz="2400" dirty="0" err="1"/>
              <a:t>:Romanticism’s</a:t>
            </a:r>
            <a:r>
              <a:rPr lang="en-US" sz="2400" dirty="0"/>
              <a:t> emphasis on </a:t>
            </a:r>
            <a:r>
              <a:rPr lang="en-US" sz="2400" dirty="0">
                <a:solidFill>
                  <a:srgbClr val="FFFF00"/>
                </a:solidFill>
              </a:rPr>
              <a:t>intuition</a:t>
            </a:r>
            <a:r>
              <a:rPr lang="en-US" sz="2400" dirty="0"/>
              <a:t> and emotion challenges Enlightenment ideals of reason and progress, illustrated in Victor’s downfall.</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5284" y="193885"/>
            <a:ext cx="8229600" cy="1143000"/>
          </a:xfrm>
        </p:spPr>
        <p:txBody>
          <a:bodyPr>
            <a:normAutofit fontScale="90000"/>
          </a:bodyPr>
          <a:lstStyle/>
          <a:p>
            <a:r>
              <a:rPr lang="en-US" b="1" dirty="0"/>
              <a:t>Emotion and the Individual</a:t>
            </a:r>
            <a:br>
              <a:rPr lang="en-US" b="1" dirty="0"/>
            </a:br>
            <a:endParaRPr lang="fr-FR" dirty="0"/>
          </a:p>
        </p:txBody>
      </p:sp>
      <p:sp>
        <p:nvSpPr>
          <p:cNvPr id="3" name="Espace réservé du contenu 2"/>
          <p:cNvSpPr>
            <a:spLocks noGrp="1"/>
          </p:cNvSpPr>
          <p:nvPr>
            <p:ph idx="1"/>
          </p:nvPr>
        </p:nvSpPr>
        <p:spPr>
          <a:xfrm>
            <a:off x="457200" y="1074964"/>
            <a:ext cx="7258050" cy="5589151"/>
          </a:xfrm>
        </p:spPr>
        <p:txBody>
          <a:bodyPr>
            <a:normAutofit/>
          </a:bodyPr>
          <a:lstStyle/>
          <a:p>
            <a:r>
              <a:rPr lang="en-US" sz="2000" b="1" dirty="0"/>
              <a:t>Victor Frankenstein</a:t>
            </a:r>
            <a:r>
              <a:rPr lang="en-US" sz="2000" dirty="0"/>
              <a:t>: The novel’s protagonist embodies Romantic qualities of individualism and intense emotion. His obsessive pursuit of knowledge and his ambition to transcend human limitations reflect a uniquely Romantic focus on the individual’s inner world and desires.</a:t>
            </a:r>
            <a:r>
              <a:rPr lang="en-US" sz="2000" b="1" dirty="0"/>
              <a:t> </a:t>
            </a:r>
            <a:r>
              <a:rPr lang="en-US" sz="2000" dirty="0"/>
              <a:t>He</a:t>
            </a:r>
            <a:r>
              <a:rPr lang="en-US" sz="2000" b="1" dirty="0"/>
              <a:t> </a:t>
            </a:r>
            <a:r>
              <a:rPr lang="en-US" sz="2000" dirty="0"/>
              <a:t>fits the mold of the Romantic, or </a:t>
            </a:r>
            <a:r>
              <a:rPr lang="en-US" sz="2000" b="1" dirty="0"/>
              <a:t>Byronic, hero</a:t>
            </a:r>
            <a:r>
              <a:rPr lang="en-US" sz="2000" dirty="0"/>
              <a:t>—a character marked by intense ambition, moral ambiguity, isolation, and self-destructive tendencies. His relentless quest for knowledge isolates him from family and friends, ultimately leading to his downfall.</a:t>
            </a:r>
          </a:p>
          <a:p>
            <a:r>
              <a:rPr lang="en-US" sz="2000" b="1" dirty="0"/>
              <a:t>The Creature</a:t>
            </a:r>
            <a:r>
              <a:rPr lang="en-US" sz="2000" dirty="0"/>
              <a:t>: The Creature’s intense feelings of loneliness, despair, and rage also align with Romantic themes. Shelley's portrayal of the Creature as an initially gentle and sensitive being, who becomes vengeful due to rejection, underscores Romanticism’s focus on the impact of society and experience on individual emotion.</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44929"/>
            <a:ext cx="8043890" cy="1355271"/>
          </a:xfrm>
        </p:spPr>
        <p:txBody>
          <a:bodyPr>
            <a:normAutofit fontScale="90000"/>
          </a:bodyPr>
          <a:lstStyle/>
          <a:p>
            <a:r>
              <a:rPr lang="en-US" b="1" i="1" dirty="0"/>
              <a:t>Frankenstein</a:t>
            </a:r>
            <a:r>
              <a:rPr lang="en-US" b="1" dirty="0"/>
              <a:t>’s Legacy in Gothic and Science Fiction</a:t>
            </a:r>
            <a:br>
              <a:rPr lang="en-US" b="1" dirty="0"/>
            </a:br>
            <a:endParaRPr lang="fr-FR" dirty="0"/>
          </a:p>
        </p:txBody>
      </p:sp>
      <p:sp>
        <p:nvSpPr>
          <p:cNvPr id="3" name="Espace réservé du contenu 2"/>
          <p:cNvSpPr>
            <a:spLocks noGrp="1"/>
          </p:cNvSpPr>
          <p:nvPr>
            <p:ph idx="1"/>
          </p:nvPr>
        </p:nvSpPr>
        <p:spPr/>
        <p:txBody>
          <a:bodyPr>
            <a:normAutofit fontScale="92500" lnSpcReduction="20000"/>
          </a:bodyPr>
          <a:lstStyle/>
          <a:p>
            <a:r>
              <a:rPr lang="en-US" b="1" dirty="0"/>
              <a:t>Impact on Gothic Literature</a:t>
            </a:r>
            <a:r>
              <a:rPr lang="en-US" dirty="0"/>
              <a:t>:</a:t>
            </a:r>
          </a:p>
          <a:p>
            <a:pPr lvl="1"/>
            <a:r>
              <a:rPr lang="en-US" i="1" dirty="0"/>
              <a:t>Frankenstein</a:t>
            </a:r>
            <a:r>
              <a:rPr lang="en-US" dirty="0"/>
              <a:t> expanded Gothic themes by introducing scientific horror, inspiring future works in both Gothic and </a:t>
            </a:r>
            <a:r>
              <a:rPr lang="en-US" dirty="0">
                <a:solidFill>
                  <a:srgbClr val="FFFF00"/>
                </a:solidFill>
              </a:rPr>
              <a:t>sci-fi genres</a:t>
            </a:r>
            <a:r>
              <a:rPr lang="en-US" dirty="0"/>
              <a:t>.</a:t>
            </a:r>
          </a:p>
          <a:p>
            <a:r>
              <a:rPr lang="en-US" b="1" dirty="0"/>
              <a:t>Influence on Science Fiction</a:t>
            </a:r>
            <a:r>
              <a:rPr lang="en-US" dirty="0"/>
              <a:t>:</a:t>
            </a:r>
          </a:p>
          <a:p>
            <a:pPr lvl="1"/>
            <a:r>
              <a:rPr lang="en-US" dirty="0"/>
              <a:t>Themes of artificial life, ethics of creation, and consequences of human ambition laid the groundwork for modern sci-fi narratives.</a:t>
            </a:r>
          </a:p>
          <a:p>
            <a:r>
              <a:rPr lang="en-US" b="1" dirty="0"/>
              <a:t>Cultural Adaptations</a:t>
            </a:r>
            <a:r>
              <a:rPr lang="en-US" dirty="0"/>
              <a:t>:</a:t>
            </a:r>
          </a:p>
          <a:p>
            <a:pPr lvl="1"/>
            <a:r>
              <a:rPr lang="en-US" dirty="0"/>
              <a:t>Countless adaptations in film, literature, and theater underscore the story’s continued relevance in exploring complex ethical issues.</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Introduction to </a:t>
            </a:r>
            <a:r>
              <a:rPr lang="fr-FR" dirty="0" err="1"/>
              <a:t>Gothic</a:t>
            </a:r>
            <a:r>
              <a:rPr lang="fr-FR" dirty="0"/>
              <a:t> </a:t>
            </a:r>
            <a:r>
              <a:rPr lang="fr-FR" dirty="0" err="1"/>
              <a:t>Literature</a:t>
            </a:r>
            <a:endParaRPr lang="fr-FR" dirty="0"/>
          </a:p>
        </p:txBody>
      </p:sp>
      <p:sp>
        <p:nvSpPr>
          <p:cNvPr id="3" name="Espace réservé du contenu 2"/>
          <p:cNvSpPr>
            <a:spLocks noGrp="1"/>
          </p:cNvSpPr>
          <p:nvPr>
            <p:ph idx="1"/>
          </p:nvPr>
        </p:nvSpPr>
        <p:spPr/>
        <p:txBody>
          <a:bodyPr>
            <a:normAutofit/>
          </a:bodyPr>
          <a:lstStyle/>
          <a:p>
            <a:r>
              <a:rPr lang="en-US" b="1" dirty="0" smtClean="0"/>
              <a:t>Historical </a:t>
            </a:r>
            <a:r>
              <a:rPr lang="en-US" b="1" dirty="0"/>
              <a:t>Roots</a:t>
            </a:r>
            <a:r>
              <a:rPr lang="en-US" dirty="0"/>
              <a:t>: Gothic literature began in the late 18th century, initially as a counterpoint to the Enlightenment’s focus on reason, by delving into the mysterious, irrational, and supernatural.</a:t>
            </a:r>
          </a:p>
          <a:p>
            <a:r>
              <a:rPr lang="en-US" b="1" dirty="0"/>
              <a:t>Characteristics</a:t>
            </a:r>
            <a:r>
              <a:rPr lang="en-US" dirty="0"/>
              <a:t>: It combines romance with elements of horror, often revealing darker aspects of human nature and society.</a:t>
            </a:r>
          </a:p>
          <a:p>
            <a:endParaRPr lang="fr-FR" dirty="0"/>
          </a:p>
        </p:txBody>
      </p:sp>
      <p:grpSp>
        <p:nvGrpSpPr>
          <p:cNvPr id="4" name="Google Shape;788;p31"/>
          <p:cNvGrpSpPr/>
          <p:nvPr/>
        </p:nvGrpSpPr>
        <p:grpSpPr>
          <a:xfrm rot="5400000">
            <a:off x="6104503" y="3753885"/>
            <a:ext cx="5143499" cy="778954"/>
            <a:chOff x="3952779" y="3105150"/>
            <a:chExt cx="4286249" cy="649128"/>
          </a:xfrm>
        </p:grpSpPr>
        <p:grpSp>
          <p:nvGrpSpPr>
            <p:cNvPr id="5" name="Google Shape;789;p31"/>
            <p:cNvGrpSpPr/>
            <p:nvPr/>
          </p:nvGrpSpPr>
          <p:grpSpPr>
            <a:xfrm>
              <a:off x="7626476" y="3105150"/>
              <a:ext cx="612552" cy="649128"/>
              <a:chOff x="7626476" y="3105150"/>
              <a:chExt cx="612552" cy="649128"/>
            </a:xfrm>
          </p:grpSpPr>
          <p:sp>
            <p:nvSpPr>
              <p:cNvPr id="48" name="Google Shape;790;p31"/>
              <p:cNvSpPr/>
              <p:nvPr/>
            </p:nvSpPr>
            <p:spPr>
              <a:xfrm>
                <a:off x="7750836" y="3533000"/>
                <a:ext cx="164622" cy="121853"/>
              </a:xfrm>
              <a:custGeom>
                <a:avLst/>
                <a:gdLst/>
                <a:ahLst/>
                <a:cxnLst/>
                <a:rect l="l" t="t" r="r" b="b"/>
                <a:pathLst>
                  <a:path w="164622" h="121853" extrusionOk="0">
                    <a:moveTo>
                      <a:pt x="12705" y="11823"/>
                    </a:moveTo>
                    <a:cubicBezTo>
                      <a:pt x="16801" y="8966"/>
                      <a:pt x="22325" y="7251"/>
                      <a:pt x="28421" y="6584"/>
                    </a:cubicBezTo>
                    <a:cubicBezTo>
                      <a:pt x="40899" y="5346"/>
                      <a:pt x="55662" y="7061"/>
                      <a:pt x="71760" y="12014"/>
                    </a:cubicBezTo>
                    <a:cubicBezTo>
                      <a:pt x="79856" y="14490"/>
                      <a:pt x="88333" y="17633"/>
                      <a:pt x="97192" y="21348"/>
                    </a:cubicBezTo>
                    <a:cubicBezTo>
                      <a:pt x="106050" y="25063"/>
                      <a:pt x="115194" y="29444"/>
                      <a:pt x="123957" y="35350"/>
                    </a:cubicBezTo>
                    <a:cubicBezTo>
                      <a:pt x="130148" y="39636"/>
                      <a:pt x="135768" y="44780"/>
                      <a:pt x="139768" y="50780"/>
                    </a:cubicBezTo>
                    <a:cubicBezTo>
                      <a:pt x="143864" y="56686"/>
                      <a:pt x="146531" y="63544"/>
                      <a:pt x="147484" y="70211"/>
                    </a:cubicBezTo>
                    <a:cubicBezTo>
                      <a:pt x="148627" y="77831"/>
                      <a:pt x="147484" y="84880"/>
                      <a:pt x="145198" y="89833"/>
                    </a:cubicBezTo>
                    <a:cubicBezTo>
                      <a:pt x="143102" y="94881"/>
                      <a:pt x="140435" y="97453"/>
                      <a:pt x="139292" y="98691"/>
                    </a:cubicBezTo>
                    <a:cubicBezTo>
                      <a:pt x="137863" y="100215"/>
                      <a:pt x="136720" y="101358"/>
                      <a:pt x="135482" y="102406"/>
                    </a:cubicBezTo>
                    <a:cubicBezTo>
                      <a:pt x="134244" y="103454"/>
                      <a:pt x="132815" y="104406"/>
                      <a:pt x="131386" y="105359"/>
                    </a:cubicBezTo>
                    <a:cubicBezTo>
                      <a:pt x="128719" y="107264"/>
                      <a:pt x="125385" y="108311"/>
                      <a:pt x="123671" y="110883"/>
                    </a:cubicBezTo>
                    <a:cubicBezTo>
                      <a:pt x="122909" y="112121"/>
                      <a:pt x="122814" y="113836"/>
                      <a:pt x="123861" y="115646"/>
                    </a:cubicBezTo>
                    <a:cubicBezTo>
                      <a:pt x="124909" y="117455"/>
                      <a:pt x="127100" y="119456"/>
                      <a:pt x="130434" y="120694"/>
                    </a:cubicBezTo>
                    <a:cubicBezTo>
                      <a:pt x="133672" y="121932"/>
                      <a:pt x="137959" y="122313"/>
                      <a:pt x="142531" y="121170"/>
                    </a:cubicBezTo>
                    <a:cubicBezTo>
                      <a:pt x="147102" y="120122"/>
                      <a:pt x="151770" y="117265"/>
                      <a:pt x="155199" y="113550"/>
                    </a:cubicBezTo>
                    <a:cubicBezTo>
                      <a:pt x="158152" y="110502"/>
                      <a:pt x="162438" y="103644"/>
                      <a:pt x="163867" y="94881"/>
                    </a:cubicBezTo>
                    <a:cubicBezTo>
                      <a:pt x="165581" y="86118"/>
                      <a:pt x="164343" y="75545"/>
                      <a:pt x="160533" y="66497"/>
                    </a:cubicBezTo>
                    <a:cubicBezTo>
                      <a:pt x="153960" y="50495"/>
                      <a:pt x="141864" y="38112"/>
                      <a:pt x="128338" y="29159"/>
                    </a:cubicBezTo>
                    <a:cubicBezTo>
                      <a:pt x="118909" y="22777"/>
                      <a:pt x="109193" y="18300"/>
                      <a:pt x="100049" y="14585"/>
                    </a:cubicBezTo>
                    <a:cubicBezTo>
                      <a:pt x="90905" y="10871"/>
                      <a:pt x="82237" y="7727"/>
                      <a:pt x="73760" y="5346"/>
                    </a:cubicBezTo>
                    <a:cubicBezTo>
                      <a:pt x="56901" y="488"/>
                      <a:pt x="41185" y="-1035"/>
                      <a:pt x="27754" y="679"/>
                    </a:cubicBezTo>
                    <a:cubicBezTo>
                      <a:pt x="20992" y="1631"/>
                      <a:pt x="14610" y="3727"/>
                      <a:pt x="9561" y="7442"/>
                    </a:cubicBezTo>
                    <a:cubicBezTo>
                      <a:pt x="4609" y="11156"/>
                      <a:pt x="1275" y="16300"/>
                      <a:pt x="322" y="21634"/>
                    </a:cubicBezTo>
                    <a:cubicBezTo>
                      <a:pt x="-725" y="26968"/>
                      <a:pt x="894" y="32111"/>
                      <a:pt x="3561" y="35636"/>
                    </a:cubicBezTo>
                    <a:cubicBezTo>
                      <a:pt x="6228" y="39255"/>
                      <a:pt x="10038" y="41351"/>
                      <a:pt x="13657" y="41922"/>
                    </a:cubicBezTo>
                    <a:cubicBezTo>
                      <a:pt x="17848" y="42589"/>
                      <a:pt x="21373" y="41541"/>
                      <a:pt x="24040" y="39922"/>
                    </a:cubicBezTo>
                    <a:cubicBezTo>
                      <a:pt x="29659" y="36969"/>
                      <a:pt x="32231" y="30111"/>
                      <a:pt x="29659" y="24110"/>
                    </a:cubicBezTo>
                    <a:cubicBezTo>
                      <a:pt x="26897" y="17824"/>
                      <a:pt x="19658" y="14967"/>
                      <a:pt x="13372" y="17633"/>
                    </a:cubicBezTo>
                    <a:cubicBezTo>
                      <a:pt x="7561" y="20205"/>
                      <a:pt x="4704" y="26682"/>
                      <a:pt x="6514" y="32683"/>
                    </a:cubicBezTo>
                    <a:cubicBezTo>
                      <a:pt x="4894" y="29921"/>
                      <a:pt x="4037" y="26301"/>
                      <a:pt x="4990" y="22586"/>
                    </a:cubicBezTo>
                    <a:cubicBezTo>
                      <a:pt x="5942" y="18586"/>
                      <a:pt x="8704" y="14585"/>
                      <a:pt x="12800" y="117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49" name="Google Shape;791;p31"/>
              <p:cNvSpPr/>
              <p:nvPr/>
            </p:nvSpPr>
            <p:spPr>
              <a:xfrm>
                <a:off x="7626476" y="3105150"/>
                <a:ext cx="612362" cy="582548"/>
              </a:xfrm>
              <a:custGeom>
                <a:avLst/>
                <a:gdLst/>
                <a:ahLst/>
                <a:cxnLst/>
                <a:rect l="l" t="t" r="r" b="b"/>
                <a:pathLst>
                  <a:path w="612362" h="582548" extrusionOk="0">
                    <a:moveTo>
                      <a:pt x="286" y="128397"/>
                    </a:moveTo>
                    <a:lnTo>
                      <a:pt x="286" y="157258"/>
                    </a:lnTo>
                    <a:cubicBezTo>
                      <a:pt x="1429" y="159258"/>
                      <a:pt x="2667" y="161068"/>
                      <a:pt x="4286" y="162782"/>
                    </a:cubicBezTo>
                    <a:cubicBezTo>
                      <a:pt x="8096" y="166783"/>
                      <a:pt x="12954" y="169259"/>
                      <a:pt x="17526" y="170593"/>
                    </a:cubicBezTo>
                    <a:cubicBezTo>
                      <a:pt x="26765" y="173260"/>
                      <a:pt x="35052" y="170783"/>
                      <a:pt x="38862" y="168688"/>
                    </a:cubicBezTo>
                    <a:cubicBezTo>
                      <a:pt x="43434" y="166211"/>
                      <a:pt x="47149" y="162401"/>
                      <a:pt x="49149" y="157829"/>
                    </a:cubicBezTo>
                    <a:cubicBezTo>
                      <a:pt x="50197" y="155543"/>
                      <a:pt x="50768" y="153162"/>
                      <a:pt x="50768" y="150781"/>
                    </a:cubicBezTo>
                    <a:cubicBezTo>
                      <a:pt x="50768" y="148495"/>
                      <a:pt x="50483" y="146399"/>
                      <a:pt x="49816" y="144685"/>
                    </a:cubicBezTo>
                    <a:cubicBezTo>
                      <a:pt x="48482" y="141161"/>
                      <a:pt x="46196" y="138970"/>
                      <a:pt x="44101" y="138208"/>
                    </a:cubicBezTo>
                    <a:cubicBezTo>
                      <a:pt x="42005" y="137446"/>
                      <a:pt x="40386" y="137922"/>
                      <a:pt x="39338" y="138970"/>
                    </a:cubicBezTo>
                    <a:cubicBezTo>
                      <a:pt x="38291" y="140018"/>
                      <a:pt x="37624" y="141446"/>
                      <a:pt x="36957" y="142780"/>
                    </a:cubicBezTo>
                    <a:cubicBezTo>
                      <a:pt x="31528" y="150114"/>
                      <a:pt x="25146" y="151543"/>
                      <a:pt x="21241" y="151543"/>
                    </a:cubicBezTo>
                    <a:cubicBezTo>
                      <a:pt x="19336" y="151543"/>
                      <a:pt x="17240" y="151162"/>
                      <a:pt x="15240" y="150114"/>
                    </a:cubicBezTo>
                    <a:cubicBezTo>
                      <a:pt x="13240" y="149066"/>
                      <a:pt x="11239" y="147066"/>
                      <a:pt x="9811" y="144590"/>
                    </a:cubicBezTo>
                    <a:cubicBezTo>
                      <a:pt x="7239" y="140208"/>
                      <a:pt x="7525" y="134303"/>
                      <a:pt x="10954" y="129350"/>
                    </a:cubicBezTo>
                    <a:cubicBezTo>
                      <a:pt x="14383" y="124397"/>
                      <a:pt x="20193" y="120968"/>
                      <a:pt x="26575" y="120396"/>
                    </a:cubicBezTo>
                    <a:cubicBezTo>
                      <a:pt x="35624" y="119539"/>
                      <a:pt x="44387" y="122873"/>
                      <a:pt x="51245" y="127635"/>
                    </a:cubicBezTo>
                    <a:cubicBezTo>
                      <a:pt x="58198" y="132493"/>
                      <a:pt x="63818" y="138684"/>
                      <a:pt x="68675" y="144875"/>
                    </a:cubicBezTo>
                    <a:cubicBezTo>
                      <a:pt x="78296" y="157258"/>
                      <a:pt x="84772" y="169545"/>
                      <a:pt x="89630" y="180499"/>
                    </a:cubicBezTo>
                    <a:cubicBezTo>
                      <a:pt x="92583" y="187166"/>
                      <a:pt x="94869" y="193262"/>
                      <a:pt x="96964" y="199073"/>
                    </a:cubicBezTo>
                    <a:cubicBezTo>
                      <a:pt x="91250" y="200882"/>
                      <a:pt x="85154" y="202978"/>
                      <a:pt x="78486" y="205645"/>
                    </a:cubicBezTo>
                    <a:cubicBezTo>
                      <a:pt x="67151" y="210312"/>
                      <a:pt x="54293" y="216599"/>
                      <a:pt x="41148" y="226409"/>
                    </a:cubicBezTo>
                    <a:cubicBezTo>
                      <a:pt x="34671" y="231362"/>
                      <a:pt x="27908" y="237173"/>
                      <a:pt x="22288" y="244983"/>
                    </a:cubicBezTo>
                    <a:cubicBezTo>
                      <a:pt x="16764" y="252794"/>
                      <a:pt x="12478" y="263081"/>
                      <a:pt x="13526" y="274511"/>
                    </a:cubicBezTo>
                    <a:cubicBezTo>
                      <a:pt x="14192" y="282607"/>
                      <a:pt x="18002" y="290703"/>
                      <a:pt x="24289" y="296418"/>
                    </a:cubicBezTo>
                    <a:cubicBezTo>
                      <a:pt x="26861" y="298704"/>
                      <a:pt x="29813" y="300609"/>
                      <a:pt x="33147" y="301943"/>
                    </a:cubicBezTo>
                    <a:cubicBezTo>
                      <a:pt x="29813" y="303276"/>
                      <a:pt x="26861" y="305181"/>
                      <a:pt x="24289" y="307467"/>
                    </a:cubicBezTo>
                    <a:cubicBezTo>
                      <a:pt x="18002" y="313182"/>
                      <a:pt x="14192" y="321278"/>
                      <a:pt x="13526" y="329375"/>
                    </a:cubicBezTo>
                    <a:cubicBezTo>
                      <a:pt x="12573" y="340805"/>
                      <a:pt x="16764" y="351092"/>
                      <a:pt x="22288" y="358902"/>
                    </a:cubicBezTo>
                    <a:cubicBezTo>
                      <a:pt x="27908" y="366808"/>
                      <a:pt x="34671" y="372618"/>
                      <a:pt x="41148" y="377476"/>
                    </a:cubicBezTo>
                    <a:cubicBezTo>
                      <a:pt x="54293" y="387287"/>
                      <a:pt x="67056" y="393668"/>
                      <a:pt x="78486" y="398240"/>
                    </a:cubicBezTo>
                    <a:cubicBezTo>
                      <a:pt x="89916" y="402908"/>
                      <a:pt x="99917" y="405860"/>
                      <a:pt x="108490" y="408146"/>
                    </a:cubicBezTo>
                    <a:cubicBezTo>
                      <a:pt x="117062" y="410432"/>
                      <a:pt x="124206" y="411956"/>
                      <a:pt x="130112" y="413099"/>
                    </a:cubicBezTo>
                    <a:cubicBezTo>
                      <a:pt x="141922" y="415385"/>
                      <a:pt x="148780" y="416338"/>
                      <a:pt x="152686" y="416909"/>
                    </a:cubicBezTo>
                    <a:cubicBezTo>
                      <a:pt x="156591" y="417386"/>
                      <a:pt x="157544" y="417386"/>
                      <a:pt x="157544" y="417386"/>
                    </a:cubicBezTo>
                    <a:cubicBezTo>
                      <a:pt x="157544" y="417386"/>
                      <a:pt x="156686" y="417005"/>
                      <a:pt x="152971" y="415862"/>
                    </a:cubicBezTo>
                    <a:cubicBezTo>
                      <a:pt x="149257" y="414719"/>
                      <a:pt x="142494" y="412909"/>
                      <a:pt x="130969" y="409766"/>
                    </a:cubicBezTo>
                    <a:cubicBezTo>
                      <a:pt x="125159" y="408146"/>
                      <a:pt x="118205" y="406241"/>
                      <a:pt x="109919" y="403574"/>
                    </a:cubicBezTo>
                    <a:cubicBezTo>
                      <a:pt x="101632" y="400907"/>
                      <a:pt x="91916" y="397574"/>
                      <a:pt x="80963" y="392716"/>
                    </a:cubicBezTo>
                    <a:cubicBezTo>
                      <a:pt x="70104" y="387858"/>
                      <a:pt x="57912" y="381476"/>
                      <a:pt x="45625" y="371856"/>
                    </a:cubicBezTo>
                    <a:cubicBezTo>
                      <a:pt x="39529" y="367094"/>
                      <a:pt x="33338" y="361569"/>
                      <a:pt x="28480" y="354521"/>
                    </a:cubicBezTo>
                    <a:cubicBezTo>
                      <a:pt x="23717" y="347663"/>
                      <a:pt x="20384" y="338995"/>
                      <a:pt x="21241" y="329946"/>
                    </a:cubicBezTo>
                    <a:cubicBezTo>
                      <a:pt x="21812" y="323564"/>
                      <a:pt x="25241" y="317754"/>
                      <a:pt x="30194" y="314420"/>
                    </a:cubicBezTo>
                    <a:cubicBezTo>
                      <a:pt x="35147" y="310991"/>
                      <a:pt x="40958" y="310706"/>
                      <a:pt x="45339" y="313277"/>
                    </a:cubicBezTo>
                    <a:cubicBezTo>
                      <a:pt x="47816" y="314611"/>
                      <a:pt x="49816" y="316706"/>
                      <a:pt x="50863" y="318707"/>
                    </a:cubicBezTo>
                    <a:cubicBezTo>
                      <a:pt x="51911" y="320707"/>
                      <a:pt x="52292" y="322802"/>
                      <a:pt x="52292" y="324612"/>
                    </a:cubicBezTo>
                    <a:cubicBezTo>
                      <a:pt x="52292" y="328517"/>
                      <a:pt x="50863" y="334804"/>
                      <a:pt x="43529" y="340233"/>
                    </a:cubicBezTo>
                    <a:cubicBezTo>
                      <a:pt x="42291" y="340995"/>
                      <a:pt x="40862" y="341567"/>
                      <a:pt x="39814" y="342614"/>
                    </a:cubicBezTo>
                    <a:cubicBezTo>
                      <a:pt x="38767" y="343662"/>
                      <a:pt x="38291" y="345281"/>
                      <a:pt x="39053" y="347377"/>
                    </a:cubicBezTo>
                    <a:cubicBezTo>
                      <a:pt x="39814" y="349377"/>
                      <a:pt x="42005" y="351758"/>
                      <a:pt x="45529" y="353092"/>
                    </a:cubicBezTo>
                    <a:cubicBezTo>
                      <a:pt x="47244" y="353759"/>
                      <a:pt x="49339" y="354140"/>
                      <a:pt x="51626" y="354044"/>
                    </a:cubicBezTo>
                    <a:cubicBezTo>
                      <a:pt x="53912" y="354044"/>
                      <a:pt x="56388" y="353378"/>
                      <a:pt x="58579" y="352425"/>
                    </a:cubicBezTo>
                    <a:cubicBezTo>
                      <a:pt x="63151" y="350425"/>
                      <a:pt x="66961" y="346710"/>
                      <a:pt x="69437" y="342138"/>
                    </a:cubicBezTo>
                    <a:cubicBezTo>
                      <a:pt x="71533" y="338423"/>
                      <a:pt x="73914" y="330137"/>
                      <a:pt x="71342" y="320993"/>
                    </a:cubicBezTo>
                    <a:cubicBezTo>
                      <a:pt x="70104" y="316421"/>
                      <a:pt x="67532" y="311658"/>
                      <a:pt x="63627" y="307848"/>
                    </a:cubicBezTo>
                    <a:cubicBezTo>
                      <a:pt x="60865" y="305181"/>
                      <a:pt x="57626" y="303181"/>
                      <a:pt x="54102" y="301847"/>
                    </a:cubicBezTo>
                    <a:cubicBezTo>
                      <a:pt x="57626" y="300514"/>
                      <a:pt x="60865" y="298514"/>
                      <a:pt x="63627" y="295847"/>
                    </a:cubicBezTo>
                    <a:cubicBezTo>
                      <a:pt x="67532" y="292037"/>
                      <a:pt x="70104" y="287274"/>
                      <a:pt x="71342" y="282702"/>
                    </a:cubicBezTo>
                    <a:cubicBezTo>
                      <a:pt x="74009" y="273463"/>
                      <a:pt x="71533" y="265271"/>
                      <a:pt x="69437" y="261556"/>
                    </a:cubicBezTo>
                    <a:cubicBezTo>
                      <a:pt x="67056" y="256985"/>
                      <a:pt x="63151" y="253270"/>
                      <a:pt x="58579" y="251269"/>
                    </a:cubicBezTo>
                    <a:cubicBezTo>
                      <a:pt x="56293" y="250222"/>
                      <a:pt x="53912" y="249746"/>
                      <a:pt x="51626" y="249650"/>
                    </a:cubicBezTo>
                    <a:cubicBezTo>
                      <a:pt x="49339" y="249650"/>
                      <a:pt x="47339" y="249936"/>
                      <a:pt x="45529" y="250603"/>
                    </a:cubicBezTo>
                    <a:cubicBezTo>
                      <a:pt x="42005" y="251936"/>
                      <a:pt x="39814" y="254222"/>
                      <a:pt x="39053" y="256318"/>
                    </a:cubicBezTo>
                    <a:cubicBezTo>
                      <a:pt x="38291" y="258413"/>
                      <a:pt x="38767" y="260033"/>
                      <a:pt x="39814" y="261080"/>
                    </a:cubicBezTo>
                    <a:cubicBezTo>
                      <a:pt x="40862" y="262128"/>
                      <a:pt x="42291" y="262700"/>
                      <a:pt x="43529" y="263462"/>
                    </a:cubicBezTo>
                    <a:cubicBezTo>
                      <a:pt x="50863" y="268796"/>
                      <a:pt x="52197" y="275177"/>
                      <a:pt x="52292" y="279083"/>
                    </a:cubicBezTo>
                    <a:cubicBezTo>
                      <a:pt x="52292" y="280988"/>
                      <a:pt x="51911" y="283083"/>
                      <a:pt x="50863" y="284988"/>
                    </a:cubicBezTo>
                    <a:cubicBezTo>
                      <a:pt x="49816" y="286988"/>
                      <a:pt x="47816" y="288989"/>
                      <a:pt x="45339" y="290417"/>
                    </a:cubicBezTo>
                    <a:cubicBezTo>
                      <a:pt x="40958" y="292989"/>
                      <a:pt x="35147" y="292703"/>
                      <a:pt x="30194" y="289274"/>
                    </a:cubicBezTo>
                    <a:cubicBezTo>
                      <a:pt x="25241" y="285941"/>
                      <a:pt x="21812" y="280130"/>
                      <a:pt x="21241" y="273749"/>
                    </a:cubicBezTo>
                    <a:cubicBezTo>
                      <a:pt x="20384" y="264795"/>
                      <a:pt x="23622" y="256032"/>
                      <a:pt x="28480" y="249174"/>
                    </a:cubicBezTo>
                    <a:cubicBezTo>
                      <a:pt x="33338" y="242221"/>
                      <a:pt x="39529" y="236696"/>
                      <a:pt x="45625" y="231839"/>
                    </a:cubicBezTo>
                    <a:cubicBezTo>
                      <a:pt x="57912" y="222218"/>
                      <a:pt x="70104" y="215837"/>
                      <a:pt x="80963" y="210979"/>
                    </a:cubicBezTo>
                    <a:cubicBezTo>
                      <a:pt x="91916" y="206121"/>
                      <a:pt x="101632" y="202787"/>
                      <a:pt x="109919" y="200120"/>
                    </a:cubicBezTo>
                    <a:cubicBezTo>
                      <a:pt x="118205" y="197453"/>
                      <a:pt x="125254" y="195548"/>
                      <a:pt x="130969" y="193929"/>
                    </a:cubicBezTo>
                    <a:cubicBezTo>
                      <a:pt x="142494" y="190786"/>
                      <a:pt x="149257" y="188976"/>
                      <a:pt x="152971" y="187833"/>
                    </a:cubicBezTo>
                    <a:cubicBezTo>
                      <a:pt x="156782" y="186690"/>
                      <a:pt x="157544" y="186309"/>
                      <a:pt x="157544" y="186309"/>
                    </a:cubicBezTo>
                    <a:cubicBezTo>
                      <a:pt x="157544" y="186309"/>
                      <a:pt x="156591" y="186309"/>
                      <a:pt x="152686" y="186785"/>
                    </a:cubicBezTo>
                    <a:cubicBezTo>
                      <a:pt x="148780" y="187357"/>
                      <a:pt x="141922" y="188309"/>
                      <a:pt x="130112" y="190595"/>
                    </a:cubicBezTo>
                    <a:cubicBezTo>
                      <a:pt x="124206" y="191738"/>
                      <a:pt x="117062" y="193262"/>
                      <a:pt x="108490" y="195548"/>
                    </a:cubicBezTo>
                    <a:cubicBezTo>
                      <a:pt x="106394" y="196120"/>
                      <a:pt x="104299" y="196691"/>
                      <a:pt x="102013" y="197358"/>
                    </a:cubicBezTo>
                    <a:cubicBezTo>
                      <a:pt x="100203" y="191453"/>
                      <a:pt x="98012" y="184976"/>
                      <a:pt x="95155" y="178022"/>
                    </a:cubicBezTo>
                    <a:cubicBezTo>
                      <a:pt x="90488" y="166592"/>
                      <a:pt x="84106" y="153734"/>
                      <a:pt x="74200" y="140494"/>
                    </a:cubicBezTo>
                    <a:cubicBezTo>
                      <a:pt x="69247" y="134017"/>
                      <a:pt x="63437" y="127159"/>
                      <a:pt x="55531" y="121539"/>
                    </a:cubicBezTo>
                    <a:cubicBezTo>
                      <a:pt x="51816" y="118872"/>
                      <a:pt x="47435" y="116491"/>
                      <a:pt x="42767" y="114872"/>
                    </a:cubicBezTo>
                    <a:cubicBezTo>
                      <a:pt x="47530" y="113252"/>
                      <a:pt x="51816" y="110871"/>
                      <a:pt x="55531" y="108204"/>
                    </a:cubicBezTo>
                    <a:cubicBezTo>
                      <a:pt x="63437" y="102584"/>
                      <a:pt x="69247" y="95726"/>
                      <a:pt x="74200" y="89249"/>
                    </a:cubicBezTo>
                    <a:cubicBezTo>
                      <a:pt x="84106" y="76105"/>
                      <a:pt x="90392" y="63151"/>
                      <a:pt x="95155" y="51721"/>
                    </a:cubicBezTo>
                    <a:cubicBezTo>
                      <a:pt x="98012" y="44768"/>
                      <a:pt x="100203" y="38386"/>
                      <a:pt x="101918" y="32576"/>
                    </a:cubicBezTo>
                    <a:lnTo>
                      <a:pt x="228886" y="32576"/>
                    </a:lnTo>
                    <a:cubicBezTo>
                      <a:pt x="227171" y="34004"/>
                      <a:pt x="225647" y="35528"/>
                      <a:pt x="224123" y="37052"/>
                    </a:cubicBezTo>
                    <a:cubicBezTo>
                      <a:pt x="218313" y="43339"/>
                      <a:pt x="214598" y="50292"/>
                      <a:pt x="212503" y="56674"/>
                    </a:cubicBezTo>
                    <a:cubicBezTo>
                      <a:pt x="211646" y="60008"/>
                      <a:pt x="210788" y="62960"/>
                      <a:pt x="210693" y="65818"/>
                    </a:cubicBezTo>
                    <a:cubicBezTo>
                      <a:pt x="210598" y="67247"/>
                      <a:pt x="210407" y="68485"/>
                      <a:pt x="210503" y="69723"/>
                    </a:cubicBezTo>
                    <a:cubicBezTo>
                      <a:pt x="210598" y="70961"/>
                      <a:pt x="210693" y="72104"/>
                      <a:pt x="210788" y="73152"/>
                    </a:cubicBezTo>
                    <a:cubicBezTo>
                      <a:pt x="212979" y="91916"/>
                      <a:pt x="229267" y="105537"/>
                      <a:pt x="245078" y="101727"/>
                    </a:cubicBezTo>
                    <a:cubicBezTo>
                      <a:pt x="249555" y="100489"/>
                      <a:pt x="252794" y="97727"/>
                      <a:pt x="254508" y="94964"/>
                    </a:cubicBezTo>
                    <a:cubicBezTo>
                      <a:pt x="256318" y="92297"/>
                      <a:pt x="256985" y="89249"/>
                      <a:pt x="256889" y="87154"/>
                    </a:cubicBezTo>
                    <a:cubicBezTo>
                      <a:pt x="256508" y="82677"/>
                      <a:pt x="253841" y="81153"/>
                      <a:pt x="252413" y="81439"/>
                    </a:cubicBezTo>
                    <a:cubicBezTo>
                      <a:pt x="250888" y="81629"/>
                      <a:pt x="250031" y="83439"/>
                      <a:pt x="248317" y="84677"/>
                    </a:cubicBezTo>
                    <a:cubicBezTo>
                      <a:pt x="246697" y="85916"/>
                      <a:pt x="244030" y="86582"/>
                      <a:pt x="242507" y="85820"/>
                    </a:cubicBezTo>
                    <a:cubicBezTo>
                      <a:pt x="241173" y="85153"/>
                      <a:pt x="238887" y="83915"/>
                      <a:pt x="236601" y="81058"/>
                    </a:cubicBezTo>
                    <a:cubicBezTo>
                      <a:pt x="234505" y="78105"/>
                      <a:pt x="232791" y="74962"/>
                      <a:pt x="232410" y="70866"/>
                    </a:cubicBezTo>
                    <a:cubicBezTo>
                      <a:pt x="232410" y="70390"/>
                      <a:pt x="232315" y="69914"/>
                      <a:pt x="232220" y="69342"/>
                    </a:cubicBezTo>
                    <a:cubicBezTo>
                      <a:pt x="232220" y="68771"/>
                      <a:pt x="232220" y="68104"/>
                      <a:pt x="232220" y="67437"/>
                    </a:cubicBezTo>
                    <a:cubicBezTo>
                      <a:pt x="232124" y="66008"/>
                      <a:pt x="232505" y="64389"/>
                      <a:pt x="232791" y="62484"/>
                    </a:cubicBezTo>
                    <a:cubicBezTo>
                      <a:pt x="233648" y="58769"/>
                      <a:pt x="235553" y="54102"/>
                      <a:pt x="238792" y="49625"/>
                    </a:cubicBezTo>
                    <a:cubicBezTo>
                      <a:pt x="242030" y="45148"/>
                      <a:pt x="246793" y="40958"/>
                      <a:pt x="252508" y="38767"/>
                    </a:cubicBezTo>
                    <a:cubicBezTo>
                      <a:pt x="253937" y="38005"/>
                      <a:pt x="255461" y="38005"/>
                      <a:pt x="256889" y="37433"/>
                    </a:cubicBezTo>
                    <a:cubicBezTo>
                      <a:pt x="258413" y="37243"/>
                      <a:pt x="259937" y="37148"/>
                      <a:pt x="261557" y="37052"/>
                    </a:cubicBezTo>
                    <a:cubicBezTo>
                      <a:pt x="264986" y="37338"/>
                      <a:pt x="268510" y="37719"/>
                      <a:pt x="271844" y="39148"/>
                    </a:cubicBezTo>
                    <a:cubicBezTo>
                      <a:pt x="283845" y="43434"/>
                      <a:pt x="293846" y="55245"/>
                      <a:pt x="298037" y="68771"/>
                    </a:cubicBezTo>
                    <a:cubicBezTo>
                      <a:pt x="300228" y="75533"/>
                      <a:pt x="301085" y="82868"/>
                      <a:pt x="300419" y="89916"/>
                    </a:cubicBezTo>
                    <a:cubicBezTo>
                      <a:pt x="299657" y="97060"/>
                      <a:pt x="297466" y="104203"/>
                      <a:pt x="294227" y="110776"/>
                    </a:cubicBezTo>
                    <a:cubicBezTo>
                      <a:pt x="289655" y="120015"/>
                      <a:pt x="283274" y="128111"/>
                      <a:pt x="276130" y="134969"/>
                    </a:cubicBezTo>
                    <a:cubicBezTo>
                      <a:pt x="269081" y="141923"/>
                      <a:pt x="261080" y="147542"/>
                      <a:pt x="253079" y="152400"/>
                    </a:cubicBezTo>
                    <a:cubicBezTo>
                      <a:pt x="236792" y="161830"/>
                      <a:pt x="219742" y="168021"/>
                      <a:pt x="203740" y="173546"/>
                    </a:cubicBezTo>
                    <a:cubicBezTo>
                      <a:pt x="187643" y="179070"/>
                      <a:pt x="172403" y="184118"/>
                      <a:pt x="158496" y="190214"/>
                    </a:cubicBezTo>
                    <a:cubicBezTo>
                      <a:pt x="144685" y="196310"/>
                      <a:pt x="132207" y="203359"/>
                      <a:pt x="121825" y="211550"/>
                    </a:cubicBezTo>
                    <a:cubicBezTo>
                      <a:pt x="111347" y="219742"/>
                      <a:pt x="103156" y="229172"/>
                      <a:pt x="97346" y="239078"/>
                    </a:cubicBezTo>
                    <a:cubicBezTo>
                      <a:pt x="91535" y="248984"/>
                      <a:pt x="88297" y="259556"/>
                      <a:pt x="88678" y="269558"/>
                    </a:cubicBezTo>
                    <a:cubicBezTo>
                      <a:pt x="89059" y="279464"/>
                      <a:pt x="92774" y="288417"/>
                      <a:pt x="98774" y="294418"/>
                    </a:cubicBezTo>
                    <a:cubicBezTo>
                      <a:pt x="102679" y="298323"/>
                      <a:pt x="107252" y="300704"/>
                      <a:pt x="111919" y="302038"/>
                    </a:cubicBezTo>
                    <a:cubicBezTo>
                      <a:pt x="107252" y="303276"/>
                      <a:pt x="102679" y="305753"/>
                      <a:pt x="98774" y="309658"/>
                    </a:cubicBezTo>
                    <a:cubicBezTo>
                      <a:pt x="92774" y="315563"/>
                      <a:pt x="89059" y="324612"/>
                      <a:pt x="88678" y="334518"/>
                    </a:cubicBezTo>
                    <a:cubicBezTo>
                      <a:pt x="88297" y="344519"/>
                      <a:pt x="91535" y="355092"/>
                      <a:pt x="97346" y="364998"/>
                    </a:cubicBezTo>
                    <a:cubicBezTo>
                      <a:pt x="103156" y="374904"/>
                      <a:pt x="111443" y="384334"/>
                      <a:pt x="121825" y="392525"/>
                    </a:cubicBezTo>
                    <a:cubicBezTo>
                      <a:pt x="132207" y="400812"/>
                      <a:pt x="144589" y="407861"/>
                      <a:pt x="158496" y="413861"/>
                    </a:cubicBezTo>
                    <a:cubicBezTo>
                      <a:pt x="172403" y="419957"/>
                      <a:pt x="187643" y="425006"/>
                      <a:pt x="203740" y="430530"/>
                    </a:cubicBezTo>
                    <a:cubicBezTo>
                      <a:pt x="219742" y="436055"/>
                      <a:pt x="236792" y="442150"/>
                      <a:pt x="253079" y="451675"/>
                    </a:cubicBezTo>
                    <a:cubicBezTo>
                      <a:pt x="261080" y="456533"/>
                      <a:pt x="269081" y="462153"/>
                      <a:pt x="276130" y="469106"/>
                    </a:cubicBezTo>
                    <a:cubicBezTo>
                      <a:pt x="283274" y="475964"/>
                      <a:pt x="289655" y="483965"/>
                      <a:pt x="294227" y="493300"/>
                    </a:cubicBezTo>
                    <a:cubicBezTo>
                      <a:pt x="297466" y="499872"/>
                      <a:pt x="299752" y="507111"/>
                      <a:pt x="300419" y="514160"/>
                    </a:cubicBezTo>
                    <a:cubicBezTo>
                      <a:pt x="301180" y="521303"/>
                      <a:pt x="300228" y="528542"/>
                      <a:pt x="298037" y="535305"/>
                    </a:cubicBezTo>
                    <a:cubicBezTo>
                      <a:pt x="293751" y="548831"/>
                      <a:pt x="283750" y="560642"/>
                      <a:pt x="271844" y="564928"/>
                    </a:cubicBezTo>
                    <a:cubicBezTo>
                      <a:pt x="268510" y="566357"/>
                      <a:pt x="264986" y="566738"/>
                      <a:pt x="261557" y="567023"/>
                    </a:cubicBezTo>
                    <a:cubicBezTo>
                      <a:pt x="259937" y="567023"/>
                      <a:pt x="258413" y="566833"/>
                      <a:pt x="256889" y="566642"/>
                    </a:cubicBezTo>
                    <a:cubicBezTo>
                      <a:pt x="255365" y="566166"/>
                      <a:pt x="253841" y="566071"/>
                      <a:pt x="252508" y="565309"/>
                    </a:cubicBezTo>
                    <a:cubicBezTo>
                      <a:pt x="246793" y="563023"/>
                      <a:pt x="242126" y="558832"/>
                      <a:pt x="238792" y="554450"/>
                    </a:cubicBezTo>
                    <a:cubicBezTo>
                      <a:pt x="235458" y="549974"/>
                      <a:pt x="233648" y="545306"/>
                      <a:pt x="232791" y="541592"/>
                    </a:cubicBezTo>
                    <a:cubicBezTo>
                      <a:pt x="232505" y="539687"/>
                      <a:pt x="232124" y="538067"/>
                      <a:pt x="232220" y="536639"/>
                    </a:cubicBezTo>
                    <a:cubicBezTo>
                      <a:pt x="232220" y="535972"/>
                      <a:pt x="232124" y="535305"/>
                      <a:pt x="232220" y="534734"/>
                    </a:cubicBezTo>
                    <a:cubicBezTo>
                      <a:pt x="232220" y="534162"/>
                      <a:pt x="232410" y="533686"/>
                      <a:pt x="232410" y="533210"/>
                    </a:cubicBezTo>
                    <a:cubicBezTo>
                      <a:pt x="232791" y="529114"/>
                      <a:pt x="234505" y="525971"/>
                      <a:pt x="236601" y="523018"/>
                    </a:cubicBezTo>
                    <a:cubicBezTo>
                      <a:pt x="238887" y="520160"/>
                      <a:pt x="241173" y="518922"/>
                      <a:pt x="242507" y="518255"/>
                    </a:cubicBezTo>
                    <a:cubicBezTo>
                      <a:pt x="243935" y="517398"/>
                      <a:pt x="246697" y="518065"/>
                      <a:pt x="248317" y="519398"/>
                    </a:cubicBezTo>
                    <a:cubicBezTo>
                      <a:pt x="250127" y="520732"/>
                      <a:pt x="250888" y="522446"/>
                      <a:pt x="252413" y="522637"/>
                    </a:cubicBezTo>
                    <a:cubicBezTo>
                      <a:pt x="253841" y="522923"/>
                      <a:pt x="256508" y="521399"/>
                      <a:pt x="256889" y="516922"/>
                    </a:cubicBezTo>
                    <a:cubicBezTo>
                      <a:pt x="257080" y="514731"/>
                      <a:pt x="256413" y="511778"/>
                      <a:pt x="254508" y="509111"/>
                    </a:cubicBezTo>
                    <a:cubicBezTo>
                      <a:pt x="252794" y="506349"/>
                      <a:pt x="249460" y="503587"/>
                      <a:pt x="245078" y="502349"/>
                    </a:cubicBezTo>
                    <a:cubicBezTo>
                      <a:pt x="229267" y="498539"/>
                      <a:pt x="212979" y="512159"/>
                      <a:pt x="210788" y="530924"/>
                    </a:cubicBezTo>
                    <a:cubicBezTo>
                      <a:pt x="210788" y="531971"/>
                      <a:pt x="210598" y="533114"/>
                      <a:pt x="210503" y="534353"/>
                    </a:cubicBezTo>
                    <a:cubicBezTo>
                      <a:pt x="210503" y="535591"/>
                      <a:pt x="210598" y="536829"/>
                      <a:pt x="210693" y="538258"/>
                    </a:cubicBezTo>
                    <a:cubicBezTo>
                      <a:pt x="210788" y="541115"/>
                      <a:pt x="211646" y="544068"/>
                      <a:pt x="212503" y="547402"/>
                    </a:cubicBezTo>
                    <a:cubicBezTo>
                      <a:pt x="214598" y="553784"/>
                      <a:pt x="218313" y="560832"/>
                      <a:pt x="224123" y="567023"/>
                    </a:cubicBezTo>
                    <a:cubicBezTo>
                      <a:pt x="229838" y="573215"/>
                      <a:pt x="237839" y="578834"/>
                      <a:pt x="247745" y="581406"/>
                    </a:cubicBezTo>
                    <a:cubicBezTo>
                      <a:pt x="250127" y="582168"/>
                      <a:pt x="252794" y="582263"/>
                      <a:pt x="255365" y="582549"/>
                    </a:cubicBezTo>
                    <a:cubicBezTo>
                      <a:pt x="257937" y="582549"/>
                      <a:pt x="260699" y="582454"/>
                      <a:pt x="263176" y="582073"/>
                    </a:cubicBezTo>
                    <a:cubicBezTo>
                      <a:pt x="268129" y="581120"/>
                      <a:pt x="273082" y="579692"/>
                      <a:pt x="277463" y="577215"/>
                    </a:cubicBezTo>
                    <a:cubicBezTo>
                      <a:pt x="292418" y="568928"/>
                      <a:pt x="302038" y="555022"/>
                      <a:pt x="306324" y="539687"/>
                    </a:cubicBezTo>
                    <a:cubicBezTo>
                      <a:pt x="310610" y="555022"/>
                      <a:pt x="320230" y="568928"/>
                      <a:pt x="335185" y="577215"/>
                    </a:cubicBezTo>
                    <a:cubicBezTo>
                      <a:pt x="339566" y="579692"/>
                      <a:pt x="344519" y="581120"/>
                      <a:pt x="349472" y="582073"/>
                    </a:cubicBezTo>
                    <a:cubicBezTo>
                      <a:pt x="352044" y="582359"/>
                      <a:pt x="354711" y="582549"/>
                      <a:pt x="357283" y="582549"/>
                    </a:cubicBezTo>
                    <a:cubicBezTo>
                      <a:pt x="359855" y="582168"/>
                      <a:pt x="362521" y="582168"/>
                      <a:pt x="364903" y="581406"/>
                    </a:cubicBezTo>
                    <a:cubicBezTo>
                      <a:pt x="374809" y="578930"/>
                      <a:pt x="382714" y="573215"/>
                      <a:pt x="388525" y="567023"/>
                    </a:cubicBezTo>
                    <a:cubicBezTo>
                      <a:pt x="394335" y="560737"/>
                      <a:pt x="398050" y="553784"/>
                      <a:pt x="400145" y="547402"/>
                    </a:cubicBezTo>
                    <a:cubicBezTo>
                      <a:pt x="401003" y="544068"/>
                      <a:pt x="401860" y="541115"/>
                      <a:pt x="401955" y="538258"/>
                    </a:cubicBezTo>
                    <a:cubicBezTo>
                      <a:pt x="402050" y="536829"/>
                      <a:pt x="402241" y="535591"/>
                      <a:pt x="402146" y="534353"/>
                    </a:cubicBezTo>
                    <a:cubicBezTo>
                      <a:pt x="402050" y="533114"/>
                      <a:pt x="401955" y="531971"/>
                      <a:pt x="401860" y="530924"/>
                    </a:cubicBezTo>
                    <a:cubicBezTo>
                      <a:pt x="399669" y="512159"/>
                      <a:pt x="383381" y="498539"/>
                      <a:pt x="367570" y="502349"/>
                    </a:cubicBezTo>
                    <a:cubicBezTo>
                      <a:pt x="363093" y="503587"/>
                      <a:pt x="359855" y="506349"/>
                      <a:pt x="358140" y="509111"/>
                    </a:cubicBezTo>
                    <a:cubicBezTo>
                      <a:pt x="356330" y="511778"/>
                      <a:pt x="355663" y="514826"/>
                      <a:pt x="355759" y="516922"/>
                    </a:cubicBezTo>
                    <a:cubicBezTo>
                      <a:pt x="356140" y="521399"/>
                      <a:pt x="358807" y="522923"/>
                      <a:pt x="360236" y="522637"/>
                    </a:cubicBezTo>
                    <a:cubicBezTo>
                      <a:pt x="361760" y="522446"/>
                      <a:pt x="362617" y="520637"/>
                      <a:pt x="364331" y="519398"/>
                    </a:cubicBezTo>
                    <a:cubicBezTo>
                      <a:pt x="365951" y="518160"/>
                      <a:pt x="368618" y="517493"/>
                      <a:pt x="370142" y="518255"/>
                    </a:cubicBezTo>
                    <a:cubicBezTo>
                      <a:pt x="371475" y="518922"/>
                      <a:pt x="373761" y="520160"/>
                      <a:pt x="376047" y="523018"/>
                    </a:cubicBezTo>
                    <a:cubicBezTo>
                      <a:pt x="378143" y="525971"/>
                      <a:pt x="379857" y="529114"/>
                      <a:pt x="380238" y="533210"/>
                    </a:cubicBezTo>
                    <a:cubicBezTo>
                      <a:pt x="380238" y="533686"/>
                      <a:pt x="380333" y="534162"/>
                      <a:pt x="380429" y="534734"/>
                    </a:cubicBezTo>
                    <a:cubicBezTo>
                      <a:pt x="380429" y="535305"/>
                      <a:pt x="380429" y="535972"/>
                      <a:pt x="380429" y="536639"/>
                    </a:cubicBezTo>
                    <a:cubicBezTo>
                      <a:pt x="380524" y="538067"/>
                      <a:pt x="380143" y="539687"/>
                      <a:pt x="379857" y="541592"/>
                    </a:cubicBezTo>
                    <a:cubicBezTo>
                      <a:pt x="379000" y="545306"/>
                      <a:pt x="377095" y="549974"/>
                      <a:pt x="373856" y="554450"/>
                    </a:cubicBezTo>
                    <a:cubicBezTo>
                      <a:pt x="370618" y="558927"/>
                      <a:pt x="365855" y="563118"/>
                      <a:pt x="360140" y="565309"/>
                    </a:cubicBezTo>
                    <a:cubicBezTo>
                      <a:pt x="358712" y="566071"/>
                      <a:pt x="357188" y="566071"/>
                      <a:pt x="355759" y="566642"/>
                    </a:cubicBezTo>
                    <a:cubicBezTo>
                      <a:pt x="354235" y="566833"/>
                      <a:pt x="352711" y="566928"/>
                      <a:pt x="351092" y="567023"/>
                    </a:cubicBezTo>
                    <a:cubicBezTo>
                      <a:pt x="347663" y="566738"/>
                      <a:pt x="344138" y="566357"/>
                      <a:pt x="340805" y="564928"/>
                    </a:cubicBezTo>
                    <a:cubicBezTo>
                      <a:pt x="328803" y="560642"/>
                      <a:pt x="318802" y="548831"/>
                      <a:pt x="314611" y="535305"/>
                    </a:cubicBezTo>
                    <a:cubicBezTo>
                      <a:pt x="312420" y="528542"/>
                      <a:pt x="311563" y="521208"/>
                      <a:pt x="312230" y="514160"/>
                    </a:cubicBezTo>
                    <a:cubicBezTo>
                      <a:pt x="312992" y="507016"/>
                      <a:pt x="315182" y="499872"/>
                      <a:pt x="318421" y="493300"/>
                    </a:cubicBezTo>
                    <a:cubicBezTo>
                      <a:pt x="322993" y="484061"/>
                      <a:pt x="329375" y="475964"/>
                      <a:pt x="336518" y="469106"/>
                    </a:cubicBezTo>
                    <a:cubicBezTo>
                      <a:pt x="343567" y="462153"/>
                      <a:pt x="351568" y="456533"/>
                      <a:pt x="359569" y="451675"/>
                    </a:cubicBezTo>
                    <a:cubicBezTo>
                      <a:pt x="375857" y="442246"/>
                      <a:pt x="392906" y="436055"/>
                      <a:pt x="408908" y="430530"/>
                    </a:cubicBezTo>
                    <a:cubicBezTo>
                      <a:pt x="425005" y="425006"/>
                      <a:pt x="440246" y="419957"/>
                      <a:pt x="454152" y="413861"/>
                    </a:cubicBezTo>
                    <a:cubicBezTo>
                      <a:pt x="467963" y="407765"/>
                      <a:pt x="480441" y="400717"/>
                      <a:pt x="490823" y="392525"/>
                    </a:cubicBezTo>
                    <a:cubicBezTo>
                      <a:pt x="501301" y="384334"/>
                      <a:pt x="509492" y="374904"/>
                      <a:pt x="515303" y="364998"/>
                    </a:cubicBezTo>
                    <a:cubicBezTo>
                      <a:pt x="521113" y="355092"/>
                      <a:pt x="524351" y="344519"/>
                      <a:pt x="523970" y="334518"/>
                    </a:cubicBezTo>
                    <a:cubicBezTo>
                      <a:pt x="523589" y="324612"/>
                      <a:pt x="519875" y="315659"/>
                      <a:pt x="513874" y="309658"/>
                    </a:cubicBezTo>
                    <a:cubicBezTo>
                      <a:pt x="509969" y="305753"/>
                      <a:pt x="505396" y="303371"/>
                      <a:pt x="500729" y="302038"/>
                    </a:cubicBezTo>
                    <a:cubicBezTo>
                      <a:pt x="505396" y="300800"/>
                      <a:pt x="509969" y="298323"/>
                      <a:pt x="513874" y="294418"/>
                    </a:cubicBezTo>
                    <a:cubicBezTo>
                      <a:pt x="519875" y="288512"/>
                      <a:pt x="523589" y="279464"/>
                      <a:pt x="523970" y="269558"/>
                    </a:cubicBezTo>
                    <a:cubicBezTo>
                      <a:pt x="524351" y="259556"/>
                      <a:pt x="521113" y="248984"/>
                      <a:pt x="515303" y="239078"/>
                    </a:cubicBezTo>
                    <a:cubicBezTo>
                      <a:pt x="509492" y="229172"/>
                      <a:pt x="501205" y="219742"/>
                      <a:pt x="490823" y="211550"/>
                    </a:cubicBezTo>
                    <a:cubicBezTo>
                      <a:pt x="480441" y="203264"/>
                      <a:pt x="468059" y="196215"/>
                      <a:pt x="454152" y="190214"/>
                    </a:cubicBezTo>
                    <a:cubicBezTo>
                      <a:pt x="440246" y="184118"/>
                      <a:pt x="425005" y="179070"/>
                      <a:pt x="408908" y="173546"/>
                    </a:cubicBezTo>
                    <a:cubicBezTo>
                      <a:pt x="392906" y="168021"/>
                      <a:pt x="375857" y="161925"/>
                      <a:pt x="359569" y="152400"/>
                    </a:cubicBezTo>
                    <a:cubicBezTo>
                      <a:pt x="351568" y="147542"/>
                      <a:pt x="343567" y="141923"/>
                      <a:pt x="336518" y="134969"/>
                    </a:cubicBezTo>
                    <a:cubicBezTo>
                      <a:pt x="329375" y="128111"/>
                      <a:pt x="322993" y="120110"/>
                      <a:pt x="318421" y="110776"/>
                    </a:cubicBezTo>
                    <a:cubicBezTo>
                      <a:pt x="315182" y="104203"/>
                      <a:pt x="312896" y="96965"/>
                      <a:pt x="312230" y="89916"/>
                    </a:cubicBezTo>
                    <a:cubicBezTo>
                      <a:pt x="311468" y="82772"/>
                      <a:pt x="312420" y="75533"/>
                      <a:pt x="314611" y="68771"/>
                    </a:cubicBezTo>
                    <a:cubicBezTo>
                      <a:pt x="318897" y="55245"/>
                      <a:pt x="328898" y="43434"/>
                      <a:pt x="340805" y="39148"/>
                    </a:cubicBezTo>
                    <a:cubicBezTo>
                      <a:pt x="344138" y="37719"/>
                      <a:pt x="347663" y="37338"/>
                      <a:pt x="351092" y="37052"/>
                    </a:cubicBezTo>
                    <a:cubicBezTo>
                      <a:pt x="352711" y="37052"/>
                      <a:pt x="354235" y="37243"/>
                      <a:pt x="355759" y="37433"/>
                    </a:cubicBezTo>
                    <a:cubicBezTo>
                      <a:pt x="357283" y="37910"/>
                      <a:pt x="358807" y="38005"/>
                      <a:pt x="360140" y="38767"/>
                    </a:cubicBezTo>
                    <a:cubicBezTo>
                      <a:pt x="365855" y="41053"/>
                      <a:pt x="370522" y="45244"/>
                      <a:pt x="373856" y="49625"/>
                    </a:cubicBezTo>
                    <a:cubicBezTo>
                      <a:pt x="377190" y="54102"/>
                      <a:pt x="379000" y="58769"/>
                      <a:pt x="379857" y="62484"/>
                    </a:cubicBezTo>
                    <a:cubicBezTo>
                      <a:pt x="380143" y="64389"/>
                      <a:pt x="380524" y="66008"/>
                      <a:pt x="380429" y="67437"/>
                    </a:cubicBezTo>
                    <a:cubicBezTo>
                      <a:pt x="380429" y="68104"/>
                      <a:pt x="380524" y="68771"/>
                      <a:pt x="380429" y="69342"/>
                    </a:cubicBezTo>
                    <a:cubicBezTo>
                      <a:pt x="380429" y="69914"/>
                      <a:pt x="380238" y="70390"/>
                      <a:pt x="380238" y="70866"/>
                    </a:cubicBezTo>
                    <a:cubicBezTo>
                      <a:pt x="379857" y="74962"/>
                      <a:pt x="378143" y="78105"/>
                      <a:pt x="376047" y="81058"/>
                    </a:cubicBezTo>
                    <a:cubicBezTo>
                      <a:pt x="373761" y="83915"/>
                      <a:pt x="371475" y="85153"/>
                      <a:pt x="370142" y="85820"/>
                    </a:cubicBezTo>
                    <a:cubicBezTo>
                      <a:pt x="368713" y="86678"/>
                      <a:pt x="365951" y="86011"/>
                      <a:pt x="364331" y="84677"/>
                    </a:cubicBezTo>
                    <a:cubicBezTo>
                      <a:pt x="362521" y="83344"/>
                      <a:pt x="361760" y="81629"/>
                      <a:pt x="360236" y="81439"/>
                    </a:cubicBezTo>
                    <a:cubicBezTo>
                      <a:pt x="358807" y="81153"/>
                      <a:pt x="356140" y="82677"/>
                      <a:pt x="355759" y="87154"/>
                    </a:cubicBezTo>
                    <a:cubicBezTo>
                      <a:pt x="355568" y="89345"/>
                      <a:pt x="356235" y="92297"/>
                      <a:pt x="358140" y="94964"/>
                    </a:cubicBezTo>
                    <a:cubicBezTo>
                      <a:pt x="359855" y="97727"/>
                      <a:pt x="363188" y="100489"/>
                      <a:pt x="367570" y="101727"/>
                    </a:cubicBezTo>
                    <a:cubicBezTo>
                      <a:pt x="383381" y="105537"/>
                      <a:pt x="399669" y="91916"/>
                      <a:pt x="401860" y="73152"/>
                    </a:cubicBezTo>
                    <a:cubicBezTo>
                      <a:pt x="401860" y="72104"/>
                      <a:pt x="402050" y="70961"/>
                      <a:pt x="402146" y="69723"/>
                    </a:cubicBezTo>
                    <a:cubicBezTo>
                      <a:pt x="402146" y="68485"/>
                      <a:pt x="402050" y="67247"/>
                      <a:pt x="401955" y="65818"/>
                    </a:cubicBezTo>
                    <a:cubicBezTo>
                      <a:pt x="401860" y="62960"/>
                      <a:pt x="401003" y="60008"/>
                      <a:pt x="400145" y="56674"/>
                    </a:cubicBezTo>
                    <a:cubicBezTo>
                      <a:pt x="398050" y="50292"/>
                      <a:pt x="394335" y="43244"/>
                      <a:pt x="388525" y="37052"/>
                    </a:cubicBezTo>
                    <a:cubicBezTo>
                      <a:pt x="387096" y="35528"/>
                      <a:pt x="385477" y="34004"/>
                      <a:pt x="383762" y="32576"/>
                    </a:cubicBezTo>
                    <a:lnTo>
                      <a:pt x="510730" y="32576"/>
                    </a:lnTo>
                    <a:cubicBezTo>
                      <a:pt x="512540" y="38481"/>
                      <a:pt x="514731" y="44863"/>
                      <a:pt x="517493" y="51721"/>
                    </a:cubicBezTo>
                    <a:cubicBezTo>
                      <a:pt x="522161" y="63151"/>
                      <a:pt x="528542" y="76010"/>
                      <a:pt x="538448" y="89249"/>
                    </a:cubicBezTo>
                    <a:cubicBezTo>
                      <a:pt x="543401" y="95726"/>
                      <a:pt x="549212" y="102584"/>
                      <a:pt x="557117" y="108204"/>
                    </a:cubicBezTo>
                    <a:cubicBezTo>
                      <a:pt x="560832" y="110871"/>
                      <a:pt x="565213" y="113252"/>
                      <a:pt x="569881" y="114872"/>
                    </a:cubicBezTo>
                    <a:cubicBezTo>
                      <a:pt x="565118" y="116491"/>
                      <a:pt x="560832" y="118872"/>
                      <a:pt x="557117" y="121539"/>
                    </a:cubicBezTo>
                    <a:cubicBezTo>
                      <a:pt x="549212" y="127159"/>
                      <a:pt x="543401" y="134017"/>
                      <a:pt x="538448" y="140494"/>
                    </a:cubicBezTo>
                    <a:cubicBezTo>
                      <a:pt x="528542" y="153638"/>
                      <a:pt x="522256" y="166592"/>
                      <a:pt x="517493" y="178022"/>
                    </a:cubicBezTo>
                    <a:cubicBezTo>
                      <a:pt x="514636" y="184976"/>
                      <a:pt x="512445" y="191453"/>
                      <a:pt x="510635" y="197358"/>
                    </a:cubicBezTo>
                    <a:cubicBezTo>
                      <a:pt x="508445" y="196691"/>
                      <a:pt x="506254" y="196120"/>
                      <a:pt x="504158" y="195548"/>
                    </a:cubicBezTo>
                    <a:cubicBezTo>
                      <a:pt x="495586" y="193262"/>
                      <a:pt x="488442" y="191738"/>
                      <a:pt x="482537" y="190595"/>
                    </a:cubicBezTo>
                    <a:cubicBezTo>
                      <a:pt x="470726" y="188309"/>
                      <a:pt x="463868" y="187357"/>
                      <a:pt x="459962" y="186785"/>
                    </a:cubicBezTo>
                    <a:cubicBezTo>
                      <a:pt x="456057" y="186309"/>
                      <a:pt x="455105" y="186309"/>
                      <a:pt x="455105" y="186309"/>
                    </a:cubicBezTo>
                    <a:cubicBezTo>
                      <a:pt x="455105" y="186309"/>
                      <a:pt x="455962" y="186690"/>
                      <a:pt x="459677" y="187833"/>
                    </a:cubicBezTo>
                    <a:cubicBezTo>
                      <a:pt x="463391" y="188976"/>
                      <a:pt x="470154" y="190786"/>
                      <a:pt x="481679" y="193929"/>
                    </a:cubicBezTo>
                    <a:cubicBezTo>
                      <a:pt x="487489" y="195548"/>
                      <a:pt x="494443" y="197453"/>
                      <a:pt x="502730" y="200120"/>
                    </a:cubicBezTo>
                    <a:cubicBezTo>
                      <a:pt x="511016" y="202787"/>
                      <a:pt x="520732" y="206121"/>
                      <a:pt x="531686" y="210979"/>
                    </a:cubicBezTo>
                    <a:cubicBezTo>
                      <a:pt x="542544" y="215837"/>
                      <a:pt x="554736" y="222218"/>
                      <a:pt x="567023" y="231839"/>
                    </a:cubicBezTo>
                    <a:cubicBezTo>
                      <a:pt x="573119" y="236601"/>
                      <a:pt x="579311" y="242126"/>
                      <a:pt x="584168" y="249174"/>
                    </a:cubicBezTo>
                    <a:cubicBezTo>
                      <a:pt x="588931" y="256032"/>
                      <a:pt x="592264" y="264700"/>
                      <a:pt x="591407" y="273749"/>
                    </a:cubicBezTo>
                    <a:cubicBezTo>
                      <a:pt x="590836" y="280130"/>
                      <a:pt x="587407" y="285941"/>
                      <a:pt x="582454" y="289274"/>
                    </a:cubicBezTo>
                    <a:cubicBezTo>
                      <a:pt x="577501" y="292703"/>
                      <a:pt x="571691" y="292989"/>
                      <a:pt x="567309" y="290417"/>
                    </a:cubicBezTo>
                    <a:cubicBezTo>
                      <a:pt x="564833" y="289084"/>
                      <a:pt x="562832" y="286988"/>
                      <a:pt x="561785" y="284988"/>
                    </a:cubicBezTo>
                    <a:cubicBezTo>
                      <a:pt x="560737" y="282988"/>
                      <a:pt x="560356" y="280892"/>
                      <a:pt x="560356" y="279083"/>
                    </a:cubicBezTo>
                    <a:cubicBezTo>
                      <a:pt x="560356" y="275177"/>
                      <a:pt x="561785" y="268891"/>
                      <a:pt x="569119" y="263462"/>
                    </a:cubicBezTo>
                    <a:cubicBezTo>
                      <a:pt x="570357" y="262700"/>
                      <a:pt x="571786" y="262128"/>
                      <a:pt x="572834" y="261080"/>
                    </a:cubicBezTo>
                    <a:cubicBezTo>
                      <a:pt x="573881" y="260033"/>
                      <a:pt x="574358" y="258413"/>
                      <a:pt x="573596" y="256318"/>
                    </a:cubicBezTo>
                    <a:cubicBezTo>
                      <a:pt x="572834" y="254318"/>
                      <a:pt x="570643" y="251936"/>
                      <a:pt x="567119" y="250603"/>
                    </a:cubicBezTo>
                    <a:cubicBezTo>
                      <a:pt x="565404" y="249936"/>
                      <a:pt x="563309" y="249555"/>
                      <a:pt x="561022" y="249650"/>
                    </a:cubicBezTo>
                    <a:cubicBezTo>
                      <a:pt x="558737" y="249650"/>
                      <a:pt x="556260" y="250317"/>
                      <a:pt x="554069" y="251269"/>
                    </a:cubicBezTo>
                    <a:cubicBezTo>
                      <a:pt x="549497" y="253270"/>
                      <a:pt x="545687" y="256985"/>
                      <a:pt x="543211" y="261556"/>
                    </a:cubicBezTo>
                    <a:cubicBezTo>
                      <a:pt x="541115" y="265271"/>
                      <a:pt x="538734" y="273558"/>
                      <a:pt x="541306" y="282702"/>
                    </a:cubicBezTo>
                    <a:cubicBezTo>
                      <a:pt x="542544" y="287274"/>
                      <a:pt x="545116" y="292037"/>
                      <a:pt x="549021" y="295847"/>
                    </a:cubicBezTo>
                    <a:cubicBezTo>
                      <a:pt x="551783" y="298514"/>
                      <a:pt x="555022" y="300514"/>
                      <a:pt x="558546" y="301847"/>
                    </a:cubicBezTo>
                    <a:cubicBezTo>
                      <a:pt x="555022" y="303181"/>
                      <a:pt x="551783" y="305181"/>
                      <a:pt x="549021" y="307848"/>
                    </a:cubicBezTo>
                    <a:cubicBezTo>
                      <a:pt x="545116" y="311658"/>
                      <a:pt x="542544" y="316421"/>
                      <a:pt x="541306" y="320993"/>
                    </a:cubicBezTo>
                    <a:cubicBezTo>
                      <a:pt x="538639" y="330232"/>
                      <a:pt x="541115" y="338423"/>
                      <a:pt x="543211" y="342138"/>
                    </a:cubicBezTo>
                    <a:cubicBezTo>
                      <a:pt x="545592" y="346710"/>
                      <a:pt x="549497" y="350425"/>
                      <a:pt x="554069" y="352425"/>
                    </a:cubicBezTo>
                    <a:cubicBezTo>
                      <a:pt x="556355" y="353473"/>
                      <a:pt x="558737" y="353949"/>
                      <a:pt x="561022" y="354044"/>
                    </a:cubicBezTo>
                    <a:cubicBezTo>
                      <a:pt x="563309" y="354044"/>
                      <a:pt x="565309" y="353759"/>
                      <a:pt x="567119" y="353092"/>
                    </a:cubicBezTo>
                    <a:cubicBezTo>
                      <a:pt x="570643" y="351758"/>
                      <a:pt x="572834" y="349472"/>
                      <a:pt x="573596" y="347377"/>
                    </a:cubicBezTo>
                    <a:cubicBezTo>
                      <a:pt x="574358" y="345281"/>
                      <a:pt x="573881" y="343662"/>
                      <a:pt x="572834" y="342614"/>
                    </a:cubicBezTo>
                    <a:cubicBezTo>
                      <a:pt x="571786" y="341567"/>
                      <a:pt x="570357" y="340995"/>
                      <a:pt x="569119" y="340233"/>
                    </a:cubicBezTo>
                    <a:cubicBezTo>
                      <a:pt x="561785" y="334899"/>
                      <a:pt x="560451" y="328517"/>
                      <a:pt x="560356" y="324612"/>
                    </a:cubicBezTo>
                    <a:cubicBezTo>
                      <a:pt x="560356" y="322707"/>
                      <a:pt x="560737" y="320612"/>
                      <a:pt x="561785" y="318707"/>
                    </a:cubicBezTo>
                    <a:cubicBezTo>
                      <a:pt x="562832" y="316706"/>
                      <a:pt x="564833" y="314706"/>
                      <a:pt x="567309" y="313277"/>
                    </a:cubicBezTo>
                    <a:cubicBezTo>
                      <a:pt x="571691" y="310706"/>
                      <a:pt x="577501" y="310991"/>
                      <a:pt x="582454" y="314420"/>
                    </a:cubicBezTo>
                    <a:cubicBezTo>
                      <a:pt x="587407" y="317754"/>
                      <a:pt x="590836" y="323564"/>
                      <a:pt x="591407" y="329946"/>
                    </a:cubicBezTo>
                    <a:cubicBezTo>
                      <a:pt x="592264" y="338900"/>
                      <a:pt x="589026" y="347663"/>
                      <a:pt x="584168" y="354521"/>
                    </a:cubicBezTo>
                    <a:cubicBezTo>
                      <a:pt x="579311" y="361474"/>
                      <a:pt x="573119" y="366998"/>
                      <a:pt x="567023" y="371856"/>
                    </a:cubicBezTo>
                    <a:cubicBezTo>
                      <a:pt x="554736" y="381476"/>
                      <a:pt x="542544" y="387858"/>
                      <a:pt x="531686" y="392716"/>
                    </a:cubicBezTo>
                    <a:cubicBezTo>
                      <a:pt x="520732" y="397574"/>
                      <a:pt x="511016" y="400907"/>
                      <a:pt x="502730" y="403574"/>
                    </a:cubicBezTo>
                    <a:cubicBezTo>
                      <a:pt x="494443" y="406241"/>
                      <a:pt x="487394" y="408146"/>
                      <a:pt x="481679" y="409766"/>
                    </a:cubicBezTo>
                    <a:cubicBezTo>
                      <a:pt x="470154" y="412909"/>
                      <a:pt x="463391" y="414719"/>
                      <a:pt x="459677" y="415862"/>
                    </a:cubicBezTo>
                    <a:cubicBezTo>
                      <a:pt x="455962" y="417005"/>
                      <a:pt x="455105" y="417386"/>
                      <a:pt x="455105" y="417386"/>
                    </a:cubicBezTo>
                    <a:cubicBezTo>
                      <a:pt x="455105" y="417386"/>
                      <a:pt x="456057" y="417386"/>
                      <a:pt x="459962" y="416909"/>
                    </a:cubicBezTo>
                    <a:cubicBezTo>
                      <a:pt x="463868" y="416338"/>
                      <a:pt x="470726" y="415385"/>
                      <a:pt x="482537" y="413099"/>
                    </a:cubicBezTo>
                    <a:cubicBezTo>
                      <a:pt x="488442" y="411956"/>
                      <a:pt x="495586" y="410432"/>
                      <a:pt x="504158" y="408146"/>
                    </a:cubicBezTo>
                    <a:cubicBezTo>
                      <a:pt x="512731" y="405860"/>
                      <a:pt x="522732" y="402908"/>
                      <a:pt x="534162" y="398240"/>
                    </a:cubicBezTo>
                    <a:cubicBezTo>
                      <a:pt x="545497" y="393573"/>
                      <a:pt x="558355" y="387287"/>
                      <a:pt x="571500" y="377476"/>
                    </a:cubicBezTo>
                    <a:cubicBezTo>
                      <a:pt x="577977" y="372523"/>
                      <a:pt x="584740" y="366713"/>
                      <a:pt x="590360" y="358902"/>
                    </a:cubicBezTo>
                    <a:cubicBezTo>
                      <a:pt x="595884" y="351092"/>
                      <a:pt x="600170" y="340805"/>
                      <a:pt x="599122" y="329375"/>
                    </a:cubicBezTo>
                    <a:cubicBezTo>
                      <a:pt x="598456" y="321278"/>
                      <a:pt x="594646" y="313182"/>
                      <a:pt x="588359" y="307467"/>
                    </a:cubicBezTo>
                    <a:cubicBezTo>
                      <a:pt x="585788" y="305181"/>
                      <a:pt x="582835" y="303276"/>
                      <a:pt x="579501" y="301943"/>
                    </a:cubicBezTo>
                    <a:cubicBezTo>
                      <a:pt x="582835" y="300609"/>
                      <a:pt x="585788" y="298704"/>
                      <a:pt x="588359" y="296418"/>
                    </a:cubicBezTo>
                    <a:cubicBezTo>
                      <a:pt x="594646" y="290703"/>
                      <a:pt x="598456" y="282607"/>
                      <a:pt x="599122" y="274511"/>
                    </a:cubicBezTo>
                    <a:cubicBezTo>
                      <a:pt x="600075" y="263081"/>
                      <a:pt x="595884" y="252794"/>
                      <a:pt x="590360" y="244983"/>
                    </a:cubicBezTo>
                    <a:cubicBezTo>
                      <a:pt x="584740" y="237077"/>
                      <a:pt x="577977" y="231267"/>
                      <a:pt x="571500" y="226409"/>
                    </a:cubicBezTo>
                    <a:cubicBezTo>
                      <a:pt x="558355" y="216599"/>
                      <a:pt x="545592" y="210217"/>
                      <a:pt x="534162" y="205645"/>
                    </a:cubicBezTo>
                    <a:cubicBezTo>
                      <a:pt x="527495" y="202978"/>
                      <a:pt x="521399" y="200882"/>
                      <a:pt x="515684" y="199073"/>
                    </a:cubicBezTo>
                    <a:cubicBezTo>
                      <a:pt x="517684" y="193358"/>
                      <a:pt x="519970" y="187262"/>
                      <a:pt x="523018" y="180499"/>
                    </a:cubicBezTo>
                    <a:cubicBezTo>
                      <a:pt x="527876" y="169545"/>
                      <a:pt x="534353" y="157258"/>
                      <a:pt x="543973" y="144875"/>
                    </a:cubicBezTo>
                    <a:cubicBezTo>
                      <a:pt x="548830" y="138779"/>
                      <a:pt x="554355" y="132493"/>
                      <a:pt x="561404" y="127635"/>
                    </a:cubicBezTo>
                    <a:cubicBezTo>
                      <a:pt x="568262" y="122777"/>
                      <a:pt x="577025" y="119539"/>
                      <a:pt x="586073" y="120396"/>
                    </a:cubicBezTo>
                    <a:cubicBezTo>
                      <a:pt x="592455" y="120968"/>
                      <a:pt x="598265" y="124397"/>
                      <a:pt x="601694" y="129350"/>
                    </a:cubicBezTo>
                    <a:cubicBezTo>
                      <a:pt x="605123" y="134303"/>
                      <a:pt x="605409" y="140208"/>
                      <a:pt x="602837" y="144590"/>
                    </a:cubicBezTo>
                    <a:cubicBezTo>
                      <a:pt x="601504" y="147066"/>
                      <a:pt x="599408" y="149066"/>
                      <a:pt x="597408" y="150114"/>
                    </a:cubicBezTo>
                    <a:cubicBezTo>
                      <a:pt x="595408" y="151162"/>
                      <a:pt x="593312" y="151543"/>
                      <a:pt x="591407" y="151543"/>
                    </a:cubicBezTo>
                    <a:cubicBezTo>
                      <a:pt x="587502" y="151543"/>
                      <a:pt x="581120" y="150114"/>
                      <a:pt x="575691" y="142780"/>
                    </a:cubicBezTo>
                    <a:cubicBezTo>
                      <a:pt x="574929" y="141542"/>
                      <a:pt x="574358" y="140113"/>
                      <a:pt x="573310" y="138970"/>
                    </a:cubicBezTo>
                    <a:cubicBezTo>
                      <a:pt x="572262" y="137922"/>
                      <a:pt x="570643" y="137351"/>
                      <a:pt x="568547" y="138208"/>
                    </a:cubicBezTo>
                    <a:cubicBezTo>
                      <a:pt x="566547" y="138970"/>
                      <a:pt x="564166" y="141161"/>
                      <a:pt x="562832" y="144685"/>
                    </a:cubicBezTo>
                    <a:cubicBezTo>
                      <a:pt x="562166" y="146399"/>
                      <a:pt x="561785" y="148495"/>
                      <a:pt x="561880" y="150781"/>
                    </a:cubicBezTo>
                    <a:cubicBezTo>
                      <a:pt x="561880" y="153067"/>
                      <a:pt x="562547" y="155543"/>
                      <a:pt x="563499" y="157829"/>
                    </a:cubicBezTo>
                    <a:cubicBezTo>
                      <a:pt x="565499" y="162401"/>
                      <a:pt x="569309" y="166306"/>
                      <a:pt x="573786" y="168688"/>
                    </a:cubicBezTo>
                    <a:cubicBezTo>
                      <a:pt x="577501" y="170783"/>
                      <a:pt x="585788" y="173260"/>
                      <a:pt x="595122" y="170593"/>
                    </a:cubicBezTo>
                    <a:cubicBezTo>
                      <a:pt x="599694" y="169355"/>
                      <a:pt x="604552" y="166783"/>
                      <a:pt x="608362" y="162782"/>
                    </a:cubicBezTo>
                    <a:cubicBezTo>
                      <a:pt x="609981" y="161163"/>
                      <a:pt x="611219" y="159258"/>
                      <a:pt x="612362" y="157258"/>
                    </a:cubicBezTo>
                    <a:lnTo>
                      <a:pt x="612362" y="128397"/>
                    </a:lnTo>
                    <a:cubicBezTo>
                      <a:pt x="611314" y="126587"/>
                      <a:pt x="610172" y="124968"/>
                      <a:pt x="608838" y="123444"/>
                    </a:cubicBezTo>
                    <a:cubicBezTo>
                      <a:pt x="605314" y="119539"/>
                      <a:pt x="600742" y="116681"/>
                      <a:pt x="595884" y="114872"/>
                    </a:cubicBezTo>
                    <a:cubicBezTo>
                      <a:pt x="600742" y="113062"/>
                      <a:pt x="605314" y="110204"/>
                      <a:pt x="608838" y="106299"/>
                    </a:cubicBezTo>
                    <a:cubicBezTo>
                      <a:pt x="610172" y="104870"/>
                      <a:pt x="611314" y="103156"/>
                      <a:pt x="612362" y="101346"/>
                    </a:cubicBezTo>
                    <a:lnTo>
                      <a:pt x="612362" y="72485"/>
                    </a:lnTo>
                    <a:cubicBezTo>
                      <a:pt x="611219" y="70485"/>
                      <a:pt x="609981" y="68675"/>
                      <a:pt x="608362" y="66961"/>
                    </a:cubicBezTo>
                    <a:cubicBezTo>
                      <a:pt x="604552" y="62960"/>
                      <a:pt x="599694" y="60484"/>
                      <a:pt x="595122" y="59150"/>
                    </a:cubicBezTo>
                    <a:cubicBezTo>
                      <a:pt x="585883" y="56483"/>
                      <a:pt x="577596" y="58960"/>
                      <a:pt x="573786" y="61055"/>
                    </a:cubicBezTo>
                    <a:cubicBezTo>
                      <a:pt x="569214" y="63532"/>
                      <a:pt x="565499" y="67342"/>
                      <a:pt x="563499" y="71914"/>
                    </a:cubicBezTo>
                    <a:cubicBezTo>
                      <a:pt x="562451" y="74200"/>
                      <a:pt x="561880" y="76581"/>
                      <a:pt x="561880" y="78962"/>
                    </a:cubicBezTo>
                    <a:cubicBezTo>
                      <a:pt x="561880" y="81248"/>
                      <a:pt x="562166" y="83344"/>
                      <a:pt x="562832" y="85058"/>
                    </a:cubicBezTo>
                    <a:cubicBezTo>
                      <a:pt x="564166" y="88583"/>
                      <a:pt x="566452" y="90773"/>
                      <a:pt x="568547" y="91535"/>
                    </a:cubicBezTo>
                    <a:cubicBezTo>
                      <a:pt x="570643" y="92297"/>
                      <a:pt x="572262" y="91821"/>
                      <a:pt x="573310" y="90773"/>
                    </a:cubicBezTo>
                    <a:cubicBezTo>
                      <a:pt x="574358" y="89726"/>
                      <a:pt x="575024" y="88297"/>
                      <a:pt x="575691" y="86963"/>
                    </a:cubicBezTo>
                    <a:cubicBezTo>
                      <a:pt x="581120" y="79629"/>
                      <a:pt x="587502" y="78200"/>
                      <a:pt x="591407" y="78200"/>
                    </a:cubicBezTo>
                    <a:cubicBezTo>
                      <a:pt x="593312" y="78200"/>
                      <a:pt x="595408" y="78581"/>
                      <a:pt x="597408" y="79629"/>
                    </a:cubicBezTo>
                    <a:cubicBezTo>
                      <a:pt x="599408" y="80677"/>
                      <a:pt x="601409" y="82677"/>
                      <a:pt x="602837" y="85153"/>
                    </a:cubicBezTo>
                    <a:cubicBezTo>
                      <a:pt x="605409" y="89535"/>
                      <a:pt x="605123" y="95441"/>
                      <a:pt x="601694" y="100394"/>
                    </a:cubicBezTo>
                    <a:cubicBezTo>
                      <a:pt x="598265" y="105347"/>
                      <a:pt x="592455" y="108776"/>
                      <a:pt x="586073" y="109347"/>
                    </a:cubicBezTo>
                    <a:cubicBezTo>
                      <a:pt x="577025" y="110204"/>
                      <a:pt x="568262" y="106871"/>
                      <a:pt x="561404" y="102108"/>
                    </a:cubicBezTo>
                    <a:cubicBezTo>
                      <a:pt x="554450" y="97250"/>
                      <a:pt x="548830" y="91059"/>
                      <a:pt x="543973" y="84868"/>
                    </a:cubicBezTo>
                    <a:cubicBezTo>
                      <a:pt x="534353" y="72485"/>
                      <a:pt x="527876" y="60198"/>
                      <a:pt x="523018" y="49244"/>
                    </a:cubicBezTo>
                    <a:cubicBezTo>
                      <a:pt x="520351" y="43244"/>
                      <a:pt x="518160" y="37624"/>
                      <a:pt x="516255" y="32385"/>
                    </a:cubicBezTo>
                    <a:lnTo>
                      <a:pt x="612362" y="32385"/>
                    </a:lnTo>
                    <a:lnTo>
                      <a:pt x="612362" y="0"/>
                    </a:lnTo>
                    <a:lnTo>
                      <a:pt x="0" y="0"/>
                    </a:lnTo>
                    <a:lnTo>
                      <a:pt x="0" y="32576"/>
                    </a:lnTo>
                    <a:lnTo>
                      <a:pt x="96107" y="32576"/>
                    </a:lnTo>
                    <a:cubicBezTo>
                      <a:pt x="94202" y="37814"/>
                      <a:pt x="92012" y="43434"/>
                      <a:pt x="89345" y="49435"/>
                    </a:cubicBezTo>
                    <a:cubicBezTo>
                      <a:pt x="84487" y="60389"/>
                      <a:pt x="78010" y="72676"/>
                      <a:pt x="68389" y="85058"/>
                    </a:cubicBezTo>
                    <a:cubicBezTo>
                      <a:pt x="63532" y="91154"/>
                      <a:pt x="58007" y="97441"/>
                      <a:pt x="50959" y="102299"/>
                    </a:cubicBezTo>
                    <a:cubicBezTo>
                      <a:pt x="44101" y="107156"/>
                      <a:pt x="35338" y="110395"/>
                      <a:pt x="26289" y="109538"/>
                    </a:cubicBezTo>
                    <a:cubicBezTo>
                      <a:pt x="19907" y="108966"/>
                      <a:pt x="14097" y="105537"/>
                      <a:pt x="10668" y="100584"/>
                    </a:cubicBezTo>
                    <a:cubicBezTo>
                      <a:pt x="7239" y="95631"/>
                      <a:pt x="6953" y="89726"/>
                      <a:pt x="9525" y="85344"/>
                    </a:cubicBezTo>
                    <a:cubicBezTo>
                      <a:pt x="10859" y="82868"/>
                      <a:pt x="12954" y="80867"/>
                      <a:pt x="14954" y="79820"/>
                    </a:cubicBezTo>
                    <a:cubicBezTo>
                      <a:pt x="16954" y="78772"/>
                      <a:pt x="19050" y="78391"/>
                      <a:pt x="20955" y="78391"/>
                    </a:cubicBezTo>
                    <a:cubicBezTo>
                      <a:pt x="24860" y="78391"/>
                      <a:pt x="31242" y="79820"/>
                      <a:pt x="36671" y="87154"/>
                    </a:cubicBezTo>
                    <a:cubicBezTo>
                      <a:pt x="37433" y="88392"/>
                      <a:pt x="38005" y="89821"/>
                      <a:pt x="39053" y="90964"/>
                    </a:cubicBezTo>
                    <a:cubicBezTo>
                      <a:pt x="40100" y="92012"/>
                      <a:pt x="41720" y="92583"/>
                      <a:pt x="43815" y="91726"/>
                    </a:cubicBezTo>
                    <a:cubicBezTo>
                      <a:pt x="45815" y="90964"/>
                      <a:pt x="48196" y="88773"/>
                      <a:pt x="49530" y="85249"/>
                    </a:cubicBezTo>
                    <a:cubicBezTo>
                      <a:pt x="50197" y="83534"/>
                      <a:pt x="50578" y="81439"/>
                      <a:pt x="50483" y="79153"/>
                    </a:cubicBezTo>
                    <a:cubicBezTo>
                      <a:pt x="50483" y="76867"/>
                      <a:pt x="49816" y="74390"/>
                      <a:pt x="48863" y="72104"/>
                    </a:cubicBezTo>
                    <a:cubicBezTo>
                      <a:pt x="46863" y="67532"/>
                      <a:pt x="43053" y="63627"/>
                      <a:pt x="38576" y="61246"/>
                    </a:cubicBezTo>
                    <a:cubicBezTo>
                      <a:pt x="34862" y="59150"/>
                      <a:pt x="26575" y="56674"/>
                      <a:pt x="17240" y="59341"/>
                    </a:cubicBezTo>
                    <a:cubicBezTo>
                      <a:pt x="12668" y="60579"/>
                      <a:pt x="7811" y="63151"/>
                      <a:pt x="4001" y="67151"/>
                    </a:cubicBezTo>
                    <a:cubicBezTo>
                      <a:pt x="2381" y="68771"/>
                      <a:pt x="1143" y="70676"/>
                      <a:pt x="0" y="72676"/>
                    </a:cubicBezTo>
                    <a:lnTo>
                      <a:pt x="0" y="101537"/>
                    </a:lnTo>
                    <a:cubicBezTo>
                      <a:pt x="1048" y="103346"/>
                      <a:pt x="2191" y="104966"/>
                      <a:pt x="3524" y="106490"/>
                    </a:cubicBezTo>
                    <a:cubicBezTo>
                      <a:pt x="7049" y="110395"/>
                      <a:pt x="11621" y="113252"/>
                      <a:pt x="16478" y="115062"/>
                    </a:cubicBezTo>
                    <a:cubicBezTo>
                      <a:pt x="11621" y="116872"/>
                      <a:pt x="7049" y="119729"/>
                      <a:pt x="3524" y="123634"/>
                    </a:cubicBezTo>
                    <a:cubicBezTo>
                      <a:pt x="2191" y="125063"/>
                      <a:pt x="1048" y="126778"/>
                      <a:pt x="0" y="128588"/>
                    </a:cubicBezTo>
                    <a:close/>
                    <a:moveTo>
                      <a:pt x="152971" y="398431"/>
                    </a:moveTo>
                    <a:cubicBezTo>
                      <a:pt x="149162" y="394335"/>
                      <a:pt x="145161" y="389001"/>
                      <a:pt x="143542" y="381953"/>
                    </a:cubicBezTo>
                    <a:cubicBezTo>
                      <a:pt x="142780" y="378428"/>
                      <a:pt x="142589" y="374523"/>
                      <a:pt x="143542" y="370618"/>
                    </a:cubicBezTo>
                    <a:cubicBezTo>
                      <a:pt x="144494" y="366713"/>
                      <a:pt x="146590" y="362903"/>
                      <a:pt x="150114" y="360236"/>
                    </a:cubicBezTo>
                    <a:cubicBezTo>
                      <a:pt x="152591" y="358331"/>
                      <a:pt x="155734" y="357188"/>
                      <a:pt x="158687" y="357188"/>
                    </a:cubicBezTo>
                    <a:cubicBezTo>
                      <a:pt x="161639" y="357188"/>
                      <a:pt x="164402" y="358426"/>
                      <a:pt x="166307" y="360331"/>
                    </a:cubicBezTo>
                    <a:cubicBezTo>
                      <a:pt x="168593" y="362522"/>
                      <a:pt x="169545" y="365284"/>
                      <a:pt x="169450" y="367094"/>
                    </a:cubicBezTo>
                    <a:cubicBezTo>
                      <a:pt x="169450" y="368903"/>
                      <a:pt x="168688" y="370332"/>
                      <a:pt x="168402" y="371094"/>
                    </a:cubicBezTo>
                    <a:cubicBezTo>
                      <a:pt x="167640" y="372809"/>
                      <a:pt x="167069" y="374428"/>
                      <a:pt x="166402" y="375952"/>
                    </a:cubicBezTo>
                    <a:cubicBezTo>
                      <a:pt x="165830" y="377476"/>
                      <a:pt x="164973" y="379000"/>
                      <a:pt x="165259" y="380524"/>
                    </a:cubicBezTo>
                    <a:cubicBezTo>
                      <a:pt x="165545" y="381953"/>
                      <a:pt x="167354" y="383191"/>
                      <a:pt x="170402" y="382524"/>
                    </a:cubicBezTo>
                    <a:cubicBezTo>
                      <a:pt x="173355" y="381953"/>
                      <a:pt x="176975" y="379286"/>
                      <a:pt x="178594" y="375095"/>
                    </a:cubicBezTo>
                    <a:cubicBezTo>
                      <a:pt x="179261" y="373380"/>
                      <a:pt x="180213" y="369761"/>
                      <a:pt x="178975" y="365284"/>
                    </a:cubicBezTo>
                    <a:cubicBezTo>
                      <a:pt x="177832" y="360902"/>
                      <a:pt x="174403" y="356807"/>
                      <a:pt x="170212" y="354711"/>
                    </a:cubicBezTo>
                    <a:cubicBezTo>
                      <a:pt x="166592" y="352806"/>
                      <a:pt x="162401" y="352044"/>
                      <a:pt x="158401" y="352616"/>
                    </a:cubicBezTo>
                    <a:cubicBezTo>
                      <a:pt x="154496" y="353187"/>
                      <a:pt x="150876" y="354901"/>
                      <a:pt x="147828" y="357188"/>
                    </a:cubicBezTo>
                    <a:cubicBezTo>
                      <a:pt x="143542" y="360521"/>
                      <a:pt x="140970" y="365189"/>
                      <a:pt x="140018" y="369761"/>
                    </a:cubicBezTo>
                    <a:cubicBezTo>
                      <a:pt x="138970" y="374333"/>
                      <a:pt x="139255" y="378809"/>
                      <a:pt x="140208" y="382715"/>
                    </a:cubicBezTo>
                    <a:cubicBezTo>
                      <a:pt x="142208" y="390620"/>
                      <a:pt x="146780" y="396335"/>
                      <a:pt x="150971" y="400526"/>
                    </a:cubicBezTo>
                    <a:cubicBezTo>
                      <a:pt x="153162" y="402622"/>
                      <a:pt x="155353" y="404432"/>
                      <a:pt x="157448" y="405956"/>
                    </a:cubicBezTo>
                    <a:cubicBezTo>
                      <a:pt x="145542" y="400622"/>
                      <a:pt x="134779" y="394525"/>
                      <a:pt x="125730" y="387572"/>
                    </a:cubicBezTo>
                    <a:cubicBezTo>
                      <a:pt x="115634" y="379952"/>
                      <a:pt x="107728" y="371189"/>
                      <a:pt x="102108" y="362045"/>
                    </a:cubicBezTo>
                    <a:cubicBezTo>
                      <a:pt x="96488" y="352901"/>
                      <a:pt x="93440" y="343281"/>
                      <a:pt x="93536" y="334423"/>
                    </a:cubicBezTo>
                    <a:cubicBezTo>
                      <a:pt x="93631" y="325565"/>
                      <a:pt x="96774" y="317564"/>
                      <a:pt x="101822" y="312325"/>
                    </a:cubicBezTo>
                    <a:cubicBezTo>
                      <a:pt x="106871" y="306991"/>
                      <a:pt x="113443" y="304324"/>
                      <a:pt x="119348" y="304229"/>
                    </a:cubicBezTo>
                    <a:cubicBezTo>
                      <a:pt x="125349" y="304038"/>
                      <a:pt x="130397" y="306610"/>
                      <a:pt x="133921" y="309944"/>
                    </a:cubicBezTo>
                    <a:cubicBezTo>
                      <a:pt x="137446" y="313277"/>
                      <a:pt x="139351" y="317278"/>
                      <a:pt x="139732" y="320993"/>
                    </a:cubicBezTo>
                    <a:cubicBezTo>
                      <a:pt x="140208" y="324707"/>
                      <a:pt x="139255" y="327946"/>
                      <a:pt x="137922" y="330518"/>
                    </a:cubicBezTo>
                    <a:cubicBezTo>
                      <a:pt x="136588" y="333089"/>
                      <a:pt x="134969" y="334899"/>
                      <a:pt x="133445" y="336233"/>
                    </a:cubicBezTo>
                    <a:cubicBezTo>
                      <a:pt x="130302" y="338804"/>
                      <a:pt x="127730" y="339471"/>
                      <a:pt x="126206" y="339757"/>
                    </a:cubicBezTo>
                    <a:cubicBezTo>
                      <a:pt x="124682" y="339947"/>
                      <a:pt x="124206" y="340043"/>
                      <a:pt x="124206" y="340043"/>
                    </a:cubicBezTo>
                    <a:cubicBezTo>
                      <a:pt x="124206" y="340043"/>
                      <a:pt x="124682" y="340043"/>
                      <a:pt x="126206" y="340043"/>
                    </a:cubicBezTo>
                    <a:cubicBezTo>
                      <a:pt x="127730" y="339947"/>
                      <a:pt x="130493" y="339471"/>
                      <a:pt x="134017" y="336995"/>
                    </a:cubicBezTo>
                    <a:cubicBezTo>
                      <a:pt x="135731" y="335756"/>
                      <a:pt x="137636" y="333947"/>
                      <a:pt x="139160" y="331280"/>
                    </a:cubicBezTo>
                    <a:cubicBezTo>
                      <a:pt x="140684" y="328613"/>
                      <a:pt x="142018" y="325088"/>
                      <a:pt x="141732" y="320802"/>
                    </a:cubicBezTo>
                    <a:cubicBezTo>
                      <a:pt x="141446" y="316611"/>
                      <a:pt x="139541" y="311944"/>
                      <a:pt x="135731" y="308039"/>
                    </a:cubicBezTo>
                    <a:cubicBezTo>
                      <a:pt x="133255" y="305467"/>
                      <a:pt x="129826" y="303276"/>
                      <a:pt x="125730" y="302038"/>
                    </a:cubicBezTo>
                    <a:cubicBezTo>
                      <a:pt x="129826" y="300800"/>
                      <a:pt x="133255" y="298609"/>
                      <a:pt x="135731" y="296037"/>
                    </a:cubicBezTo>
                    <a:cubicBezTo>
                      <a:pt x="139541" y="292132"/>
                      <a:pt x="141446" y="287465"/>
                      <a:pt x="141732" y="283274"/>
                    </a:cubicBezTo>
                    <a:cubicBezTo>
                      <a:pt x="142018" y="278987"/>
                      <a:pt x="140779" y="275463"/>
                      <a:pt x="139160" y="272796"/>
                    </a:cubicBezTo>
                    <a:cubicBezTo>
                      <a:pt x="137636" y="270129"/>
                      <a:pt x="135731" y="268319"/>
                      <a:pt x="134017" y="267081"/>
                    </a:cubicBezTo>
                    <a:cubicBezTo>
                      <a:pt x="130493" y="264605"/>
                      <a:pt x="127730" y="264224"/>
                      <a:pt x="126206" y="264033"/>
                    </a:cubicBezTo>
                    <a:cubicBezTo>
                      <a:pt x="124682" y="264033"/>
                      <a:pt x="124206" y="264033"/>
                      <a:pt x="124206" y="264033"/>
                    </a:cubicBezTo>
                    <a:cubicBezTo>
                      <a:pt x="124206" y="264033"/>
                      <a:pt x="124682" y="264033"/>
                      <a:pt x="126206" y="264319"/>
                    </a:cubicBezTo>
                    <a:cubicBezTo>
                      <a:pt x="127635" y="264605"/>
                      <a:pt x="130302" y="265271"/>
                      <a:pt x="133445" y="267843"/>
                    </a:cubicBezTo>
                    <a:cubicBezTo>
                      <a:pt x="134969" y="269177"/>
                      <a:pt x="136588" y="270986"/>
                      <a:pt x="137922" y="273558"/>
                    </a:cubicBezTo>
                    <a:cubicBezTo>
                      <a:pt x="139255" y="276035"/>
                      <a:pt x="140208" y="279368"/>
                      <a:pt x="139732" y="283083"/>
                    </a:cubicBezTo>
                    <a:cubicBezTo>
                      <a:pt x="139255" y="286798"/>
                      <a:pt x="137446" y="290798"/>
                      <a:pt x="133921" y="294132"/>
                    </a:cubicBezTo>
                    <a:cubicBezTo>
                      <a:pt x="130493" y="297466"/>
                      <a:pt x="125349" y="300038"/>
                      <a:pt x="119348" y="299847"/>
                    </a:cubicBezTo>
                    <a:cubicBezTo>
                      <a:pt x="113443" y="299752"/>
                      <a:pt x="106775" y="296990"/>
                      <a:pt x="101822" y="291751"/>
                    </a:cubicBezTo>
                    <a:cubicBezTo>
                      <a:pt x="96774" y="286512"/>
                      <a:pt x="93631" y="278511"/>
                      <a:pt x="93536" y="269653"/>
                    </a:cubicBezTo>
                    <a:cubicBezTo>
                      <a:pt x="93440" y="260794"/>
                      <a:pt x="96488" y="251174"/>
                      <a:pt x="102108" y="242030"/>
                    </a:cubicBezTo>
                    <a:cubicBezTo>
                      <a:pt x="107728" y="232886"/>
                      <a:pt x="115634" y="224123"/>
                      <a:pt x="125730" y="216503"/>
                    </a:cubicBezTo>
                    <a:cubicBezTo>
                      <a:pt x="134779" y="209550"/>
                      <a:pt x="145542" y="203454"/>
                      <a:pt x="157448" y="198120"/>
                    </a:cubicBezTo>
                    <a:cubicBezTo>
                      <a:pt x="155353" y="199644"/>
                      <a:pt x="153162" y="201454"/>
                      <a:pt x="150971" y="203549"/>
                    </a:cubicBezTo>
                    <a:cubicBezTo>
                      <a:pt x="146780" y="207740"/>
                      <a:pt x="142304" y="213455"/>
                      <a:pt x="140208" y="221361"/>
                    </a:cubicBezTo>
                    <a:cubicBezTo>
                      <a:pt x="139255" y="225266"/>
                      <a:pt x="138970" y="229743"/>
                      <a:pt x="140018" y="234315"/>
                    </a:cubicBezTo>
                    <a:cubicBezTo>
                      <a:pt x="141065" y="238887"/>
                      <a:pt x="143637" y="243554"/>
                      <a:pt x="147828" y="246888"/>
                    </a:cubicBezTo>
                    <a:cubicBezTo>
                      <a:pt x="150876" y="249269"/>
                      <a:pt x="154400" y="250889"/>
                      <a:pt x="158401" y="251460"/>
                    </a:cubicBezTo>
                    <a:cubicBezTo>
                      <a:pt x="162401" y="252031"/>
                      <a:pt x="166497" y="251269"/>
                      <a:pt x="170212" y="249365"/>
                    </a:cubicBezTo>
                    <a:cubicBezTo>
                      <a:pt x="174403" y="247269"/>
                      <a:pt x="177832" y="243173"/>
                      <a:pt x="178975" y="238792"/>
                    </a:cubicBezTo>
                    <a:cubicBezTo>
                      <a:pt x="180213" y="234315"/>
                      <a:pt x="179261" y="230696"/>
                      <a:pt x="178594" y="228981"/>
                    </a:cubicBezTo>
                    <a:cubicBezTo>
                      <a:pt x="176975" y="224790"/>
                      <a:pt x="173355" y="222028"/>
                      <a:pt x="170402" y="221552"/>
                    </a:cubicBezTo>
                    <a:cubicBezTo>
                      <a:pt x="167354" y="220980"/>
                      <a:pt x="165545" y="222218"/>
                      <a:pt x="165259" y="223552"/>
                    </a:cubicBezTo>
                    <a:cubicBezTo>
                      <a:pt x="164973" y="225076"/>
                      <a:pt x="165830" y="226600"/>
                      <a:pt x="166402" y="228124"/>
                    </a:cubicBezTo>
                    <a:cubicBezTo>
                      <a:pt x="167069" y="229648"/>
                      <a:pt x="167735" y="231267"/>
                      <a:pt x="168402" y="232981"/>
                    </a:cubicBezTo>
                    <a:cubicBezTo>
                      <a:pt x="168688" y="233744"/>
                      <a:pt x="169450" y="235077"/>
                      <a:pt x="169450" y="236982"/>
                    </a:cubicBezTo>
                    <a:cubicBezTo>
                      <a:pt x="169450" y="238792"/>
                      <a:pt x="168593" y="241554"/>
                      <a:pt x="166307" y="243745"/>
                    </a:cubicBezTo>
                    <a:cubicBezTo>
                      <a:pt x="164402" y="245650"/>
                      <a:pt x="161544" y="246888"/>
                      <a:pt x="158687" y="246888"/>
                    </a:cubicBezTo>
                    <a:cubicBezTo>
                      <a:pt x="155734" y="246888"/>
                      <a:pt x="152591" y="245745"/>
                      <a:pt x="150114" y="243840"/>
                    </a:cubicBezTo>
                    <a:cubicBezTo>
                      <a:pt x="146590" y="241173"/>
                      <a:pt x="144494" y="237363"/>
                      <a:pt x="143542" y="233458"/>
                    </a:cubicBezTo>
                    <a:cubicBezTo>
                      <a:pt x="142589" y="229553"/>
                      <a:pt x="142780" y="225647"/>
                      <a:pt x="143542" y="222123"/>
                    </a:cubicBezTo>
                    <a:cubicBezTo>
                      <a:pt x="145161" y="215075"/>
                      <a:pt x="149162" y="209645"/>
                      <a:pt x="152971" y="205645"/>
                    </a:cubicBezTo>
                    <a:cubicBezTo>
                      <a:pt x="159544" y="198977"/>
                      <a:pt x="165830" y="195263"/>
                      <a:pt x="170593" y="192691"/>
                    </a:cubicBezTo>
                    <a:cubicBezTo>
                      <a:pt x="173069" y="200978"/>
                      <a:pt x="176117" y="210026"/>
                      <a:pt x="180118" y="220028"/>
                    </a:cubicBezTo>
                    <a:cubicBezTo>
                      <a:pt x="186214" y="234887"/>
                      <a:pt x="194501" y="251746"/>
                      <a:pt x="207359" y="268891"/>
                    </a:cubicBezTo>
                    <a:cubicBezTo>
                      <a:pt x="213836" y="277368"/>
                      <a:pt x="221456" y="286322"/>
                      <a:pt x="231743" y="293656"/>
                    </a:cubicBezTo>
                    <a:cubicBezTo>
                      <a:pt x="236601" y="297085"/>
                      <a:pt x="242221" y="300133"/>
                      <a:pt x="248412" y="302324"/>
                    </a:cubicBezTo>
                    <a:cubicBezTo>
                      <a:pt x="242221" y="304419"/>
                      <a:pt x="236601" y="307467"/>
                      <a:pt x="231743" y="310991"/>
                    </a:cubicBezTo>
                    <a:cubicBezTo>
                      <a:pt x="221456" y="318325"/>
                      <a:pt x="213836" y="327279"/>
                      <a:pt x="207359" y="335756"/>
                    </a:cubicBezTo>
                    <a:cubicBezTo>
                      <a:pt x="194501" y="352901"/>
                      <a:pt x="186214" y="369761"/>
                      <a:pt x="180118" y="384620"/>
                    </a:cubicBezTo>
                    <a:cubicBezTo>
                      <a:pt x="176117" y="394525"/>
                      <a:pt x="173069" y="403574"/>
                      <a:pt x="170593" y="411956"/>
                    </a:cubicBezTo>
                    <a:cubicBezTo>
                      <a:pt x="165830" y="409289"/>
                      <a:pt x="159544" y="405670"/>
                      <a:pt x="152971" y="399002"/>
                    </a:cubicBezTo>
                    <a:close/>
                    <a:moveTo>
                      <a:pt x="306419" y="495586"/>
                    </a:moveTo>
                    <a:cubicBezTo>
                      <a:pt x="302419" y="489966"/>
                      <a:pt x="294227" y="476631"/>
                      <a:pt x="294227" y="461200"/>
                    </a:cubicBezTo>
                    <a:cubicBezTo>
                      <a:pt x="294227" y="445770"/>
                      <a:pt x="302419" y="432435"/>
                      <a:pt x="306419" y="426815"/>
                    </a:cubicBezTo>
                    <a:cubicBezTo>
                      <a:pt x="310420" y="432435"/>
                      <a:pt x="318611" y="445770"/>
                      <a:pt x="318611" y="461200"/>
                    </a:cubicBezTo>
                    <a:cubicBezTo>
                      <a:pt x="318611" y="476631"/>
                      <a:pt x="310420" y="489966"/>
                      <a:pt x="306419" y="495586"/>
                    </a:cubicBezTo>
                    <a:close/>
                    <a:moveTo>
                      <a:pt x="408718" y="423100"/>
                    </a:moveTo>
                    <a:cubicBezTo>
                      <a:pt x="412147" y="420719"/>
                      <a:pt x="415576" y="417481"/>
                      <a:pt x="417671" y="412718"/>
                    </a:cubicBezTo>
                    <a:cubicBezTo>
                      <a:pt x="419195" y="409289"/>
                      <a:pt x="420053" y="405289"/>
                      <a:pt x="419576" y="400907"/>
                    </a:cubicBezTo>
                    <a:cubicBezTo>
                      <a:pt x="419100" y="396621"/>
                      <a:pt x="417005" y="392144"/>
                      <a:pt x="413480" y="388811"/>
                    </a:cubicBezTo>
                    <a:cubicBezTo>
                      <a:pt x="410909" y="386429"/>
                      <a:pt x="407861" y="384524"/>
                      <a:pt x="404336" y="383667"/>
                    </a:cubicBezTo>
                    <a:cubicBezTo>
                      <a:pt x="400812" y="382810"/>
                      <a:pt x="397097" y="382905"/>
                      <a:pt x="393478" y="383953"/>
                    </a:cubicBezTo>
                    <a:cubicBezTo>
                      <a:pt x="389382" y="385096"/>
                      <a:pt x="385572" y="388049"/>
                      <a:pt x="383477" y="391478"/>
                    </a:cubicBezTo>
                    <a:cubicBezTo>
                      <a:pt x="381381" y="394907"/>
                      <a:pt x="381000" y="398145"/>
                      <a:pt x="381000" y="399764"/>
                    </a:cubicBezTo>
                    <a:cubicBezTo>
                      <a:pt x="381000" y="403765"/>
                      <a:pt x="382905" y="407194"/>
                      <a:pt x="385096" y="408813"/>
                    </a:cubicBezTo>
                    <a:cubicBezTo>
                      <a:pt x="387287" y="410432"/>
                      <a:pt x="389287" y="410337"/>
                      <a:pt x="390239" y="409194"/>
                    </a:cubicBezTo>
                    <a:cubicBezTo>
                      <a:pt x="391287" y="408051"/>
                      <a:pt x="391478" y="406432"/>
                      <a:pt x="391668" y="404813"/>
                    </a:cubicBezTo>
                    <a:cubicBezTo>
                      <a:pt x="391859" y="403193"/>
                      <a:pt x="391954" y="401574"/>
                      <a:pt x="391859" y="399764"/>
                    </a:cubicBezTo>
                    <a:cubicBezTo>
                      <a:pt x="391859" y="399002"/>
                      <a:pt x="391668" y="397574"/>
                      <a:pt x="392144" y="395764"/>
                    </a:cubicBezTo>
                    <a:cubicBezTo>
                      <a:pt x="392525" y="394049"/>
                      <a:pt x="393859" y="391763"/>
                      <a:pt x="396240" y="390144"/>
                    </a:cubicBezTo>
                    <a:cubicBezTo>
                      <a:pt x="398240" y="388715"/>
                      <a:pt x="400907" y="387953"/>
                      <a:pt x="403574" y="388144"/>
                    </a:cubicBezTo>
                    <a:cubicBezTo>
                      <a:pt x="406241" y="388334"/>
                      <a:pt x="408908" y="389668"/>
                      <a:pt x="410909" y="391573"/>
                    </a:cubicBezTo>
                    <a:cubicBezTo>
                      <a:pt x="413861" y="394240"/>
                      <a:pt x="415480" y="397859"/>
                      <a:pt x="415957" y="401384"/>
                    </a:cubicBezTo>
                    <a:cubicBezTo>
                      <a:pt x="416433" y="404908"/>
                      <a:pt x="415766" y="408337"/>
                      <a:pt x="414528" y="411290"/>
                    </a:cubicBezTo>
                    <a:cubicBezTo>
                      <a:pt x="412052" y="417195"/>
                      <a:pt x="407003" y="420815"/>
                      <a:pt x="402717" y="423386"/>
                    </a:cubicBezTo>
                    <a:cubicBezTo>
                      <a:pt x="399193" y="425482"/>
                      <a:pt x="396050" y="427006"/>
                      <a:pt x="393097" y="428435"/>
                    </a:cubicBezTo>
                    <a:cubicBezTo>
                      <a:pt x="381000" y="432816"/>
                      <a:pt x="368427" y="437960"/>
                      <a:pt x="355949" y="445103"/>
                    </a:cubicBezTo>
                    <a:cubicBezTo>
                      <a:pt x="353949" y="446246"/>
                      <a:pt x="352044" y="447485"/>
                      <a:pt x="350044" y="448818"/>
                    </a:cubicBezTo>
                    <a:cubicBezTo>
                      <a:pt x="352616" y="446342"/>
                      <a:pt x="355473" y="443579"/>
                      <a:pt x="358521" y="440246"/>
                    </a:cubicBezTo>
                    <a:cubicBezTo>
                      <a:pt x="363188" y="434912"/>
                      <a:pt x="368713" y="427673"/>
                      <a:pt x="369570" y="417481"/>
                    </a:cubicBezTo>
                    <a:cubicBezTo>
                      <a:pt x="369951" y="412528"/>
                      <a:pt x="369189" y="407003"/>
                      <a:pt x="366713" y="401860"/>
                    </a:cubicBezTo>
                    <a:cubicBezTo>
                      <a:pt x="364141" y="396716"/>
                      <a:pt x="359664" y="392049"/>
                      <a:pt x="353663" y="389382"/>
                    </a:cubicBezTo>
                    <a:cubicBezTo>
                      <a:pt x="349377" y="387477"/>
                      <a:pt x="344710" y="386525"/>
                      <a:pt x="339852" y="387001"/>
                    </a:cubicBezTo>
                    <a:cubicBezTo>
                      <a:pt x="334994" y="387477"/>
                      <a:pt x="330327" y="389287"/>
                      <a:pt x="326327" y="392240"/>
                    </a:cubicBezTo>
                    <a:cubicBezTo>
                      <a:pt x="321659" y="395573"/>
                      <a:pt x="318230" y="400907"/>
                      <a:pt x="317183" y="406146"/>
                    </a:cubicBezTo>
                    <a:cubicBezTo>
                      <a:pt x="316039" y="411385"/>
                      <a:pt x="316992" y="415576"/>
                      <a:pt x="317754" y="417671"/>
                    </a:cubicBezTo>
                    <a:cubicBezTo>
                      <a:pt x="319564" y="422720"/>
                      <a:pt x="323469" y="426149"/>
                      <a:pt x="326898" y="427196"/>
                    </a:cubicBezTo>
                    <a:cubicBezTo>
                      <a:pt x="330327" y="428244"/>
                      <a:pt x="332804" y="427196"/>
                      <a:pt x="333566" y="425387"/>
                    </a:cubicBezTo>
                    <a:cubicBezTo>
                      <a:pt x="334328" y="423482"/>
                      <a:pt x="333851" y="421386"/>
                      <a:pt x="333375" y="419291"/>
                    </a:cubicBezTo>
                    <a:cubicBezTo>
                      <a:pt x="332804" y="417195"/>
                      <a:pt x="332232" y="415100"/>
                      <a:pt x="331375" y="412814"/>
                    </a:cubicBezTo>
                    <a:cubicBezTo>
                      <a:pt x="331089" y="411861"/>
                      <a:pt x="330137" y="410051"/>
                      <a:pt x="329946" y="407670"/>
                    </a:cubicBezTo>
                    <a:cubicBezTo>
                      <a:pt x="329660" y="405384"/>
                      <a:pt x="330327" y="401955"/>
                      <a:pt x="332518" y="398812"/>
                    </a:cubicBezTo>
                    <a:cubicBezTo>
                      <a:pt x="334423" y="396145"/>
                      <a:pt x="337471" y="393954"/>
                      <a:pt x="340900" y="393097"/>
                    </a:cubicBezTo>
                    <a:cubicBezTo>
                      <a:pt x="344329" y="392144"/>
                      <a:pt x="348234" y="392621"/>
                      <a:pt x="351663" y="394049"/>
                    </a:cubicBezTo>
                    <a:cubicBezTo>
                      <a:pt x="356521" y="396145"/>
                      <a:pt x="360236" y="399860"/>
                      <a:pt x="362426" y="404050"/>
                    </a:cubicBezTo>
                    <a:cubicBezTo>
                      <a:pt x="364617" y="408242"/>
                      <a:pt x="365284" y="412909"/>
                      <a:pt x="365093" y="417100"/>
                    </a:cubicBezTo>
                    <a:cubicBezTo>
                      <a:pt x="364617" y="425672"/>
                      <a:pt x="359950" y="432340"/>
                      <a:pt x="355663" y="437579"/>
                    </a:cubicBezTo>
                    <a:cubicBezTo>
                      <a:pt x="351282" y="442817"/>
                      <a:pt x="346901" y="447104"/>
                      <a:pt x="343471" y="450818"/>
                    </a:cubicBezTo>
                    <a:cubicBezTo>
                      <a:pt x="340043" y="454533"/>
                      <a:pt x="337090" y="457676"/>
                      <a:pt x="334804" y="460248"/>
                    </a:cubicBezTo>
                    <a:cubicBezTo>
                      <a:pt x="334232" y="460820"/>
                      <a:pt x="333851" y="461296"/>
                      <a:pt x="333375" y="461867"/>
                    </a:cubicBezTo>
                    <a:cubicBezTo>
                      <a:pt x="332804" y="462439"/>
                      <a:pt x="332232" y="462915"/>
                      <a:pt x="331661" y="463487"/>
                    </a:cubicBezTo>
                    <a:cubicBezTo>
                      <a:pt x="328708" y="466344"/>
                      <a:pt x="325850" y="469392"/>
                      <a:pt x="323183" y="472631"/>
                    </a:cubicBezTo>
                    <a:cubicBezTo>
                      <a:pt x="323945" y="469011"/>
                      <a:pt x="324421" y="465201"/>
                      <a:pt x="324421" y="461296"/>
                    </a:cubicBezTo>
                    <a:cubicBezTo>
                      <a:pt x="324421" y="438912"/>
                      <a:pt x="309372" y="421196"/>
                      <a:pt x="308705" y="420434"/>
                    </a:cubicBezTo>
                    <a:lnTo>
                      <a:pt x="306514" y="417957"/>
                    </a:lnTo>
                    <a:lnTo>
                      <a:pt x="304324" y="420434"/>
                    </a:lnTo>
                    <a:cubicBezTo>
                      <a:pt x="303657" y="421196"/>
                      <a:pt x="288608" y="438912"/>
                      <a:pt x="288608" y="461296"/>
                    </a:cubicBezTo>
                    <a:cubicBezTo>
                      <a:pt x="288608" y="465201"/>
                      <a:pt x="289084" y="469011"/>
                      <a:pt x="289846" y="472631"/>
                    </a:cubicBezTo>
                    <a:cubicBezTo>
                      <a:pt x="287179" y="469392"/>
                      <a:pt x="284321" y="466249"/>
                      <a:pt x="281369" y="463487"/>
                    </a:cubicBezTo>
                    <a:cubicBezTo>
                      <a:pt x="280797" y="462915"/>
                      <a:pt x="280226" y="462439"/>
                      <a:pt x="279654" y="461867"/>
                    </a:cubicBezTo>
                    <a:cubicBezTo>
                      <a:pt x="279178" y="461296"/>
                      <a:pt x="278797" y="460915"/>
                      <a:pt x="278225" y="460248"/>
                    </a:cubicBezTo>
                    <a:cubicBezTo>
                      <a:pt x="275844" y="457676"/>
                      <a:pt x="272987" y="454628"/>
                      <a:pt x="269558" y="450818"/>
                    </a:cubicBezTo>
                    <a:cubicBezTo>
                      <a:pt x="266129" y="447104"/>
                      <a:pt x="261747" y="442817"/>
                      <a:pt x="257366" y="437579"/>
                    </a:cubicBezTo>
                    <a:cubicBezTo>
                      <a:pt x="253079" y="432340"/>
                      <a:pt x="248412" y="425672"/>
                      <a:pt x="247936" y="417100"/>
                    </a:cubicBezTo>
                    <a:cubicBezTo>
                      <a:pt x="247650" y="412814"/>
                      <a:pt x="248412" y="408242"/>
                      <a:pt x="250603" y="404050"/>
                    </a:cubicBezTo>
                    <a:cubicBezTo>
                      <a:pt x="252698" y="399860"/>
                      <a:pt x="256413" y="396145"/>
                      <a:pt x="261366" y="394049"/>
                    </a:cubicBezTo>
                    <a:cubicBezTo>
                      <a:pt x="264795" y="392525"/>
                      <a:pt x="268700" y="392144"/>
                      <a:pt x="272129" y="393097"/>
                    </a:cubicBezTo>
                    <a:cubicBezTo>
                      <a:pt x="275558" y="393954"/>
                      <a:pt x="278606" y="396145"/>
                      <a:pt x="280511" y="398812"/>
                    </a:cubicBezTo>
                    <a:cubicBezTo>
                      <a:pt x="282702" y="401860"/>
                      <a:pt x="283369" y="405289"/>
                      <a:pt x="283083" y="407670"/>
                    </a:cubicBezTo>
                    <a:cubicBezTo>
                      <a:pt x="282893" y="410147"/>
                      <a:pt x="282035" y="411861"/>
                      <a:pt x="281654" y="412814"/>
                    </a:cubicBezTo>
                    <a:cubicBezTo>
                      <a:pt x="280797" y="415100"/>
                      <a:pt x="280226" y="417195"/>
                      <a:pt x="279654" y="419291"/>
                    </a:cubicBezTo>
                    <a:cubicBezTo>
                      <a:pt x="279178" y="421386"/>
                      <a:pt x="278606" y="423577"/>
                      <a:pt x="279463" y="425387"/>
                    </a:cubicBezTo>
                    <a:cubicBezTo>
                      <a:pt x="280226" y="427196"/>
                      <a:pt x="282702" y="428244"/>
                      <a:pt x="286131" y="427196"/>
                    </a:cubicBezTo>
                    <a:cubicBezTo>
                      <a:pt x="289560" y="426244"/>
                      <a:pt x="293465" y="422720"/>
                      <a:pt x="295275" y="417671"/>
                    </a:cubicBezTo>
                    <a:cubicBezTo>
                      <a:pt x="296037" y="415576"/>
                      <a:pt x="296894" y="411385"/>
                      <a:pt x="295846" y="406146"/>
                    </a:cubicBezTo>
                    <a:cubicBezTo>
                      <a:pt x="294799" y="400907"/>
                      <a:pt x="291370" y="395573"/>
                      <a:pt x="286703" y="392240"/>
                    </a:cubicBezTo>
                    <a:cubicBezTo>
                      <a:pt x="282607" y="389287"/>
                      <a:pt x="278035" y="387477"/>
                      <a:pt x="273177" y="387001"/>
                    </a:cubicBezTo>
                    <a:cubicBezTo>
                      <a:pt x="268319" y="386525"/>
                      <a:pt x="263557" y="387477"/>
                      <a:pt x="259366" y="389382"/>
                    </a:cubicBezTo>
                    <a:cubicBezTo>
                      <a:pt x="253365" y="392049"/>
                      <a:pt x="248888" y="396716"/>
                      <a:pt x="246317" y="401860"/>
                    </a:cubicBezTo>
                    <a:cubicBezTo>
                      <a:pt x="243745" y="407003"/>
                      <a:pt x="242983" y="412528"/>
                      <a:pt x="243459" y="417481"/>
                    </a:cubicBezTo>
                    <a:cubicBezTo>
                      <a:pt x="244316" y="427673"/>
                      <a:pt x="249841" y="434912"/>
                      <a:pt x="254508" y="440246"/>
                    </a:cubicBezTo>
                    <a:cubicBezTo>
                      <a:pt x="257556" y="443579"/>
                      <a:pt x="260318" y="446342"/>
                      <a:pt x="262985" y="448818"/>
                    </a:cubicBezTo>
                    <a:cubicBezTo>
                      <a:pt x="260985" y="447580"/>
                      <a:pt x="259080" y="446342"/>
                      <a:pt x="257080" y="445103"/>
                    </a:cubicBezTo>
                    <a:cubicBezTo>
                      <a:pt x="244602" y="437960"/>
                      <a:pt x="232029" y="432816"/>
                      <a:pt x="219932" y="428435"/>
                    </a:cubicBezTo>
                    <a:cubicBezTo>
                      <a:pt x="217075" y="427006"/>
                      <a:pt x="213836" y="425387"/>
                      <a:pt x="210312" y="423386"/>
                    </a:cubicBezTo>
                    <a:cubicBezTo>
                      <a:pt x="205930" y="420815"/>
                      <a:pt x="200978" y="417195"/>
                      <a:pt x="198501" y="411290"/>
                    </a:cubicBezTo>
                    <a:cubicBezTo>
                      <a:pt x="197263" y="408337"/>
                      <a:pt x="196596" y="404908"/>
                      <a:pt x="197072" y="401384"/>
                    </a:cubicBezTo>
                    <a:cubicBezTo>
                      <a:pt x="197549" y="397859"/>
                      <a:pt x="199168" y="394335"/>
                      <a:pt x="202121" y="391573"/>
                    </a:cubicBezTo>
                    <a:cubicBezTo>
                      <a:pt x="204216" y="389668"/>
                      <a:pt x="206883" y="388334"/>
                      <a:pt x="209455" y="388144"/>
                    </a:cubicBezTo>
                    <a:cubicBezTo>
                      <a:pt x="212122" y="387953"/>
                      <a:pt x="214789" y="388715"/>
                      <a:pt x="216789" y="390144"/>
                    </a:cubicBezTo>
                    <a:cubicBezTo>
                      <a:pt x="219170" y="391763"/>
                      <a:pt x="220409" y="394049"/>
                      <a:pt x="220885" y="395764"/>
                    </a:cubicBezTo>
                    <a:cubicBezTo>
                      <a:pt x="221361" y="397574"/>
                      <a:pt x="221171" y="399002"/>
                      <a:pt x="221171" y="399764"/>
                    </a:cubicBezTo>
                    <a:cubicBezTo>
                      <a:pt x="221171" y="401574"/>
                      <a:pt x="221171" y="403193"/>
                      <a:pt x="221361" y="404813"/>
                    </a:cubicBezTo>
                    <a:cubicBezTo>
                      <a:pt x="221552" y="406432"/>
                      <a:pt x="221742" y="408051"/>
                      <a:pt x="222790" y="409194"/>
                    </a:cubicBezTo>
                    <a:cubicBezTo>
                      <a:pt x="223742" y="410242"/>
                      <a:pt x="225838" y="410432"/>
                      <a:pt x="227933" y="408813"/>
                    </a:cubicBezTo>
                    <a:cubicBezTo>
                      <a:pt x="230124" y="407289"/>
                      <a:pt x="232029" y="403765"/>
                      <a:pt x="232029" y="399764"/>
                    </a:cubicBezTo>
                    <a:cubicBezTo>
                      <a:pt x="232029" y="398145"/>
                      <a:pt x="231648" y="394907"/>
                      <a:pt x="229553" y="391478"/>
                    </a:cubicBezTo>
                    <a:cubicBezTo>
                      <a:pt x="227457" y="388049"/>
                      <a:pt x="223647" y="385096"/>
                      <a:pt x="219551" y="383953"/>
                    </a:cubicBezTo>
                    <a:cubicBezTo>
                      <a:pt x="215932" y="382905"/>
                      <a:pt x="212217" y="382810"/>
                      <a:pt x="208693" y="383667"/>
                    </a:cubicBezTo>
                    <a:cubicBezTo>
                      <a:pt x="205169" y="384524"/>
                      <a:pt x="202025" y="386429"/>
                      <a:pt x="199549" y="388811"/>
                    </a:cubicBezTo>
                    <a:cubicBezTo>
                      <a:pt x="196025" y="392144"/>
                      <a:pt x="193929" y="396621"/>
                      <a:pt x="193453" y="400907"/>
                    </a:cubicBezTo>
                    <a:cubicBezTo>
                      <a:pt x="192977" y="405194"/>
                      <a:pt x="193834" y="409289"/>
                      <a:pt x="195358" y="412718"/>
                    </a:cubicBezTo>
                    <a:cubicBezTo>
                      <a:pt x="197549" y="417481"/>
                      <a:pt x="200978" y="420719"/>
                      <a:pt x="204311" y="423100"/>
                    </a:cubicBezTo>
                    <a:cubicBezTo>
                      <a:pt x="194786" y="419957"/>
                      <a:pt x="185738" y="416909"/>
                      <a:pt x="177070" y="413766"/>
                    </a:cubicBezTo>
                    <a:cubicBezTo>
                      <a:pt x="179832" y="405670"/>
                      <a:pt x="183166" y="396812"/>
                      <a:pt x="187452" y="387191"/>
                    </a:cubicBezTo>
                    <a:cubicBezTo>
                      <a:pt x="193834" y="372904"/>
                      <a:pt x="202216" y="356902"/>
                      <a:pt x="214789" y="340805"/>
                    </a:cubicBezTo>
                    <a:cubicBezTo>
                      <a:pt x="221075" y="332804"/>
                      <a:pt x="228314" y="324707"/>
                      <a:pt x="237458" y="318421"/>
                    </a:cubicBezTo>
                    <a:cubicBezTo>
                      <a:pt x="246412" y="312134"/>
                      <a:pt x="257842" y="307848"/>
                      <a:pt x="269653" y="308991"/>
                    </a:cubicBezTo>
                    <a:cubicBezTo>
                      <a:pt x="278035" y="309658"/>
                      <a:pt x="285560" y="314230"/>
                      <a:pt x="290036" y="320707"/>
                    </a:cubicBezTo>
                    <a:cubicBezTo>
                      <a:pt x="294513" y="327184"/>
                      <a:pt x="294799" y="334804"/>
                      <a:pt x="291560" y="340614"/>
                    </a:cubicBezTo>
                    <a:cubicBezTo>
                      <a:pt x="289751" y="343853"/>
                      <a:pt x="287084" y="346424"/>
                      <a:pt x="284512" y="347853"/>
                    </a:cubicBezTo>
                    <a:cubicBezTo>
                      <a:pt x="281940" y="349282"/>
                      <a:pt x="279178" y="349758"/>
                      <a:pt x="276701" y="349758"/>
                    </a:cubicBezTo>
                    <a:cubicBezTo>
                      <a:pt x="271653" y="349758"/>
                      <a:pt x="263271" y="347948"/>
                      <a:pt x="256318" y="338328"/>
                    </a:cubicBezTo>
                    <a:cubicBezTo>
                      <a:pt x="255365" y="336709"/>
                      <a:pt x="254603" y="334804"/>
                      <a:pt x="253175" y="333375"/>
                    </a:cubicBezTo>
                    <a:cubicBezTo>
                      <a:pt x="251841" y="332042"/>
                      <a:pt x="249650" y="331280"/>
                      <a:pt x="246983" y="332327"/>
                    </a:cubicBezTo>
                    <a:cubicBezTo>
                      <a:pt x="244316" y="333280"/>
                      <a:pt x="241268" y="336233"/>
                      <a:pt x="239554" y="340805"/>
                    </a:cubicBezTo>
                    <a:cubicBezTo>
                      <a:pt x="238696" y="343091"/>
                      <a:pt x="238220" y="345758"/>
                      <a:pt x="238316" y="348710"/>
                    </a:cubicBezTo>
                    <a:cubicBezTo>
                      <a:pt x="238411" y="351758"/>
                      <a:pt x="239173" y="354901"/>
                      <a:pt x="240506" y="357854"/>
                    </a:cubicBezTo>
                    <a:cubicBezTo>
                      <a:pt x="243173" y="363855"/>
                      <a:pt x="248031" y="368903"/>
                      <a:pt x="253937" y="372047"/>
                    </a:cubicBezTo>
                    <a:cubicBezTo>
                      <a:pt x="258794" y="374809"/>
                      <a:pt x="269653" y="377952"/>
                      <a:pt x="281654" y="374523"/>
                    </a:cubicBezTo>
                    <a:cubicBezTo>
                      <a:pt x="287560" y="372809"/>
                      <a:pt x="293846" y="369570"/>
                      <a:pt x="298895" y="364331"/>
                    </a:cubicBezTo>
                    <a:cubicBezTo>
                      <a:pt x="302419" y="360712"/>
                      <a:pt x="304991" y="356425"/>
                      <a:pt x="306800" y="351854"/>
                    </a:cubicBezTo>
                    <a:cubicBezTo>
                      <a:pt x="308610" y="356425"/>
                      <a:pt x="311182" y="360807"/>
                      <a:pt x="314706" y="364331"/>
                    </a:cubicBezTo>
                    <a:cubicBezTo>
                      <a:pt x="319659" y="369475"/>
                      <a:pt x="325946" y="372809"/>
                      <a:pt x="331946" y="374523"/>
                    </a:cubicBezTo>
                    <a:cubicBezTo>
                      <a:pt x="344043" y="377952"/>
                      <a:pt x="354806" y="374809"/>
                      <a:pt x="359664" y="372047"/>
                    </a:cubicBezTo>
                    <a:cubicBezTo>
                      <a:pt x="365570" y="368903"/>
                      <a:pt x="370522" y="363855"/>
                      <a:pt x="373094" y="357854"/>
                    </a:cubicBezTo>
                    <a:cubicBezTo>
                      <a:pt x="374428" y="354901"/>
                      <a:pt x="375190" y="351758"/>
                      <a:pt x="375285" y="348710"/>
                    </a:cubicBezTo>
                    <a:cubicBezTo>
                      <a:pt x="375285" y="345758"/>
                      <a:pt x="374904" y="343091"/>
                      <a:pt x="374047" y="340805"/>
                    </a:cubicBezTo>
                    <a:cubicBezTo>
                      <a:pt x="372332" y="336233"/>
                      <a:pt x="369284" y="333375"/>
                      <a:pt x="366617" y="332327"/>
                    </a:cubicBezTo>
                    <a:cubicBezTo>
                      <a:pt x="363950" y="331280"/>
                      <a:pt x="361760" y="332042"/>
                      <a:pt x="360426" y="333375"/>
                    </a:cubicBezTo>
                    <a:cubicBezTo>
                      <a:pt x="358997" y="334804"/>
                      <a:pt x="358235" y="336614"/>
                      <a:pt x="357283" y="338328"/>
                    </a:cubicBezTo>
                    <a:cubicBezTo>
                      <a:pt x="350234" y="347948"/>
                      <a:pt x="341947" y="349663"/>
                      <a:pt x="336899" y="349758"/>
                    </a:cubicBezTo>
                    <a:cubicBezTo>
                      <a:pt x="334423" y="349758"/>
                      <a:pt x="331661" y="349282"/>
                      <a:pt x="329089" y="347853"/>
                    </a:cubicBezTo>
                    <a:cubicBezTo>
                      <a:pt x="326422" y="346424"/>
                      <a:pt x="323850" y="343948"/>
                      <a:pt x="322040" y="340614"/>
                    </a:cubicBezTo>
                    <a:cubicBezTo>
                      <a:pt x="318707" y="334899"/>
                      <a:pt x="318992" y="327279"/>
                      <a:pt x="323564" y="320707"/>
                    </a:cubicBezTo>
                    <a:cubicBezTo>
                      <a:pt x="328041" y="314230"/>
                      <a:pt x="335566" y="309753"/>
                      <a:pt x="343948" y="308991"/>
                    </a:cubicBezTo>
                    <a:cubicBezTo>
                      <a:pt x="355759" y="307848"/>
                      <a:pt x="367189" y="312134"/>
                      <a:pt x="376142" y="318421"/>
                    </a:cubicBezTo>
                    <a:cubicBezTo>
                      <a:pt x="385286" y="324707"/>
                      <a:pt x="392525" y="332804"/>
                      <a:pt x="398812" y="340805"/>
                    </a:cubicBezTo>
                    <a:cubicBezTo>
                      <a:pt x="411385" y="356902"/>
                      <a:pt x="419767" y="372904"/>
                      <a:pt x="426149" y="387191"/>
                    </a:cubicBezTo>
                    <a:cubicBezTo>
                      <a:pt x="430435" y="396812"/>
                      <a:pt x="433769" y="405670"/>
                      <a:pt x="436531" y="413766"/>
                    </a:cubicBezTo>
                    <a:cubicBezTo>
                      <a:pt x="427863" y="416909"/>
                      <a:pt x="418814" y="419862"/>
                      <a:pt x="409289" y="423100"/>
                    </a:cubicBezTo>
                    <a:close/>
                    <a:moveTo>
                      <a:pt x="282226" y="301943"/>
                    </a:moveTo>
                    <a:cubicBezTo>
                      <a:pt x="288512" y="299561"/>
                      <a:pt x="294513" y="295847"/>
                      <a:pt x="299085" y="290798"/>
                    </a:cubicBezTo>
                    <a:cubicBezTo>
                      <a:pt x="302133" y="287465"/>
                      <a:pt x="304610" y="283559"/>
                      <a:pt x="306419" y="279178"/>
                    </a:cubicBezTo>
                    <a:cubicBezTo>
                      <a:pt x="308134" y="283559"/>
                      <a:pt x="310705" y="287465"/>
                      <a:pt x="313754" y="290798"/>
                    </a:cubicBezTo>
                    <a:cubicBezTo>
                      <a:pt x="318421" y="295942"/>
                      <a:pt x="324326" y="299561"/>
                      <a:pt x="330613" y="301943"/>
                    </a:cubicBezTo>
                    <a:cubicBezTo>
                      <a:pt x="324326" y="304324"/>
                      <a:pt x="318326" y="308039"/>
                      <a:pt x="313754" y="313087"/>
                    </a:cubicBezTo>
                    <a:cubicBezTo>
                      <a:pt x="310705" y="316421"/>
                      <a:pt x="308229" y="320326"/>
                      <a:pt x="306419" y="324707"/>
                    </a:cubicBezTo>
                    <a:cubicBezTo>
                      <a:pt x="304705" y="320326"/>
                      <a:pt x="302133" y="316421"/>
                      <a:pt x="299085" y="313087"/>
                    </a:cubicBezTo>
                    <a:cubicBezTo>
                      <a:pt x="294418" y="307943"/>
                      <a:pt x="288512" y="304324"/>
                      <a:pt x="282226" y="301943"/>
                    </a:cubicBezTo>
                    <a:close/>
                    <a:moveTo>
                      <a:pt x="459867" y="205359"/>
                    </a:moveTo>
                    <a:cubicBezTo>
                      <a:pt x="463677" y="209455"/>
                      <a:pt x="467678" y="214789"/>
                      <a:pt x="469297" y="221837"/>
                    </a:cubicBezTo>
                    <a:cubicBezTo>
                      <a:pt x="470059" y="225362"/>
                      <a:pt x="470249" y="229267"/>
                      <a:pt x="469297" y="233172"/>
                    </a:cubicBezTo>
                    <a:cubicBezTo>
                      <a:pt x="468344" y="237077"/>
                      <a:pt x="466249" y="240887"/>
                      <a:pt x="462725" y="243554"/>
                    </a:cubicBezTo>
                    <a:cubicBezTo>
                      <a:pt x="460248" y="245459"/>
                      <a:pt x="457105" y="246602"/>
                      <a:pt x="454152" y="246602"/>
                    </a:cubicBezTo>
                    <a:cubicBezTo>
                      <a:pt x="451199" y="246602"/>
                      <a:pt x="448437" y="245364"/>
                      <a:pt x="446532" y="243459"/>
                    </a:cubicBezTo>
                    <a:cubicBezTo>
                      <a:pt x="444246" y="241268"/>
                      <a:pt x="443294" y="238506"/>
                      <a:pt x="443389" y="236696"/>
                    </a:cubicBezTo>
                    <a:cubicBezTo>
                      <a:pt x="443389" y="234887"/>
                      <a:pt x="444151" y="233458"/>
                      <a:pt x="444437" y="232696"/>
                    </a:cubicBezTo>
                    <a:cubicBezTo>
                      <a:pt x="445199" y="230981"/>
                      <a:pt x="445770" y="229362"/>
                      <a:pt x="446437" y="227838"/>
                    </a:cubicBezTo>
                    <a:cubicBezTo>
                      <a:pt x="447008" y="226314"/>
                      <a:pt x="447866" y="224790"/>
                      <a:pt x="447580" y="223266"/>
                    </a:cubicBezTo>
                    <a:cubicBezTo>
                      <a:pt x="447294" y="221837"/>
                      <a:pt x="445484" y="220599"/>
                      <a:pt x="442436" y="221266"/>
                    </a:cubicBezTo>
                    <a:cubicBezTo>
                      <a:pt x="439484" y="221837"/>
                      <a:pt x="435864" y="224504"/>
                      <a:pt x="434245" y="228695"/>
                    </a:cubicBezTo>
                    <a:cubicBezTo>
                      <a:pt x="433578" y="230410"/>
                      <a:pt x="432626" y="234029"/>
                      <a:pt x="433864" y="238506"/>
                    </a:cubicBezTo>
                    <a:cubicBezTo>
                      <a:pt x="435007" y="242888"/>
                      <a:pt x="438436" y="246983"/>
                      <a:pt x="442627" y="249079"/>
                    </a:cubicBezTo>
                    <a:cubicBezTo>
                      <a:pt x="446246" y="250984"/>
                      <a:pt x="450437" y="251746"/>
                      <a:pt x="454438" y="251174"/>
                    </a:cubicBezTo>
                    <a:cubicBezTo>
                      <a:pt x="458343" y="250603"/>
                      <a:pt x="461963" y="248888"/>
                      <a:pt x="465011" y="246602"/>
                    </a:cubicBezTo>
                    <a:cubicBezTo>
                      <a:pt x="469297" y="243269"/>
                      <a:pt x="471869" y="238601"/>
                      <a:pt x="472821" y="234029"/>
                    </a:cubicBezTo>
                    <a:cubicBezTo>
                      <a:pt x="473869" y="229457"/>
                      <a:pt x="473583" y="224981"/>
                      <a:pt x="472630" y="221075"/>
                    </a:cubicBezTo>
                    <a:cubicBezTo>
                      <a:pt x="470630" y="213169"/>
                      <a:pt x="466058" y="207455"/>
                      <a:pt x="461867" y="203264"/>
                    </a:cubicBezTo>
                    <a:cubicBezTo>
                      <a:pt x="459677" y="201168"/>
                      <a:pt x="457486" y="199358"/>
                      <a:pt x="455390" y="197834"/>
                    </a:cubicBezTo>
                    <a:cubicBezTo>
                      <a:pt x="467296" y="203168"/>
                      <a:pt x="478060" y="209264"/>
                      <a:pt x="487109" y="216218"/>
                    </a:cubicBezTo>
                    <a:cubicBezTo>
                      <a:pt x="497205" y="223838"/>
                      <a:pt x="505111" y="232601"/>
                      <a:pt x="510730" y="241744"/>
                    </a:cubicBezTo>
                    <a:cubicBezTo>
                      <a:pt x="516350" y="250889"/>
                      <a:pt x="519398" y="260509"/>
                      <a:pt x="519303" y="269367"/>
                    </a:cubicBezTo>
                    <a:cubicBezTo>
                      <a:pt x="519208" y="278225"/>
                      <a:pt x="516064" y="286226"/>
                      <a:pt x="511016" y="291465"/>
                    </a:cubicBezTo>
                    <a:cubicBezTo>
                      <a:pt x="505968" y="296799"/>
                      <a:pt x="499396" y="299466"/>
                      <a:pt x="493490" y="299561"/>
                    </a:cubicBezTo>
                    <a:cubicBezTo>
                      <a:pt x="487489" y="299752"/>
                      <a:pt x="482441" y="297180"/>
                      <a:pt x="478917" y="293846"/>
                    </a:cubicBezTo>
                    <a:cubicBezTo>
                      <a:pt x="475393" y="290513"/>
                      <a:pt x="473488" y="286512"/>
                      <a:pt x="473107" y="282797"/>
                    </a:cubicBezTo>
                    <a:cubicBezTo>
                      <a:pt x="472630" y="279083"/>
                      <a:pt x="473583" y="275844"/>
                      <a:pt x="474917" y="273272"/>
                    </a:cubicBezTo>
                    <a:cubicBezTo>
                      <a:pt x="476250" y="270701"/>
                      <a:pt x="477869" y="268891"/>
                      <a:pt x="479393" y="267557"/>
                    </a:cubicBezTo>
                    <a:cubicBezTo>
                      <a:pt x="482537" y="264986"/>
                      <a:pt x="485108" y="264319"/>
                      <a:pt x="486632" y="264033"/>
                    </a:cubicBezTo>
                    <a:cubicBezTo>
                      <a:pt x="488156" y="263843"/>
                      <a:pt x="488633" y="263747"/>
                      <a:pt x="488633" y="263747"/>
                    </a:cubicBezTo>
                    <a:cubicBezTo>
                      <a:pt x="488633" y="263747"/>
                      <a:pt x="488156" y="263747"/>
                      <a:pt x="486632" y="263747"/>
                    </a:cubicBezTo>
                    <a:cubicBezTo>
                      <a:pt x="485108" y="263843"/>
                      <a:pt x="482346" y="264319"/>
                      <a:pt x="478822" y="266795"/>
                    </a:cubicBezTo>
                    <a:cubicBezTo>
                      <a:pt x="477107" y="268034"/>
                      <a:pt x="475202" y="269843"/>
                      <a:pt x="473678" y="272510"/>
                    </a:cubicBezTo>
                    <a:cubicBezTo>
                      <a:pt x="472154" y="275177"/>
                      <a:pt x="470821" y="278702"/>
                      <a:pt x="471107" y="282988"/>
                    </a:cubicBezTo>
                    <a:cubicBezTo>
                      <a:pt x="471392" y="287179"/>
                      <a:pt x="473297" y="291846"/>
                      <a:pt x="477107" y="295751"/>
                    </a:cubicBezTo>
                    <a:cubicBezTo>
                      <a:pt x="479584" y="298323"/>
                      <a:pt x="483013" y="300514"/>
                      <a:pt x="487109" y="301752"/>
                    </a:cubicBezTo>
                    <a:cubicBezTo>
                      <a:pt x="483013" y="302990"/>
                      <a:pt x="479584" y="305181"/>
                      <a:pt x="477107" y="307753"/>
                    </a:cubicBezTo>
                    <a:cubicBezTo>
                      <a:pt x="473297" y="311658"/>
                      <a:pt x="471392" y="316325"/>
                      <a:pt x="471107" y="320516"/>
                    </a:cubicBezTo>
                    <a:cubicBezTo>
                      <a:pt x="470821" y="324803"/>
                      <a:pt x="472059" y="328327"/>
                      <a:pt x="473678" y="330994"/>
                    </a:cubicBezTo>
                    <a:cubicBezTo>
                      <a:pt x="475202" y="333661"/>
                      <a:pt x="477107" y="335471"/>
                      <a:pt x="478822" y="336709"/>
                    </a:cubicBezTo>
                    <a:cubicBezTo>
                      <a:pt x="482346" y="339185"/>
                      <a:pt x="485108" y="339566"/>
                      <a:pt x="486632" y="339757"/>
                    </a:cubicBezTo>
                    <a:cubicBezTo>
                      <a:pt x="488156" y="339757"/>
                      <a:pt x="488633" y="339757"/>
                      <a:pt x="488633" y="339757"/>
                    </a:cubicBezTo>
                    <a:cubicBezTo>
                      <a:pt x="488633" y="339757"/>
                      <a:pt x="488156" y="339757"/>
                      <a:pt x="486632" y="339471"/>
                    </a:cubicBezTo>
                    <a:cubicBezTo>
                      <a:pt x="485204" y="339185"/>
                      <a:pt x="482537" y="338519"/>
                      <a:pt x="479393" y="335947"/>
                    </a:cubicBezTo>
                    <a:cubicBezTo>
                      <a:pt x="477869" y="334613"/>
                      <a:pt x="476250" y="332804"/>
                      <a:pt x="474917" y="330232"/>
                    </a:cubicBezTo>
                    <a:cubicBezTo>
                      <a:pt x="473583" y="327755"/>
                      <a:pt x="472630" y="324422"/>
                      <a:pt x="473107" y="320707"/>
                    </a:cubicBezTo>
                    <a:cubicBezTo>
                      <a:pt x="473583" y="316992"/>
                      <a:pt x="475393" y="312992"/>
                      <a:pt x="478917" y="309658"/>
                    </a:cubicBezTo>
                    <a:cubicBezTo>
                      <a:pt x="482346" y="306324"/>
                      <a:pt x="487489" y="303752"/>
                      <a:pt x="493490" y="303943"/>
                    </a:cubicBezTo>
                    <a:cubicBezTo>
                      <a:pt x="499396" y="304038"/>
                      <a:pt x="506063" y="306800"/>
                      <a:pt x="511016" y="312039"/>
                    </a:cubicBezTo>
                    <a:cubicBezTo>
                      <a:pt x="516064" y="317278"/>
                      <a:pt x="519208" y="325279"/>
                      <a:pt x="519303" y="334137"/>
                    </a:cubicBezTo>
                    <a:cubicBezTo>
                      <a:pt x="519398" y="342995"/>
                      <a:pt x="516350" y="352616"/>
                      <a:pt x="510730" y="361760"/>
                    </a:cubicBezTo>
                    <a:cubicBezTo>
                      <a:pt x="505111" y="370904"/>
                      <a:pt x="497205" y="379667"/>
                      <a:pt x="487109" y="387287"/>
                    </a:cubicBezTo>
                    <a:cubicBezTo>
                      <a:pt x="478060" y="394240"/>
                      <a:pt x="467296" y="400336"/>
                      <a:pt x="455390" y="405670"/>
                    </a:cubicBezTo>
                    <a:cubicBezTo>
                      <a:pt x="457486" y="404146"/>
                      <a:pt x="459677" y="402336"/>
                      <a:pt x="461867" y="400241"/>
                    </a:cubicBezTo>
                    <a:cubicBezTo>
                      <a:pt x="466058" y="396050"/>
                      <a:pt x="470535" y="390335"/>
                      <a:pt x="472630" y="382429"/>
                    </a:cubicBezTo>
                    <a:cubicBezTo>
                      <a:pt x="473583" y="378524"/>
                      <a:pt x="473869" y="374047"/>
                      <a:pt x="472821" y="369475"/>
                    </a:cubicBezTo>
                    <a:cubicBezTo>
                      <a:pt x="471773" y="364903"/>
                      <a:pt x="469202" y="360236"/>
                      <a:pt x="465011" y="356902"/>
                    </a:cubicBezTo>
                    <a:cubicBezTo>
                      <a:pt x="461963" y="354521"/>
                      <a:pt x="458438" y="352901"/>
                      <a:pt x="454438" y="352330"/>
                    </a:cubicBezTo>
                    <a:cubicBezTo>
                      <a:pt x="450437" y="351758"/>
                      <a:pt x="446342" y="352520"/>
                      <a:pt x="442627" y="354425"/>
                    </a:cubicBezTo>
                    <a:cubicBezTo>
                      <a:pt x="438436" y="356521"/>
                      <a:pt x="435007" y="360617"/>
                      <a:pt x="433864" y="364998"/>
                    </a:cubicBezTo>
                    <a:cubicBezTo>
                      <a:pt x="432626" y="369475"/>
                      <a:pt x="433578" y="373094"/>
                      <a:pt x="434245" y="374809"/>
                    </a:cubicBezTo>
                    <a:cubicBezTo>
                      <a:pt x="435864" y="379000"/>
                      <a:pt x="439484" y="381762"/>
                      <a:pt x="442436" y="382238"/>
                    </a:cubicBezTo>
                    <a:cubicBezTo>
                      <a:pt x="445484" y="382810"/>
                      <a:pt x="447294" y="381572"/>
                      <a:pt x="447580" y="380238"/>
                    </a:cubicBezTo>
                    <a:cubicBezTo>
                      <a:pt x="447866" y="378714"/>
                      <a:pt x="447008" y="377190"/>
                      <a:pt x="446437" y="375666"/>
                    </a:cubicBezTo>
                    <a:cubicBezTo>
                      <a:pt x="445770" y="374142"/>
                      <a:pt x="445103" y="372523"/>
                      <a:pt x="444437" y="370808"/>
                    </a:cubicBezTo>
                    <a:cubicBezTo>
                      <a:pt x="444151" y="370046"/>
                      <a:pt x="443389" y="368713"/>
                      <a:pt x="443389" y="366808"/>
                    </a:cubicBezTo>
                    <a:cubicBezTo>
                      <a:pt x="443389" y="364998"/>
                      <a:pt x="444246" y="362236"/>
                      <a:pt x="446532" y="360045"/>
                    </a:cubicBezTo>
                    <a:cubicBezTo>
                      <a:pt x="448437" y="358140"/>
                      <a:pt x="451295" y="356902"/>
                      <a:pt x="454152" y="356902"/>
                    </a:cubicBezTo>
                    <a:cubicBezTo>
                      <a:pt x="457105" y="356902"/>
                      <a:pt x="460248" y="358045"/>
                      <a:pt x="462725" y="359950"/>
                    </a:cubicBezTo>
                    <a:cubicBezTo>
                      <a:pt x="466249" y="362617"/>
                      <a:pt x="468344" y="366427"/>
                      <a:pt x="469297" y="370332"/>
                    </a:cubicBezTo>
                    <a:cubicBezTo>
                      <a:pt x="470249" y="374237"/>
                      <a:pt x="470059" y="378143"/>
                      <a:pt x="469297" y="381667"/>
                    </a:cubicBezTo>
                    <a:cubicBezTo>
                      <a:pt x="467678" y="388715"/>
                      <a:pt x="463677" y="394145"/>
                      <a:pt x="459867" y="398145"/>
                    </a:cubicBezTo>
                    <a:cubicBezTo>
                      <a:pt x="453295" y="404813"/>
                      <a:pt x="447008" y="408527"/>
                      <a:pt x="442246" y="411099"/>
                    </a:cubicBezTo>
                    <a:cubicBezTo>
                      <a:pt x="439769" y="402812"/>
                      <a:pt x="436721" y="393764"/>
                      <a:pt x="432721" y="383762"/>
                    </a:cubicBezTo>
                    <a:cubicBezTo>
                      <a:pt x="426625" y="368903"/>
                      <a:pt x="418338" y="352044"/>
                      <a:pt x="405479" y="334899"/>
                    </a:cubicBezTo>
                    <a:cubicBezTo>
                      <a:pt x="399002" y="326422"/>
                      <a:pt x="391382" y="317468"/>
                      <a:pt x="381095" y="310134"/>
                    </a:cubicBezTo>
                    <a:cubicBezTo>
                      <a:pt x="376238" y="306705"/>
                      <a:pt x="370618" y="303657"/>
                      <a:pt x="364427" y="301466"/>
                    </a:cubicBezTo>
                    <a:cubicBezTo>
                      <a:pt x="370618" y="299371"/>
                      <a:pt x="376238" y="296323"/>
                      <a:pt x="381095" y="292799"/>
                    </a:cubicBezTo>
                    <a:cubicBezTo>
                      <a:pt x="391382" y="285464"/>
                      <a:pt x="399002" y="276511"/>
                      <a:pt x="405479" y="268034"/>
                    </a:cubicBezTo>
                    <a:cubicBezTo>
                      <a:pt x="418338" y="250889"/>
                      <a:pt x="426625" y="234029"/>
                      <a:pt x="432721" y="219170"/>
                    </a:cubicBezTo>
                    <a:cubicBezTo>
                      <a:pt x="436721" y="209264"/>
                      <a:pt x="439769" y="200216"/>
                      <a:pt x="442246" y="191834"/>
                    </a:cubicBezTo>
                    <a:cubicBezTo>
                      <a:pt x="447008" y="194501"/>
                      <a:pt x="453295" y="198120"/>
                      <a:pt x="459867" y="204788"/>
                    </a:cubicBezTo>
                    <a:close/>
                    <a:moveTo>
                      <a:pt x="331375" y="140399"/>
                    </a:moveTo>
                    <a:cubicBezTo>
                      <a:pt x="331946" y="140970"/>
                      <a:pt x="332518" y="141446"/>
                      <a:pt x="333089" y="142018"/>
                    </a:cubicBezTo>
                    <a:cubicBezTo>
                      <a:pt x="333566" y="142589"/>
                      <a:pt x="333946" y="142970"/>
                      <a:pt x="334518" y="143637"/>
                    </a:cubicBezTo>
                    <a:cubicBezTo>
                      <a:pt x="336899" y="146209"/>
                      <a:pt x="339757" y="149257"/>
                      <a:pt x="343186" y="153067"/>
                    </a:cubicBezTo>
                    <a:cubicBezTo>
                      <a:pt x="346615" y="156781"/>
                      <a:pt x="350996" y="161068"/>
                      <a:pt x="355378" y="166306"/>
                    </a:cubicBezTo>
                    <a:cubicBezTo>
                      <a:pt x="359664" y="171545"/>
                      <a:pt x="364331" y="178213"/>
                      <a:pt x="364808" y="186785"/>
                    </a:cubicBezTo>
                    <a:cubicBezTo>
                      <a:pt x="365093" y="191072"/>
                      <a:pt x="364331" y="195644"/>
                      <a:pt x="362141" y="199835"/>
                    </a:cubicBezTo>
                    <a:cubicBezTo>
                      <a:pt x="360045" y="204026"/>
                      <a:pt x="356330" y="207740"/>
                      <a:pt x="351377" y="209836"/>
                    </a:cubicBezTo>
                    <a:cubicBezTo>
                      <a:pt x="347948" y="211360"/>
                      <a:pt x="344043" y="211741"/>
                      <a:pt x="340614" y="210788"/>
                    </a:cubicBezTo>
                    <a:cubicBezTo>
                      <a:pt x="337185" y="209931"/>
                      <a:pt x="334137" y="207740"/>
                      <a:pt x="332232" y="205073"/>
                    </a:cubicBezTo>
                    <a:cubicBezTo>
                      <a:pt x="330041" y="202025"/>
                      <a:pt x="329375" y="198596"/>
                      <a:pt x="329660" y="196215"/>
                    </a:cubicBezTo>
                    <a:cubicBezTo>
                      <a:pt x="329851" y="193739"/>
                      <a:pt x="330708" y="192024"/>
                      <a:pt x="331089" y="191072"/>
                    </a:cubicBezTo>
                    <a:cubicBezTo>
                      <a:pt x="331946" y="188786"/>
                      <a:pt x="332518" y="186690"/>
                      <a:pt x="333089" y="184594"/>
                    </a:cubicBezTo>
                    <a:cubicBezTo>
                      <a:pt x="333566" y="182499"/>
                      <a:pt x="334137" y="180308"/>
                      <a:pt x="333280" y="178499"/>
                    </a:cubicBezTo>
                    <a:cubicBezTo>
                      <a:pt x="332518" y="176689"/>
                      <a:pt x="330041" y="175641"/>
                      <a:pt x="326612" y="176689"/>
                    </a:cubicBezTo>
                    <a:cubicBezTo>
                      <a:pt x="323183" y="177641"/>
                      <a:pt x="319278" y="181166"/>
                      <a:pt x="317468" y="186214"/>
                    </a:cubicBezTo>
                    <a:cubicBezTo>
                      <a:pt x="316706" y="188309"/>
                      <a:pt x="315849" y="192500"/>
                      <a:pt x="316897" y="197739"/>
                    </a:cubicBezTo>
                    <a:cubicBezTo>
                      <a:pt x="317945" y="202978"/>
                      <a:pt x="321374" y="208312"/>
                      <a:pt x="326041" y="211646"/>
                    </a:cubicBezTo>
                    <a:cubicBezTo>
                      <a:pt x="330137" y="214598"/>
                      <a:pt x="334804" y="216408"/>
                      <a:pt x="339566" y="216884"/>
                    </a:cubicBezTo>
                    <a:cubicBezTo>
                      <a:pt x="344424" y="217361"/>
                      <a:pt x="349187" y="216408"/>
                      <a:pt x="353378" y="214503"/>
                    </a:cubicBezTo>
                    <a:cubicBezTo>
                      <a:pt x="359378" y="211836"/>
                      <a:pt x="363855" y="207169"/>
                      <a:pt x="366427" y="202025"/>
                    </a:cubicBezTo>
                    <a:cubicBezTo>
                      <a:pt x="368999" y="196882"/>
                      <a:pt x="369761" y="191357"/>
                      <a:pt x="369284" y="186404"/>
                    </a:cubicBezTo>
                    <a:cubicBezTo>
                      <a:pt x="368427" y="176213"/>
                      <a:pt x="362903" y="168974"/>
                      <a:pt x="358235" y="163640"/>
                    </a:cubicBezTo>
                    <a:cubicBezTo>
                      <a:pt x="355187" y="160306"/>
                      <a:pt x="352425" y="157544"/>
                      <a:pt x="349758" y="155067"/>
                    </a:cubicBezTo>
                    <a:cubicBezTo>
                      <a:pt x="351758" y="156305"/>
                      <a:pt x="353663" y="157544"/>
                      <a:pt x="355663" y="158782"/>
                    </a:cubicBezTo>
                    <a:cubicBezTo>
                      <a:pt x="368141" y="165926"/>
                      <a:pt x="380714" y="171069"/>
                      <a:pt x="392811" y="175451"/>
                    </a:cubicBezTo>
                    <a:cubicBezTo>
                      <a:pt x="395669" y="176879"/>
                      <a:pt x="398907" y="178499"/>
                      <a:pt x="402431" y="180499"/>
                    </a:cubicBezTo>
                    <a:cubicBezTo>
                      <a:pt x="406813" y="183071"/>
                      <a:pt x="411766" y="186690"/>
                      <a:pt x="414242" y="192596"/>
                    </a:cubicBezTo>
                    <a:cubicBezTo>
                      <a:pt x="415480" y="195548"/>
                      <a:pt x="416147" y="198977"/>
                      <a:pt x="415671" y="202502"/>
                    </a:cubicBezTo>
                    <a:cubicBezTo>
                      <a:pt x="415195" y="206026"/>
                      <a:pt x="413576" y="209550"/>
                      <a:pt x="410623" y="212312"/>
                    </a:cubicBezTo>
                    <a:cubicBezTo>
                      <a:pt x="408527" y="214217"/>
                      <a:pt x="405860" y="215551"/>
                      <a:pt x="403288" y="215741"/>
                    </a:cubicBezTo>
                    <a:cubicBezTo>
                      <a:pt x="400621" y="215932"/>
                      <a:pt x="397955" y="215170"/>
                      <a:pt x="395954" y="213741"/>
                    </a:cubicBezTo>
                    <a:cubicBezTo>
                      <a:pt x="393573" y="212122"/>
                      <a:pt x="392335" y="209836"/>
                      <a:pt x="391859" y="208121"/>
                    </a:cubicBezTo>
                    <a:cubicBezTo>
                      <a:pt x="391382" y="206312"/>
                      <a:pt x="391573" y="204883"/>
                      <a:pt x="391573" y="204121"/>
                    </a:cubicBezTo>
                    <a:cubicBezTo>
                      <a:pt x="391573" y="202311"/>
                      <a:pt x="391573" y="200692"/>
                      <a:pt x="391382" y="199073"/>
                    </a:cubicBezTo>
                    <a:cubicBezTo>
                      <a:pt x="391192" y="197453"/>
                      <a:pt x="391001" y="195834"/>
                      <a:pt x="389954" y="194691"/>
                    </a:cubicBezTo>
                    <a:cubicBezTo>
                      <a:pt x="389001" y="193643"/>
                      <a:pt x="386905" y="193453"/>
                      <a:pt x="384810" y="195072"/>
                    </a:cubicBezTo>
                    <a:cubicBezTo>
                      <a:pt x="382619" y="196596"/>
                      <a:pt x="380714" y="200120"/>
                      <a:pt x="380714" y="204121"/>
                    </a:cubicBezTo>
                    <a:cubicBezTo>
                      <a:pt x="380714" y="205740"/>
                      <a:pt x="381095" y="208979"/>
                      <a:pt x="383191" y="212408"/>
                    </a:cubicBezTo>
                    <a:cubicBezTo>
                      <a:pt x="385286" y="215837"/>
                      <a:pt x="389096" y="218789"/>
                      <a:pt x="393192" y="219932"/>
                    </a:cubicBezTo>
                    <a:cubicBezTo>
                      <a:pt x="396812" y="220980"/>
                      <a:pt x="400526" y="221075"/>
                      <a:pt x="404051" y="220218"/>
                    </a:cubicBezTo>
                    <a:cubicBezTo>
                      <a:pt x="407575" y="219361"/>
                      <a:pt x="410718" y="217456"/>
                      <a:pt x="413195" y="215075"/>
                    </a:cubicBezTo>
                    <a:cubicBezTo>
                      <a:pt x="416719" y="211741"/>
                      <a:pt x="418814" y="207264"/>
                      <a:pt x="419291" y="202978"/>
                    </a:cubicBezTo>
                    <a:cubicBezTo>
                      <a:pt x="419767" y="198692"/>
                      <a:pt x="418910" y="194596"/>
                      <a:pt x="417386" y="191167"/>
                    </a:cubicBezTo>
                    <a:cubicBezTo>
                      <a:pt x="415195" y="186404"/>
                      <a:pt x="411766" y="183166"/>
                      <a:pt x="408432" y="180785"/>
                    </a:cubicBezTo>
                    <a:cubicBezTo>
                      <a:pt x="417957" y="183928"/>
                      <a:pt x="427006" y="186976"/>
                      <a:pt x="435674" y="190119"/>
                    </a:cubicBezTo>
                    <a:cubicBezTo>
                      <a:pt x="432911" y="198215"/>
                      <a:pt x="429578" y="207074"/>
                      <a:pt x="425291" y="216694"/>
                    </a:cubicBezTo>
                    <a:cubicBezTo>
                      <a:pt x="418910" y="230981"/>
                      <a:pt x="410528" y="246983"/>
                      <a:pt x="397955" y="263081"/>
                    </a:cubicBezTo>
                    <a:cubicBezTo>
                      <a:pt x="391668" y="271082"/>
                      <a:pt x="384429" y="279178"/>
                      <a:pt x="375285" y="285464"/>
                    </a:cubicBezTo>
                    <a:cubicBezTo>
                      <a:pt x="366332" y="291751"/>
                      <a:pt x="354902" y="296037"/>
                      <a:pt x="343091" y="294894"/>
                    </a:cubicBezTo>
                    <a:cubicBezTo>
                      <a:pt x="334709" y="294227"/>
                      <a:pt x="327184" y="289655"/>
                      <a:pt x="322707" y="283178"/>
                    </a:cubicBezTo>
                    <a:cubicBezTo>
                      <a:pt x="318230" y="276701"/>
                      <a:pt x="317945" y="269081"/>
                      <a:pt x="321183" y="263271"/>
                    </a:cubicBezTo>
                    <a:cubicBezTo>
                      <a:pt x="322993" y="260033"/>
                      <a:pt x="325660" y="257461"/>
                      <a:pt x="328232" y="256032"/>
                    </a:cubicBezTo>
                    <a:cubicBezTo>
                      <a:pt x="330803" y="254603"/>
                      <a:pt x="333566" y="254127"/>
                      <a:pt x="336042" y="254127"/>
                    </a:cubicBezTo>
                    <a:cubicBezTo>
                      <a:pt x="341090" y="254127"/>
                      <a:pt x="349472" y="255937"/>
                      <a:pt x="356426" y="265557"/>
                    </a:cubicBezTo>
                    <a:cubicBezTo>
                      <a:pt x="357378" y="267176"/>
                      <a:pt x="358140" y="269081"/>
                      <a:pt x="359569" y="270510"/>
                    </a:cubicBezTo>
                    <a:cubicBezTo>
                      <a:pt x="360902" y="271844"/>
                      <a:pt x="363093" y="272606"/>
                      <a:pt x="365760" y="271558"/>
                    </a:cubicBezTo>
                    <a:cubicBezTo>
                      <a:pt x="368427" y="270605"/>
                      <a:pt x="371475" y="267653"/>
                      <a:pt x="373189" y="263081"/>
                    </a:cubicBezTo>
                    <a:cubicBezTo>
                      <a:pt x="374047" y="260794"/>
                      <a:pt x="374523" y="258128"/>
                      <a:pt x="374428" y="255175"/>
                    </a:cubicBezTo>
                    <a:cubicBezTo>
                      <a:pt x="374333" y="252127"/>
                      <a:pt x="373571" y="248984"/>
                      <a:pt x="372237" y="246031"/>
                    </a:cubicBezTo>
                    <a:cubicBezTo>
                      <a:pt x="369570" y="240030"/>
                      <a:pt x="364712" y="234982"/>
                      <a:pt x="358807" y="231839"/>
                    </a:cubicBezTo>
                    <a:cubicBezTo>
                      <a:pt x="353949" y="229076"/>
                      <a:pt x="343091" y="225933"/>
                      <a:pt x="331089" y="229362"/>
                    </a:cubicBezTo>
                    <a:cubicBezTo>
                      <a:pt x="325184" y="231077"/>
                      <a:pt x="318897" y="234315"/>
                      <a:pt x="313849" y="239554"/>
                    </a:cubicBezTo>
                    <a:cubicBezTo>
                      <a:pt x="310325" y="243173"/>
                      <a:pt x="307753" y="247460"/>
                      <a:pt x="305943" y="252031"/>
                    </a:cubicBezTo>
                    <a:cubicBezTo>
                      <a:pt x="304133" y="247460"/>
                      <a:pt x="301562" y="243078"/>
                      <a:pt x="298037" y="239554"/>
                    </a:cubicBezTo>
                    <a:cubicBezTo>
                      <a:pt x="293084" y="234410"/>
                      <a:pt x="286798" y="231077"/>
                      <a:pt x="280797" y="229362"/>
                    </a:cubicBezTo>
                    <a:cubicBezTo>
                      <a:pt x="268700" y="225933"/>
                      <a:pt x="257937" y="229076"/>
                      <a:pt x="253079" y="231839"/>
                    </a:cubicBezTo>
                    <a:cubicBezTo>
                      <a:pt x="247174" y="234982"/>
                      <a:pt x="242221" y="240030"/>
                      <a:pt x="239649" y="246031"/>
                    </a:cubicBezTo>
                    <a:cubicBezTo>
                      <a:pt x="238316" y="248984"/>
                      <a:pt x="237554" y="252127"/>
                      <a:pt x="237458" y="255175"/>
                    </a:cubicBezTo>
                    <a:cubicBezTo>
                      <a:pt x="237458" y="258128"/>
                      <a:pt x="237839" y="260794"/>
                      <a:pt x="238696" y="263081"/>
                    </a:cubicBezTo>
                    <a:cubicBezTo>
                      <a:pt x="240411" y="267653"/>
                      <a:pt x="243459" y="270510"/>
                      <a:pt x="246126" y="271558"/>
                    </a:cubicBezTo>
                    <a:cubicBezTo>
                      <a:pt x="248793" y="272606"/>
                      <a:pt x="250984" y="271844"/>
                      <a:pt x="252317" y="270510"/>
                    </a:cubicBezTo>
                    <a:cubicBezTo>
                      <a:pt x="253746" y="269081"/>
                      <a:pt x="254508" y="267272"/>
                      <a:pt x="255461" y="265557"/>
                    </a:cubicBezTo>
                    <a:cubicBezTo>
                      <a:pt x="262509" y="255937"/>
                      <a:pt x="270796" y="254222"/>
                      <a:pt x="275844" y="254127"/>
                    </a:cubicBezTo>
                    <a:cubicBezTo>
                      <a:pt x="278321" y="254127"/>
                      <a:pt x="281083" y="254603"/>
                      <a:pt x="283655" y="256032"/>
                    </a:cubicBezTo>
                    <a:cubicBezTo>
                      <a:pt x="286321" y="257461"/>
                      <a:pt x="288893" y="259937"/>
                      <a:pt x="290703" y="263271"/>
                    </a:cubicBezTo>
                    <a:cubicBezTo>
                      <a:pt x="294037" y="268986"/>
                      <a:pt x="293751" y="276606"/>
                      <a:pt x="289179" y="283178"/>
                    </a:cubicBezTo>
                    <a:cubicBezTo>
                      <a:pt x="284702" y="289655"/>
                      <a:pt x="277178" y="294132"/>
                      <a:pt x="268796" y="294894"/>
                    </a:cubicBezTo>
                    <a:cubicBezTo>
                      <a:pt x="256985" y="296037"/>
                      <a:pt x="245554" y="291751"/>
                      <a:pt x="236601" y="285464"/>
                    </a:cubicBezTo>
                    <a:cubicBezTo>
                      <a:pt x="227457" y="279178"/>
                      <a:pt x="220218" y="271082"/>
                      <a:pt x="213932" y="263081"/>
                    </a:cubicBezTo>
                    <a:cubicBezTo>
                      <a:pt x="201359" y="246983"/>
                      <a:pt x="192977" y="230981"/>
                      <a:pt x="186595" y="216694"/>
                    </a:cubicBezTo>
                    <a:cubicBezTo>
                      <a:pt x="182309" y="207074"/>
                      <a:pt x="178975" y="198215"/>
                      <a:pt x="176213" y="190119"/>
                    </a:cubicBezTo>
                    <a:cubicBezTo>
                      <a:pt x="184880" y="186976"/>
                      <a:pt x="193929" y="184023"/>
                      <a:pt x="203454" y="180785"/>
                    </a:cubicBezTo>
                    <a:cubicBezTo>
                      <a:pt x="200025" y="183166"/>
                      <a:pt x="196691" y="186404"/>
                      <a:pt x="194501" y="191167"/>
                    </a:cubicBezTo>
                    <a:cubicBezTo>
                      <a:pt x="192977" y="194596"/>
                      <a:pt x="192119" y="198596"/>
                      <a:pt x="192596" y="202978"/>
                    </a:cubicBezTo>
                    <a:cubicBezTo>
                      <a:pt x="193072" y="207264"/>
                      <a:pt x="195167" y="211741"/>
                      <a:pt x="198692" y="215075"/>
                    </a:cubicBezTo>
                    <a:cubicBezTo>
                      <a:pt x="201263" y="217456"/>
                      <a:pt x="204311" y="219361"/>
                      <a:pt x="207836" y="220218"/>
                    </a:cubicBezTo>
                    <a:cubicBezTo>
                      <a:pt x="211360" y="221075"/>
                      <a:pt x="215075" y="220980"/>
                      <a:pt x="218694" y="219932"/>
                    </a:cubicBezTo>
                    <a:cubicBezTo>
                      <a:pt x="222790" y="218789"/>
                      <a:pt x="226600" y="215837"/>
                      <a:pt x="228695" y="212408"/>
                    </a:cubicBezTo>
                    <a:cubicBezTo>
                      <a:pt x="230791" y="208979"/>
                      <a:pt x="231172" y="205740"/>
                      <a:pt x="231172" y="204121"/>
                    </a:cubicBezTo>
                    <a:cubicBezTo>
                      <a:pt x="231172" y="200120"/>
                      <a:pt x="229267" y="196691"/>
                      <a:pt x="227076" y="195072"/>
                    </a:cubicBezTo>
                    <a:cubicBezTo>
                      <a:pt x="224885" y="193453"/>
                      <a:pt x="222885" y="193548"/>
                      <a:pt x="221933" y="194691"/>
                    </a:cubicBezTo>
                    <a:cubicBezTo>
                      <a:pt x="220885" y="195834"/>
                      <a:pt x="220694" y="197453"/>
                      <a:pt x="220504" y="199073"/>
                    </a:cubicBezTo>
                    <a:cubicBezTo>
                      <a:pt x="220313" y="200692"/>
                      <a:pt x="220218" y="202311"/>
                      <a:pt x="220313" y="204121"/>
                    </a:cubicBezTo>
                    <a:cubicBezTo>
                      <a:pt x="220313" y="204883"/>
                      <a:pt x="220504" y="206312"/>
                      <a:pt x="220028" y="208121"/>
                    </a:cubicBezTo>
                    <a:cubicBezTo>
                      <a:pt x="219646" y="209836"/>
                      <a:pt x="218313" y="212122"/>
                      <a:pt x="215932" y="213741"/>
                    </a:cubicBezTo>
                    <a:cubicBezTo>
                      <a:pt x="213932" y="215170"/>
                      <a:pt x="211264" y="215932"/>
                      <a:pt x="208597" y="215741"/>
                    </a:cubicBezTo>
                    <a:cubicBezTo>
                      <a:pt x="205930" y="215551"/>
                      <a:pt x="203263" y="214217"/>
                      <a:pt x="201263" y="212312"/>
                    </a:cubicBezTo>
                    <a:cubicBezTo>
                      <a:pt x="198311" y="209645"/>
                      <a:pt x="196691" y="206026"/>
                      <a:pt x="196215" y="202502"/>
                    </a:cubicBezTo>
                    <a:cubicBezTo>
                      <a:pt x="195739" y="198977"/>
                      <a:pt x="196405" y="195548"/>
                      <a:pt x="197644" y="192596"/>
                    </a:cubicBezTo>
                    <a:cubicBezTo>
                      <a:pt x="200120" y="186690"/>
                      <a:pt x="205169" y="183071"/>
                      <a:pt x="209455" y="180499"/>
                    </a:cubicBezTo>
                    <a:cubicBezTo>
                      <a:pt x="212979" y="178499"/>
                      <a:pt x="216122" y="176879"/>
                      <a:pt x="219075" y="175451"/>
                    </a:cubicBezTo>
                    <a:cubicBezTo>
                      <a:pt x="231172" y="171069"/>
                      <a:pt x="243745" y="165926"/>
                      <a:pt x="256222" y="158782"/>
                    </a:cubicBezTo>
                    <a:cubicBezTo>
                      <a:pt x="258223" y="157639"/>
                      <a:pt x="260128" y="156401"/>
                      <a:pt x="262128" y="155067"/>
                    </a:cubicBezTo>
                    <a:cubicBezTo>
                      <a:pt x="259556" y="157544"/>
                      <a:pt x="256699" y="160306"/>
                      <a:pt x="253651" y="163640"/>
                    </a:cubicBezTo>
                    <a:cubicBezTo>
                      <a:pt x="248984" y="168974"/>
                      <a:pt x="243459" y="176213"/>
                      <a:pt x="242602" y="186404"/>
                    </a:cubicBezTo>
                    <a:cubicBezTo>
                      <a:pt x="242221" y="191357"/>
                      <a:pt x="242983" y="196882"/>
                      <a:pt x="245459" y="202025"/>
                    </a:cubicBezTo>
                    <a:cubicBezTo>
                      <a:pt x="248031" y="207169"/>
                      <a:pt x="252508" y="211836"/>
                      <a:pt x="258509" y="214503"/>
                    </a:cubicBezTo>
                    <a:cubicBezTo>
                      <a:pt x="262795" y="216408"/>
                      <a:pt x="267462" y="217361"/>
                      <a:pt x="272320" y="216884"/>
                    </a:cubicBezTo>
                    <a:cubicBezTo>
                      <a:pt x="277178" y="216408"/>
                      <a:pt x="281845" y="214598"/>
                      <a:pt x="285845" y="211646"/>
                    </a:cubicBezTo>
                    <a:cubicBezTo>
                      <a:pt x="290513" y="208312"/>
                      <a:pt x="293942" y="202978"/>
                      <a:pt x="294989" y="197739"/>
                    </a:cubicBezTo>
                    <a:cubicBezTo>
                      <a:pt x="296132" y="192500"/>
                      <a:pt x="295180" y="188309"/>
                      <a:pt x="294418" y="186214"/>
                    </a:cubicBezTo>
                    <a:cubicBezTo>
                      <a:pt x="292608" y="181166"/>
                      <a:pt x="288703" y="177737"/>
                      <a:pt x="285274" y="176689"/>
                    </a:cubicBezTo>
                    <a:cubicBezTo>
                      <a:pt x="281845" y="175641"/>
                      <a:pt x="279368" y="176689"/>
                      <a:pt x="278606" y="178499"/>
                    </a:cubicBezTo>
                    <a:cubicBezTo>
                      <a:pt x="277844" y="180404"/>
                      <a:pt x="278321" y="182499"/>
                      <a:pt x="278797" y="184594"/>
                    </a:cubicBezTo>
                    <a:cubicBezTo>
                      <a:pt x="279368" y="186690"/>
                      <a:pt x="279940" y="188786"/>
                      <a:pt x="280797" y="191072"/>
                    </a:cubicBezTo>
                    <a:cubicBezTo>
                      <a:pt x="281083" y="192024"/>
                      <a:pt x="282035" y="193834"/>
                      <a:pt x="282226" y="196215"/>
                    </a:cubicBezTo>
                    <a:cubicBezTo>
                      <a:pt x="282512" y="198501"/>
                      <a:pt x="281845" y="201930"/>
                      <a:pt x="279654" y="205073"/>
                    </a:cubicBezTo>
                    <a:cubicBezTo>
                      <a:pt x="277749" y="207740"/>
                      <a:pt x="274701" y="209931"/>
                      <a:pt x="271272" y="210788"/>
                    </a:cubicBezTo>
                    <a:cubicBezTo>
                      <a:pt x="267843" y="211741"/>
                      <a:pt x="263938" y="211265"/>
                      <a:pt x="260509" y="209836"/>
                    </a:cubicBezTo>
                    <a:cubicBezTo>
                      <a:pt x="255651" y="207740"/>
                      <a:pt x="251936" y="204026"/>
                      <a:pt x="249746" y="199835"/>
                    </a:cubicBezTo>
                    <a:cubicBezTo>
                      <a:pt x="247555" y="195644"/>
                      <a:pt x="246888" y="190976"/>
                      <a:pt x="247079" y="186785"/>
                    </a:cubicBezTo>
                    <a:cubicBezTo>
                      <a:pt x="247555" y="178213"/>
                      <a:pt x="252222" y="171545"/>
                      <a:pt x="256508" y="166306"/>
                    </a:cubicBezTo>
                    <a:cubicBezTo>
                      <a:pt x="260890" y="161068"/>
                      <a:pt x="265271" y="156781"/>
                      <a:pt x="268700" y="153067"/>
                    </a:cubicBezTo>
                    <a:cubicBezTo>
                      <a:pt x="272129" y="149352"/>
                      <a:pt x="275082" y="146209"/>
                      <a:pt x="277368" y="143637"/>
                    </a:cubicBezTo>
                    <a:cubicBezTo>
                      <a:pt x="277939" y="143066"/>
                      <a:pt x="278321" y="142589"/>
                      <a:pt x="278797" y="142018"/>
                    </a:cubicBezTo>
                    <a:cubicBezTo>
                      <a:pt x="279368" y="141446"/>
                      <a:pt x="279940" y="140970"/>
                      <a:pt x="280511" y="140399"/>
                    </a:cubicBezTo>
                    <a:cubicBezTo>
                      <a:pt x="283464" y="137541"/>
                      <a:pt x="286321" y="134493"/>
                      <a:pt x="288988" y="131255"/>
                    </a:cubicBezTo>
                    <a:cubicBezTo>
                      <a:pt x="288227" y="134874"/>
                      <a:pt x="287750" y="138684"/>
                      <a:pt x="287750" y="142589"/>
                    </a:cubicBezTo>
                    <a:cubicBezTo>
                      <a:pt x="287750" y="164973"/>
                      <a:pt x="302800" y="182690"/>
                      <a:pt x="303467" y="183452"/>
                    </a:cubicBezTo>
                    <a:lnTo>
                      <a:pt x="305657" y="185928"/>
                    </a:lnTo>
                    <a:lnTo>
                      <a:pt x="307848" y="183452"/>
                    </a:lnTo>
                    <a:cubicBezTo>
                      <a:pt x="308515" y="182690"/>
                      <a:pt x="323564" y="164973"/>
                      <a:pt x="323564" y="142589"/>
                    </a:cubicBezTo>
                    <a:cubicBezTo>
                      <a:pt x="323564" y="138684"/>
                      <a:pt x="323088" y="134874"/>
                      <a:pt x="322326" y="131255"/>
                    </a:cubicBezTo>
                    <a:cubicBezTo>
                      <a:pt x="324993" y="134493"/>
                      <a:pt x="327851" y="137636"/>
                      <a:pt x="330803" y="140399"/>
                    </a:cubicBezTo>
                    <a:close/>
                    <a:moveTo>
                      <a:pt x="318516" y="142589"/>
                    </a:moveTo>
                    <a:cubicBezTo>
                      <a:pt x="318516" y="157925"/>
                      <a:pt x="310325" y="171355"/>
                      <a:pt x="306324" y="176975"/>
                    </a:cubicBezTo>
                    <a:cubicBezTo>
                      <a:pt x="302324" y="171355"/>
                      <a:pt x="294132" y="158020"/>
                      <a:pt x="294132" y="142589"/>
                    </a:cubicBezTo>
                    <a:cubicBezTo>
                      <a:pt x="294132" y="127159"/>
                      <a:pt x="302324" y="113824"/>
                      <a:pt x="306324" y="108204"/>
                    </a:cubicBezTo>
                    <a:cubicBezTo>
                      <a:pt x="310325" y="113824"/>
                      <a:pt x="318516" y="127159"/>
                      <a:pt x="318516" y="142589"/>
                    </a:cubicBezTo>
                    <a:close/>
                    <a:moveTo>
                      <a:pt x="326803" y="32671"/>
                    </a:moveTo>
                    <a:cubicBezTo>
                      <a:pt x="316611" y="40958"/>
                      <a:pt x="309753" y="52197"/>
                      <a:pt x="306419" y="64484"/>
                    </a:cubicBezTo>
                    <a:cubicBezTo>
                      <a:pt x="302990" y="52292"/>
                      <a:pt x="296132" y="41053"/>
                      <a:pt x="286036" y="32671"/>
                    </a:cubicBezTo>
                    <a:lnTo>
                      <a:pt x="326898" y="3267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50" name="Google Shape;792;p31"/>
              <p:cNvSpPr/>
              <p:nvPr/>
            </p:nvSpPr>
            <p:spPr>
              <a:xfrm>
                <a:off x="7750836" y="3159168"/>
                <a:ext cx="164640" cy="121881"/>
              </a:xfrm>
              <a:custGeom>
                <a:avLst/>
                <a:gdLst/>
                <a:ahLst/>
                <a:cxnLst/>
                <a:rect l="l" t="t" r="r" b="b"/>
                <a:pathLst>
                  <a:path w="164640" h="121881" extrusionOk="0">
                    <a:moveTo>
                      <a:pt x="13372" y="104192"/>
                    </a:moveTo>
                    <a:cubicBezTo>
                      <a:pt x="19658" y="106954"/>
                      <a:pt x="26897" y="104002"/>
                      <a:pt x="29659" y="97715"/>
                    </a:cubicBezTo>
                    <a:cubicBezTo>
                      <a:pt x="32231" y="91714"/>
                      <a:pt x="29659" y="84856"/>
                      <a:pt x="24040" y="81904"/>
                    </a:cubicBezTo>
                    <a:cubicBezTo>
                      <a:pt x="21373" y="80284"/>
                      <a:pt x="17848" y="79237"/>
                      <a:pt x="13657" y="79903"/>
                    </a:cubicBezTo>
                    <a:cubicBezTo>
                      <a:pt x="10038" y="80380"/>
                      <a:pt x="6228" y="82570"/>
                      <a:pt x="3561" y="86190"/>
                    </a:cubicBezTo>
                    <a:cubicBezTo>
                      <a:pt x="894" y="89714"/>
                      <a:pt x="-725" y="94858"/>
                      <a:pt x="322" y="100192"/>
                    </a:cubicBezTo>
                    <a:cubicBezTo>
                      <a:pt x="1275" y="105526"/>
                      <a:pt x="4609" y="110669"/>
                      <a:pt x="9561" y="114384"/>
                    </a:cubicBezTo>
                    <a:cubicBezTo>
                      <a:pt x="14515" y="118194"/>
                      <a:pt x="20992" y="120289"/>
                      <a:pt x="27754" y="121147"/>
                    </a:cubicBezTo>
                    <a:cubicBezTo>
                      <a:pt x="41280" y="122956"/>
                      <a:pt x="56901" y="121432"/>
                      <a:pt x="73760" y="116479"/>
                    </a:cubicBezTo>
                    <a:cubicBezTo>
                      <a:pt x="82237" y="114098"/>
                      <a:pt x="90905" y="110955"/>
                      <a:pt x="100049" y="107240"/>
                    </a:cubicBezTo>
                    <a:cubicBezTo>
                      <a:pt x="109193" y="103525"/>
                      <a:pt x="118813" y="99049"/>
                      <a:pt x="128338" y="92667"/>
                    </a:cubicBezTo>
                    <a:cubicBezTo>
                      <a:pt x="141768" y="83713"/>
                      <a:pt x="153960" y="71331"/>
                      <a:pt x="160533" y="55329"/>
                    </a:cubicBezTo>
                    <a:cubicBezTo>
                      <a:pt x="164438" y="46280"/>
                      <a:pt x="165581" y="35707"/>
                      <a:pt x="163867" y="26944"/>
                    </a:cubicBezTo>
                    <a:cubicBezTo>
                      <a:pt x="162438" y="18181"/>
                      <a:pt x="158152" y="11323"/>
                      <a:pt x="155199" y="8275"/>
                    </a:cubicBezTo>
                    <a:cubicBezTo>
                      <a:pt x="151770" y="4561"/>
                      <a:pt x="147102" y="1798"/>
                      <a:pt x="142531" y="655"/>
                    </a:cubicBezTo>
                    <a:cubicBezTo>
                      <a:pt x="137959" y="-488"/>
                      <a:pt x="133672" y="-11"/>
                      <a:pt x="130434" y="1132"/>
                    </a:cubicBezTo>
                    <a:cubicBezTo>
                      <a:pt x="127100" y="2370"/>
                      <a:pt x="124909" y="4370"/>
                      <a:pt x="123861" y="6180"/>
                    </a:cubicBezTo>
                    <a:cubicBezTo>
                      <a:pt x="122814" y="8085"/>
                      <a:pt x="122909" y="9704"/>
                      <a:pt x="123671" y="10942"/>
                    </a:cubicBezTo>
                    <a:cubicBezTo>
                      <a:pt x="125385" y="13419"/>
                      <a:pt x="128719" y="14562"/>
                      <a:pt x="131386" y="16467"/>
                    </a:cubicBezTo>
                    <a:cubicBezTo>
                      <a:pt x="132815" y="17324"/>
                      <a:pt x="134149" y="18372"/>
                      <a:pt x="135482" y="19420"/>
                    </a:cubicBezTo>
                    <a:cubicBezTo>
                      <a:pt x="136720" y="20467"/>
                      <a:pt x="137863" y="21610"/>
                      <a:pt x="139292" y="23134"/>
                    </a:cubicBezTo>
                    <a:cubicBezTo>
                      <a:pt x="140435" y="24373"/>
                      <a:pt x="143102" y="26944"/>
                      <a:pt x="145198" y="31993"/>
                    </a:cubicBezTo>
                    <a:cubicBezTo>
                      <a:pt x="147388" y="36850"/>
                      <a:pt x="148627" y="43899"/>
                      <a:pt x="147484" y="51614"/>
                    </a:cubicBezTo>
                    <a:cubicBezTo>
                      <a:pt x="146531" y="58282"/>
                      <a:pt x="143864" y="65044"/>
                      <a:pt x="139768" y="71045"/>
                    </a:cubicBezTo>
                    <a:cubicBezTo>
                      <a:pt x="135768" y="76951"/>
                      <a:pt x="130148" y="82189"/>
                      <a:pt x="123957" y="86476"/>
                    </a:cubicBezTo>
                    <a:cubicBezTo>
                      <a:pt x="115289" y="92476"/>
                      <a:pt x="106050" y="96763"/>
                      <a:pt x="97192" y="100477"/>
                    </a:cubicBezTo>
                    <a:cubicBezTo>
                      <a:pt x="88333" y="104192"/>
                      <a:pt x="79761" y="107335"/>
                      <a:pt x="71760" y="109812"/>
                    </a:cubicBezTo>
                    <a:cubicBezTo>
                      <a:pt x="55662" y="114765"/>
                      <a:pt x="40899" y="116479"/>
                      <a:pt x="28421" y="115241"/>
                    </a:cubicBezTo>
                    <a:cubicBezTo>
                      <a:pt x="22230" y="114574"/>
                      <a:pt x="16801" y="112955"/>
                      <a:pt x="12705" y="110002"/>
                    </a:cubicBezTo>
                    <a:cubicBezTo>
                      <a:pt x="8609" y="107145"/>
                      <a:pt x="5847" y="103144"/>
                      <a:pt x="4894" y="99144"/>
                    </a:cubicBezTo>
                    <a:cubicBezTo>
                      <a:pt x="3942" y="95429"/>
                      <a:pt x="4894" y="91905"/>
                      <a:pt x="6418" y="89047"/>
                    </a:cubicBezTo>
                    <a:cubicBezTo>
                      <a:pt x="4609" y="95048"/>
                      <a:pt x="7371" y="101525"/>
                      <a:pt x="13276" y="10409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51" name="Google Shape;793;p31"/>
              <p:cNvSpPr/>
              <p:nvPr/>
            </p:nvSpPr>
            <p:spPr>
              <a:xfrm>
                <a:off x="7626762" y="3510819"/>
                <a:ext cx="612266" cy="243459"/>
              </a:xfrm>
              <a:custGeom>
                <a:avLst/>
                <a:gdLst/>
                <a:ahLst/>
                <a:cxnLst/>
                <a:rect l="l" t="t" r="r" b="b"/>
                <a:pathLst>
                  <a:path w="612266" h="243459" extrusionOk="0">
                    <a:moveTo>
                      <a:pt x="157829" y="136779"/>
                    </a:moveTo>
                    <a:cubicBezTo>
                      <a:pt x="175165" y="199739"/>
                      <a:pt x="235839" y="243459"/>
                      <a:pt x="306134" y="243459"/>
                    </a:cubicBezTo>
                    <a:cubicBezTo>
                      <a:pt x="376428" y="243459"/>
                      <a:pt x="437102" y="199739"/>
                      <a:pt x="454438" y="136779"/>
                    </a:cubicBezTo>
                    <a:cubicBezTo>
                      <a:pt x="526828" y="110966"/>
                      <a:pt x="581692" y="68580"/>
                      <a:pt x="612267" y="17717"/>
                    </a:cubicBezTo>
                    <a:lnTo>
                      <a:pt x="612267" y="0"/>
                    </a:lnTo>
                    <a:cubicBezTo>
                      <a:pt x="584645" y="55626"/>
                      <a:pt x="527399" y="102299"/>
                      <a:pt x="449485" y="129540"/>
                    </a:cubicBezTo>
                    <a:lnTo>
                      <a:pt x="447389" y="130302"/>
                    </a:lnTo>
                    <a:lnTo>
                      <a:pt x="446818" y="132493"/>
                    </a:lnTo>
                    <a:cubicBezTo>
                      <a:pt x="431197" y="192881"/>
                      <a:pt x="373380" y="234982"/>
                      <a:pt x="306134" y="234982"/>
                    </a:cubicBezTo>
                    <a:cubicBezTo>
                      <a:pt x="238887" y="234982"/>
                      <a:pt x="180975" y="192786"/>
                      <a:pt x="165449" y="132493"/>
                    </a:cubicBezTo>
                    <a:lnTo>
                      <a:pt x="164878" y="130302"/>
                    </a:lnTo>
                    <a:lnTo>
                      <a:pt x="162782" y="129540"/>
                    </a:lnTo>
                    <a:cubicBezTo>
                      <a:pt x="84963" y="102299"/>
                      <a:pt x="27718" y="55626"/>
                      <a:pt x="0" y="0"/>
                    </a:cubicBezTo>
                    <a:lnTo>
                      <a:pt x="0" y="17717"/>
                    </a:lnTo>
                    <a:cubicBezTo>
                      <a:pt x="30480" y="68580"/>
                      <a:pt x="85439" y="110966"/>
                      <a:pt x="157829" y="13677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52" name="Google Shape;794;p31"/>
              <p:cNvSpPr/>
              <p:nvPr/>
            </p:nvSpPr>
            <p:spPr>
              <a:xfrm>
                <a:off x="7950505" y="3533040"/>
                <a:ext cx="164640" cy="121881"/>
              </a:xfrm>
              <a:custGeom>
                <a:avLst/>
                <a:gdLst/>
                <a:ahLst/>
                <a:cxnLst/>
                <a:rect l="l" t="t" r="r" b="b"/>
                <a:pathLst>
                  <a:path w="164640" h="121881" extrusionOk="0">
                    <a:moveTo>
                      <a:pt x="151269" y="17689"/>
                    </a:moveTo>
                    <a:cubicBezTo>
                      <a:pt x="144983" y="14927"/>
                      <a:pt x="137744" y="17880"/>
                      <a:pt x="134981" y="24166"/>
                    </a:cubicBezTo>
                    <a:cubicBezTo>
                      <a:pt x="132410" y="30167"/>
                      <a:pt x="134981" y="37025"/>
                      <a:pt x="140601" y="39978"/>
                    </a:cubicBezTo>
                    <a:cubicBezTo>
                      <a:pt x="143268" y="41597"/>
                      <a:pt x="146792" y="42645"/>
                      <a:pt x="150983" y="41978"/>
                    </a:cubicBezTo>
                    <a:cubicBezTo>
                      <a:pt x="154603" y="41502"/>
                      <a:pt x="158413" y="39311"/>
                      <a:pt x="161080" y="35692"/>
                    </a:cubicBezTo>
                    <a:cubicBezTo>
                      <a:pt x="163747" y="32167"/>
                      <a:pt x="165366" y="27024"/>
                      <a:pt x="164318" y="21690"/>
                    </a:cubicBezTo>
                    <a:cubicBezTo>
                      <a:pt x="163366" y="16356"/>
                      <a:pt x="160032" y="11212"/>
                      <a:pt x="155079" y="7498"/>
                    </a:cubicBezTo>
                    <a:cubicBezTo>
                      <a:pt x="150126" y="3688"/>
                      <a:pt x="143649" y="1592"/>
                      <a:pt x="136886" y="735"/>
                    </a:cubicBezTo>
                    <a:cubicBezTo>
                      <a:pt x="123361" y="-1075"/>
                      <a:pt x="107740" y="449"/>
                      <a:pt x="90881" y="5402"/>
                    </a:cubicBezTo>
                    <a:cubicBezTo>
                      <a:pt x="82403" y="7783"/>
                      <a:pt x="73736" y="10927"/>
                      <a:pt x="64592" y="14641"/>
                    </a:cubicBezTo>
                    <a:cubicBezTo>
                      <a:pt x="55447" y="18356"/>
                      <a:pt x="45827" y="22833"/>
                      <a:pt x="36302" y="29215"/>
                    </a:cubicBezTo>
                    <a:cubicBezTo>
                      <a:pt x="22872" y="38168"/>
                      <a:pt x="10680" y="50551"/>
                      <a:pt x="4108" y="66553"/>
                    </a:cubicBezTo>
                    <a:cubicBezTo>
                      <a:pt x="203" y="75601"/>
                      <a:pt x="-940" y="86174"/>
                      <a:pt x="774" y="94937"/>
                    </a:cubicBezTo>
                    <a:cubicBezTo>
                      <a:pt x="2203" y="103700"/>
                      <a:pt x="6489" y="110558"/>
                      <a:pt x="9442" y="113606"/>
                    </a:cubicBezTo>
                    <a:cubicBezTo>
                      <a:pt x="12871" y="117321"/>
                      <a:pt x="17538" y="120083"/>
                      <a:pt x="22110" y="121226"/>
                    </a:cubicBezTo>
                    <a:cubicBezTo>
                      <a:pt x="26682" y="122369"/>
                      <a:pt x="30968" y="121893"/>
                      <a:pt x="34207" y="120750"/>
                    </a:cubicBezTo>
                    <a:cubicBezTo>
                      <a:pt x="37541" y="119512"/>
                      <a:pt x="39731" y="117511"/>
                      <a:pt x="40779" y="115702"/>
                    </a:cubicBezTo>
                    <a:cubicBezTo>
                      <a:pt x="41827" y="113797"/>
                      <a:pt x="41731" y="112177"/>
                      <a:pt x="40970" y="110939"/>
                    </a:cubicBezTo>
                    <a:cubicBezTo>
                      <a:pt x="39255" y="108463"/>
                      <a:pt x="35921" y="107320"/>
                      <a:pt x="33254" y="105415"/>
                    </a:cubicBezTo>
                    <a:cubicBezTo>
                      <a:pt x="31826" y="104462"/>
                      <a:pt x="30492" y="103510"/>
                      <a:pt x="29159" y="102462"/>
                    </a:cubicBezTo>
                    <a:cubicBezTo>
                      <a:pt x="27920" y="101414"/>
                      <a:pt x="26777" y="100271"/>
                      <a:pt x="25348" y="98747"/>
                    </a:cubicBezTo>
                    <a:cubicBezTo>
                      <a:pt x="24205" y="97509"/>
                      <a:pt x="21539" y="94937"/>
                      <a:pt x="19443" y="89889"/>
                    </a:cubicBezTo>
                    <a:cubicBezTo>
                      <a:pt x="17252" y="85031"/>
                      <a:pt x="16014" y="77983"/>
                      <a:pt x="17157" y="70267"/>
                    </a:cubicBezTo>
                    <a:cubicBezTo>
                      <a:pt x="18110" y="63600"/>
                      <a:pt x="20777" y="56837"/>
                      <a:pt x="24872" y="50836"/>
                    </a:cubicBezTo>
                    <a:cubicBezTo>
                      <a:pt x="28873" y="44931"/>
                      <a:pt x="34493" y="39692"/>
                      <a:pt x="40684" y="35406"/>
                    </a:cubicBezTo>
                    <a:cubicBezTo>
                      <a:pt x="49352" y="29405"/>
                      <a:pt x="58591" y="25119"/>
                      <a:pt x="67449" y="21404"/>
                    </a:cubicBezTo>
                    <a:cubicBezTo>
                      <a:pt x="76307" y="17689"/>
                      <a:pt x="84880" y="14546"/>
                      <a:pt x="92881" y="12070"/>
                    </a:cubicBezTo>
                    <a:cubicBezTo>
                      <a:pt x="108978" y="7117"/>
                      <a:pt x="123742" y="5402"/>
                      <a:pt x="136220" y="6640"/>
                    </a:cubicBezTo>
                    <a:cubicBezTo>
                      <a:pt x="142411" y="7307"/>
                      <a:pt x="147840" y="8926"/>
                      <a:pt x="151936" y="11879"/>
                    </a:cubicBezTo>
                    <a:cubicBezTo>
                      <a:pt x="156031" y="14737"/>
                      <a:pt x="158794" y="18737"/>
                      <a:pt x="159746" y="22738"/>
                    </a:cubicBezTo>
                    <a:cubicBezTo>
                      <a:pt x="160699" y="26452"/>
                      <a:pt x="159746" y="29977"/>
                      <a:pt x="158222" y="32834"/>
                    </a:cubicBezTo>
                    <a:cubicBezTo>
                      <a:pt x="160032" y="26833"/>
                      <a:pt x="157270" y="20356"/>
                      <a:pt x="151364" y="177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53" name="Google Shape;795;p31"/>
              <p:cNvSpPr/>
              <p:nvPr/>
            </p:nvSpPr>
            <p:spPr>
              <a:xfrm>
                <a:off x="7950427" y="3159330"/>
                <a:ext cx="164622" cy="121853"/>
              </a:xfrm>
              <a:custGeom>
                <a:avLst/>
                <a:gdLst/>
                <a:ahLst/>
                <a:cxnLst/>
                <a:rect l="l" t="t" r="r" b="b"/>
                <a:pathLst>
                  <a:path w="164622" h="121853" extrusionOk="0">
                    <a:moveTo>
                      <a:pt x="25331" y="23162"/>
                    </a:moveTo>
                    <a:cubicBezTo>
                      <a:pt x="26760" y="21638"/>
                      <a:pt x="27902" y="20495"/>
                      <a:pt x="29141" y="19448"/>
                    </a:cubicBezTo>
                    <a:cubicBezTo>
                      <a:pt x="30379" y="18400"/>
                      <a:pt x="31808" y="17447"/>
                      <a:pt x="33236" y="16495"/>
                    </a:cubicBezTo>
                    <a:cubicBezTo>
                      <a:pt x="35903" y="14590"/>
                      <a:pt x="39237" y="13542"/>
                      <a:pt x="40952" y="10970"/>
                    </a:cubicBezTo>
                    <a:cubicBezTo>
                      <a:pt x="41714" y="9732"/>
                      <a:pt x="41809" y="8018"/>
                      <a:pt x="40761" y="6208"/>
                    </a:cubicBezTo>
                    <a:cubicBezTo>
                      <a:pt x="39713" y="4398"/>
                      <a:pt x="37523" y="2398"/>
                      <a:pt x="34189" y="1160"/>
                    </a:cubicBezTo>
                    <a:cubicBezTo>
                      <a:pt x="30951" y="-79"/>
                      <a:pt x="26664" y="-460"/>
                      <a:pt x="22092" y="683"/>
                    </a:cubicBezTo>
                    <a:cubicBezTo>
                      <a:pt x="17520" y="1731"/>
                      <a:pt x="12853" y="4589"/>
                      <a:pt x="9424" y="8303"/>
                    </a:cubicBezTo>
                    <a:cubicBezTo>
                      <a:pt x="6471" y="11351"/>
                      <a:pt x="2185" y="18209"/>
                      <a:pt x="756" y="26972"/>
                    </a:cubicBezTo>
                    <a:cubicBezTo>
                      <a:pt x="-958" y="35735"/>
                      <a:pt x="280" y="46308"/>
                      <a:pt x="4090" y="55357"/>
                    </a:cubicBezTo>
                    <a:cubicBezTo>
                      <a:pt x="10662" y="71359"/>
                      <a:pt x="22759" y="83741"/>
                      <a:pt x="36285" y="92695"/>
                    </a:cubicBezTo>
                    <a:cubicBezTo>
                      <a:pt x="45714" y="99077"/>
                      <a:pt x="55430" y="103553"/>
                      <a:pt x="64574" y="107268"/>
                    </a:cubicBezTo>
                    <a:cubicBezTo>
                      <a:pt x="73718" y="110983"/>
                      <a:pt x="82386" y="114126"/>
                      <a:pt x="90863" y="116507"/>
                    </a:cubicBezTo>
                    <a:cubicBezTo>
                      <a:pt x="107722" y="121365"/>
                      <a:pt x="123438" y="122889"/>
                      <a:pt x="136869" y="121175"/>
                    </a:cubicBezTo>
                    <a:cubicBezTo>
                      <a:pt x="143631" y="120222"/>
                      <a:pt x="150013" y="118127"/>
                      <a:pt x="155061" y="114412"/>
                    </a:cubicBezTo>
                    <a:cubicBezTo>
                      <a:pt x="160014" y="110697"/>
                      <a:pt x="163348" y="105554"/>
                      <a:pt x="164301" y="100220"/>
                    </a:cubicBezTo>
                    <a:cubicBezTo>
                      <a:pt x="165348" y="94886"/>
                      <a:pt x="163729" y="89742"/>
                      <a:pt x="161062" y="86218"/>
                    </a:cubicBezTo>
                    <a:cubicBezTo>
                      <a:pt x="158395" y="82598"/>
                      <a:pt x="154585" y="80503"/>
                      <a:pt x="150966" y="79931"/>
                    </a:cubicBezTo>
                    <a:cubicBezTo>
                      <a:pt x="146775" y="79265"/>
                      <a:pt x="143250" y="80312"/>
                      <a:pt x="140583" y="81932"/>
                    </a:cubicBezTo>
                    <a:cubicBezTo>
                      <a:pt x="134868" y="84884"/>
                      <a:pt x="132392" y="91742"/>
                      <a:pt x="134963" y="97743"/>
                    </a:cubicBezTo>
                    <a:cubicBezTo>
                      <a:pt x="137726" y="104030"/>
                      <a:pt x="144965" y="106887"/>
                      <a:pt x="151251" y="104220"/>
                    </a:cubicBezTo>
                    <a:cubicBezTo>
                      <a:pt x="157061" y="101648"/>
                      <a:pt x="159919" y="95171"/>
                      <a:pt x="158109" y="89171"/>
                    </a:cubicBezTo>
                    <a:cubicBezTo>
                      <a:pt x="159728" y="91933"/>
                      <a:pt x="160586" y="95552"/>
                      <a:pt x="159633" y="99267"/>
                    </a:cubicBezTo>
                    <a:cubicBezTo>
                      <a:pt x="158681" y="103268"/>
                      <a:pt x="155919" y="107268"/>
                      <a:pt x="151823" y="110126"/>
                    </a:cubicBezTo>
                    <a:cubicBezTo>
                      <a:pt x="147727" y="112983"/>
                      <a:pt x="142202" y="114698"/>
                      <a:pt x="136107" y="115364"/>
                    </a:cubicBezTo>
                    <a:cubicBezTo>
                      <a:pt x="123629" y="116603"/>
                      <a:pt x="108865" y="114888"/>
                      <a:pt x="92768" y="109935"/>
                    </a:cubicBezTo>
                    <a:cubicBezTo>
                      <a:pt x="84671" y="107459"/>
                      <a:pt x="76194" y="104315"/>
                      <a:pt x="67336" y="100601"/>
                    </a:cubicBezTo>
                    <a:cubicBezTo>
                      <a:pt x="58478" y="96886"/>
                      <a:pt x="49334" y="92504"/>
                      <a:pt x="40571" y="86599"/>
                    </a:cubicBezTo>
                    <a:cubicBezTo>
                      <a:pt x="34379" y="82313"/>
                      <a:pt x="28760" y="77169"/>
                      <a:pt x="24759" y="71168"/>
                    </a:cubicBezTo>
                    <a:cubicBezTo>
                      <a:pt x="20663" y="65263"/>
                      <a:pt x="17996" y="58405"/>
                      <a:pt x="17044" y="51737"/>
                    </a:cubicBezTo>
                    <a:cubicBezTo>
                      <a:pt x="15901" y="44117"/>
                      <a:pt x="17044" y="37069"/>
                      <a:pt x="19330" y="32116"/>
                    </a:cubicBezTo>
                    <a:cubicBezTo>
                      <a:pt x="21426" y="27068"/>
                      <a:pt x="24093" y="24496"/>
                      <a:pt x="25235" y="2325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grpSp>
          <p:nvGrpSpPr>
            <p:cNvPr id="6" name="Google Shape;796;p31"/>
            <p:cNvGrpSpPr/>
            <p:nvPr/>
          </p:nvGrpSpPr>
          <p:grpSpPr>
            <a:xfrm>
              <a:off x="7014495" y="3159168"/>
              <a:ext cx="612266" cy="595110"/>
              <a:chOff x="7014495" y="3159168"/>
              <a:chExt cx="612266" cy="595110"/>
            </a:xfrm>
          </p:grpSpPr>
          <p:sp>
            <p:nvSpPr>
              <p:cNvPr id="42" name="Google Shape;797;p31"/>
              <p:cNvSpPr/>
              <p:nvPr/>
            </p:nvSpPr>
            <p:spPr>
              <a:xfrm>
                <a:off x="7138569" y="3533000"/>
                <a:ext cx="164622" cy="121853"/>
              </a:xfrm>
              <a:custGeom>
                <a:avLst/>
                <a:gdLst/>
                <a:ahLst/>
                <a:cxnLst/>
                <a:rect l="l" t="t" r="r" b="b"/>
                <a:pathLst>
                  <a:path w="164622" h="121853" extrusionOk="0">
                    <a:moveTo>
                      <a:pt x="12705" y="11823"/>
                    </a:moveTo>
                    <a:cubicBezTo>
                      <a:pt x="16801" y="8966"/>
                      <a:pt x="22325" y="7251"/>
                      <a:pt x="28421" y="6584"/>
                    </a:cubicBezTo>
                    <a:cubicBezTo>
                      <a:pt x="40899" y="5346"/>
                      <a:pt x="55662" y="7061"/>
                      <a:pt x="71760" y="12014"/>
                    </a:cubicBezTo>
                    <a:cubicBezTo>
                      <a:pt x="79856" y="14490"/>
                      <a:pt x="88333" y="17633"/>
                      <a:pt x="97192" y="21348"/>
                    </a:cubicBezTo>
                    <a:cubicBezTo>
                      <a:pt x="106050" y="25063"/>
                      <a:pt x="115194" y="29444"/>
                      <a:pt x="123957" y="35350"/>
                    </a:cubicBezTo>
                    <a:cubicBezTo>
                      <a:pt x="130148" y="39636"/>
                      <a:pt x="135768" y="44780"/>
                      <a:pt x="139768" y="50780"/>
                    </a:cubicBezTo>
                    <a:cubicBezTo>
                      <a:pt x="143864" y="56686"/>
                      <a:pt x="146531" y="63544"/>
                      <a:pt x="147484" y="70211"/>
                    </a:cubicBezTo>
                    <a:cubicBezTo>
                      <a:pt x="148627" y="77831"/>
                      <a:pt x="147484" y="84880"/>
                      <a:pt x="145198" y="89833"/>
                    </a:cubicBezTo>
                    <a:cubicBezTo>
                      <a:pt x="143102" y="94881"/>
                      <a:pt x="140435" y="97453"/>
                      <a:pt x="139292" y="98691"/>
                    </a:cubicBezTo>
                    <a:cubicBezTo>
                      <a:pt x="137863" y="100215"/>
                      <a:pt x="136720" y="101358"/>
                      <a:pt x="135482" y="102406"/>
                    </a:cubicBezTo>
                    <a:cubicBezTo>
                      <a:pt x="134244" y="103454"/>
                      <a:pt x="132815" y="104406"/>
                      <a:pt x="131386" y="105359"/>
                    </a:cubicBezTo>
                    <a:cubicBezTo>
                      <a:pt x="128719" y="107264"/>
                      <a:pt x="125385" y="108311"/>
                      <a:pt x="123671" y="110883"/>
                    </a:cubicBezTo>
                    <a:cubicBezTo>
                      <a:pt x="122909" y="112121"/>
                      <a:pt x="122814" y="113836"/>
                      <a:pt x="123861" y="115646"/>
                    </a:cubicBezTo>
                    <a:cubicBezTo>
                      <a:pt x="124909" y="117455"/>
                      <a:pt x="127100" y="119456"/>
                      <a:pt x="130434" y="120694"/>
                    </a:cubicBezTo>
                    <a:cubicBezTo>
                      <a:pt x="133672" y="121932"/>
                      <a:pt x="137959" y="122313"/>
                      <a:pt x="142531" y="121170"/>
                    </a:cubicBezTo>
                    <a:cubicBezTo>
                      <a:pt x="147102" y="120122"/>
                      <a:pt x="151770" y="117265"/>
                      <a:pt x="155199" y="113550"/>
                    </a:cubicBezTo>
                    <a:cubicBezTo>
                      <a:pt x="158152" y="110502"/>
                      <a:pt x="162438" y="103644"/>
                      <a:pt x="163867" y="94881"/>
                    </a:cubicBezTo>
                    <a:cubicBezTo>
                      <a:pt x="165581" y="86118"/>
                      <a:pt x="164343" y="75545"/>
                      <a:pt x="160533" y="66497"/>
                    </a:cubicBezTo>
                    <a:cubicBezTo>
                      <a:pt x="153960" y="50495"/>
                      <a:pt x="141864" y="38112"/>
                      <a:pt x="128338" y="29159"/>
                    </a:cubicBezTo>
                    <a:cubicBezTo>
                      <a:pt x="118909" y="22777"/>
                      <a:pt x="109193" y="18300"/>
                      <a:pt x="100049" y="14585"/>
                    </a:cubicBezTo>
                    <a:cubicBezTo>
                      <a:pt x="90905" y="10871"/>
                      <a:pt x="82237" y="7727"/>
                      <a:pt x="73760" y="5346"/>
                    </a:cubicBezTo>
                    <a:cubicBezTo>
                      <a:pt x="56901" y="488"/>
                      <a:pt x="41185" y="-1035"/>
                      <a:pt x="27754" y="679"/>
                    </a:cubicBezTo>
                    <a:cubicBezTo>
                      <a:pt x="20992" y="1631"/>
                      <a:pt x="14515" y="3727"/>
                      <a:pt x="9561" y="7442"/>
                    </a:cubicBezTo>
                    <a:cubicBezTo>
                      <a:pt x="4609" y="11156"/>
                      <a:pt x="1275" y="16300"/>
                      <a:pt x="322" y="21634"/>
                    </a:cubicBezTo>
                    <a:cubicBezTo>
                      <a:pt x="-725" y="26968"/>
                      <a:pt x="894" y="32111"/>
                      <a:pt x="3561" y="35636"/>
                    </a:cubicBezTo>
                    <a:cubicBezTo>
                      <a:pt x="6228" y="39255"/>
                      <a:pt x="10038" y="41351"/>
                      <a:pt x="13657" y="41922"/>
                    </a:cubicBezTo>
                    <a:cubicBezTo>
                      <a:pt x="17848" y="42589"/>
                      <a:pt x="21373" y="41541"/>
                      <a:pt x="24040" y="39922"/>
                    </a:cubicBezTo>
                    <a:cubicBezTo>
                      <a:pt x="29659" y="36969"/>
                      <a:pt x="32231" y="30111"/>
                      <a:pt x="29659" y="24110"/>
                    </a:cubicBezTo>
                    <a:cubicBezTo>
                      <a:pt x="26897" y="17824"/>
                      <a:pt x="19658" y="14967"/>
                      <a:pt x="13371" y="17633"/>
                    </a:cubicBezTo>
                    <a:cubicBezTo>
                      <a:pt x="7561" y="20205"/>
                      <a:pt x="4704" y="26682"/>
                      <a:pt x="6514" y="32683"/>
                    </a:cubicBezTo>
                    <a:cubicBezTo>
                      <a:pt x="4894" y="29921"/>
                      <a:pt x="4037" y="26301"/>
                      <a:pt x="4990" y="22586"/>
                    </a:cubicBezTo>
                    <a:cubicBezTo>
                      <a:pt x="5942" y="18586"/>
                      <a:pt x="8704" y="14585"/>
                      <a:pt x="12800" y="117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44" name="Google Shape;799;p31"/>
              <p:cNvSpPr/>
              <p:nvPr/>
            </p:nvSpPr>
            <p:spPr>
              <a:xfrm>
                <a:off x="7138474" y="3159168"/>
                <a:ext cx="164640" cy="121881"/>
              </a:xfrm>
              <a:custGeom>
                <a:avLst/>
                <a:gdLst/>
                <a:ahLst/>
                <a:cxnLst/>
                <a:rect l="l" t="t" r="r" b="b"/>
                <a:pathLst>
                  <a:path w="164640" h="121881" extrusionOk="0">
                    <a:moveTo>
                      <a:pt x="13372" y="104192"/>
                    </a:moveTo>
                    <a:cubicBezTo>
                      <a:pt x="19658" y="106954"/>
                      <a:pt x="26897" y="104002"/>
                      <a:pt x="29659" y="97715"/>
                    </a:cubicBezTo>
                    <a:cubicBezTo>
                      <a:pt x="32231" y="91714"/>
                      <a:pt x="29659" y="84856"/>
                      <a:pt x="24039" y="81904"/>
                    </a:cubicBezTo>
                    <a:cubicBezTo>
                      <a:pt x="21372" y="80284"/>
                      <a:pt x="17848" y="79237"/>
                      <a:pt x="13657" y="79903"/>
                    </a:cubicBezTo>
                    <a:cubicBezTo>
                      <a:pt x="10038" y="80380"/>
                      <a:pt x="6228" y="82570"/>
                      <a:pt x="3561" y="86190"/>
                    </a:cubicBezTo>
                    <a:cubicBezTo>
                      <a:pt x="894" y="89714"/>
                      <a:pt x="-726" y="94858"/>
                      <a:pt x="322" y="100192"/>
                    </a:cubicBezTo>
                    <a:cubicBezTo>
                      <a:pt x="1275" y="105526"/>
                      <a:pt x="4608" y="110669"/>
                      <a:pt x="9562" y="114384"/>
                    </a:cubicBezTo>
                    <a:cubicBezTo>
                      <a:pt x="14514" y="118194"/>
                      <a:pt x="20991" y="120289"/>
                      <a:pt x="27754" y="121147"/>
                    </a:cubicBezTo>
                    <a:cubicBezTo>
                      <a:pt x="41280" y="122956"/>
                      <a:pt x="56901" y="121432"/>
                      <a:pt x="73760" y="116479"/>
                    </a:cubicBezTo>
                    <a:cubicBezTo>
                      <a:pt x="82237" y="114098"/>
                      <a:pt x="90905" y="110955"/>
                      <a:pt x="100049" y="107240"/>
                    </a:cubicBezTo>
                    <a:cubicBezTo>
                      <a:pt x="109193" y="103525"/>
                      <a:pt x="118813" y="99049"/>
                      <a:pt x="128338" y="92667"/>
                    </a:cubicBezTo>
                    <a:cubicBezTo>
                      <a:pt x="141768" y="83713"/>
                      <a:pt x="153960" y="71331"/>
                      <a:pt x="160533" y="55329"/>
                    </a:cubicBezTo>
                    <a:cubicBezTo>
                      <a:pt x="164438" y="46280"/>
                      <a:pt x="165581" y="35707"/>
                      <a:pt x="163866" y="26944"/>
                    </a:cubicBezTo>
                    <a:cubicBezTo>
                      <a:pt x="162438" y="18181"/>
                      <a:pt x="158151" y="11323"/>
                      <a:pt x="155199" y="8275"/>
                    </a:cubicBezTo>
                    <a:cubicBezTo>
                      <a:pt x="151770" y="4561"/>
                      <a:pt x="147103" y="1798"/>
                      <a:pt x="142530" y="655"/>
                    </a:cubicBezTo>
                    <a:cubicBezTo>
                      <a:pt x="137958" y="-488"/>
                      <a:pt x="133672" y="-11"/>
                      <a:pt x="130434" y="1132"/>
                    </a:cubicBezTo>
                    <a:cubicBezTo>
                      <a:pt x="127100" y="2370"/>
                      <a:pt x="124909" y="4370"/>
                      <a:pt x="123862" y="6180"/>
                    </a:cubicBezTo>
                    <a:cubicBezTo>
                      <a:pt x="122814" y="8085"/>
                      <a:pt x="122909" y="9704"/>
                      <a:pt x="123671" y="10942"/>
                    </a:cubicBezTo>
                    <a:cubicBezTo>
                      <a:pt x="125385" y="13419"/>
                      <a:pt x="128719" y="14562"/>
                      <a:pt x="131386" y="16467"/>
                    </a:cubicBezTo>
                    <a:cubicBezTo>
                      <a:pt x="132815" y="17324"/>
                      <a:pt x="134148" y="18372"/>
                      <a:pt x="135482" y="19420"/>
                    </a:cubicBezTo>
                    <a:cubicBezTo>
                      <a:pt x="136720" y="20467"/>
                      <a:pt x="137863" y="21610"/>
                      <a:pt x="139292" y="23134"/>
                    </a:cubicBezTo>
                    <a:cubicBezTo>
                      <a:pt x="140435" y="24373"/>
                      <a:pt x="143102" y="26944"/>
                      <a:pt x="145197" y="31993"/>
                    </a:cubicBezTo>
                    <a:cubicBezTo>
                      <a:pt x="147388" y="36850"/>
                      <a:pt x="148626" y="43899"/>
                      <a:pt x="147483" y="51614"/>
                    </a:cubicBezTo>
                    <a:cubicBezTo>
                      <a:pt x="146531" y="58282"/>
                      <a:pt x="143864" y="65044"/>
                      <a:pt x="139768" y="71045"/>
                    </a:cubicBezTo>
                    <a:cubicBezTo>
                      <a:pt x="135768" y="76951"/>
                      <a:pt x="130148" y="82189"/>
                      <a:pt x="123957" y="86476"/>
                    </a:cubicBezTo>
                    <a:cubicBezTo>
                      <a:pt x="115289" y="92476"/>
                      <a:pt x="106050" y="96763"/>
                      <a:pt x="97191" y="100477"/>
                    </a:cubicBezTo>
                    <a:cubicBezTo>
                      <a:pt x="88333" y="104192"/>
                      <a:pt x="79761" y="107335"/>
                      <a:pt x="71760" y="109812"/>
                    </a:cubicBezTo>
                    <a:cubicBezTo>
                      <a:pt x="55663" y="114765"/>
                      <a:pt x="40899" y="116479"/>
                      <a:pt x="28421" y="115241"/>
                    </a:cubicBezTo>
                    <a:cubicBezTo>
                      <a:pt x="22230" y="114574"/>
                      <a:pt x="16800" y="112955"/>
                      <a:pt x="12705" y="110002"/>
                    </a:cubicBezTo>
                    <a:cubicBezTo>
                      <a:pt x="8609" y="107145"/>
                      <a:pt x="5847" y="103144"/>
                      <a:pt x="4894" y="99144"/>
                    </a:cubicBezTo>
                    <a:cubicBezTo>
                      <a:pt x="3942" y="95429"/>
                      <a:pt x="4894" y="91905"/>
                      <a:pt x="6418" y="89047"/>
                    </a:cubicBezTo>
                    <a:cubicBezTo>
                      <a:pt x="4608" y="95048"/>
                      <a:pt x="7371" y="101525"/>
                      <a:pt x="13276" y="10409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45" name="Google Shape;800;p31"/>
              <p:cNvSpPr/>
              <p:nvPr/>
            </p:nvSpPr>
            <p:spPr>
              <a:xfrm>
                <a:off x="7014495" y="3510819"/>
                <a:ext cx="612266" cy="243459"/>
              </a:xfrm>
              <a:custGeom>
                <a:avLst/>
                <a:gdLst/>
                <a:ahLst/>
                <a:cxnLst/>
                <a:rect l="l" t="t" r="r" b="b"/>
                <a:pathLst>
                  <a:path w="612266" h="243459" extrusionOk="0">
                    <a:moveTo>
                      <a:pt x="157829" y="136779"/>
                    </a:moveTo>
                    <a:cubicBezTo>
                      <a:pt x="175165" y="199739"/>
                      <a:pt x="235839" y="243459"/>
                      <a:pt x="306134" y="243459"/>
                    </a:cubicBezTo>
                    <a:cubicBezTo>
                      <a:pt x="376428" y="243459"/>
                      <a:pt x="437102" y="199739"/>
                      <a:pt x="454438" y="136779"/>
                    </a:cubicBezTo>
                    <a:cubicBezTo>
                      <a:pt x="526828" y="110966"/>
                      <a:pt x="581692" y="68580"/>
                      <a:pt x="612267" y="17717"/>
                    </a:cubicBezTo>
                    <a:lnTo>
                      <a:pt x="612267" y="0"/>
                    </a:lnTo>
                    <a:cubicBezTo>
                      <a:pt x="584645" y="55626"/>
                      <a:pt x="527399" y="102299"/>
                      <a:pt x="449485" y="129540"/>
                    </a:cubicBezTo>
                    <a:lnTo>
                      <a:pt x="447389" y="130302"/>
                    </a:lnTo>
                    <a:lnTo>
                      <a:pt x="446818" y="132493"/>
                    </a:lnTo>
                    <a:cubicBezTo>
                      <a:pt x="431197" y="192881"/>
                      <a:pt x="373380" y="234982"/>
                      <a:pt x="306134" y="234982"/>
                    </a:cubicBezTo>
                    <a:cubicBezTo>
                      <a:pt x="238887" y="234982"/>
                      <a:pt x="180975" y="192786"/>
                      <a:pt x="165449" y="132493"/>
                    </a:cubicBezTo>
                    <a:lnTo>
                      <a:pt x="164878" y="130302"/>
                    </a:lnTo>
                    <a:lnTo>
                      <a:pt x="162782" y="129540"/>
                    </a:lnTo>
                    <a:cubicBezTo>
                      <a:pt x="84963" y="102299"/>
                      <a:pt x="27718" y="55626"/>
                      <a:pt x="0" y="0"/>
                    </a:cubicBezTo>
                    <a:lnTo>
                      <a:pt x="0" y="17717"/>
                    </a:lnTo>
                    <a:cubicBezTo>
                      <a:pt x="30480" y="68580"/>
                      <a:pt x="85439" y="110966"/>
                      <a:pt x="157829" y="13677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46" name="Google Shape;801;p31"/>
              <p:cNvSpPr/>
              <p:nvPr/>
            </p:nvSpPr>
            <p:spPr>
              <a:xfrm>
                <a:off x="7338143" y="3533040"/>
                <a:ext cx="164640" cy="121881"/>
              </a:xfrm>
              <a:custGeom>
                <a:avLst/>
                <a:gdLst/>
                <a:ahLst/>
                <a:cxnLst/>
                <a:rect l="l" t="t" r="r" b="b"/>
                <a:pathLst>
                  <a:path w="164640" h="121881" extrusionOk="0">
                    <a:moveTo>
                      <a:pt x="151269" y="17689"/>
                    </a:moveTo>
                    <a:cubicBezTo>
                      <a:pt x="144983" y="14927"/>
                      <a:pt x="137744" y="17880"/>
                      <a:pt x="134981" y="24166"/>
                    </a:cubicBezTo>
                    <a:cubicBezTo>
                      <a:pt x="132410" y="30167"/>
                      <a:pt x="134981" y="37025"/>
                      <a:pt x="140601" y="39978"/>
                    </a:cubicBezTo>
                    <a:cubicBezTo>
                      <a:pt x="143268" y="41597"/>
                      <a:pt x="146793" y="42645"/>
                      <a:pt x="150984" y="41978"/>
                    </a:cubicBezTo>
                    <a:cubicBezTo>
                      <a:pt x="154603" y="41502"/>
                      <a:pt x="158413" y="39311"/>
                      <a:pt x="161080" y="35692"/>
                    </a:cubicBezTo>
                    <a:cubicBezTo>
                      <a:pt x="163747" y="32167"/>
                      <a:pt x="165366" y="27024"/>
                      <a:pt x="164318" y="21690"/>
                    </a:cubicBezTo>
                    <a:cubicBezTo>
                      <a:pt x="163271" y="16356"/>
                      <a:pt x="160032" y="11212"/>
                      <a:pt x="155079" y="7498"/>
                    </a:cubicBezTo>
                    <a:cubicBezTo>
                      <a:pt x="150126" y="3688"/>
                      <a:pt x="143649" y="1592"/>
                      <a:pt x="136886" y="735"/>
                    </a:cubicBezTo>
                    <a:cubicBezTo>
                      <a:pt x="123361" y="-1075"/>
                      <a:pt x="107740" y="449"/>
                      <a:pt x="90881" y="5402"/>
                    </a:cubicBezTo>
                    <a:cubicBezTo>
                      <a:pt x="82403" y="7783"/>
                      <a:pt x="73736" y="10927"/>
                      <a:pt x="64592" y="14641"/>
                    </a:cubicBezTo>
                    <a:cubicBezTo>
                      <a:pt x="55448" y="18356"/>
                      <a:pt x="45827" y="22833"/>
                      <a:pt x="36302" y="29215"/>
                    </a:cubicBezTo>
                    <a:cubicBezTo>
                      <a:pt x="22872" y="38168"/>
                      <a:pt x="10680" y="50551"/>
                      <a:pt x="4108" y="66553"/>
                    </a:cubicBezTo>
                    <a:cubicBezTo>
                      <a:pt x="203" y="75601"/>
                      <a:pt x="-940" y="86174"/>
                      <a:pt x="774" y="94937"/>
                    </a:cubicBezTo>
                    <a:cubicBezTo>
                      <a:pt x="2203" y="103700"/>
                      <a:pt x="6489" y="110558"/>
                      <a:pt x="9442" y="113606"/>
                    </a:cubicBezTo>
                    <a:cubicBezTo>
                      <a:pt x="12871" y="117321"/>
                      <a:pt x="17538" y="120083"/>
                      <a:pt x="22110" y="121226"/>
                    </a:cubicBezTo>
                    <a:cubicBezTo>
                      <a:pt x="26682" y="122369"/>
                      <a:pt x="30968" y="121893"/>
                      <a:pt x="34207" y="120750"/>
                    </a:cubicBezTo>
                    <a:cubicBezTo>
                      <a:pt x="37541" y="119512"/>
                      <a:pt x="39731" y="117511"/>
                      <a:pt x="40779" y="115702"/>
                    </a:cubicBezTo>
                    <a:cubicBezTo>
                      <a:pt x="41827" y="113797"/>
                      <a:pt x="41732" y="112177"/>
                      <a:pt x="40970" y="110939"/>
                    </a:cubicBezTo>
                    <a:cubicBezTo>
                      <a:pt x="39255" y="108463"/>
                      <a:pt x="35921" y="107320"/>
                      <a:pt x="33254" y="105415"/>
                    </a:cubicBezTo>
                    <a:cubicBezTo>
                      <a:pt x="31826" y="104462"/>
                      <a:pt x="30492" y="103510"/>
                      <a:pt x="29159" y="102462"/>
                    </a:cubicBezTo>
                    <a:cubicBezTo>
                      <a:pt x="27920" y="101414"/>
                      <a:pt x="26777" y="100271"/>
                      <a:pt x="25349" y="98747"/>
                    </a:cubicBezTo>
                    <a:cubicBezTo>
                      <a:pt x="24206" y="97509"/>
                      <a:pt x="21539" y="94937"/>
                      <a:pt x="19443" y="89889"/>
                    </a:cubicBezTo>
                    <a:cubicBezTo>
                      <a:pt x="17252" y="85031"/>
                      <a:pt x="16014" y="77983"/>
                      <a:pt x="17157" y="70267"/>
                    </a:cubicBezTo>
                    <a:cubicBezTo>
                      <a:pt x="18110" y="63600"/>
                      <a:pt x="20777" y="56837"/>
                      <a:pt x="24872" y="50836"/>
                    </a:cubicBezTo>
                    <a:cubicBezTo>
                      <a:pt x="28873" y="44931"/>
                      <a:pt x="34493" y="39692"/>
                      <a:pt x="40684" y="35406"/>
                    </a:cubicBezTo>
                    <a:cubicBezTo>
                      <a:pt x="49352" y="29405"/>
                      <a:pt x="58591" y="25119"/>
                      <a:pt x="67449" y="21404"/>
                    </a:cubicBezTo>
                    <a:cubicBezTo>
                      <a:pt x="76308" y="17689"/>
                      <a:pt x="84880" y="14546"/>
                      <a:pt x="92881" y="12070"/>
                    </a:cubicBezTo>
                    <a:cubicBezTo>
                      <a:pt x="108978" y="7117"/>
                      <a:pt x="123742" y="5402"/>
                      <a:pt x="136220" y="6640"/>
                    </a:cubicBezTo>
                    <a:cubicBezTo>
                      <a:pt x="142411" y="7307"/>
                      <a:pt x="147840" y="8926"/>
                      <a:pt x="151936" y="11879"/>
                    </a:cubicBezTo>
                    <a:cubicBezTo>
                      <a:pt x="156032" y="14737"/>
                      <a:pt x="158794" y="18737"/>
                      <a:pt x="159746" y="22738"/>
                    </a:cubicBezTo>
                    <a:cubicBezTo>
                      <a:pt x="160699" y="26452"/>
                      <a:pt x="159746" y="29977"/>
                      <a:pt x="158222" y="32834"/>
                    </a:cubicBezTo>
                    <a:cubicBezTo>
                      <a:pt x="160032" y="26833"/>
                      <a:pt x="157270" y="20356"/>
                      <a:pt x="151364" y="177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47" name="Google Shape;802;p31"/>
              <p:cNvSpPr/>
              <p:nvPr/>
            </p:nvSpPr>
            <p:spPr>
              <a:xfrm>
                <a:off x="7338160" y="3159330"/>
                <a:ext cx="164622" cy="121853"/>
              </a:xfrm>
              <a:custGeom>
                <a:avLst/>
                <a:gdLst/>
                <a:ahLst/>
                <a:cxnLst/>
                <a:rect l="l" t="t" r="r" b="b"/>
                <a:pathLst>
                  <a:path w="164622" h="121853" extrusionOk="0">
                    <a:moveTo>
                      <a:pt x="25331" y="23162"/>
                    </a:moveTo>
                    <a:cubicBezTo>
                      <a:pt x="26760" y="21638"/>
                      <a:pt x="27902" y="20495"/>
                      <a:pt x="29141" y="19448"/>
                    </a:cubicBezTo>
                    <a:cubicBezTo>
                      <a:pt x="30379" y="18400"/>
                      <a:pt x="31808" y="17447"/>
                      <a:pt x="33236" y="16495"/>
                    </a:cubicBezTo>
                    <a:cubicBezTo>
                      <a:pt x="35903" y="14590"/>
                      <a:pt x="39237" y="13542"/>
                      <a:pt x="40952" y="10970"/>
                    </a:cubicBezTo>
                    <a:cubicBezTo>
                      <a:pt x="41714" y="9732"/>
                      <a:pt x="41809" y="8018"/>
                      <a:pt x="40761" y="6208"/>
                    </a:cubicBezTo>
                    <a:cubicBezTo>
                      <a:pt x="39713" y="4398"/>
                      <a:pt x="37523" y="2398"/>
                      <a:pt x="34189" y="1160"/>
                    </a:cubicBezTo>
                    <a:cubicBezTo>
                      <a:pt x="30951" y="-79"/>
                      <a:pt x="26664" y="-460"/>
                      <a:pt x="22092" y="683"/>
                    </a:cubicBezTo>
                    <a:cubicBezTo>
                      <a:pt x="17520" y="1731"/>
                      <a:pt x="12853" y="4589"/>
                      <a:pt x="9424" y="8303"/>
                    </a:cubicBezTo>
                    <a:cubicBezTo>
                      <a:pt x="6471" y="11351"/>
                      <a:pt x="2185" y="18209"/>
                      <a:pt x="756" y="26972"/>
                    </a:cubicBezTo>
                    <a:cubicBezTo>
                      <a:pt x="-958" y="35735"/>
                      <a:pt x="280" y="46308"/>
                      <a:pt x="4090" y="55357"/>
                    </a:cubicBezTo>
                    <a:cubicBezTo>
                      <a:pt x="10662" y="71359"/>
                      <a:pt x="22759" y="83741"/>
                      <a:pt x="36285" y="92695"/>
                    </a:cubicBezTo>
                    <a:cubicBezTo>
                      <a:pt x="45714" y="99077"/>
                      <a:pt x="55430" y="103553"/>
                      <a:pt x="64574" y="107268"/>
                    </a:cubicBezTo>
                    <a:cubicBezTo>
                      <a:pt x="73718" y="110983"/>
                      <a:pt x="82386" y="114126"/>
                      <a:pt x="90863" y="116507"/>
                    </a:cubicBezTo>
                    <a:cubicBezTo>
                      <a:pt x="107722" y="121365"/>
                      <a:pt x="123438" y="122889"/>
                      <a:pt x="136869" y="121175"/>
                    </a:cubicBezTo>
                    <a:cubicBezTo>
                      <a:pt x="143631" y="120222"/>
                      <a:pt x="150013" y="118127"/>
                      <a:pt x="155061" y="114412"/>
                    </a:cubicBezTo>
                    <a:cubicBezTo>
                      <a:pt x="160014" y="110697"/>
                      <a:pt x="163348" y="105554"/>
                      <a:pt x="164301" y="100220"/>
                    </a:cubicBezTo>
                    <a:cubicBezTo>
                      <a:pt x="165348" y="94886"/>
                      <a:pt x="163729" y="89742"/>
                      <a:pt x="161062" y="86218"/>
                    </a:cubicBezTo>
                    <a:cubicBezTo>
                      <a:pt x="158395" y="82598"/>
                      <a:pt x="154585" y="80503"/>
                      <a:pt x="150966" y="79931"/>
                    </a:cubicBezTo>
                    <a:cubicBezTo>
                      <a:pt x="146775" y="79265"/>
                      <a:pt x="143250" y="80312"/>
                      <a:pt x="140583" y="81932"/>
                    </a:cubicBezTo>
                    <a:cubicBezTo>
                      <a:pt x="134868" y="84884"/>
                      <a:pt x="132392" y="91742"/>
                      <a:pt x="134963" y="97743"/>
                    </a:cubicBezTo>
                    <a:cubicBezTo>
                      <a:pt x="137726" y="104030"/>
                      <a:pt x="144965" y="106887"/>
                      <a:pt x="151251" y="104220"/>
                    </a:cubicBezTo>
                    <a:cubicBezTo>
                      <a:pt x="157061" y="101648"/>
                      <a:pt x="159919" y="95171"/>
                      <a:pt x="158109" y="89171"/>
                    </a:cubicBezTo>
                    <a:cubicBezTo>
                      <a:pt x="159728" y="91933"/>
                      <a:pt x="160586" y="95552"/>
                      <a:pt x="159633" y="99267"/>
                    </a:cubicBezTo>
                    <a:cubicBezTo>
                      <a:pt x="158681" y="103268"/>
                      <a:pt x="155919" y="107268"/>
                      <a:pt x="151823" y="110126"/>
                    </a:cubicBezTo>
                    <a:cubicBezTo>
                      <a:pt x="147727" y="112983"/>
                      <a:pt x="142202" y="114698"/>
                      <a:pt x="136107" y="115364"/>
                    </a:cubicBezTo>
                    <a:cubicBezTo>
                      <a:pt x="123629" y="116603"/>
                      <a:pt x="108865" y="114888"/>
                      <a:pt x="92768" y="109935"/>
                    </a:cubicBezTo>
                    <a:cubicBezTo>
                      <a:pt x="84671" y="107459"/>
                      <a:pt x="76194" y="104315"/>
                      <a:pt x="67336" y="100601"/>
                    </a:cubicBezTo>
                    <a:cubicBezTo>
                      <a:pt x="58478" y="96886"/>
                      <a:pt x="49334" y="92504"/>
                      <a:pt x="40571" y="86599"/>
                    </a:cubicBezTo>
                    <a:cubicBezTo>
                      <a:pt x="34379" y="82313"/>
                      <a:pt x="28760" y="77169"/>
                      <a:pt x="24759" y="71168"/>
                    </a:cubicBezTo>
                    <a:cubicBezTo>
                      <a:pt x="20663" y="65263"/>
                      <a:pt x="17996" y="58405"/>
                      <a:pt x="17044" y="51737"/>
                    </a:cubicBezTo>
                    <a:cubicBezTo>
                      <a:pt x="15901" y="44117"/>
                      <a:pt x="17044" y="37069"/>
                      <a:pt x="19330" y="32116"/>
                    </a:cubicBezTo>
                    <a:cubicBezTo>
                      <a:pt x="21426" y="27068"/>
                      <a:pt x="24093" y="24496"/>
                      <a:pt x="25235" y="2325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grpSp>
          <p:nvGrpSpPr>
            <p:cNvPr id="7" name="Google Shape;803;p31"/>
            <p:cNvGrpSpPr/>
            <p:nvPr/>
          </p:nvGrpSpPr>
          <p:grpSpPr>
            <a:xfrm>
              <a:off x="6401847" y="3105150"/>
              <a:ext cx="612552" cy="649128"/>
              <a:chOff x="6401847" y="3105150"/>
              <a:chExt cx="612552" cy="649128"/>
            </a:xfrm>
          </p:grpSpPr>
          <p:sp>
            <p:nvSpPr>
              <p:cNvPr id="36" name="Google Shape;804;p31"/>
              <p:cNvSpPr/>
              <p:nvPr/>
            </p:nvSpPr>
            <p:spPr>
              <a:xfrm>
                <a:off x="6526207" y="3533000"/>
                <a:ext cx="164622" cy="121853"/>
              </a:xfrm>
              <a:custGeom>
                <a:avLst/>
                <a:gdLst/>
                <a:ahLst/>
                <a:cxnLst/>
                <a:rect l="l" t="t" r="r" b="b"/>
                <a:pathLst>
                  <a:path w="164622" h="121853" extrusionOk="0">
                    <a:moveTo>
                      <a:pt x="12705" y="11823"/>
                    </a:moveTo>
                    <a:cubicBezTo>
                      <a:pt x="16800" y="8966"/>
                      <a:pt x="22325" y="7251"/>
                      <a:pt x="28421" y="6584"/>
                    </a:cubicBezTo>
                    <a:cubicBezTo>
                      <a:pt x="40899" y="5346"/>
                      <a:pt x="55663" y="7061"/>
                      <a:pt x="71760" y="12014"/>
                    </a:cubicBezTo>
                    <a:cubicBezTo>
                      <a:pt x="79856" y="14490"/>
                      <a:pt x="88333" y="17633"/>
                      <a:pt x="97191" y="21348"/>
                    </a:cubicBezTo>
                    <a:cubicBezTo>
                      <a:pt x="106050" y="25063"/>
                      <a:pt x="115194" y="29444"/>
                      <a:pt x="123957" y="35350"/>
                    </a:cubicBezTo>
                    <a:cubicBezTo>
                      <a:pt x="130148" y="39636"/>
                      <a:pt x="135768" y="44780"/>
                      <a:pt x="139768" y="50780"/>
                    </a:cubicBezTo>
                    <a:cubicBezTo>
                      <a:pt x="143864" y="56686"/>
                      <a:pt x="146531" y="63544"/>
                      <a:pt x="147483" y="70211"/>
                    </a:cubicBezTo>
                    <a:cubicBezTo>
                      <a:pt x="148626" y="77831"/>
                      <a:pt x="147483" y="84880"/>
                      <a:pt x="145197" y="89833"/>
                    </a:cubicBezTo>
                    <a:cubicBezTo>
                      <a:pt x="143102" y="94881"/>
                      <a:pt x="140435" y="97453"/>
                      <a:pt x="139292" y="98691"/>
                    </a:cubicBezTo>
                    <a:cubicBezTo>
                      <a:pt x="137863" y="100215"/>
                      <a:pt x="136720" y="101358"/>
                      <a:pt x="135482" y="102406"/>
                    </a:cubicBezTo>
                    <a:cubicBezTo>
                      <a:pt x="134244" y="103454"/>
                      <a:pt x="132815" y="104406"/>
                      <a:pt x="131386" y="105359"/>
                    </a:cubicBezTo>
                    <a:cubicBezTo>
                      <a:pt x="128719" y="107264"/>
                      <a:pt x="125385" y="108311"/>
                      <a:pt x="123671" y="110883"/>
                    </a:cubicBezTo>
                    <a:cubicBezTo>
                      <a:pt x="122909" y="112121"/>
                      <a:pt x="122814" y="113836"/>
                      <a:pt x="123862" y="115646"/>
                    </a:cubicBezTo>
                    <a:cubicBezTo>
                      <a:pt x="124909" y="117455"/>
                      <a:pt x="127100" y="119456"/>
                      <a:pt x="130434" y="120694"/>
                    </a:cubicBezTo>
                    <a:cubicBezTo>
                      <a:pt x="133672" y="121932"/>
                      <a:pt x="137958" y="122313"/>
                      <a:pt x="142530" y="121170"/>
                    </a:cubicBezTo>
                    <a:cubicBezTo>
                      <a:pt x="147102" y="120122"/>
                      <a:pt x="151770" y="117265"/>
                      <a:pt x="155199" y="113550"/>
                    </a:cubicBezTo>
                    <a:cubicBezTo>
                      <a:pt x="158151" y="110502"/>
                      <a:pt x="162438" y="103644"/>
                      <a:pt x="163866" y="94881"/>
                    </a:cubicBezTo>
                    <a:cubicBezTo>
                      <a:pt x="165581" y="86118"/>
                      <a:pt x="164343" y="75545"/>
                      <a:pt x="160533" y="66497"/>
                    </a:cubicBezTo>
                    <a:cubicBezTo>
                      <a:pt x="153960" y="50495"/>
                      <a:pt x="141864" y="38112"/>
                      <a:pt x="128338" y="29159"/>
                    </a:cubicBezTo>
                    <a:cubicBezTo>
                      <a:pt x="118908" y="22777"/>
                      <a:pt x="109193" y="18300"/>
                      <a:pt x="100049" y="14585"/>
                    </a:cubicBezTo>
                    <a:cubicBezTo>
                      <a:pt x="90905" y="10871"/>
                      <a:pt x="82142" y="7727"/>
                      <a:pt x="73760" y="5346"/>
                    </a:cubicBezTo>
                    <a:cubicBezTo>
                      <a:pt x="56901" y="488"/>
                      <a:pt x="41184" y="-1035"/>
                      <a:pt x="27754" y="679"/>
                    </a:cubicBezTo>
                    <a:cubicBezTo>
                      <a:pt x="20991" y="1631"/>
                      <a:pt x="14610" y="3727"/>
                      <a:pt x="9562" y="7442"/>
                    </a:cubicBezTo>
                    <a:cubicBezTo>
                      <a:pt x="4608" y="11156"/>
                      <a:pt x="1275" y="16300"/>
                      <a:pt x="322" y="21634"/>
                    </a:cubicBezTo>
                    <a:cubicBezTo>
                      <a:pt x="-726" y="26968"/>
                      <a:pt x="894" y="32111"/>
                      <a:pt x="3561" y="35636"/>
                    </a:cubicBezTo>
                    <a:cubicBezTo>
                      <a:pt x="6228" y="39255"/>
                      <a:pt x="10038" y="41351"/>
                      <a:pt x="13657" y="41922"/>
                    </a:cubicBezTo>
                    <a:cubicBezTo>
                      <a:pt x="17848" y="42589"/>
                      <a:pt x="21372" y="41541"/>
                      <a:pt x="24039" y="39922"/>
                    </a:cubicBezTo>
                    <a:cubicBezTo>
                      <a:pt x="29659" y="36969"/>
                      <a:pt x="32231" y="30111"/>
                      <a:pt x="29659" y="24110"/>
                    </a:cubicBezTo>
                    <a:cubicBezTo>
                      <a:pt x="26897" y="17824"/>
                      <a:pt x="19658" y="14967"/>
                      <a:pt x="13372" y="17633"/>
                    </a:cubicBezTo>
                    <a:cubicBezTo>
                      <a:pt x="7561" y="20205"/>
                      <a:pt x="4704" y="26682"/>
                      <a:pt x="6513" y="32683"/>
                    </a:cubicBezTo>
                    <a:cubicBezTo>
                      <a:pt x="4894" y="29921"/>
                      <a:pt x="4037" y="26301"/>
                      <a:pt x="4989" y="22586"/>
                    </a:cubicBezTo>
                    <a:cubicBezTo>
                      <a:pt x="5942" y="18586"/>
                      <a:pt x="8704" y="14585"/>
                      <a:pt x="12800" y="117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37" name="Google Shape;805;p31"/>
              <p:cNvSpPr/>
              <p:nvPr/>
            </p:nvSpPr>
            <p:spPr>
              <a:xfrm>
                <a:off x="6401847" y="3105150"/>
                <a:ext cx="612362" cy="582548"/>
              </a:xfrm>
              <a:custGeom>
                <a:avLst/>
                <a:gdLst/>
                <a:ahLst/>
                <a:cxnLst/>
                <a:rect l="l" t="t" r="r" b="b"/>
                <a:pathLst>
                  <a:path w="612362" h="582548" extrusionOk="0">
                    <a:moveTo>
                      <a:pt x="286" y="128397"/>
                    </a:moveTo>
                    <a:lnTo>
                      <a:pt x="286" y="157258"/>
                    </a:lnTo>
                    <a:cubicBezTo>
                      <a:pt x="1429" y="159258"/>
                      <a:pt x="2667" y="161068"/>
                      <a:pt x="4286" y="162782"/>
                    </a:cubicBezTo>
                    <a:cubicBezTo>
                      <a:pt x="8096" y="166783"/>
                      <a:pt x="12954" y="169259"/>
                      <a:pt x="17526" y="170593"/>
                    </a:cubicBezTo>
                    <a:cubicBezTo>
                      <a:pt x="26766" y="173260"/>
                      <a:pt x="35052" y="170783"/>
                      <a:pt x="38862" y="168688"/>
                    </a:cubicBezTo>
                    <a:cubicBezTo>
                      <a:pt x="43434" y="166211"/>
                      <a:pt x="47149" y="162401"/>
                      <a:pt x="49149" y="157829"/>
                    </a:cubicBezTo>
                    <a:cubicBezTo>
                      <a:pt x="50197" y="155543"/>
                      <a:pt x="50768" y="153162"/>
                      <a:pt x="50768" y="150781"/>
                    </a:cubicBezTo>
                    <a:cubicBezTo>
                      <a:pt x="50768" y="148495"/>
                      <a:pt x="50483" y="146399"/>
                      <a:pt x="49816" y="144685"/>
                    </a:cubicBezTo>
                    <a:cubicBezTo>
                      <a:pt x="48483" y="141161"/>
                      <a:pt x="46196" y="138970"/>
                      <a:pt x="44101" y="138208"/>
                    </a:cubicBezTo>
                    <a:cubicBezTo>
                      <a:pt x="42005" y="137446"/>
                      <a:pt x="40386" y="137922"/>
                      <a:pt x="39338" y="138970"/>
                    </a:cubicBezTo>
                    <a:cubicBezTo>
                      <a:pt x="38291" y="140018"/>
                      <a:pt x="37624" y="141446"/>
                      <a:pt x="36957" y="142780"/>
                    </a:cubicBezTo>
                    <a:cubicBezTo>
                      <a:pt x="31528" y="150114"/>
                      <a:pt x="25146" y="151543"/>
                      <a:pt x="21241" y="151543"/>
                    </a:cubicBezTo>
                    <a:cubicBezTo>
                      <a:pt x="19336" y="151543"/>
                      <a:pt x="17241" y="151162"/>
                      <a:pt x="15240" y="150114"/>
                    </a:cubicBezTo>
                    <a:cubicBezTo>
                      <a:pt x="13240" y="149066"/>
                      <a:pt x="11240" y="147066"/>
                      <a:pt x="9811" y="144590"/>
                    </a:cubicBezTo>
                    <a:cubicBezTo>
                      <a:pt x="7239" y="140208"/>
                      <a:pt x="7525" y="134303"/>
                      <a:pt x="10954" y="129350"/>
                    </a:cubicBezTo>
                    <a:cubicBezTo>
                      <a:pt x="14383" y="124397"/>
                      <a:pt x="20193" y="120968"/>
                      <a:pt x="26575" y="120396"/>
                    </a:cubicBezTo>
                    <a:cubicBezTo>
                      <a:pt x="35624" y="119539"/>
                      <a:pt x="44387" y="122873"/>
                      <a:pt x="51245" y="127635"/>
                    </a:cubicBezTo>
                    <a:cubicBezTo>
                      <a:pt x="58198" y="132493"/>
                      <a:pt x="63818" y="138684"/>
                      <a:pt x="68675" y="144875"/>
                    </a:cubicBezTo>
                    <a:cubicBezTo>
                      <a:pt x="78296" y="157258"/>
                      <a:pt x="84773" y="169545"/>
                      <a:pt x="89630" y="180499"/>
                    </a:cubicBezTo>
                    <a:cubicBezTo>
                      <a:pt x="92583" y="187166"/>
                      <a:pt x="94869" y="193262"/>
                      <a:pt x="96965" y="199073"/>
                    </a:cubicBezTo>
                    <a:cubicBezTo>
                      <a:pt x="91250" y="200882"/>
                      <a:pt x="85154" y="202978"/>
                      <a:pt x="78486" y="205645"/>
                    </a:cubicBezTo>
                    <a:cubicBezTo>
                      <a:pt x="67151" y="210312"/>
                      <a:pt x="54293" y="216599"/>
                      <a:pt x="41148" y="226409"/>
                    </a:cubicBezTo>
                    <a:cubicBezTo>
                      <a:pt x="34671" y="231362"/>
                      <a:pt x="27908" y="237173"/>
                      <a:pt x="22289" y="244983"/>
                    </a:cubicBezTo>
                    <a:cubicBezTo>
                      <a:pt x="16764" y="252794"/>
                      <a:pt x="12478" y="263081"/>
                      <a:pt x="13526" y="274511"/>
                    </a:cubicBezTo>
                    <a:cubicBezTo>
                      <a:pt x="14192" y="282607"/>
                      <a:pt x="18002" y="290703"/>
                      <a:pt x="24289" y="296418"/>
                    </a:cubicBezTo>
                    <a:cubicBezTo>
                      <a:pt x="26861" y="298704"/>
                      <a:pt x="29813" y="300609"/>
                      <a:pt x="33147" y="301943"/>
                    </a:cubicBezTo>
                    <a:cubicBezTo>
                      <a:pt x="29813" y="303276"/>
                      <a:pt x="26861" y="305181"/>
                      <a:pt x="24289" y="307467"/>
                    </a:cubicBezTo>
                    <a:cubicBezTo>
                      <a:pt x="18002" y="313182"/>
                      <a:pt x="14192" y="321278"/>
                      <a:pt x="13526" y="329375"/>
                    </a:cubicBezTo>
                    <a:cubicBezTo>
                      <a:pt x="12573" y="340805"/>
                      <a:pt x="16764" y="351092"/>
                      <a:pt x="22289" y="358902"/>
                    </a:cubicBezTo>
                    <a:cubicBezTo>
                      <a:pt x="27908" y="366808"/>
                      <a:pt x="34671" y="372618"/>
                      <a:pt x="41148" y="377476"/>
                    </a:cubicBezTo>
                    <a:cubicBezTo>
                      <a:pt x="54293" y="387287"/>
                      <a:pt x="67056" y="393668"/>
                      <a:pt x="78486" y="398240"/>
                    </a:cubicBezTo>
                    <a:cubicBezTo>
                      <a:pt x="89916" y="402908"/>
                      <a:pt x="99917" y="405860"/>
                      <a:pt x="108490" y="408146"/>
                    </a:cubicBezTo>
                    <a:cubicBezTo>
                      <a:pt x="117062" y="410432"/>
                      <a:pt x="124206" y="411956"/>
                      <a:pt x="130112" y="413099"/>
                    </a:cubicBezTo>
                    <a:cubicBezTo>
                      <a:pt x="141923" y="415385"/>
                      <a:pt x="148781" y="416338"/>
                      <a:pt x="152686" y="416909"/>
                    </a:cubicBezTo>
                    <a:cubicBezTo>
                      <a:pt x="156591" y="417386"/>
                      <a:pt x="157544" y="417386"/>
                      <a:pt x="157544" y="417386"/>
                    </a:cubicBezTo>
                    <a:cubicBezTo>
                      <a:pt x="157544" y="417386"/>
                      <a:pt x="156686" y="417005"/>
                      <a:pt x="152972" y="415862"/>
                    </a:cubicBezTo>
                    <a:cubicBezTo>
                      <a:pt x="149257" y="414719"/>
                      <a:pt x="142494" y="412909"/>
                      <a:pt x="130969" y="409766"/>
                    </a:cubicBezTo>
                    <a:cubicBezTo>
                      <a:pt x="125159" y="408146"/>
                      <a:pt x="118205" y="406241"/>
                      <a:pt x="109919" y="403574"/>
                    </a:cubicBezTo>
                    <a:cubicBezTo>
                      <a:pt x="101632" y="400907"/>
                      <a:pt x="91916" y="397574"/>
                      <a:pt x="80963" y="392716"/>
                    </a:cubicBezTo>
                    <a:cubicBezTo>
                      <a:pt x="70104" y="387858"/>
                      <a:pt x="57912" y="381476"/>
                      <a:pt x="45625" y="371856"/>
                    </a:cubicBezTo>
                    <a:cubicBezTo>
                      <a:pt x="39529" y="367094"/>
                      <a:pt x="33338" y="361569"/>
                      <a:pt x="28480" y="354521"/>
                    </a:cubicBezTo>
                    <a:cubicBezTo>
                      <a:pt x="23717" y="347663"/>
                      <a:pt x="20384" y="338995"/>
                      <a:pt x="21241" y="329946"/>
                    </a:cubicBezTo>
                    <a:cubicBezTo>
                      <a:pt x="21812" y="323564"/>
                      <a:pt x="25241" y="317754"/>
                      <a:pt x="30194" y="314420"/>
                    </a:cubicBezTo>
                    <a:cubicBezTo>
                      <a:pt x="35147" y="310991"/>
                      <a:pt x="40958" y="310706"/>
                      <a:pt x="45339" y="313277"/>
                    </a:cubicBezTo>
                    <a:cubicBezTo>
                      <a:pt x="47816" y="314611"/>
                      <a:pt x="49816" y="316706"/>
                      <a:pt x="50864" y="318707"/>
                    </a:cubicBezTo>
                    <a:cubicBezTo>
                      <a:pt x="51911" y="320707"/>
                      <a:pt x="52292" y="322802"/>
                      <a:pt x="52292" y="324612"/>
                    </a:cubicBezTo>
                    <a:cubicBezTo>
                      <a:pt x="52292" y="328517"/>
                      <a:pt x="50864" y="334804"/>
                      <a:pt x="43529" y="340233"/>
                    </a:cubicBezTo>
                    <a:cubicBezTo>
                      <a:pt x="42291" y="340995"/>
                      <a:pt x="40862" y="341567"/>
                      <a:pt x="39815" y="342614"/>
                    </a:cubicBezTo>
                    <a:cubicBezTo>
                      <a:pt x="38767" y="343662"/>
                      <a:pt x="38291" y="345281"/>
                      <a:pt x="39053" y="347377"/>
                    </a:cubicBezTo>
                    <a:cubicBezTo>
                      <a:pt x="39815" y="349377"/>
                      <a:pt x="42005" y="351758"/>
                      <a:pt x="45530" y="353092"/>
                    </a:cubicBezTo>
                    <a:cubicBezTo>
                      <a:pt x="47244" y="353759"/>
                      <a:pt x="49340" y="354140"/>
                      <a:pt x="51626" y="354044"/>
                    </a:cubicBezTo>
                    <a:cubicBezTo>
                      <a:pt x="53912" y="354044"/>
                      <a:pt x="56388" y="353378"/>
                      <a:pt x="58579" y="352425"/>
                    </a:cubicBezTo>
                    <a:cubicBezTo>
                      <a:pt x="63151" y="350425"/>
                      <a:pt x="66961" y="346710"/>
                      <a:pt x="69437" y="342138"/>
                    </a:cubicBezTo>
                    <a:cubicBezTo>
                      <a:pt x="71533" y="338423"/>
                      <a:pt x="73914" y="330137"/>
                      <a:pt x="71342" y="320993"/>
                    </a:cubicBezTo>
                    <a:cubicBezTo>
                      <a:pt x="70104" y="316421"/>
                      <a:pt x="67533" y="311658"/>
                      <a:pt x="63627" y="307848"/>
                    </a:cubicBezTo>
                    <a:cubicBezTo>
                      <a:pt x="60865" y="305181"/>
                      <a:pt x="57626" y="303181"/>
                      <a:pt x="54102" y="301847"/>
                    </a:cubicBezTo>
                    <a:cubicBezTo>
                      <a:pt x="57626" y="300514"/>
                      <a:pt x="60865" y="298514"/>
                      <a:pt x="63627" y="295847"/>
                    </a:cubicBezTo>
                    <a:cubicBezTo>
                      <a:pt x="67533" y="292037"/>
                      <a:pt x="70104" y="287274"/>
                      <a:pt x="71342" y="282702"/>
                    </a:cubicBezTo>
                    <a:cubicBezTo>
                      <a:pt x="74009" y="273463"/>
                      <a:pt x="71533" y="265271"/>
                      <a:pt x="69437" y="261556"/>
                    </a:cubicBezTo>
                    <a:cubicBezTo>
                      <a:pt x="67056" y="256985"/>
                      <a:pt x="63151" y="253270"/>
                      <a:pt x="58579" y="251269"/>
                    </a:cubicBezTo>
                    <a:cubicBezTo>
                      <a:pt x="56293" y="250222"/>
                      <a:pt x="53912" y="249746"/>
                      <a:pt x="51626" y="249650"/>
                    </a:cubicBezTo>
                    <a:cubicBezTo>
                      <a:pt x="49340" y="249650"/>
                      <a:pt x="47339" y="249936"/>
                      <a:pt x="45530" y="250603"/>
                    </a:cubicBezTo>
                    <a:cubicBezTo>
                      <a:pt x="42005" y="251936"/>
                      <a:pt x="39815" y="254222"/>
                      <a:pt x="39053" y="256318"/>
                    </a:cubicBezTo>
                    <a:cubicBezTo>
                      <a:pt x="38291" y="258413"/>
                      <a:pt x="38767" y="260033"/>
                      <a:pt x="39815" y="261080"/>
                    </a:cubicBezTo>
                    <a:cubicBezTo>
                      <a:pt x="40862" y="262128"/>
                      <a:pt x="42291" y="262700"/>
                      <a:pt x="43529" y="263462"/>
                    </a:cubicBezTo>
                    <a:cubicBezTo>
                      <a:pt x="50864" y="268796"/>
                      <a:pt x="52197" y="275177"/>
                      <a:pt x="52292" y="279083"/>
                    </a:cubicBezTo>
                    <a:cubicBezTo>
                      <a:pt x="52292" y="280988"/>
                      <a:pt x="51911" y="283083"/>
                      <a:pt x="50864" y="284988"/>
                    </a:cubicBezTo>
                    <a:cubicBezTo>
                      <a:pt x="49816" y="286988"/>
                      <a:pt x="47816" y="288989"/>
                      <a:pt x="45339" y="290417"/>
                    </a:cubicBezTo>
                    <a:cubicBezTo>
                      <a:pt x="40958" y="292989"/>
                      <a:pt x="35147" y="292703"/>
                      <a:pt x="30194" y="289274"/>
                    </a:cubicBezTo>
                    <a:cubicBezTo>
                      <a:pt x="25241" y="285941"/>
                      <a:pt x="21812" y="280130"/>
                      <a:pt x="21241" y="273749"/>
                    </a:cubicBezTo>
                    <a:cubicBezTo>
                      <a:pt x="20384" y="264795"/>
                      <a:pt x="23622" y="256032"/>
                      <a:pt x="28480" y="249174"/>
                    </a:cubicBezTo>
                    <a:cubicBezTo>
                      <a:pt x="33338" y="242221"/>
                      <a:pt x="39529" y="236696"/>
                      <a:pt x="45625" y="231839"/>
                    </a:cubicBezTo>
                    <a:cubicBezTo>
                      <a:pt x="57912" y="222218"/>
                      <a:pt x="70104" y="215837"/>
                      <a:pt x="80963" y="210979"/>
                    </a:cubicBezTo>
                    <a:cubicBezTo>
                      <a:pt x="91916" y="206121"/>
                      <a:pt x="101632" y="202787"/>
                      <a:pt x="109919" y="200120"/>
                    </a:cubicBezTo>
                    <a:cubicBezTo>
                      <a:pt x="118205" y="197453"/>
                      <a:pt x="125254" y="195548"/>
                      <a:pt x="130969" y="193929"/>
                    </a:cubicBezTo>
                    <a:cubicBezTo>
                      <a:pt x="142494" y="190786"/>
                      <a:pt x="149257" y="188976"/>
                      <a:pt x="152972" y="187833"/>
                    </a:cubicBezTo>
                    <a:cubicBezTo>
                      <a:pt x="156686" y="186690"/>
                      <a:pt x="157544" y="186309"/>
                      <a:pt x="157544" y="186309"/>
                    </a:cubicBezTo>
                    <a:cubicBezTo>
                      <a:pt x="157544" y="186309"/>
                      <a:pt x="156591" y="186309"/>
                      <a:pt x="152686" y="186785"/>
                    </a:cubicBezTo>
                    <a:cubicBezTo>
                      <a:pt x="148781" y="187357"/>
                      <a:pt x="141923" y="188309"/>
                      <a:pt x="130112" y="190595"/>
                    </a:cubicBezTo>
                    <a:cubicBezTo>
                      <a:pt x="124206" y="191738"/>
                      <a:pt x="117062" y="193262"/>
                      <a:pt x="108490" y="195548"/>
                    </a:cubicBezTo>
                    <a:cubicBezTo>
                      <a:pt x="106394" y="196120"/>
                      <a:pt x="104299" y="196691"/>
                      <a:pt x="102013" y="197358"/>
                    </a:cubicBezTo>
                    <a:cubicBezTo>
                      <a:pt x="100203" y="191453"/>
                      <a:pt x="98012" y="184976"/>
                      <a:pt x="95155" y="178022"/>
                    </a:cubicBezTo>
                    <a:cubicBezTo>
                      <a:pt x="90488" y="166592"/>
                      <a:pt x="84106" y="153734"/>
                      <a:pt x="74200" y="140494"/>
                    </a:cubicBezTo>
                    <a:cubicBezTo>
                      <a:pt x="69247" y="134017"/>
                      <a:pt x="63437" y="127159"/>
                      <a:pt x="55531" y="121539"/>
                    </a:cubicBezTo>
                    <a:cubicBezTo>
                      <a:pt x="51816" y="118872"/>
                      <a:pt x="47435" y="116491"/>
                      <a:pt x="42767" y="114872"/>
                    </a:cubicBezTo>
                    <a:cubicBezTo>
                      <a:pt x="47530" y="113252"/>
                      <a:pt x="51816" y="110871"/>
                      <a:pt x="55531" y="108204"/>
                    </a:cubicBezTo>
                    <a:cubicBezTo>
                      <a:pt x="63437" y="102584"/>
                      <a:pt x="69247" y="95726"/>
                      <a:pt x="74200" y="89249"/>
                    </a:cubicBezTo>
                    <a:cubicBezTo>
                      <a:pt x="84106" y="76105"/>
                      <a:pt x="90392" y="63151"/>
                      <a:pt x="95155" y="51721"/>
                    </a:cubicBezTo>
                    <a:cubicBezTo>
                      <a:pt x="98012" y="44768"/>
                      <a:pt x="100203" y="38386"/>
                      <a:pt x="101918" y="32576"/>
                    </a:cubicBezTo>
                    <a:lnTo>
                      <a:pt x="228886" y="32576"/>
                    </a:lnTo>
                    <a:cubicBezTo>
                      <a:pt x="227171" y="34004"/>
                      <a:pt x="225647" y="35528"/>
                      <a:pt x="224124" y="37052"/>
                    </a:cubicBezTo>
                    <a:cubicBezTo>
                      <a:pt x="218313" y="43339"/>
                      <a:pt x="214599" y="50292"/>
                      <a:pt x="212503" y="56674"/>
                    </a:cubicBezTo>
                    <a:cubicBezTo>
                      <a:pt x="211646" y="60008"/>
                      <a:pt x="210788" y="62960"/>
                      <a:pt x="210693" y="65818"/>
                    </a:cubicBezTo>
                    <a:cubicBezTo>
                      <a:pt x="210598" y="67247"/>
                      <a:pt x="210408" y="68485"/>
                      <a:pt x="210503" y="69723"/>
                    </a:cubicBezTo>
                    <a:cubicBezTo>
                      <a:pt x="210598" y="70961"/>
                      <a:pt x="210693" y="72104"/>
                      <a:pt x="210788" y="73152"/>
                    </a:cubicBezTo>
                    <a:cubicBezTo>
                      <a:pt x="212979" y="91916"/>
                      <a:pt x="229267" y="105537"/>
                      <a:pt x="245078" y="101727"/>
                    </a:cubicBezTo>
                    <a:cubicBezTo>
                      <a:pt x="249555" y="100489"/>
                      <a:pt x="252794" y="97727"/>
                      <a:pt x="254508" y="94964"/>
                    </a:cubicBezTo>
                    <a:cubicBezTo>
                      <a:pt x="256318" y="92297"/>
                      <a:pt x="256985" y="89249"/>
                      <a:pt x="256889" y="87154"/>
                    </a:cubicBezTo>
                    <a:cubicBezTo>
                      <a:pt x="256508" y="82677"/>
                      <a:pt x="253841" y="81153"/>
                      <a:pt x="252413" y="81439"/>
                    </a:cubicBezTo>
                    <a:cubicBezTo>
                      <a:pt x="250889" y="81629"/>
                      <a:pt x="250031" y="83439"/>
                      <a:pt x="248317" y="84677"/>
                    </a:cubicBezTo>
                    <a:cubicBezTo>
                      <a:pt x="246698" y="85916"/>
                      <a:pt x="244031" y="86582"/>
                      <a:pt x="242507" y="85820"/>
                    </a:cubicBezTo>
                    <a:cubicBezTo>
                      <a:pt x="241173" y="85153"/>
                      <a:pt x="238887" y="83915"/>
                      <a:pt x="236601" y="81058"/>
                    </a:cubicBezTo>
                    <a:cubicBezTo>
                      <a:pt x="234506" y="78105"/>
                      <a:pt x="232791" y="74962"/>
                      <a:pt x="232410" y="70866"/>
                    </a:cubicBezTo>
                    <a:cubicBezTo>
                      <a:pt x="232410" y="70390"/>
                      <a:pt x="232315" y="69914"/>
                      <a:pt x="232220" y="69342"/>
                    </a:cubicBezTo>
                    <a:cubicBezTo>
                      <a:pt x="232220" y="68771"/>
                      <a:pt x="232220" y="68104"/>
                      <a:pt x="232220" y="67437"/>
                    </a:cubicBezTo>
                    <a:cubicBezTo>
                      <a:pt x="232125" y="66008"/>
                      <a:pt x="232505" y="64389"/>
                      <a:pt x="232791" y="62484"/>
                    </a:cubicBezTo>
                    <a:cubicBezTo>
                      <a:pt x="233649" y="58769"/>
                      <a:pt x="235553" y="54102"/>
                      <a:pt x="238792" y="49625"/>
                    </a:cubicBezTo>
                    <a:cubicBezTo>
                      <a:pt x="242030" y="45148"/>
                      <a:pt x="246793" y="40958"/>
                      <a:pt x="252508" y="38767"/>
                    </a:cubicBezTo>
                    <a:cubicBezTo>
                      <a:pt x="253937" y="38005"/>
                      <a:pt x="255461" y="38005"/>
                      <a:pt x="256889" y="37433"/>
                    </a:cubicBezTo>
                    <a:cubicBezTo>
                      <a:pt x="258413" y="37243"/>
                      <a:pt x="259937" y="37148"/>
                      <a:pt x="261557" y="37052"/>
                    </a:cubicBezTo>
                    <a:cubicBezTo>
                      <a:pt x="264986" y="37338"/>
                      <a:pt x="268510" y="37719"/>
                      <a:pt x="271844" y="39148"/>
                    </a:cubicBezTo>
                    <a:cubicBezTo>
                      <a:pt x="283845" y="43434"/>
                      <a:pt x="293846" y="55245"/>
                      <a:pt x="298037" y="68771"/>
                    </a:cubicBezTo>
                    <a:cubicBezTo>
                      <a:pt x="300228" y="75533"/>
                      <a:pt x="301085" y="82868"/>
                      <a:pt x="300419" y="89916"/>
                    </a:cubicBezTo>
                    <a:cubicBezTo>
                      <a:pt x="299657" y="97060"/>
                      <a:pt x="297466" y="104203"/>
                      <a:pt x="294227" y="110776"/>
                    </a:cubicBezTo>
                    <a:cubicBezTo>
                      <a:pt x="289655" y="120015"/>
                      <a:pt x="283274" y="128111"/>
                      <a:pt x="276130" y="134969"/>
                    </a:cubicBezTo>
                    <a:cubicBezTo>
                      <a:pt x="269081" y="141923"/>
                      <a:pt x="261080" y="147542"/>
                      <a:pt x="253079" y="152400"/>
                    </a:cubicBezTo>
                    <a:cubicBezTo>
                      <a:pt x="236792" y="161830"/>
                      <a:pt x="219742" y="168021"/>
                      <a:pt x="203740" y="173546"/>
                    </a:cubicBezTo>
                    <a:cubicBezTo>
                      <a:pt x="187643" y="179070"/>
                      <a:pt x="172403" y="184118"/>
                      <a:pt x="158496" y="190214"/>
                    </a:cubicBezTo>
                    <a:cubicBezTo>
                      <a:pt x="144685" y="196310"/>
                      <a:pt x="132207" y="203359"/>
                      <a:pt x="121825" y="211550"/>
                    </a:cubicBezTo>
                    <a:cubicBezTo>
                      <a:pt x="111347" y="219742"/>
                      <a:pt x="103156" y="229172"/>
                      <a:pt x="97346" y="239078"/>
                    </a:cubicBezTo>
                    <a:cubicBezTo>
                      <a:pt x="91535" y="248984"/>
                      <a:pt x="88297" y="259556"/>
                      <a:pt x="88678" y="269558"/>
                    </a:cubicBezTo>
                    <a:cubicBezTo>
                      <a:pt x="89059" y="279464"/>
                      <a:pt x="92774" y="288417"/>
                      <a:pt x="98774" y="294418"/>
                    </a:cubicBezTo>
                    <a:cubicBezTo>
                      <a:pt x="102680" y="298323"/>
                      <a:pt x="107252" y="300704"/>
                      <a:pt x="111919" y="302038"/>
                    </a:cubicBezTo>
                    <a:cubicBezTo>
                      <a:pt x="107252" y="303276"/>
                      <a:pt x="102680" y="305753"/>
                      <a:pt x="98774" y="309658"/>
                    </a:cubicBezTo>
                    <a:cubicBezTo>
                      <a:pt x="92774" y="315563"/>
                      <a:pt x="89059" y="324612"/>
                      <a:pt x="88678" y="334518"/>
                    </a:cubicBezTo>
                    <a:cubicBezTo>
                      <a:pt x="88297" y="344519"/>
                      <a:pt x="91535" y="355092"/>
                      <a:pt x="97346" y="364998"/>
                    </a:cubicBezTo>
                    <a:cubicBezTo>
                      <a:pt x="103156" y="374904"/>
                      <a:pt x="111443" y="384334"/>
                      <a:pt x="121825" y="392525"/>
                    </a:cubicBezTo>
                    <a:cubicBezTo>
                      <a:pt x="132207" y="400812"/>
                      <a:pt x="144590" y="407861"/>
                      <a:pt x="158496" y="413861"/>
                    </a:cubicBezTo>
                    <a:cubicBezTo>
                      <a:pt x="172403" y="419957"/>
                      <a:pt x="187643" y="425006"/>
                      <a:pt x="203740" y="430530"/>
                    </a:cubicBezTo>
                    <a:cubicBezTo>
                      <a:pt x="219742" y="436055"/>
                      <a:pt x="236792" y="442150"/>
                      <a:pt x="253079" y="451675"/>
                    </a:cubicBezTo>
                    <a:cubicBezTo>
                      <a:pt x="261080" y="456533"/>
                      <a:pt x="269081" y="462153"/>
                      <a:pt x="276130" y="469106"/>
                    </a:cubicBezTo>
                    <a:cubicBezTo>
                      <a:pt x="283274" y="475964"/>
                      <a:pt x="289655" y="483965"/>
                      <a:pt x="294227" y="493300"/>
                    </a:cubicBezTo>
                    <a:cubicBezTo>
                      <a:pt x="297466" y="499872"/>
                      <a:pt x="299752" y="507111"/>
                      <a:pt x="300419" y="514160"/>
                    </a:cubicBezTo>
                    <a:cubicBezTo>
                      <a:pt x="301181" y="521303"/>
                      <a:pt x="300228" y="528542"/>
                      <a:pt x="298037" y="535305"/>
                    </a:cubicBezTo>
                    <a:cubicBezTo>
                      <a:pt x="293751" y="548831"/>
                      <a:pt x="283750" y="560642"/>
                      <a:pt x="271844" y="564928"/>
                    </a:cubicBezTo>
                    <a:cubicBezTo>
                      <a:pt x="268510" y="566357"/>
                      <a:pt x="264986" y="566738"/>
                      <a:pt x="261557" y="567023"/>
                    </a:cubicBezTo>
                    <a:cubicBezTo>
                      <a:pt x="259937" y="567023"/>
                      <a:pt x="258413" y="566833"/>
                      <a:pt x="256889" y="566642"/>
                    </a:cubicBezTo>
                    <a:cubicBezTo>
                      <a:pt x="255366" y="566166"/>
                      <a:pt x="253841" y="566071"/>
                      <a:pt x="252508" y="565309"/>
                    </a:cubicBezTo>
                    <a:cubicBezTo>
                      <a:pt x="246793" y="563023"/>
                      <a:pt x="242126" y="558832"/>
                      <a:pt x="238792" y="554450"/>
                    </a:cubicBezTo>
                    <a:cubicBezTo>
                      <a:pt x="235458" y="549974"/>
                      <a:pt x="233649" y="545306"/>
                      <a:pt x="232791" y="541592"/>
                    </a:cubicBezTo>
                    <a:cubicBezTo>
                      <a:pt x="232505" y="539687"/>
                      <a:pt x="232125" y="538067"/>
                      <a:pt x="232220" y="536639"/>
                    </a:cubicBezTo>
                    <a:cubicBezTo>
                      <a:pt x="232220" y="535972"/>
                      <a:pt x="232125" y="535305"/>
                      <a:pt x="232220" y="534734"/>
                    </a:cubicBezTo>
                    <a:cubicBezTo>
                      <a:pt x="232220" y="534162"/>
                      <a:pt x="232410" y="533686"/>
                      <a:pt x="232410" y="533210"/>
                    </a:cubicBezTo>
                    <a:cubicBezTo>
                      <a:pt x="232791" y="529114"/>
                      <a:pt x="234506" y="525971"/>
                      <a:pt x="236601" y="523018"/>
                    </a:cubicBezTo>
                    <a:cubicBezTo>
                      <a:pt x="238887" y="520160"/>
                      <a:pt x="241173" y="518922"/>
                      <a:pt x="242507" y="518255"/>
                    </a:cubicBezTo>
                    <a:cubicBezTo>
                      <a:pt x="243935" y="517398"/>
                      <a:pt x="246698" y="518065"/>
                      <a:pt x="248317" y="519398"/>
                    </a:cubicBezTo>
                    <a:cubicBezTo>
                      <a:pt x="250127" y="520732"/>
                      <a:pt x="250889" y="522446"/>
                      <a:pt x="252413" y="522637"/>
                    </a:cubicBezTo>
                    <a:cubicBezTo>
                      <a:pt x="253841" y="522923"/>
                      <a:pt x="256508" y="521399"/>
                      <a:pt x="256889" y="516922"/>
                    </a:cubicBezTo>
                    <a:cubicBezTo>
                      <a:pt x="257080" y="514731"/>
                      <a:pt x="256413" y="511778"/>
                      <a:pt x="254508" y="509111"/>
                    </a:cubicBezTo>
                    <a:cubicBezTo>
                      <a:pt x="252794" y="506349"/>
                      <a:pt x="249460" y="503587"/>
                      <a:pt x="245078" y="502349"/>
                    </a:cubicBezTo>
                    <a:cubicBezTo>
                      <a:pt x="229267" y="498539"/>
                      <a:pt x="212979" y="512159"/>
                      <a:pt x="210788" y="530924"/>
                    </a:cubicBezTo>
                    <a:cubicBezTo>
                      <a:pt x="210788" y="531971"/>
                      <a:pt x="210598" y="533114"/>
                      <a:pt x="210503" y="534353"/>
                    </a:cubicBezTo>
                    <a:cubicBezTo>
                      <a:pt x="210503" y="535591"/>
                      <a:pt x="210598" y="536829"/>
                      <a:pt x="210693" y="538258"/>
                    </a:cubicBezTo>
                    <a:cubicBezTo>
                      <a:pt x="210788" y="541115"/>
                      <a:pt x="211646" y="544068"/>
                      <a:pt x="212503" y="547402"/>
                    </a:cubicBezTo>
                    <a:cubicBezTo>
                      <a:pt x="214599" y="553784"/>
                      <a:pt x="218313" y="560832"/>
                      <a:pt x="224124" y="567023"/>
                    </a:cubicBezTo>
                    <a:cubicBezTo>
                      <a:pt x="229838" y="573215"/>
                      <a:pt x="237839" y="578834"/>
                      <a:pt x="247745" y="581406"/>
                    </a:cubicBezTo>
                    <a:cubicBezTo>
                      <a:pt x="250127" y="582168"/>
                      <a:pt x="252794" y="582263"/>
                      <a:pt x="255366" y="582549"/>
                    </a:cubicBezTo>
                    <a:cubicBezTo>
                      <a:pt x="257937" y="582549"/>
                      <a:pt x="260700" y="582454"/>
                      <a:pt x="263176" y="582073"/>
                    </a:cubicBezTo>
                    <a:cubicBezTo>
                      <a:pt x="268129" y="581120"/>
                      <a:pt x="273082" y="579692"/>
                      <a:pt x="277463" y="577215"/>
                    </a:cubicBezTo>
                    <a:cubicBezTo>
                      <a:pt x="292418" y="568928"/>
                      <a:pt x="302038" y="555022"/>
                      <a:pt x="306324" y="539687"/>
                    </a:cubicBezTo>
                    <a:cubicBezTo>
                      <a:pt x="310610" y="555022"/>
                      <a:pt x="320231" y="568928"/>
                      <a:pt x="335185" y="577215"/>
                    </a:cubicBezTo>
                    <a:cubicBezTo>
                      <a:pt x="339566" y="579692"/>
                      <a:pt x="344519" y="581120"/>
                      <a:pt x="349472" y="582073"/>
                    </a:cubicBezTo>
                    <a:cubicBezTo>
                      <a:pt x="352044" y="582359"/>
                      <a:pt x="354711" y="582549"/>
                      <a:pt x="357283" y="582549"/>
                    </a:cubicBezTo>
                    <a:cubicBezTo>
                      <a:pt x="359855" y="582168"/>
                      <a:pt x="362522" y="582168"/>
                      <a:pt x="364903" y="581406"/>
                    </a:cubicBezTo>
                    <a:cubicBezTo>
                      <a:pt x="374809" y="578930"/>
                      <a:pt x="382715" y="573215"/>
                      <a:pt x="388525" y="567023"/>
                    </a:cubicBezTo>
                    <a:cubicBezTo>
                      <a:pt x="394335" y="560737"/>
                      <a:pt x="398050" y="553784"/>
                      <a:pt x="400145" y="547402"/>
                    </a:cubicBezTo>
                    <a:cubicBezTo>
                      <a:pt x="401003" y="544068"/>
                      <a:pt x="401860" y="541115"/>
                      <a:pt x="401955" y="538258"/>
                    </a:cubicBezTo>
                    <a:cubicBezTo>
                      <a:pt x="402050" y="536829"/>
                      <a:pt x="402241" y="535591"/>
                      <a:pt x="402146" y="534353"/>
                    </a:cubicBezTo>
                    <a:cubicBezTo>
                      <a:pt x="402050" y="533114"/>
                      <a:pt x="401955" y="531971"/>
                      <a:pt x="401860" y="530924"/>
                    </a:cubicBezTo>
                    <a:cubicBezTo>
                      <a:pt x="399669" y="512159"/>
                      <a:pt x="383381" y="498539"/>
                      <a:pt x="367570" y="502349"/>
                    </a:cubicBezTo>
                    <a:cubicBezTo>
                      <a:pt x="363093" y="503587"/>
                      <a:pt x="359855" y="506349"/>
                      <a:pt x="358140" y="509111"/>
                    </a:cubicBezTo>
                    <a:cubicBezTo>
                      <a:pt x="356330" y="511778"/>
                      <a:pt x="355664" y="514826"/>
                      <a:pt x="355759" y="516922"/>
                    </a:cubicBezTo>
                    <a:cubicBezTo>
                      <a:pt x="356140" y="521399"/>
                      <a:pt x="358807" y="522923"/>
                      <a:pt x="360236" y="522637"/>
                    </a:cubicBezTo>
                    <a:cubicBezTo>
                      <a:pt x="361760" y="522446"/>
                      <a:pt x="362617" y="520637"/>
                      <a:pt x="364331" y="519398"/>
                    </a:cubicBezTo>
                    <a:cubicBezTo>
                      <a:pt x="365951" y="518160"/>
                      <a:pt x="368618" y="517493"/>
                      <a:pt x="370142" y="518255"/>
                    </a:cubicBezTo>
                    <a:cubicBezTo>
                      <a:pt x="371475" y="518922"/>
                      <a:pt x="373761" y="520160"/>
                      <a:pt x="376047" y="523018"/>
                    </a:cubicBezTo>
                    <a:cubicBezTo>
                      <a:pt x="378143" y="525971"/>
                      <a:pt x="379857" y="529114"/>
                      <a:pt x="380238" y="533210"/>
                    </a:cubicBezTo>
                    <a:cubicBezTo>
                      <a:pt x="380238" y="533686"/>
                      <a:pt x="380333" y="534162"/>
                      <a:pt x="380429" y="534734"/>
                    </a:cubicBezTo>
                    <a:cubicBezTo>
                      <a:pt x="380429" y="535305"/>
                      <a:pt x="380429" y="535972"/>
                      <a:pt x="380429" y="536639"/>
                    </a:cubicBezTo>
                    <a:cubicBezTo>
                      <a:pt x="380524" y="538067"/>
                      <a:pt x="380143" y="539687"/>
                      <a:pt x="379857" y="541592"/>
                    </a:cubicBezTo>
                    <a:cubicBezTo>
                      <a:pt x="379000" y="545306"/>
                      <a:pt x="377095" y="549974"/>
                      <a:pt x="373856" y="554450"/>
                    </a:cubicBezTo>
                    <a:cubicBezTo>
                      <a:pt x="370618" y="558927"/>
                      <a:pt x="365855" y="563118"/>
                      <a:pt x="360141" y="565309"/>
                    </a:cubicBezTo>
                    <a:cubicBezTo>
                      <a:pt x="358712" y="566071"/>
                      <a:pt x="357188" y="566071"/>
                      <a:pt x="355759" y="566642"/>
                    </a:cubicBezTo>
                    <a:cubicBezTo>
                      <a:pt x="354235" y="566833"/>
                      <a:pt x="352711" y="566928"/>
                      <a:pt x="351092" y="567023"/>
                    </a:cubicBezTo>
                    <a:cubicBezTo>
                      <a:pt x="347663" y="566738"/>
                      <a:pt x="344138" y="566357"/>
                      <a:pt x="340805" y="564928"/>
                    </a:cubicBezTo>
                    <a:cubicBezTo>
                      <a:pt x="328803" y="560642"/>
                      <a:pt x="318802" y="548831"/>
                      <a:pt x="314611" y="535305"/>
                    </a:cubicBezTo>
                    <a:cubicBezTo>
                      <a:pt x="312420" y="528542"/>
                      <a:pt x="311563" y="521208"/>
                      <a:pt x="312230" y="514160"/>
                    </a:cubicBezTo>
                    <a:cubicBezTo>
                      <a:pt x="312992" y="507016"/>
                      <a:pt x="315183" y="499872"/>
                      <a:pt x="318421" y="493300"/>
                    </a:cubicBezTo>
                    <a:cubicBezTo>
                      <a:pt x="322993" y="484061"/>
                      <a:pt x="329375" y="475964"/>
                      <a:pt x="336518" y="469106"/>
                    </a:cubicBezTo>
                    <a:cubicBezTo>
                      <a:pt x="343567" y="462153"/>
                      <a:pt x="351568" y="456533"/>
                      <a:pt x="359569" y="451675"/>
                    </a:cubicBezTo>
                    <a:cubicBezTo>
                      <a:pt x="375857" y="442246"/>
                      <a:pt x="392906" y="436055"/>
                      <a:pt x="408908" y="430530"/>
                    </a:cubicBezTo>
                    <a:cubicBezTo>
                      <a:pt x="425006" y="425006"/>
                      <a:pt x="440246" y="419957"/>
                      <a:pt x="454152" y="413861"/>
                    </a:cubicBezTo>
                    <a:cubicBezTo>
                      <a:pt x="467963" y="407765"/>
                      <a:pt x="480441" y="400717"/>
                      <a:pt x="490824" y="392525"/>
                    </a:cubicBezTo>
                    <a:cubicBezTo>
                      <a:pt x="501301" y="384334"/>
                      <a:pt x="509492" y="374904"/>
                      <a:pt x="515303" y="364998"/>
                    </a:cubicBezTo>
                    <a:cubicBezTo>
                      <a:pt x="521113" y="355092"/>
                      <a:pt x="524351" y="344519"/>
                      <a:pt x="523970" y="334518"/>
                    </a:cubicBezTo>
                    <a:cubicBezTo>
                      <a:pt x="523589" y="324612"/>
                      <a:pt x="519875" y="315659"/>
                      <a:pt x="513874" y="309658"/>
                    </a:cubicBezTo>
                    <a:cubicBezTo>
                      <a:pt x="509969" y="305753"/>
                      <a:pt x="505397" y="303371"/>
                      <a:pt x="500729" y="302038"/>
                    </a:cubicBezTo>
                    <a:cubicBezTo>
                      <a:pt x="505397" y="300800"/>
                      <a:pt x="509969" y="298323"/>
                      <a:pt x="513874" y="294418"/>
                    </a:cubicBezTo>
                    <a:cubicBezTo>
                      <a:pt x="519875" y="288512"/>
                      <a:pt x="523589" y="279464"/>
                      <a:pt x="523970" y="269558"/>
                    </a:cubicBezTo>
                    <a:cubicBezTo>
                      <a:pt x="524351" y="259556"/>
                      <a:pt x="521113" y="248984"/>
                      <a:pt x="515303" y="239078"/>
                    </a:cubicBezTo>
                    <a:cubicBezTo>
                      <a:pt x="509492" y="229172"/>
                      <a:pt x="501206" y="219742"/>
                      <a:pt x="490824" y="211550"/>
                    </a:cubicBezTo>
                    <a:cubicBezTo>
                      <a:pt x="480441" y="203264"/>
                      <a:pt x="468059" y="196215"/>
                      <a:pt x="454152" y="190214"/>
                    </a:cubicBezTo>
                    <a:cubicBezTo>
                      <a:pt x="440246" y="184118"/>
                      <a:pt x="425006" y="179070"/>
                      <a:pt x="408908" y="173546"/>
                    </a:cubicBezTo>
                    <a:cubicBezTo>
                      <a:pt x="392906" y="168021"/>
                      <a:pt x="375857" y="161925"/>
                      <a:pt x="359569" y="152400"/>
                    </a:cubicBezTo>
                    <a:cubicBezTo>
                      <a:pt x="351568" y="147542"/>
                      <a:pt x="343567" y="141923"/>
                      <a:pt x="336518" y="134969"/>
                    </a:cubicBezTo>
                    <a:cubicBezTo>
                      <a:pt x="329375" y="128111"/>
                      <a:pt x="322993" y="120110"/>
                      <a:pt x="318421" y="110776"/>
                    </a:cubicBezTo>
                    <a:cubicBezTo>
                      <a:pt x="315183" y="104203"/>
                      <a:pt x="312896" y="96965"/>
                      <a:pt x="312230" y="89916"/>
                    </a:cubicBezTo>
                    <a:cubicBezTo>
                      <a:pt x="311468" y="82772"/>
                      <a:pt x="312420" y="75533"/>
                      <a:pt x="314611" y="68771"/>
                    </a:cubicBezTo>
                    <a:cubicBezTo>
                      <a:pt x="318897" y="55245"/>
                      <a:pt x="328899" y="43434"/>
                      <a:pt x="340805" y="39148"/>
                    </a:cubicBezTo>
                    <a:cubicBezTo>
                      <a:pt x="344138" y="37719"/>
                      <a:pt x="347663" y="37338"/>
                      <a:pt x="351092" y="37052"/>
                    </a:cubicBezTo>
                    <a:cubicBezTo>
                      <a:pt x="352711" y="37052"/>
                      <a:pt x="354235" y="37243"/>
                      <a:pt x="355759" y="37433"/>
                    </a:cubicBezTo>
                    <a:cubicBezTo>
                      <a:pt x="357283" y="37910"/>
                      <a:pt x="358807" y="38005"/>
                      <a:pt x="360141" y="38767"/>
                    </a:cubicBezTo>
                    <a:cubicBezTo>
                      <a:pt x="365855" y="41053"/>
                      <a:pt x="370523" y="45244"/>
                      <a:pt x="373856" y="49625"/>
                    </a:cubicBezTo>
                    <a:cubicBezTo>
                      <a:pt x="377190" y="54102"/>
                      <a:pt x="379000" y="58769"/>
                      <a:pt x="379857" y="62484"/>
                    </a:cubicBezTo>
                    <a:cubicBezTo>
                      <a:pt x="380143" y="64389"/>
                      <a:pt x="380524" y="66008"/>
                      <a:pt x="380429" y="67437"/>
                    </a:cubicBezTo>
                    <a:cubicBezTo>
                      <a:pt x="380429" y="68104"/>
                      <a:pt x="380524" y="68771"/>
                      <a:pt x="380429" y="69342"/>
                    </a:cubicBezTo>
                    <a:cubicBezTo>
                      <a:pt x="380429" y="69914"/>
                      <a:pt x="380238" y="70390"/>
                      <a:pt x="380238" y="70866"/>
                    </a:cubicBezTo>
                    <a:cubicBezTo>
                      <a:pt x="379857" y="74962"/>
                      <a:pt x="378143" y="78105"/>
                      <a:pt x="376047" y="81058"/>
                    </a:cubicBezTo>
                    <a:cubicBezTo>
                      <a:pt x="373761" y="83915"/>
                      <a:pt x="371475" y="85153"/>
                      <a:pt x="370142" y="85820"/>
                    </a:cubicBezTo>
                    <a:cubicBezTo>
                      <a:pt x="368713" y="86678"/>
                      <a:pt x="365951" y="86011"/>
                      <a:pt x="364331" y="84677"/>
                    </a:cubicBezTo>
                    <a:cubicBezTo>
                      <a:pt x="362522" y="83344"/>
                      <a:pt x="361760" y="81629"/>
                      <a:pt x="360236" y="81439"/>
                    </a:cubicBezTo>
                    <a:cubicBezTo>
                      <a:pt x="358807" y="81153"/>
                      <a:pt x="356140" y="82677"/>
                      <a:pt x="355759" y="87154"/>
                    </a:cubicBezTo>
                    <a:cubicBezTo>
                      <a:pt x="355568" y="89345"/>
                      <a:pt x="356235" y="92297"/>
                      <a:pt x="358140" y="94964"/>
                    </a:cubicBezTo>
                    <a:cubicBezTo>
                      <a:pt x="359855" y="97727"/>
                      <a:pt x="363188" y="100489"/>
                      <a:pt x="367570" y="101727"/>
                    </a:cubicBezTo>
                    <a:cubicBezTo>
                      <a:pt x="383381" y="105537"/>
                      <a:pt x="399669" y="91916"/>
                      <a:pt x="401860" y="73152"/>
                    </a:cubicBezTo>
                    <a:cubicBezTo>
                      <a:pt x="401860" y="72104"/>
                      <a:pt x="402050" y="70961"/>
                      <a:pt x="402146" y="69723"/>
                    </a:cubicBezTo>
                    <a:cubicBezTo>
                      <a:pt x="402146" y="68485"/>
                      <a:pt x="402050" y="67247"/>
                      <a:pt x="401955" y="65818"/>
                    </a:cubicBezTo>
                    <a:cubicBezTo>
                      <a:pt x="401860" y="62960"/>
                      <a:pt x="401003" y="60008"/>
                      <a:pt x="400145" y="56674"/>
                    </a:cubicBezTo>
                    <a:cubicBezTo>
                      <a:pt x="398050" y="50292"/>
                      <a:pt x="394335" y="43244"/>
                      <a:pt x="388525" y="37052"/>
                    </a:cubicBezTo>
                    <a:cubicBezTo>
                      <a:pt x="387096" y="35528"/>
                      <a:pt x="385477" y="34004"/>
                      <a:pt x="383762" y="32576"/>
                    </a:cubicBezTo>
                    <a:lnTo>
                      <a:pt x="510731" y="32576"/>
                    </a:lnTo>
                    <a:cubicBezTo>
                      <a:pt x="512541" y="38481"/>
                      <a:pt x="514731" y="44863"/>
                      <a:pt x="517493" y="51721"/>
                    </a:cubicBezTo>
                    <a:cubicBezTo>
                      <a:pt x="522161" y="63151"/>
                      <a:pt x="528542" y="76010"/>
                      <a:pt x="538449" y="89249"/>
                    </a:cubicBezTo>
                    <a:cubicBezTo>
                      <a:pt x="543401" y="95726"/>
                      <a:pt x="549212" y="102584"/>
                      <a:pt x="557117" y="108204"/>
                    </a:cubicBezTo>
                    <a:cubicBezTo>
                      <a:pt x="560832" y="110871"/>
                      <a:pt x="565214" y="113252"/>
                      <a:pt x="569881" y="114872"/>
                    </a:cubicBezTo>
                    <a:cubicBezTo>
                      <a:pt x="565118" y="116491"/>
                      <a:pt x="560832" y="118872"/>
                      <a:pt x="557117" y="121539"/>
                    </a:cubicBezTo>
                    <a:cubicBezTo>
                      <a:pt x="549212" y="127159"/>
                      <a:pt x="543401" y="134017"/>
                      <a:pt x="538449" y="140494"/>
                    </a:cubicBezTo>
                    <a:cubicBezTo>
                      <a:pt x="528542" y="153638"/>
                      <a:pt x="522256" y="166592"/>
                      <a:pt x="517493" y="178022"/>
                    </a:cubicBezTo>
                    <a:cubicBezTo>
                      <a:pt x="514636" y="184976"/>
                      <a:pt x="512445" y="191453"/>
                      <a:pt x="510635" y="197358"/>
                    </a:cubicBezTo>
                    <a:cubicBezTo>
                      <a:pt x="508445" y="196691"/>
                      <a:pt x="506254" y="196120"/>
                      <a:pt x="504158" y="195548"/>
                    </a:cubicBezTo>
                    <a:cubicBezTo>
                      <a:pt x="495586" y="193262"/>
                      <a:pt x="488442" y="191738"/>
                      <a:pt x="482537" y="190595"/>
                    </a:cubicBezTo>
                    <a:cubicBezTo>
                      <a:pt x="470726" y="188309"/>
                      <a:pt x="463868" y="187357"/>
                      <a:pt x="459962" y="186785"/>
                    </a:cubicBezTo>
                    <a:cubicBezTo>
                      <a:pt x="456057" y="186309"/>
                      <a:pt x="455105" y="186309"/>
                      <a:pt x="455105" y="186309"/>
                    </a:cubicBezTo>
                    <a:cubicBezTo>
                      <a:pt x="455105" y="186309"/>
                      <a:pt x="455962" y="186690"/>
                      <a:pt x="459677" y="187833"/>
                    </a:cubicBezTo>
                    <a:cubicBezTo>
                      <a:pt x="463391" y="188976"/>
                      <a:pt x="470154" y="190786"/>
                      <a:pt x="481679" y="193929"/>
                    </a:cubicBezTo>
                    <a:cubicBezTo>
                      <a:pt x="487490" y="195548"/>
                      <a:pt x="494443" y="197453"/>
                      <a:pt x="502730" y="200120"/>
                    </a:cubicBezTo>
                    <a:cubicBezTo>
                      <a:pt x="511016" y="202787"/>
                      <a:pt x="520732" y="206121"/>
                      <a:pt x="531686" y="210979"/>
                    </a:cubicBezTo>
                    <a:cubicBezTo>
                      <a:pt x="542544" y="215837"/>
                      <a:pt x="554736" y="222218"/>
                      <a:pt x="567024" y="231839"/>
                    </a:cubicBezTo>
                    <a:cubicBezTo>
                      <a:pt x="573119" y="236601"/>
                      <a:pt x="579311" y="242126"/>
                      <a:pt x="584168" y="249174"/>
                    </a:cubicBezTo>
                    <a:cubicBezTo>
                      <a:pt x="588931" y="256032"/>
                      <a:pt x="592265" y="264700"/>
                      <a:pt x="591408" y="273749"/>
                    </a:cubicBezTo>
                    <a:cubicBezTo>
                      <a:pt x="590836" y="280130"/>
                      <a:pt x="587407" y="285941"/>
                      <a:pt x="582454" y="289274"/>
                    </a:cubicBezTo>
                    <a:cubicBezTo>
                      <a:pt x="577501" y="292703"/>
                      <a:pt x="571691" y="292989"/>
                      <a:pt x="567309" y="290417"/>
                    </a:cubicBezTo>
                    <a:cubicBezTo>
                      <a:pt x="564833" y="289084"/>
                      <a:pt x="562833" y="286988"/>
                      <a:pt x="561785" y="284988"/>
                    </a:cubicBezTo>
                    <a:cubicBezTo>
                      <a:pt x="560737" y="282988"/>
                      <a:pt x="560356" y="280892"/>
                      <a:pt x="560356" y="279083"/>
                    </a:cubicBezTo>
                    <a:cubicBezTo>
                      <a:pt x="560356" y="275177"/>
                      <a:pt x="561785" y="268891"/>
                      <a:pt x="569119" y="263462"/>
                    </a:cubicBezTo>
                    <a:cubicBezTo>
                      <a:pt x="570357" y="262700"/>
                      <a:pt x="571786" y="262128"/>
                      <a:pt x="572834" y="261080"/>
                    </a:cubicBezTo>
                    <a:cubicBezTo>
                      <a:pt x="573881" y="260033"/>
                      <a:pt x="574358" y="258413"/>
                      <a:pt x="573596" y="256318"/>
                    </a:cubicBezTo>
                    <a:cubicBezTo>
                      <a:pt x="572834" y="254318"/>
                      <a:pt x="570643" y="251936"/>
                      <a:pt x="567119" y="250603"/>
                    </a:cubicBezTo>
                    <a:cubicBezTo>
                      <a:pt x="565404" y="249936"/>
                      <a:pt x="563309" y="249555"/>
                      <a:pt x="561023" y="249650"/>
                    </a:cubicBezTo>
                    <a:cubicBezTo>
                      <a:pt x="558737" y="249650"/>
                      <a:pt x="556260" y="250317"/>
                      <a:pt x="554069" y="251269"/>
                    </a:cubicBezTo>
                    <a:cubicBezTo>
                      <a:pt x="549497" y="253270"/>
                      <a:pt x="545687" y="256985"/>
                      <a:pt x="543211" y="261556"/>
                    </a:cubicBezTo>
                    <a:cubicBezTo>
                      <a:pt x="541116" y="265271"/>
                      <a:pt x="538734" y="273558"/>
                      <a:pt x="541306" y="282702"/>
                    </a:cubicBezTo>
                    <a:cubicBezTo>
                      <a:pt x="542544" y="287274"/>
                      <a:pt x="545116" y="292037"/>
                      <a:pt x="549021" y="295847"/>
                    </a:cubicBezTo>
                    <a:cubicBezTo>
                      <a:pt x="551784" y="298514"/>
                      <a:pt x="555022" y="300514"/>
                      <a:pt x="558546" y="301847"/>
                    </a:cubicBezTo>
                    <a:cubicBezTo>
                      <a:pt x="555022" y="303181"/>
                      <a:pt x="551784" y="305181"/>
                      <a:pt x="549021" y="307848"/>
                    </a:cubicBezTo>
                    <a:cubicBezTo>
                      <a:pt x="545116" y="311658"/>
                      <a:pt x="542544" y="316421"/>
                      <a:pt x="541306" y="320993"/>
                    </a:cubicBezTo>
                    <a:cubicBezTo>
                      <a:pt x="538639" y="330232"/>
                      <a:pt x="541116" y="338423"/>
                      <a:pt x="543211" y="342138"/>
                    </a:cubicBezTo>
                    <a:cubicBezTo>
                      <a:pt x="545592" y="346710"/>
                      <a:pt x="549497" y="350425"/>
                      <a:pt x="554069" y="352425"/>
                    </a:cubicBezTo>
                    <a:cubicBezTo>
                      <a:pt x="556355" y="353473"/>
                      <a:pt x="558737" y="353949"/>
                      <a:pt x="561023" y="354044"/>
                    </a:cubicBezTo>
                    <a:cubicBezTo>
                      <a:pt x="563309" y="354044"/>
                      <a:pt x="565309" y="353759"/>
                      <a:pt x="567119" y="353092"/>
                    </a:cubicBezTo>
                    <a:cubicBezTo>
                      <a:pt x="570643" y="351758"/>
                      <a:pt x="572834" y="349472"/>
                      <a:pt x="573596" y="347377"/>
                    </a:cubicBezTo>
                    <a:cubicBezTo>
                      <a:pt x="574358" y="345281"/>
                      <a:pt x="573881" y="343662"/>
                      <a:pt x="572834" y="342614"/>
                    </a:cubicBezTo>
                    <a:cubicBezTo>
                      <a:pt x="571786" y="341567"/>
                      <a:pt x="570357" y="340995"/>
                      <a:pt x="569119" y="340233"/>
                    </a:cubicBezTo>
                    <a:cubicBezTo>
                      <a:pt x="561785" y="334899"/>
                      <a:pt x="560451" y="328517"/>
                      <a:pt x="560356" y="324612"/>
                    </a:cubicBezTo>
                    <a:cubicBezTo>
                      <a:pt x="560356" y="322707"/>
                      <a:pt x="560737" y="320612"/>
                      <a:pt x="561785" y="318707"/>
                    </a:cubicBezTo>
                    <a:cubicBezTo>
                      <a:pt x="562833" y="316706"/>
                      <a:pt x="564833" y="314706"/>
                      <a:pt x="567309" y="313277"/>
                    </a:cubicBezTo>
                    <a:cubicBezTo>
                      <a:pt x="571691" y="310706"/>
                      <a:pt x="577501" y="310991"/>
                      <a:pt x="582454" y="314420"/>
                    </a:cubicBezTo>
                    <a:cubicBezTo>
                      <a:pt x="587407" y="317754"/>
                      <a:pt x="590836" y="323564"/>
                      <a:pt x="591408" y="329946"/>
                    </a:cubicBezTo>
                    <a:cubicBezTo>
                      <a:pt x="592265" y="338900"/>
                      <a:pt x="589026" y="347663"/>
                      <a:pt x="584168" y="354521"/>
                    </a:cubicBezTo>
                    <a:cubicBezTo>
                      <a:pt x="579311" y="361474"/>
                      <a:pt x="573119" y="366998"/>
                      <a:pt x="567024" y="371856"/>
                    </a:cubicBezTo>
                    <a:cubicBezTo>
                      <a:pt x="554736" y="381476"/>
                      <a:pt x="542544" y="387858"/>
                      <a:pt x="531686" y="392716"/>
                    </a:cubicBezTo>
                    <a:cubicBezTo>
                      <a:pt x="520732" y="397574"/>
                      <a:pt x="511016" y="400907"/>
                      <a:pt x="502730" y="403574"/>
                    </a:cubicBezTo>
                    <a:cubicBezTo>
                      <a:pt x="494443" y="406241"/>
                      <a:pt x="487394" y="408146"/>
                      <a:pt x="481679" y="409766"/>
                    </a:cubicBezTo>
                    <a:cubicBezTo>
                      <a:pt x="470154" y="412909"/>
                      <a:pt x="463391" y="414719"/>
                      <a:pt x="459677" y="415862"/>
                    </a:cubicBezTo>
                    <a:cubicBezTo>
                      <a:pt x="455867" y="417005"/>
                      <a:pt x="455105" y="417386"/>
                      <a:pt x="455105" y="417386"/>
                    </a:cubicBezTo>
                    <a:cubicBezTo>
                      <a:pt x="455105" y="417386"/>
                      <a:pt x="456057" y="417386"/>
                      <a:pt x="459962" y="416909"/>
                    </a:cubicBezTo>
                    <a:cubicBezTo>
                      <a:pt x="463868" y="416338"/>
                      <a:pt x="470726" y="415385"/>
                      <a:pt x="482537" y="413099"/>
                    </a:cubicBezTo>
                    <a:cubicBezTo>
                      <a:pt x="488442" y="411956"/>
                      <a:pt x="495586" y="410432"/>
                      <a:pt x="504158" y="408146"/>
                    </a:cubicBezTo>
                    <a:cubicBezTo>
                      <a:pt x="512731" y="405860"/>
                      <a:pt x="522732" y="402908"/>
                      <a:pt x="534162" y="398240"/>
                    </a:cubicBezTo>
                    <a:cubicBezTo>
                      <a:pt x="545497" y="393573"/>
                      <a:pt x="558356" y="387287"/>
                      <a:pt x="571500" y="377476"/>
                    </a:cubicBezTo>
                    <a:cubicBezTo>
                      <a:pt x="577977" y="372523"/>
                      <a:pt x="584740" y="366713"/>
                      <a:pt x="590360" y="358902"/>
                    </a:cubicBezTo>
                    <a:cubicBezTo>
                      <a:pt x="595884" y="351092"/>
                      <a:pt x="600170" y="340805"/>
                      <a:pt x="599123" y="329375"/>
                    </a:cubicBezTo>
                    <a:cubicBezTo>
                      <a:pt x="598456" y="321278"/>
                      <a:pt x="594646" y="313182"/>
                      <a:pt x="588359" y="307467"/>
                    </a:cubicBezTo>
                    <a:cubicBezTo>
                      <a:pt x="585788" y="305181"/>
                      <a:pt x="582835" y="303276"/>
                      <a:pt x="579501" y="301943"/>
                    </a:cubicBezTo>
                    <a:cubicBezTo>
                      <a:pt x="582835" y="300609"/>
                      <a:pt x="585788" y="298704"/>
                      <a:pt x="588359" y="296418"/>
                    </a:cubicBezTo>
                    <a:cubicBezTo>
                      <a:pt x="594646" y="290703"/>
                      <a:pt x="598456" y="282607"/>
                      <a:pt x="599123" y="274511"/>
                    </a:cubicBezTo>
                    <a:cubicBezTo>
                      <a:pt x="600075" y="263081"/>
                      <a:pt x="595884" y="252794"/>
                      <a:pt x="590360" y="244983"/>
                    </a:cubicBezTo>
                    <a:cubicBezTo>
                      <a:pt x="584740" y="237077"/>
                      <a:pt x="577977" y="231267"/>
                      <a:pt x="571500" y="226409"/>
                    </a:cubicBezTo>
                    <a:cubicBezTo>
                      <a:pt x="558356" y="216599"/>
                      <a:pt x="545592" y="210217"/>
                      <a:pt x="534162" y="205645"/>
                    </a:cubicBezTo>
                    <a:cubicBezTo>
                      <a:pt x="527495" y="202978"/>
                      <a:pt x="521399" y="200882"/>
                      <a:pt x="515684" y="199073"/>
                    </a:cubicBezTo>
                    <a:cubicBezTo>
                      <a:pt x="517684" y="193358"/>
                      <a:pt x="519970" y="187262"/>
                      <a:pt x="523018" y="180499"/>
                    </a:cubicBezTo>
                    <a:cubicBezTo>
                      <a:pt x="527876" y="169545"/>
                      <a:pt x="534353" y="157258"/>
                      <a:pt x="543973" y="144875"/>
                    </a:cubicBezTo>
                    <a:cubicBezTo>
                      <a:pt x="548831" y="138779"/>
                      <a:pt x="554355" y="132493"/>
                      <a:pt x="561404" y="127635"/>
                    </a:cubicBezTo>
                    <a:cubicBezTo>
                      <a:pt x="568262" y="122777"/>
                      <a:pt x="577025" y="119539"/>
                      <a:pt x="586074" y="120396"/>
                    </a:cubicBezTo>
                    <a:cubicBezTo>
                      <a:pt x="592455" y="120968"/>
                      <a:pt x="598266" y="124397"/>
                      <a:pt x="601694" y="129350"/>
                    </a:cubicBezTo>
                    <a:cubicBezTo>
                      <a:pt x="605124" y="134303"/>
                      <a:pt x="605409" y="140208"/>
                      <a:pt x="602837" y="144590"/>
                    </a:cubicBezTo>
                    <a:cubicBezTo>
                      <a:pt x="601504" y="147066"/>
                      <a:pt x="599409" y="149066"/>
                      <a:pt x="597408" y="150114"/>
                    </a:cubicBezTo>
                    <a:cubicBezTo>
                      <a:pt x="595408" y="151162"/>
                      <a:pt x="593312" y="151543"/>
                      <a:pt x="591408" y="151543"/>
                    </a:cubicBezTo>
                    <a:cubicBezTo>
                      <a:pt x="587502" y="151543"/>
                      <a:pt x="581120" y="150114"/>
                      <a:pt x="575691" y="142780"/>
                    </a:cubicBezTo>
                    <a:cubicBezTo>
                      <a:pt x="574929" y="141542"/>
                      <a:pt x="574358" y="140113"/>
                      <a:pt x="573310" y="138970"/>
                    </a:cubicBezTo>
                    <a:cubicBezTo>
                      <a:pt x="572262" y="137922"/>
                      <a:pt x="570643" y="137351"/>
                      <a:pt x="568547" y="138208"/>
                    </a:cubicBezTo>
                    <a:cubicBezTo>
                      <a:pt x="566547" y="138970"/>
                      <a:pt x="564166" y="141161"/>
                      <a:pt x="562833" y="144685"/>
                    </a:cubicBezTo>
                    <a:cubicBezTo>
                      <a:pt x="562166" y="146399"/>
                      <a:pt x="561785" y="148495"/>
                      <a:pt x="561880" y="150781"/>
                    </a:cubicBezTo>
                    <a:cubicBezTo>
                      <a:pt x="561880" y="153067"/>
                      <a:pt x="562547" y="155543"/>
                      <a:pt x="563499" y="157829"/>
                    </a:cubicBezTo>
                    <a:cubicBezTo>
                      <a:pt x="565500" y="162401"/>
                      <a:pt x="569309" y="166306"/>
                      <a:pt x="573786" y="168688"/>
                    </a:cubicBezTo>
                    <a:cubicBezTo>
                      <a:pt x="577501" y="170783"/>
                      <a:pt x="585788" y="173260"/>
                      <a:pt x="595122" y="170593"/>
                    </a:cubicBezTo>
                    <a:cubicBezTo>
                      <a:pt x="599694" y="169355"/>
                      <a:pt x="604552" y="166783"/>
                      <a:pt x="608362" y="162782"/>
                    </a:cubicBezTo>
                    <a:cubicBezTo>
                      <a:pt x="609981" y="161163"/>
                      <a:pt x="611219" y="159258"/>
                      <a:pt x="612362" y="157258"/>
                    </a:cubicBezTo>
                    <a:lnTo>
                      <a:pt x="612362" y="128397"/>
                    </a:lnTo>
                    <a:cubicBezTo>
                      <a:pt x="611315" y="126587"/>
                      <a:pt x="610172" y="124968"/>
                      <a:pt x="608838" y="123444"/>
                    </a:cubicBezTo>
                    <a:cubicBezTo>
                      <a:pt x="605314" y="119539"/>
                      <a:pt x="600742" y="116681"/>
                      <a:pt x="595884" y="114872"/>
                    </a:cubicBezTo>
                    <a:cubicBezTo>
                      <a:pt x="600742" y="113062"/>
                      <a:pt x="605314" y="110204"/>
                      <a:pt x="608838" y="106299"/>
                    </a:cubicBezTo>
                    <a:cubicBezTo>
                      <a:pt x="610172" y="104870"/>
                      <a:pt x="611315" y="103156"/>
                      <a:pt x="612362" y="101346"/>
                    </a:cubicBezTo>
                    <a:lnTo>
                      <a:pt x="612362" y="72485"/>
                    </a:lnTo>
                    <a:cubicBezTo>
                      <a:pt x="611219" y="70485"/>
                      <a:pt x="609981" y="68675"/>
                      <a:pt x="608362" y="66961"/>
                    </a:cubicBezTo>
                    <a:cubicBezTo>
                      <a:pt x="604552" y="62960"/>
                      <a:pt x="599694" y="60484"/>
                      <a:pt x="595122" y="59150"/>
                    </a:cubicBezTo>
                    <a:cubicBezTo>
                      <a:pt x="585883" y="56483"/>
                      <a:pt x="577596" y="58960"/>
                      <a:pt x="573786" y="61055"/>
                    </a:cubicBezTo>
                    <a:cubicBezTo>
                      <a:pt x="569214" y="63532"/>
                      <a:pt x="565500" y="67342"/>
                      <a:pt x="563499" y="71914"/>
                    </a:cubicBezTo>
                    <a:cubicBezTo>
                      <a:pt x="562451" y="74200"/>
                      <a:pt x="561880" y="76581"/>
                      <a:pt x="561880" y="78962"/>
                    </a:cubicBezTo>
                    <a:cubicBezTo>
                      <a:pt x="561880" y="81248"/>
                      <a:pt x="562166" y="83344"/>
                      <a:pt x="562833" y="85058"/>
                    </a:cubicBezTo>
                    <a:cubicBezTo>
                      <a:pt x="564166" y="88583"/>
                      <a:pt x="566452" y="90773"/>
                      <a:pt x="568547" y="91535"/>
                    </a:cubicBezTo>
                    <a:cubicBezTo>
                      <a:pt x="570643" y="92297"/>
                      <a:pt x="572262" y="91821"/>
                      <a:pt x="573310" y="90773"/>
                    </a:cubicBezTo>
                    <a:cubicBezTo>
                      <a:pt x="574358" y="89726"/>
                      <a:pt x="575025" y="88297"/>
                      <a:pt x="575691" y="86963"/>
                    </a:cubicBezTo>
                    <a:cubicBezTo>
                      <a:pt x="581120" y="79629"/>
                      <a:pt x="587502" y="78200"/>
                      <a:pt x="591408" y="78200"/>
                    </a:cubicBezTo>
                    <a:cubicBezTo>
                      <a:pt x="593312" y="78200"/>
                      <a:pt x="595408" y="78581"/>
                      <a:pt x="597408" y="79629"/>
                    </a:cubicBezTo>
                    <a:cubicBezTo>
                      <a:pt x="599409" y="80677"/>
                      <a:pt x="601409" y="82677"/>
                      <a:pt x="602837" y="85153"/>
                    </a:cubicBezTo>
                    <a:cubicBezTo>
                      <a:pt x="605409" y="89535"/>
                      <a:pt x="605124" y="95441"/>
                      <a:pt x="601694" y="100394"/>
                    </a:cubicBezTo>
                    <a:cubicBezTo>
                      <a:pt x="598266" y="105347"/>
                      <a:pt x="592455" y="108776"/>
                      <a:pt x="586074" y="109347"/>
                    </a:cubicBezTo>
                    <a:cubicBezTo>
                      <a:pt x="577025" y="110204"/>
                      <a:pt x="568262" y="106871"/>
                      <a:pt x="561404" y="102108"/>
                    </a:cubicBezTo>
                    <a:cubicBezTo>
                      <a:pt x="554450" y="97250"/>
                      <a:pt x="548831" y="91059"/>
                      <a:pt x="543973" y="84868"/>
                    </a:cubicBezTo>
                    <a:cubicBezTo>
                      <a:pt x="534353" y="72485"/>
                      <a:pt x="527876" y="60198"/>
                      <a:pt x="523018" y="49244"/>
                    </a:cubicBezTo>
                    <a:cubicBezTo>
                      <a:pt x="520351" y="43244"/>
                      <a:pt x="518160" y="37624"/>
                      <a:pt x="516255" y="32385"/>
                    </a:cubicBezTo>
                    <a:lnTo>
                      <a:pt x="612362" y="32385"/>
                    </a:lnTo>
                    <a:lnTo>
                      <a:pt x="612362" y="0"/>
                    </a:lnTo>
                    <a:lnTo>
                      <a:pt x="0" y="0"/>
                    </a:lnTo>
                    <a:lnTo>
                      <a:pt x="0" y="32576"/>
                    </a:lnTo>
                    <a:lnTo>
                      <a:pt x="96108" y="32576"/>
                    </a:lnTo>
                    <a:cubicBezTo>
                      <a:pt x="94202" y="37814"/>
                      <a:pt x="92012" y="43434"/>
                      <a:pt x="89345" y="49435"/>
                    </a:cubicBezTo>
                    <a:cubicBezTo>
                      <a:pt x="84487" y="60389"/>
                      <a:pt x="78010" y="72676"/>
                      <a:pt x="68390" y="85058"/>
                    </a:cubicBezTo>
                    <a:cubicBezTo>
                      <a:pt x="63532" y="91154"/>
                      <a:pt x="58008" y="97441"/>
                      <a:pt x="50959" y="102299"/>
                    </a:cubicBezTo>
                    <a:cubicBezTo>
                      <a:pt x="44101" y="107156"/>
                      <a:pt x="35338" y="110395"/>
                      <a:pt x="26289" y="109538"/>
                    </a:cubicBezTo>
                    <a:cubicBezTo>
                      <a:pt x="19908" y="108966"/>
                      <a:pt x="14097" y="105537"/>
                      <a:pt x="10668" y="100584"/>
                    </a:cubicBezTo>
                    <a:cubicBezTo>
                      <a:pt x="7239" y="95631"/>
                      <a:pt x="6953" y="89726"/>
                      <a:pt x="9525" y="85344"/>
                    </a:cubicBezTo>
                    <a:cubicBezTo>
                      <a:pt x="10859" y="82868"/>
                      <a:pt x="12954" y="80867"/>
                      <a:pt x="14954" y="79820"/>
                    </a:cubicBezTo>
                    <a:cubicBezTo>
                      <a:pt x="16955" y="78772"/>
                      <a:pt x="19050" y="78391"/>
                      <a:pt x="20955" y="78391"/>
                    </a:cubicBezTo>
                    <a:cubicBezTo>
                      <a:pt x="24860" y="78391"/>
                      <a:pt x="31242" y="79820"/>
                      <a:pt x="36671" y="87154"/>
                    </a:cubicBezTo>
                    <a:cubicBezTo>
                      <a:pt x="37433" y="88392"/>
                      <a:pt x="38005" y="89821"/>
                      <a:pt x="39053" y="90964"/>
                    </a:cubicBezTo>
                    <a:cubicBezTo>
                      <a:pt x="40100" y="92012"/>
                      <a:pt x="41720" y="92583"/>
                      <a:pt x="43815" y="91726"/>
                    </a:cubicBezTo>
                    <a:cubicBezTo>
                      <a:pt x="45816" y="90964"/>
                      <a:pt x="48197" y="88773"/>
                      <a:pt x="49530" y="85249"/>
                    </a:cubicBezTo>
                    <a:cubicBezTo>
                      <a:pt x="50197" y="83534"/>
                      <a:pt x="50578" y="81439"/>
                      <a:pt x="50483" y="79153"/>
                    </a:cubicBezTo>
                    <a:cubicBezTo>
                      <a:pt x="50483" y="76867"/>
                      <a:pt x="49816" y="74390"/>
                      <a:pt x="48863" y="72104"/>
                    </a:cubicBezTo>
                    <a:cubicBezTo>
                      <a:pt x="46863" y="67532"/>
                      <a:pt x="43053" y="63627"/>
                      <a:pt x="38576" y="61246"/>
                    </a:cubicBezTo>
                    <a:cubicBezTo>
                      <a:pt x="34862" y="59150"/>
                      <a:pt x="26575" y="56674"/>
                      <a:pt x="17241" y="59341"/>
                    </a:cubicBezTo>
                    <a:cubicBezTo>
                      <a:pt x="12668" y="60579"/>
                      <a:pt x="7811" y="63151"/>
                      <a:pt x="4001" y="67151"/>
                    </a:cubicBezTo>
                    <a:cubicBezTo>
                      <a:pt x="2381" y="68771"/>
                      <a:pt x="1143" y="70676"/>
                      <a:pt x="0" y="72676"/>
                    </a:cubicBezTo>
                    <a:lnTo>
                      <a:pt x="0" y="101537"/>
                    </a:lnTo>
                    <a:cubicBezTo>
                      <a:pt x="1048" y="103346"/>
                      <a:pt x="2191" y="104966"/>
                      <a:pt x="3524" y="106490"/>
                    </a:cubicBezTo>
                    <a:cubicBezTo>
                      <a:pt x="7049" y="110395"/>
                      <a:pt x="11621" y="113252"/>
                      <a:pt x="16478" y="115062"/>
                    </a:cubicBezTo>
                    <a:cubicBezTo>
                      <a:pt x="11621" y="116872"/>
                      <a:pt x="7049" y="119729"/>
                      <a:pt x="3524" y="123634"/>
                    </a:cubicBezTo>
                    <a:cubicBezTo>
                      <a:pt x="2191" y="125063"/>
                      <a:pt x="1048" y="126778"/>
                      <a:pt x="0" y="128588"/>
                    </a:cubicBezTo>
                    <a:close/>
                    <a:moveTo>
                      <a:pt x="152972" y="398431"/>
                    </a:moveTo>
                    <a:cubicBezTo>
                      <a:pt x="149162" y="394335"/>
                      <a:pt x="145161" y="389001"/>
                      <a:pt x="143542" y="381953"/>
                    </a:cubicBezTo>
                    <a:cubicBezTo>
                      <a:pt x="142780" y="378428"/>
                      <a:pt x="142589" y="374523"/>
                      <a:pt x="143542" y="370618"/>
                    </a:cubicBezTo>
                    <a:cubicBezTo>
                      <a:pt x="144494" y="366713"/>
                      <a:pt x="146590" y="362903"/>
                      <a:pt x="150114" y="360236"/>
                    </a:cubicBezTo>
                    <a:cubicBezTo>
                      <a:pt x="152591" y="358331"/>
                      <a:pt x="155734" y="357188"/>
                      <a:pt x="158687" y="357188"/>
                    </a:cubicBezTo>
                    <a:cubicBezTo>
                      <a:pt x="161639" y="357188"/>
                      <a:pt x="164402" y="358426"/>
                      <a:pt x="166307" y="360331"/>
                    </a:cubicBezTo>
                    <a:cubicBezTo>
                      <a:pt x="168593" y="362522"/>
                      <a:pt x="169545" y="365284"/>
                      <a:pt x="169450" y="367094"/>
                    </a:cubicBezTo>
                    <a:cubicBezTo>
                      <a:pt x="169450" y="368903"/>
                      <a:pt x="168688" y="370332"/>
                      <a:pt x="168402" y="371094"/>
                    </a:cubicBezTo>
                    <a:cubicBezTo>
                      <a:pt x="167640" y="372809"/>
                      <a:pt x="167069" y="374428"/>
                      <a:pt x="166402" y="375952"/>
                    </a:cubicBezTo>
                    <a:cubicBezTo>
                      <a:pt x="165830" y="377476"/>
                      <a:pt x="164973" y="379000"/>
                      <a:pt x="165259" y="380524"/>
                    </a:cubicBezTo>
                    <a:cubicBezTo>
                      <a:pt x="165545" y="381953"/>
                      <a:pt x="167354" y="383191"/>
                      <a:pt x="170402" y="382524"/>
                    </a:cubicBezTo>
                    <a:cubicBezTo>
                      <a:pt x="173355" y="381953"/>
                      <a:pt x="176975" y="379286"/>
                      <a:pt x="178594" y="375095"/>
                    </a:cubicBezTo>
                    <a:cubicBezTo>
                      <a:pt x="179261" y="373380"/>
                      <a:pt x="180213" y="369761"/>
                      <a:pt x="178975" y="365284"/>
                    </a:cubicBezTo>
                    <a:cubicBezTo>
                      <a:pt x="177832" y="360902"/>
                      <a:pt x="174403" y="356807"/>
                      <a:pt x="170212" y="354711"/>
                    </a:cubicBezTo>
                    <a:cubicBezTo>
                      <a:pt x="166592" y="352806"/>
                      <a:pt x="162401" y="352044"/>
                      <a:pt x="158401" y="352616"/>
                    </a:cubicBezTo>
                    <a:cubicBezTo>
                      <a:pt x="154496" y="353187"/>
                      <a:pt x="150876" y="354901"/>
                      <a:pt x="147828" y="357188"/>
                    </a:cubicBezTo>
                    <a:cubicBezTo>
                      <a:pt x="143542" y="360521"/>
                      <a:pt x="140970" y="365189"/>
                      <a:pt x="140018" y="369761"/>
                    </a:cubicBezTo>
                    <a:cubicBezTo>
                      <a:pt x="138970" y="374333"/>
                      <a:pt x="139256" y="378809"/>
                      <a:pt x="140208" y="382715"/>
                    </a:cubicBezTo>
                    <a:cubicBezTo>
                      <a:pt x="142208" y="390620"/>
                      <a:pt x="146780" y="396335"/>
                      <a:pt x="150971" y="400526"/>
                    </a:cubicBezTo>
                    <a:cubicBezTo>
                      <a:pt x="153162" y="402622"/>
                      <a:pt x="155353" y="404432"/>
                      <a:pt x="157449" y="405956"/>
                    </a:cubicBezTo>
                    <a:cubicBezTo>
                      <a:pt x="145542" y="400622"/>
                      <a:pt x="134779" y="394525"/>
                      <a:pt x="125730" y="387572"/>
                    </a:cubicBezTo>
                    <a:cubicBezTo>
                      <a:pt x="115634" y="379952"/>
                      <a:pt x="107728" y="371189"/>
                      <a:pt x="102108" y="362045"/>
                    </a:cubicBezTo>
                    <a:cubicBezTo>
                      <a:pt x="96488" y="352901"/>
                      <a:pt x="93441" y="343281"/>
                      <a:pt x="93536" y="334423"/>
                    </a:cubicBezTo>
                    <a:cubicBezTo>
                      <a:pt x="93631" y="325565"/>
                      <a:pt x="96774" y="317564"/>
                      <a:pt x="101822" y="312325"/>
                    </a:cubicBezTo>
                    <a:cubicBezTo>
                      <a:pt x="106871" y="306991"/>
                      <a:pt x="113443" y="304324"/>
                      <a:pt x="119349" y="304229"/>
                    </a:cubicBezTo>
                    <a:cubicBezTo>
                      <a:pt x="125349" y="304038"/>
                      <a:pt x="130397" y="306610"/>
                      <a:pt x="133922" y="309944"/>
                    </a:cubicBezTo>
                    <a:cubicBezTo>
                      <a:pt x="137446" y="313277"/>
                      <a:pt x="139351" y="317278"/>
                      <a:pt x="139732" y="320993"/>
                    </a:cubicBezTo>
                    <a:cubicBezTo>
                      <a:pt x="140208" y="324707"/>
                      <a:pt x="139256" y="327946"/>
                      <a:pt x="137922" y="330518"/>
                    </a:cubicBezTo>
                    <a:cubicBezTo>
                      <a:pt x="136589" y="333089"/>
                      <a:pt x="134969" y="334899"/>
                      <a:pt x="133445" y="336233"/>
                    </a:cubicBezTo>
                    <a:cubicBezTo>
                      <a:pt x="130302" y="338804"/>
                      <a:pt x="127730" y="339471"/>
                      <a:pt x="126206" y="339757"/>
                    </a:cubicBezTo>
                    <a:cubicBezTo>
                      <a:pt x="124683" y="339947"/>
                      <a:pt x="124206" y="340043"/>
                      <a:pt x="124206" y="340043"/>
                    </a:cubicBezTo>
                    <a:cubicBezTo>
                      <a:pt x="124206" y="340043"/>
                      <a:pt x="124683" y="340043"/>
                      <a:pt x="126206" y="340043"/>
                    </a:cubicBezTo>
                    <a:cubicBezTo>
                      <a:pt x="127730" y="339947"/>
                      <a:pt x="130493" y="339471"/>
                      <a:pt x="134017" y="336995"/>
                    </a:cubicBezTo>
                    <a:cubicBezTo>
                      <a:pt x="135731" y="335756"/>
                      <a:pt x="137636" y="333947"/>
                      <a:pt x="139160" y="331280"/>
                    </a:cubicBezTo>
                    <a:cubicBezTo>
                      <a:pt x="140684" y="328613"/>
                      <a:pt x="142018" y="325088"/>
                      <a:pt x="141732" y="320802"/>
                    </a:cubicBezTo>
                    <a:cubicBezTo>
                      <a:pt x="141446" y="316611"/>
                      <a:pt x="139541" y="311944"/>
                      <a:pt x="135731" y="308039"/>
                    </a:cubicBezTo>
                    <a:cubicBezTo>
                      <a:pt x="133255" y="305467"/>
                      <a:pt x="129826" y="303276"/>
                      <a:pt x="125730" y="302038"/>
                    </a:cubicBezTo>
                    <a:cubicBezTo>
                      <a:pt x="129826" y="300800"/>
                      <a:pt x="133255" y="298609"/>
                      <a:pt x="135731" y="296037"/>
                    </a:cubicBezTo>
                    <a:cubicBezTo>
                      <a:pt x="139541" y="292132"/>
                      <a:pt x="141446" y="287465"/>
                      <a:pt x="141732" y="283274"/>
                    </a:cubicBezTo>
                    <a:cubicBezTo>
                      <a:pt x="142018" y="278987"/>
                      <a:pt x="140780" y="275463"/>
                      <a:pt x="139160" y="272796"/>
                    </a:cubicBezTo>
                    <a:cubicBezTo>
                      <a:pt x="137636" y="270129"/>
                      <a:pt x="135731" y="268319"/>
                      <a:pt x="134017" y="267081"/>
                    </a:cubicBezTo>
                    <a:cubicBezTo>
                      <a:pt x="130493" y="264605"/>
                      <a:pt x="127730" y="264224"/>
                      <a:pt x="126206" y="264033"/>
                    </a:cubicBezTo>
                    <a:cubicBezTo>
                      <a:pt x="124683" y="264033"/>
                      <a:pt x="124206" y="264033"/>
                      <a:pt x="124206" y="264033"/>
                    </a:cubicBezTo>
                    <a:cubicBezTo>
                      <a:pt x="124206" y="264033"/>
                      <a:pt x="124683" y="264033"/>
                      <a:pt x="126206" y="264319"/>
                    </a:cubicBezTo>
                    <a:cubicBezTo>
                      <a:pt x="127635" y="264605"/>
                      <a:pt x="130302" y="265271"/>
                      <a:pt x="133445" y="267843"/>
                    </a:cubicBezTo>
                    <a:cubicBezTo>
                      <a:pt x="134969" y="269177"/>
                      <a:pt x="136589" y="270986"/>
                      <a:pt x="137922" y="273558"/>
                    </a:cubicBezTo>
                    <a:cubicBezTo>
                      <a:pt x="139256" y="276035"/>
                      <a:pt x="140208" y="279368"/>
                      <a:pt x="139732" y="283083"/>
                    </a:cubicBezTo>
                    <a:cubicBezTo>
                      <a:pt x="139256" y="286798"/>
                      <a:pt x="137446" y="290798"/>
                      <a:pt x="133922" y="294132"/>
                    </a:cubicBezTo>
                    <a:cubicBezTo>
                      <a:pt x="130493" y="297466"/>
                      <a:pt x="125349" y="300038"/>
                      <a:pt x="119349" y="299847"/>
                    </a:cubicBezTo>
                    <a:cubicBezTo>
                      <a:pt x="113443" y="299752"/>
                      <a:pt x="106775" y="296990"/>
                      <a:pt x="101822" y="291751"/>
                    </a:cubicBezTo>
                    <a:cubicBezTo>
                      <a:pt x="96774" y="286512"/>
                      <a:pt x="93631" y="278511"/>
                      <a:pt x="93536" y="269653"/>
                    </a:cubicBezTo>
                    <a:cubicBezTo>
                      <a:pt x="93441" y="260794"/>
                      <a:pt x="96488" y="251174"/>
                      <a:pt x="102108" y="242030"/>
                    </a:cubicBezTo>
                    <a:cubicBezTo>
                      <a:pt x="107728" y="232886"/>
                      <a:pt x="115634" y="224123"/>
                      <a:pt x="125730" y="216503"/>
                    </a:cubicBezTo>
                    <a:cubicBezTo>
                      <a:pt x="134779" y="209550"/>
                      <a:pt x="145542" y="203454"/>
                      <a:pt x="157449" y="198120"/>
                    </a:cubicBezTo>
                    <a:cubicBezTo>
                      <a:pt x="155353" y="199644"/>
                      <a:pt x="153162" y="201454"/>
                      <a:pt x="150971" y="203549"/>
                    </a:cubicBezTo>
                    <a:cubicBezTo>
                      <a:pt x="146780" y="207740"/>
                      <a:pt x="142304" y="213455"/>
                      <a:pt x="140208" y="221361"/>
                    </a:cubicBezTo>
                    <a:cubicBezTo>
                      <a:pt x="139256" y="225266"/>
                      <a:pt x="138970" y="229743"/>
                      <a:pt x="140018" y="234315"/>
                    </a:cubicBezTo>
                    <a:cubicBezTo>
                      <a:pt x="141066" y="238887"/>
                      <a:pt x="143637" y="243554"/>
                      <a:pt x="147828" y="246888"/>
                    </a:cubicBezTo>
                    <a:cubicBezTo>
                      <a:pt x="150876" y="249269"/>
                      <a:pt x="154400" y="250889"/>
                      <a:pt x="158401" y="251460"/>
                    </a:cubicBezTo>
                    <a:cubicBezTo>
                      <a:pt x="162401" y="252031"/>
                      <a:pt x="166497" y="251269"/>
                      <a:pt x="170212" y="249365"/>
                    </a:cubicBezTo>
                    <a:cubicBezTo>
                      <a:pt x="174403" y="247269"/>
                      <a:pt x="177832" y="243173"/>
                      <a:pt x="178975" y="238792"/>
                    </a:cubicBezTo>
                    <a:cubicBezTo>
                      <a:pt x="180213" y="234315"/>
                      <a:pt x="179261" y="230696"/>
                      <a:pt x="178594" y="228981"/>
                    </a:cubicBezTo>
                    <a:cubicBezTo>
                      <a:pt x="176975" y="224790"/>
                      <a:pt x="173355" y="222028"/>
                      <a:pt x="170402" y="221552"/>
                    </a:cubicBezTo>
                    <a:cubicBezTo>
                      <a:pt x="167354" y="220980"/>
                      <a:pt x="165545" y="222218"/>
                      <a:pt x="165259" y="223552"/>
                    </a:cubicBezTo>
                    <a:cubicBezTo>
                      <a:pt x="164973" y="225076"/>
                      <a:pt x="165830" y="226600"/>
                      <a:pt x="166402" y="228124"/>
                    </a:cubicBezTo>
                    <a:cubicBezTo>
                      <a:pt x="167069" y="229648"/>
                      <a:pt x="167735" y="231267"/>
                      <a:pt x="168402" y="232981"/>
                    </a:cubicBezTo>
                    <a:cubicBezTo>
                      <a:pt x="168688" y="233744"/>
                      <a:pt x="169450" y="235077"/>
                      <a:pt x="169450" y="236982"/>
                    </a:cubicBezTo>
                    <a:cubicBezTo>
                      <a:pt x="169450" y="238792"/>
                      <a:pt x="168593" y="241554"/>
                      <a:pt x="166307" y="243745"/>
                    </a:cubicBezTo>
                    <a:cubicBezTo>
                      <a:pt x="164402" y="245650"/>
                      <a:pt x="161544" y="246888"/>
                      <a:pt x="158687" y="246888"/>
                    </a:cubicBezTo>
                    <a:cubicBezTo>
                      <a:pt x="155734" y="246888"/>
                      <a:pt x="152591" y="245745"/>
                      <a:pt x="150114" y="243840"/>
                    </a:cubicBezTo>
                    <a:cubicBezTo>
                      <a:pt x="146590" y="241173"/>
                      <a:pt x="144494" y="237363"/>
                      <a:pt x="143542" y="233458"/>
                    </a:cubicBezTo>
                    <a:cubicBezTo>
                      <a:pt x="142589" y="229553"/>
                      <a:pt x="142685" y="225647"/>
                      <a:pt x="143542" y="222123"/>
                    </a:cubicBezTo>
                    <a:cubicBezTo>
                      <a:pt x="145161" y="215075"/>
                      <a:pt x="149162" y="209645"/>
                      <a:pt x="152972" y="205645"/>
                    </a:cubicBezTo>
                    <a:cubicBezTo>
                      <a:pt x="159544" y="198977"/>
                      <a:pt x="165830" y="195263"/>
                      <a:pt x="170593" y="192691"/>
                    </a:cubicBezTo>
                    <a:cubicBezTo>
                      <a:pt x="173069" y="200978"/>
                      <a:pt x="176117" y="210026"/>
                      <a:pt x="180118" y="220028"/>
                    </a:cubicBezTo>
                    <a:cubicBezTo>
                      <a:pt x="186214" y="234887"/>
                      <a:pt x="194501" y="251746"/>
                      <a:pt x="207359" y="268891"/>
                    </a:cubicBezTo>
                    <a:cubicBezTo>
                      <a:pt x="213836" y="277368"/>
                      <a:pt x="221456" y="286322"/>
                      <a:pt x="231743" y="293656"/>
                    </a:cubicBezTo>
                    <a:cubicBezTo>
                      <a:pt x="236601" y="297085"/>
                      <a:pt x="242221" y="300133"/>
                      <a:pt x="248412" y="302324"/>
                    </a:cubicBezTo>
                    <a:cubicBezTo>
                      <a:pt x="242221" y="304419"/>
                      <a:pt x="236601" y="307467"/>
                      <a:pt x="231743" y="310991"/>
                    </a:cubicBezTo>
                    <a:cubicBezTo>
                      <a:pt x="221456" y="318325"/>
                      <a:pt x="213836" y="327279"/>
                      <a:pt x="207359" y="335756"/>
                    </a:cubicBezTo>
                    <a:cubicBezTo>
                      <a:pt x="194501" y="352901"/>
                      <a:pt x="186214" y="369761"/>
                      <a:pt x="180118" y="384620"/>
                    </a:cubicBezTo>
                    <a:cubicBezTo>
                      <a:pt x="176117" y="394525"/>
                      <a:pt x="173069" y="403574"/>
                      <a:pt x="170593" y="411956"/>
                    </a:cubicBezTo>
                    <a:cubicBezTo>
                      <a:pt x="165830" y="409289"/>
                      <a:pt x="159639" y="405670"/>
                      <a:pt x="152972" y="399002"/>
                    </a:cubicBezTo>
                    <a:close/>
                    <a:moveTo>
                      <a:pt x="306419" y="495586"/>
                    </a:moveTo>
                    <a:cubicBezTo>
                      <a:pt x="302419" y="489966"/>
                      <a:pt x="294227" y="476631"/>
                      <a:pt x="294227" y="461200"/>
                    </a:cubicBezTo>
                    <a:cubicBezTo>
                      <a:pt x="294227" y="445770"/>
                      <a:pt x="302419" y="432435"/>
                      <a:pt x="306419" y="426815"/>
                    </a:cubicBezTo>
                    <a:cubicBezTo>
                      <a:pt x="310420" y="432435"/>
                      <a:pt x="318611" y="445770"/>
                      <a:pt x="318611" y="461200"/>
                    </a:cubicBezTo>
                    <a:cubicBezTo>
                      <a:pt x="318611" y="476631"/>
                      <a:pt x="310420" y="489966"/>
                      <a:pt x="306419" y="495586"/>
                    </a:cubicBezTo>
                    <a:close/>
                    <a:moveTo>
                      <a:pt x="408718" y="423100"/>
                    </a:moveTo>
                    <a:cubicBezTo>
                      <a:pt x="412147" y="420719"/>
                      <a:pt x="415576" y="417481"/>
                      <a:pt x="417671" y="412718"/>
                    </a:cubicBezTo>
                    <a:cubicBezTo>
                      <a:pt x="419195" y="409289"/>
                      <a:pt x="420053" y="405289"/>
                      <a:pt x="419576" y="400907"/>
                    </a:cubicBezTo>
                    <a:cubicBezTo>
                      <a:pt x="419100" y="396621"/>
                      <a:pt x="417005" y="392144"/>
                      <a:pt x="413480" y="388811"/>
                    </a:cubicBezTo>
                    <a:cubicBezTo>
                      <a:pt x="410909" y="386429"/>
                      <a:pt x="407861" y="384524"/>
                      <a:pt x="404336" y="383667"/>
                    </a:cubicBezTo>
                    <a:cubicBezTo>
                      <a:pt x="400812" y="382810"/>
                      <a:pt x="397097" y="382905"/>
                      <a:pt x="393478" y="383953"/>
                    </a:cubicBezTo>
                    <a:cubicBezTo>
                      <a:pt x="389382" y="385096"/>
                      <a:pt x="385572" y="388049"/>
                      <a:pt x="383477" y="391478"/>
                    </a:cubicBezTo>
                    <a:cubicBezTo>
                      <a:pt x="381381" y="394907"/>
                      <a:pt x="381000" y="398145"/>
                      <a:pt x="381000" y="399764"/>
                    </a:cubicBezTo>
                    <a:cubicBezTo>
                      <a:pt x="381000" y="403765"/>
                      <a:pt x="382905" y="407194"/>
                      <a:pt x="385096" y="408813"/>
                    </a:cubicBezTo>
                    <a:cubicBezTo>
                      <a:pt x="387287" y="410432"/>
                      <a:pt x="389287" y="410337"/>
                      <a:pt x="390239" y="409194"/>
                    </a:cubicBezTo>
                    <a:cubicBezTo>
                      <a:pt x="391287" y="408051"/>
                      <a:pt x="391478" y="406432"/>
                      <a:pt x="391668" y="404813"/>
                    </a:cubicBezTo>
                    <a:cubicBezTo>
                      <a:pt x="391859" y="403193"/>
                      <a:pt x="391954" y="401574"/>
                      <a:pt x="391859" y="399764"/>
                    </a:cubicBezTo>
                    <a:cubicBezTo>
                      <a:pt x="391859" y="399002"/>
                      <a:pt x="391668" y="397574"/>
                      <a:pt x="392144" y="395764"/>
                    </a:cubicBezTo>
                    <a:cubicBezTo>
                      <a:pt x="392525" y="394049"/>
                      <a:pt x="393859" y="391763"/>
                      <a:pt x="396240" y="390144"/>
                    </a:cubicBezTo>
                    <a:cubicBezTo>
                      <a:pt x="398241" y="388715"/>
                      <a:pt x="400908" y="387953"/>
                      <a:pt x="403575" y="388144"/>
                    </a:cubicBezTo>
                    <a:cubicBezTo>
                      <a:pt x="406241" y="388334"/>
                      <a:pt x="408908" y="389668"/>
                      <a:pt x="410909" y="391573"/>
                    </a:cubicBezTo>
                    <a:cubicBezTo>
                      <a:pt x="413861" y="394240"/>
                      <a:pt x="415481" y="397859"/>
                      <a:pt x="415957" y="401384"/>
                    </a:cubicBezTo>
                    <a:cubicBezTo>
                      <a:pt x="416433" y="404908"/>
                      <a:pt x="415766" y="408337"/>
                      <a:pt x="414528" y="411290"/>
                    </a:cubicBezTo>
                    <a:cubicBezTo>
                      <a:pt x="412052" y="417195"/>
                      <a:pt x="407003" y="420815"/>
                      <a:pt x="402717" y="423386"/>
                    </a:cubicBezTo>
                    <a:cubicBezTo>
                      <a:pt x="399193" y="425482"/>
                      <a:pt x="396050" y="427006"/>
                      <a:pt x="393097" y="428435"/>
                    </a:cubicBezTo>
                    <a:cubicBezTo>
                      <a:pt x="381000" y="432816"/>
                      <a:pt x="368427" y="437960"/>
                      <a:pt x="355950" y="445103"/>
                    </a:cubicBezTo>
                    <a:cubicBezTo>
                      <a:pt x="353949" y="446246"/>
                      <a:pt x="352044" y="447485"/>
                      <a:pt x="350044" y="448818"/>
                    </a:cubicBezTo>
                    <a:cubicBezTo>
                      <a:pt x="352616" y="446342"/>
                      <a:pt x="355473" y="443579"/>
                      <a:pt x="358521" y="440246"/>
                    </a:cubicBezTo>
                    <a:cubicBezTo>
                      <a:pt x="363188" y="434912"/>
                      <a:pt x="368713" y="427673"/>
                      <a:pt x="369570" y="417481"/>
                    </a:cubicBezTo>
                    <a:cubicBezTo>
                      <a:pt x="369951" y="412528"/>
                      <a:pt x="369189" y="407003"/>
                      <a:pt x="366713" y="401860"/>
                    </a:cubicBezTo>
                    <a:cubicBezTo>
                      <a:pt x="364141" y="396716"/>
                      <a:pt x="359664" y="392049"/>
                      <a:pt x="353663" y="389382"/>
                    </a:cubicBezTo>
                    <a:cubicBezTo>
                      <a:pt x="349377" y="387477"/>
                      <a:pt x="344615" y="386525"/>
                      <a:pt x="339852" y="387001"/>
                    </a:cubicBezTo>
                    <a:cubicBezTo>
                      <a:pt x="334994" y="387477"/>
                      <a:pt x="330327" y="389287"/>
                      <a:pt x="326327" y="392240"/>
                    </a:cubicBezTo>
                    <a:cubicBezTo>
                      <a:pt x="321659" y="395573"/>
                      <a:pt x="318230" y="400907"/>
                      <a:pt x="317183" y="406146"/>
                    </a:cubicBezTo>
                    <a:cubicBezTo>
                      <a:pt x="316040" y="411385"/>
                      <a:pt x="316992" y="415576"/>
                      <a:pt x="317754" y="417671"/>
                    </a:cubicBezTo>
                    <a:cubicBezTo>
                      <a:pt x="319564" y="422720"/>
                      <a:pt x="323469" y="426149"/>
                      <a:pt x="326898" y="427196"/>
                    </a:cubicBezTo>
                    <a:cubicBezTo>
                      <a:pt x="330327" y="428244"/>
                      <a:pt x="332804" y="427196"/>
                      <a:pt x="333566" y="425387"/>
                    </a:cubicBezTo>
                    <a:cubicBezTo>
                      <a:pt x="334328" y="423482"/>
                      <a:pt x="333851" y="421386"/>
                      <a:pt x="333375" y="419291"/>
                    </a:cubicBezTo>
                    <a:cubicBezTo>
                      <a:pt x="332804" y="417195"/>
                      <a:pt x="332232" y="415100"/>
                      <a:pt x="331375" y="412814"/>
                    </a:cubicBezTo>
                    <a:cubicBezTo>
                      <a:pt x="331089" y="411861"/>
                      <a:pt x="330137" y="410051"/>
                      <a:pt x="329946" y="407670"/>
                    </a:cubicBezTo>
                    <a:cubicBezTo>
                      <a:pt x="329660" y="405384"/>
                      <a:pt x="330327" y="401955"/>
                      <a:pt x="332518" y="398812"/>
                    </a:cubicBezTo>
                    <a:cubicBezTo>
                      <a:pt x="334423" y="396145"/>
                      <a:pt x="337471" y="393954"/>
                      <a:pt x="340900" y="393097"/>
                    </a:cubicBezTo>
                    <a:cubicBezTo>
                      <a:pt x="344329" y="392144"/>
                      <a:pt x="348234" y="392621"/>
                      <a:pt x="351663" y="394049"/>
                    </a:cubicBezTo>
                    <a:cubicBezTo>
                      <a:pt x="356521" y="396145"/>
                      <a:pt x="360236" y="399860"/>
                      <a:pt x="362426" y="404050"/>
                    </a:cubicBezTo>
                    <a:cubicBezTo>
                      <a:pt x="364617" y="408242"/>
                      <a:pt x="365284" y="412909"/>
                      <a:pt x="365093" y="417100"/>
                    </a:cubicBezTo>
                    <a:cubicBezTo>
                      <a:pt x="364617" y="425672"/>
                      <a:pt x="359950" y="432340"/>
                      <a:pt x="355664" y="437579"/>
                    </a:cubicBezTo>
                    <a:cubicBezTo>
                      <a:pt x="351282" y="442817"/>
                      <a:pt x="346901" y="447104"/>
                      <a:pt x="343472" y="450818"/>
                    </a:cubicBezTo>
                    <a:cubicBezTo>
                      <a:pt x="340043" y="454533"/>
                      <a:pt x="337090" y="457676"/>
                      <a:pt x="334804" y="460248"/>
                    </a:cubicBezTo>
                    <a:cubicBezTo>
                      <a:pt x="334233" y="460820"/>
                      <a:pt x="333851" y="461296"/>
                      <a:pt x="333375" y="461867"/>
                    </a:cubicBezTo>
                    <a:cubicBezTo>
                      <a:pt x="332804" y="462439"/>
                      <a:pt x="332232" y="462915"/>
                      <a:pt x="331661" y="463487"/>
                    </a:cubicBezTo>
                    <a:cubicBezTo>
                      <a:pt x="328708" y="466344"/>
                      <a:pt x="325850" y="469392"/>
                      <a:pt x="323183" y="472631"/>
                    </a:cubicBezTo>
                    <a:cubicBezTo>
                      <a:pt x="323945" y="469011"/>
                      <a:pt x="324422" y="465201"/>
                      <a:pt x="324422" y="461296"/>
                    </a:cubicBezTo>
                    <a:cubicBezTo>
                      <a:pt x="324422" y="438912"/>
                      <a:pt x="309372" y="421196"/>
                      <a:pt x="308705" y="420434"/>
                    </a:cubicBezTo>
                    <a:lnTo>
                      <a:pt x="306515" y="417957"/>
                    </a:lnTo>
                    <a:lnTo>
                      <a:pt x="304324" y="420434"/>
                    </a:lnTo>
                    <a:cubicBezTo>
                      <a:pt x="303657" y="421196"/>
                      <a:pt x="288608" y="438912"/>
                      <a:pt x="288608" y="461296"/>
                    </a:cubicBezTo>
                    <a:cubicBezTo>
                      <a:pt x="288608" y="465201"/>
                      <a:pt x="289084" y="469011"/>
                      <a:pt x="289846" y="472631"/>
                    </a:cubicBezTo>
                    <a:cubicBezTo>
                      <a:pt x="287179" y="469392"/>
                      <a:pt x="284321" y="466249"/>
                      <a:pt x="281369" y="463487"/>
                    </a:cubicBezTo>
                    <a:cubicBezTo>
                      <a:pt x="280797" y="462915"/>
                      <a:pt x="280226" y="462439"/>
                      <a:pt x="279654" y="461867"/>
                    </a:cubicBezTo>
                    <a:cubicBezTo>
                      <a:pt x="279178" y="461296"/>
                      <a:pt x="278797" y="460915"/>
                      <a:pt x="278225" y="460248"/>
                    </a:cubicBezTo>
                    <a:cubicBezTo>
                      <a:pt x="275844" y="457676"/>
                      <a:pt x="272987" y="454628"/>
                      <a:pt x="269558" y="450818"/>
                    </a:cubicBezTo>
                    <a:cubicBezTo>
                      <a:pt x="266129" y="447104"/>
                      <a:pt x="261747" y="442817"/>
                      <a:pt x="257366" y="437579"/>
                    </a:cubicBezTo>
                    <a:cubicBezTo>
                      <a:pt x="253079" y="432340"/>
                      <a:pt x="248412" y="425672"/>
                      <a:pt x="247936" y="417100"/>
                    </a:cubicBezTo>
                    <a:cubicBezTo>
                      <a:pt x="247650" y="412814"/>
                      <a:pt x="248412" y="408242"/>
                      <a:pt x="250603" y="404050"/>
                    </a:cubicBezTo>
                    <a:cubicBezTo>
                      <a:pt x="252699" y="399860"/>
                      <a:pt x="256413" y="396145"/>
                      <a:pt x="261366" y="394049"/>
                    </a:cubicBezTo>
                    <a:cubicBezTo>
                      <a:pt x="264795" y="392525"/>
                      <a:pt x="268700" y="392144"/>
                      <a:pt x="272129" y="393097"/>
                    </a:cubicBezTo>
                    <a:cubicBezTo>
                      <a:pt x="275558" y="393954"/>
                      <a:pt x="278606" y="396145"/>
                      <a:pt x="280511" y="398812"/>
                    </a:cubicBezTo>
                    <a:cubicBezTo>
                      <a:pt x="282702" y="401860"/>
                      <a:pt x="283369" y="405289"/>
                      <a:pt x="283083" y="407670"/>
                    </a:cubicBezTo>
                    <a:cubicBezTo>
                      <a:pt x="282893" y="410147"/>
                      <a:pt x="282035" y="411861"/>
                      <a:pt x="281654" y="412814"/>
                    </a:cubicBezTo>
                    <a:cubicBezTo>
                      <a:pt x="280797" y="415100"/>
                      <a:pt x="280226" y="417195"/>
                      <a:pt x="279654" y="419291"/>
                    </a:cubicBezTo>
                    <a:cubicBezTo>
                      <a:pt x="279178" y="421386"/>
                      <a:pt x="278606" y="423577"/>
                      <a:pt x="279464" y="425387"/>
                    </a:cubicBezTo>
                    <a:cubicBezTo>
                      <a:pt x="280226" y="427196"/>
                      <a:pt x="282702" y="428244"/>
                      <a:pt x="286131" y="427196"/>
                    </a:cubicBezTo>
                    <a:cubicBezTo>
                      <a:pt x="289560" y="426244"/>
                      <a:pt x="293466" y="422720"/>
                      <a:pt x="295275" y="417671"/>
                    </a:cubicBezTo>
                    <a:cubicBezTo>
                      <a:pt x="296037" y="415576"/>
                      <a:pt x="296894" y="411385"/>
                      <a:pt x="295847" y="406146"/>
                    </a:cubicBezTo>
                    <a:cubicBezTo>
                      <a:pt x="294799" y="400907"/>
                      <a:pt x="291370" y="395573"/>
                      <a:pt x="286703" y="392240"/>
                    </a:cubicBezTo>
                    <a:cubicBezTo>
                      <a:pt x="282607" y="389287"/>
                      <a:pt x="277940" y="387477"/>
                      <a:pt x="273177" y="387001"/>
                    </a:cubicBezTo>
                    <a:cubicBezTo>
                      <a:pt x="268319" y="386525"/>
                      <a:pt x="263557" y="387477"/>
                      <a:pt x="259366" y="389382"/>
                    </a:cubicBezTo>
                    <a:cubicBezTo>
                      <a:pt x="253365" y="392049"/>
                      <a:pt x="248888" y="396716"/>
                      <a:pt x="246317" y="401860"/>
                    </a:cubicBezTo>
                    <a:cubicBezTo>
                      <a:pt x="243745" y="407003"/>
                      <a:pt x="242983" y="412528"/>
                      <a:pt x="243459" y="417481"/>
                    </a:cubicBezTo>
                    <a:cubicBezTo>
                      <a:pt x="244316" y="427673"/>
                      <a:pt x="249841" y="434912"/>
                      <a:pt x="254508" y="440246"/>
                    </a:cubicBezTo>
                    <a:cubicBezTo>
                      <a:pt x="257556" y="443579"/>
                      <a:pt x="260318" y="446342"/>
                      <a:pt x="262985" y="448818"/>
                    </a:cubicBezTo>
                    <a:cubicBezTo>
                      <a:pt x="260985" y="447580"/>
                      <a:pt x="259080" y="446342"/>
                      <a:pt x="257080" y="445103"/>
                    </a:cubicBezTo>
                    <a:cubicBezTo>
                      <a:pt x="244602" y="437960"/>
                      <a:pt x="232029" y="432816"/>
                      <a:pt x="219933" y="428435"/>
                    </a:cubicBezTo>
                    <a:cubicBezTo>
                      <a:pt x="217075" y="427006"/>
                      <a:pt x="213836" y="425387"/>
                      <a:pt x="210312" y="423386"/>
                    </a:cubicBezTo>
                    <a:cubicBezTo>
                      <a:pt x="205931" y="420815"/>
                      <a:pt x="200978" y="417195"/>
                      <a:pt x="198501" y="411290"/>
                    </a:cubicBezTo>
                    <a:cubicBezTo>
                      <a:pt x="197263" y="408337"/>
                      <a:pt x="196596" y="404908"/>
                      <a:pt x="197072" y="401384"/>
                    </a:cubicBezTo>
                    <a:cubicBezTo>
                      <a:pt x="197549" y="397859"/>
                      <a:pt x="199168" y="394335"/>
                      <a:pt x="202121" y="391573"/>
                    </a:cubicBezTo>
                    <a:cubicBezTo>
                      <a:pt x="204216" y="389668"/>
                      <a:pt x="206883" y="388334"/>
                      <a:pt x="209455" y="388144"/>
                    </a:cubicBezTo>
                    <a:cubicBezTo>
                      <a:pt x="212122" y="387953"/>
                      <a:pt x="214789" y="388715"/>
                      <a:pt x="216789" y="390144"/>
                    </a:cubicBezTo>
                    <a:cubicBezTo>
                      <a:pt x="219170" y="391763"/>
                      <a:pt x="220409" y="394049"/>
                      <a:pt x="220885" y="395764"/>
                    </a:cubicBezTo>
                    <a:cubicBezTo>
                      <a:pt x="221361" y="397574"/>
                      <a:pt x="221171" y="399002"/>
                      <a:pt x="221171" y="399764"/>
                    </a:cubicBezTo>
                    <a:cubicBezTo>
                      <a:pt x="221171" y="401574"/>
                      <a:pt x="221171" y="403193"/>
                      <a:pt x="221361" y="404813"/>
                    </a:cubicBezTo>
                    <a:cubicBezTo>
                      <a:pt x="221552" y="406432"/>
                      <a:pt x="221742" y="408051"/>
                      <a:pt x="222790" y="409194"/>
                    </a:cubicBezTo>
                    <a:cubicBezTo>
                      <a:pt x="223742" y="410242"/>
                      <a:pt x="225838" y="410432"/>
                      <a:pt x="227933" y="408813"/>
                    </a:cubicBezTo>
                    <a:cubicBezTo>
                      <a:pt x="230124" y="407289"/>
                      <a:pt x="232029" y="403765"/>
                      <a:pt x="232029" y="399764"/>
                    </a:cubicBezTo>
                    <a:cubicBezTo>
                      <a:pt x="232029" y="398145"/>
                      <a:pt x="231648" y="394907"/>
                      <a:pt x="229553" y="391478"/>
                    </a:cubicBezTo>
                    <a:cubicBezTo>
                      <a:pt x="227457" y="388049"/>
                      <a:pt x="223647" y="385096"/>
                      <a:pt x="219551" y="383953"/>
                    </a:cubicBezTo>
                    <a:cubicBezTo>
                      <a:pt x="215932" y="382905"/>
                      <a:pt x="212217" y="382810"/>
                      <a:pt x="208693" y="383667"/>
                    </a:cubicBezTo>
                    <a:cubicBezTo>
                      <a:pt x="205169" y="384524"/>
                      <a:pt x="202025" y="386429"/>
                      <a:pt x="199549" y="388811"/>
                    </a:cubicBezTo>
                    <a:cubicBezTo>
                      <a:pt x="196025" y="392144"/>
                      <a:pt x="193929" y="396621"/>
                      <a:pt x="193453" y="400907"/>
                    </a:cubicBezTo>
                    <a:cubicBezTo>
                      <a:pt x="192977" y="405194"/>
                      <a:pt x="193834" y="409289"/>
                      <a:pt x="195358" y="412718"/>
                    </a:cubicBezTo>
                    <a:cubicBezTo>
                      <a:pt x="197549" y="417481"/>
                      <a:pt x="200978" y="420719"/>
                      <a:pt x="204311" y="423100"/>
                    </a:cubicBezTo>
                    <a:cubicBezTo>
                      <a:pt x="194786" y="419957"/>
                      <a:pt x="185738" y="416909"/>
                      <a:pt x="177070" y="413766"/>
                    </a:cubicBezTo>
                    <a:cubicBezTo>
                      <a:pt x="179832" y="405670"/>
                      <a:pt x="183166" y="396812"/>
                      <a:pt x="187452" y="387191"/>
                    </a:cubicBezTo>
                    <a:cubicBezTo>
                      <a:pt x="193834" y="372904"/>
                      <a:pt x="202216" y="356902"/>
                      <a:pt x="214789" y="340805"/>
                    </a:cubicBezTo>
                    <a:cubicBezTo>
                      <a:pt x="221075" y="332804"/>
                      <a:pt x="228314" y="324707"/>
                      <a:pt x="237458" y="318421"/>
                    </a:cubicBezTo>
                    <a:cubicBezTo>
                      <a:pt x="246412" y="312134"/>
                      <a:pt x="257842" y="307848"/>
                      <a:pt x="269653" y="308991"/>
                    </a:cubicBezTo>
                    <a:cubicBezTo>
                      <a:pt x="278035" y="309658"/>
                      <a:pt x="285560" y="314230"/>
                      <a:pt x="290036" y="320707"/>
                    </a:cubicBezTo>
                    <a:cubicBezTo>
                      <a:pt x="294513" y="327184"/>
                      <a:pt x="294799" y="334804"/>
                      <a:pt x="291560" y="340614"/>
                    </a:cubicBezTo>
                    <a:cubicBezTo>
                      <a:pt x="289751" y="343853"/>
                      <a:pt x="287084" y="346424"/>
                      <a:pt x="284512" y="347853"/>
                    </a:cubicBezTo>
                    <a:cubicBezTo>
                      <a:pt x="281940" y="349282"/>
                      <a:pt x="279178" y="349758"/>
                      <a:pt x="276701" y="349758"/>
                    </a:cubicBezTo>
                    <a:cubicBezTo>
                      <a:pt x="271653" y="349758"/>
                      <a:pt x="263271" y="347948"/>
                      <a:pt x="256318" y="338328"/>
                    </a:cubicBezTo>
                    <a:cubicBezTo>
                      <a:pt x="255366" y="336709"/>
                      <a:pt x="254603" y="334804"/>
                      <a:pt x="253175" y="333375"/>
                    </a:cubicBezTo>
                    <a:cubicBezTo>
                      <a:pt x="251841" y="332042"/>
                      <a:pt x="249650" y="331280"/>
                      <a:pt x="246983" y="332327"/>
                    </a:cubicBezTo>
                    <a:cubicBezTo>
                      <a:pt x="244316" y="333280"/>
                      <a:pt x="241268" y="336233"/>
                      <a:pt x="239554" y="340805"/>
                    </a:cubicBezTo>
                    <a:cubicBezTo>
                      <a:pt x="238697" y="343091"/>
                      <a:pt x="238220" y="345758"/>
                      <a:pt x="238316" y="348710"/>
                    </a:cubicBezTo>
                    <a:cubicBezTo>
                      <a:pt x="238411" y="351758"/>
                      <a:pt x="239173" y="354901"/>
                      <a:pt x="240506" y="357854"/>
                    </a:cubicBezTo>
                    <a:cubicBezTo>
                      <a:pt x="243174" y="363855"/>
                      <a:pt x="248031" y="368903"/>
                      <a:pt x="253937" y="372047"/>
                    </a:cubicBezTo>
                    <a:cubicBezTo>
                      <a:pt x="258794" y="374809"/>
                      <a:pt x="269653" y="377952"/>
                      <a:pt x="281654" y="374523"/>
                    </a:cubicBezTo>
                    <a:cubicBezTo>
                      <a:pt x="287560" y="372809"/>
                      <a:pt x="293846" y="369570"/>
                      <a:pt x="298895" y="364331"/>
                    </a:cubicBezTo>
                    <a:cubicBezTo>
                      <a:pt x="302419" y="360712"/>
                      <a:pt x="304991" y="356425"/>
                      <a:pt x="306800" y="351854"/>
                    </a:cubicBezTo>
                    <a:cubicBezTo>
                      <a:pt x="308610" y="356425"/>
                      <a:pt x="311182" y="360807"/>
                      <a:pt x="314706" y="364331"/>
                    </a:cubicBezTo>
                    <a:cubicBezTo>
                      <a:pt x="319659" y="369475"/>
                      <a:pt x="325946" y="372809"/>
                      <a:pt x="331946" y="374523"/>
                    </a:cubicBezTo>
                    <a:cubicBezTo>
                      <a:pt x="344043" y="377952"/>
                      <a:pt x="354806" y="374809"/>
                      <a:pt x="359664" y="372047"/>
                    </a:cubicBezTo>
                    <a:cubicBezTo>
                      <a:pt x="365570" y="368903"/>
                      <a:pt x="370523" y="363855"/>
                      <a:pt x="373094" y="357854"/>
                    </a:cubicBezTo>
                    <a:cubicBezTo>
                      <a:pt x="374428" y="354901"/>
                      <a:pt x="375190" y="351758"/>
                      <a:pt x="375285" y="348710"/>
                    </a:cubicBezTo>
                    <a:cubicBezTo>
                      <a:pt x="375285" y="345758"/>
                      <a:pt x="374904" y="343091"/>
                      <a:pt x="374047" y="340805"/>
                    </a:cubicBezTo>
                    <a:cubicBezTo>
                      <a:pt x="372333" y="336233"/>
                      <a:pt x="369284" y="333375"/>
                      <a:pt x="366617" y="332327"/>
                    </a:cubicBezTo>
                    <a:cubicBezTo>
                      <a:pt x="363950" y="331280"/>
                      <a:pt x="361760" y="332042"/>
                      <a:pt x="360426" y="333375"/>
                    </a:cubicBezTo>
                    <a:cubicBezTo>
                      <a:pt x="358997" y="334804"/>
                      <a:pt x="358235" y="336614"/>
                      <a:pt x="357283" y="338328"/>
                    </a:cubicBezTo>
                    <a:cubicBezTo>
                      <a:pt x="350234" y="347948"/>
                      <a:pt x="341948" y="349663"/>
                      <a:pt x="336900" y="349758"/>
                    </a:cubicBezTo>
                    <a:cubicBezTo>
                      <a:pt x="334423" y="349758"/>
                      <a:pt x="331661" y="349282"/>
                      <a:pt x="329089" y="347853"/>
                    </a:cubicBezTo>
                    <a:cubicBezTo>
                      <a:pt x="326422" y="346424"/>
                      <a:pt x="323850" y="343948"/>
                      <a:pt x="322041" y="340614"/>
                    </a:cubicBezTo>
                    <a:cubicBezTo>
                      <a:pt x="318707" y="334899"/>
                      <a:pt x="318992" y="327279"/>
                      <a:pt x="323564" y="320707"/>
                    </a:cubicBezTo>
                    <a:cubicBezTo>
                      <a:pt x="328041" y="314230"/>
                      <a:pt x="335566" y="309753"/>
                      <a:pt x="343948" y="308991"/>
                    </a:cubicBezTo>
                    <a:cubicBezTo>
                      <a:pt x="355759" y="307848"/>
                      <a:pt x="367189" y="312134"/>
                      <a:pt x="376142" y="318421"/>
                    </a:cubicBezTo>
                    <a:cubicBezTo>
                      <a:pt x="385286" y="324707"/>
                      <a:pt x="392525" y="332804"/>
                      <a:pt x="398812" y="340805"/>
                    </a:cubicBezTo>
                    <a:cubicBezTo>
                      <a:pt x="411385" y="356902"/>
                      <a:pt x="419767" y="372904"/>
                      <a:pt x="426149" y="387191"/>
                    </a:cubicBezTo>
                    <a:cubicBezTo>
                      <a:pt x="430435" y="396812"/>
                      <a:pt x="433769" y="405670"/>
                      <a:pt x="436531" y="413766"/>
                    </a:cubicBezTo>
                    <a:cubicBezTo>
                      <a:pt x="427863" y="416909"/>
                      <a:pt x="418814" y="419862"/>
                      <a:pt x="409289" y="423100"/>
                    </a:cubicBezTo>
                    <a:close/>
                    <a:moveTo>
                      <a:pt x="282226" y="301943"/>
                    </a:moveTo>
                    <a:cubicBezTo>
                      <a:pt x="288512" y="299561"/>
                      <a:pt x="294513" y="295847"/>
                      <a:pt x="299085" y="290798"/>
                    </a:cubicBezTo>
                    <a:cubicBezTo>
                      <a:pt x="302133" y="287465"/>
                      <a:pt x="304610" y="283559"/>
                      <a:pt x="306419" y="279178"/>
                    </a:cubicBezTo>
                    <a:cubicBezTo>
                      <a:pt x="308134" y="283559"/>
                      <a:pt x="310706" y="287465"/>
                      <a:pt x="313754" y="290798"/>
                    </a:cubicBezTo>
                    <a:cubicBezTo>
                      <a:pt x="318421" y="295942"/>
                      <a:pt x="324326" y="299561"/>
                      <a:pt x="330613" y="301943"/>
                    </a:cubicBezTo>
                    <a:cubicBezTo>
                      <a:pt x="324326" y="304324"/>
                      <a:pt x="318326" y="308039"/>
                      <a:pt x="313754" y="313087"/>
                    </a:cubicBezTo>
                    <a:cubicBezTo>
                      <a:pt x="310706" y="316421"/>
                      <a:pt x="308229" y="320326"/>
                      <a:pt x="306419" y="324707"/>
                    </a:cubicBezTo>
                    <a:cubicBezTo>
                      <a:pt x="304705" y="320326"/>
                      <a:pt x="302133" y="316421"/>
                      <a:pt x="299085" y="313087"/>
                    </a:cubicBezTo>
                    <a:cubicBezTo>
                      <a:pt x="294418" y="307943"/>
                      <a:pt x="288512" y="304324"/>
                      <a:pt x="282226" y="301943"/>
                    </a:cubicBezTo>
                    <a:close/>
                    <a:moveTo>
                      <a:pt x="459867" y="205359"/>
                    </a:moveTo>
                    <a:cubicBezTo>
                      <a:pt x="463677" y="209455"/>
                      <a:pt x="467678" y="214789"/>
                      <a:pt x="469297" y="221837"/>
                    </a:cubicBezTo>
                    <a:cubicBezTo>
                      <a:pt x="470059" y="225362"/>
                      <a:pt x="470250" y="229267"/>
                      <a:pt x="469297" y="233172"/>
                    </a:cubicBezTo>
                    <a:cubicBezTo>
                      <a:pt x="468344" y="237077"/>
                      <a:pt x="466249" y="240887"/>
                      <a:pt x="462725" y="243554"/>
                    </a:cubicBezTo>
                    <a:cubicBezTo>
                      <a:pt x="460248" y="245459"/>
                      <a:pt x="457105" y="246602"/>
                      <a:pt x="454152" y="246602"/>
                    </a:cubicBezTo>
                    <a:cubicBezTo>
                      <a:pt x="451200" y="246602"/>
                      <a:pt x="448437" y="245364"/>
                      <a:pt x="446532" y="243459"/>
                    </a:cubicBezTo>
                    <a:cubicBezTo>
                      <a:pt x="444246" y="241268"/>
                      <a:pt x="443294" y="238506"/>
                      <a:pt x="443389" y="236696"/>
                    </a:cubicBezTo>
                    <a:cubicBezTo>
                      <a:pt x="443389" y="234887"/>
                      <a:pt x="444151" y="233458"/>
                      <a:pt x="444437" y="232696"/>
                    </a:cubicBezTo>
                    <a:cubicBezTo>
                      <a:pt x="445199" y="230981"/>
                      <a:pt x="445770" y="229362"/>
                      <a:pt x="446437" y="227838"/>
                    </a:cubicBezTo>
                    <a:cubicBezTo>
                      <a:pt x="447008" y="226314"/>
                      <a:pt x="447866" y="224790"/>
                      <a:pt x="447580" y="223266"/>
                    </a:cubicBezTo>
                    <a:cubicBezTo>
                      <a:pt x="447294" y="221837"/>
                      <a:pt x="445484" y="220599"/>
                      <a:pt x="442436" y="221266"/>
                    </a:cubicBezTo>
                    <a:cubicBezTo>
                      <a:pt x="439484" y="221837"/>
                      <a:pt x="435864" y="224504"/>
                      <a:pt x="434245" y="228695"/>
                    </a:cubicBezTo>
                    <a:cubicBezTo>
                      <a:pt x="433578" y="230410"/>
                      <a:pt x="432626" y="234029"/>
                      <a:pt x="433864" y="238506"/>
                    </a:cubicBezTo>
                    <a:cubicBezTo>
                      <a:pt x="435007" y="242888"/>
                      <a:pt x="438436" y="246983"/>
                      <a:pt x="442627" y="249079"/>
                    </a:cubicBezTo>
                    <a:cubicBezTo>
                      <a:pt x="446246" y="250984"/>
                      <a:pt x="450437" y="251746"/>
                      <a:pt x="454438" y="251174"/>
                    </a:cubicBezTo>
                    <a:cubicBezTo>
                      <a:pt x="458343" y="250603"/>
                      <a:pt x="461963" y="248888"/>
                      <a:pt x="465011" y="246602"/>
                    </a:cubicBezTo>
                    <a:cubicBezTo>
                      <a:pt x="469297" y="243269"/>
                      <a:pt x="471869" y="238601"/>
                      <a:pt x="472821" y="234029"/>
                    </a:cubicBezTo>
                    <a:cubicBezTo>
                      <a:pt x="473869" y="229457"/>
                      <a:pt x="473583" y="224981"/>
                      <a:pt x="472631" y="221075"/>
                    </a:cubicBezTo>
                    <a:cubicBezTo>
                      <a:pt x="470630" y="213169"/>
                      <a:pt x="466058" y="207455"/>
                      <a:pt x="461867" y="203264"/>
                    </a:cubicBezTo>
                    <a:cubicBezTo>
                      <a:pt x="459677" y="201168"/>
                      <a:pt x="457486" y="199358"/>
                      <a:pt x="455391" y="197834"/>
                    </a:cubicBezTo>
                    <a:cubicBezTo>
                      <a:pt x="467297" y="203168"/>
                      <a:pt x="478060" y="209264"/>
                      <a:pt x="487109" y="216218"/>
                    </a:cubicBezTo>
                    <a:cubicBezTo>
                      <a:pt x="497205" y="223838"/>
                      <a:pt x="505111" y="232601"/>
                      <a:pt x="510731" y="241744"/>
                    </a:cubicBezTo>
                    <a:cubicBezTo>
                      <a:pt x="516350" y="250889"/>
                      <a:pt x="519399" y="260509"/>
                      <a:pt x="519303" y="269367"/>
                    </a:cubicBezTo>
                    <a:cubicBezTo>
                      <a:pt x="519208" y="278225"/>
                      <a:pt x="516065" y="286226"/>
                      <a:pt x="511016" y="291465"/>
                    </a:cubicBezTo>
                    <a:cubicBezTo>
                      <a:pt x="505968" y="296799"/>
                      <a:pt x="499396" y="299466"/>
                      <a:pt x="493491" y="299561"/>
                    </a:cubicBezTo>
                    <a:cubicBezTo>
                      <a:pt x="487490" y="299752"/>
                      <a:pt x="482441" y="297180"/>
                      <a:pt x="478917" y="293846"/>
                    </a:cubicBezTo>
                    <a:cubicBezTo>
                      <a:pt x="475393" y="290513"/>
                      <a:pt x="473488" y="286512"/>
                      <a:pt x="473107" y="282797"/>
                    </a:cubicBezTo>
                    <a:cubicBezTo>
                      <a:pt x="472631" y="279083"/>
                      <a:pt x="473583" y="275844"/>
                      <a:pt x="474917" y="273272"/>
                    </a:cubicBezTo>
                    <a:cubicBezTo>
                      <a:pt x="476250" y="270701"/>
                      <a:pt x="477869" y="268891"/>
                      <a:pt x="479393" y="267557"/>
                    </a:cubicBezTo>
                    <a:cubicBezTo>
                      <a:pt x="482537" y="264986"/>
                      <a:pt x="485108" y="264319"/>
                      <a:pt x="486633" y="264033"/>
                    </a:cubicBezTo>
                    <a:cubicBezTo>
                      <a:pt x="488156" y="263843"/>
                      <a:pt x="488633" y="263747"/>
                      <a:pt x="488633" y="263747"/>
                    </a:cubicBezTo>
                    <a:cubicBezTo>
                      <a:pt x="488633" y="263747"/>
                      <a:pt x="488156" y="263747"/>
                      <a:pt x="486633" y="263747"/>
                    </a:cubicBezTo>
                    <a:cubicBezTo>
                      <a:pt x="485108" y="263843"/>
                      <a:pt x="482346" y="264319"/>
                      <a:pt x="478822" y="266795"/>
                    </a:cubicBezTo>
                    <a:cubicBezTo>
                      <a:pt x="477108" y="268034"/>
                      <a:pt x="475202" y="269843"/>
                      <a:pt x="473678" y="272510"/>
                    </a:cubicBezTo>
                    <a:cubicBezTo>
                      <a:pt x="472154" y="275177"/>
                      <a:pt x="470821" y="278702"/>
                      <a:pt x="471107" y="282988"/>
                    </a:cubicBezTo>
                    <a:cubicBezTo>
                      <a:pt x="471392" y="287179"/>
                      <a:pt x="473297" y="291846"/>
                      <a:pt x="477108" y="295751"/>
                    </a:cubicBezTo>
                    <a:cubicBezTo>
                      <a:pt x="479584" y="298323"/>
                      <a:pt x="483013" y="300514"/>
                      <a:pt x="487109" y="301752"/>
                    </a:cubicBezTo>
                    <a:cubicBezTo>
                      <a:pt x="483013" y="302990"/>
                      <a:pt x="479584" y="305181"/>
                      <a:pt x="477108" y="307753"/>
                    </a:cubicBezTo>
                    <a:cubicBezTo>
                      <a:pt x="473297" y="311658"/>
                      <a:pt x="471392" y="316325"/>
                      <a:pt x="471107" y="320516"/>
                    </a:cubicBezTo>
                    <a:cubicBezTo>
                      <a:pt x="470821" y="324803"/>
                      <a:pt x="472059" y="328327"/>
                      <a:pt x="473678" y="330994"/>
                    </a:cubicBezTo>
                    <a:cubicBezTo>
                      <a:pt x="475202" y="333661"/>
                      <a:pt x="477108" y="335471"/>
                      <a:pt x="478822" y="336709"/>
                    </a:cubicBezTo>
                    <a:cubicBezTo>
                      <a:pt x="482346" y="339185"/>
                      <a:pt x="485108" y="339566"/>
                      <a:pt x="486633" y="339757"/>
                    </a:cubicBezTo>
                    <a:cubicBezTo>
                      <a:pt x="488156" y="339757"/>
                      <a:pt x="488633" y="339757"/>
                      <a:pt x="488633" y="339757"/>
                    </a:cubicBezTo>
                    <a:cubicBezTo>
                      <a:pt x="488633" y="339757"/>
                      <a:pt x="488156" y="339757"/>
                      <a:pt x="486633" y="339471"/>
                    </a:cubicBezTo>
                    <a:cubicBezTo>
                      <a:pt x="485204" y="339185"/>
                      <a:pt x="482537" y="338519"/>
                      <a:pt x="479393" y="335947"/>
                    </a:cubicBezTo>
                    <a:cubicBezTo>
                      <a:pt x="477869" y="334613"/>
                      <a:pt x="476250" y="332804"/>
                      <a:pt x="474917" y="330232"/>
                    </a:cubicBezTo>
                    <a:cubicBezTo>
                      <a:pt x="473583" y="327755"/>
                      <a:pt x="472631" y="324422"/>
                      <a:pt x="473107" y="320707"/>
                    </a:cubicBezTo>
                    <a:cubicBezTo>
                      <a:pt x="473583" y="316992"/>
                      <a:pt x="475393" y="312992"/>
                      <a:pt x="478917" y="309658"/>
                    </a:cubicBezTo>
                    <a:cubicBezTo>
                      <a:pt x="482346" y="306324"/>
                      <a:pt x="487490" y="303752"/>
                      <a:pt x="493491" y="303943"/>
                    </a:cubicBezTo>
                    <a:cubicBezTo>
                      <a:pt x="499396" y="304038"/>
                      <a:pt x="506063" y="306800"/>
                      <a:pt x="511016" y="312039"/>
                    </a:cubicBezTo>
                    <a:cubicBezTo>
                      <a:pt x="516065" y="317278"/>
                      <a:pt x="519208" y="325279"/>
                      <a:pt x="519303" y="334137"/>
                    </a:cubicBezTo>
                    <a:cubicBezTo>
                      <a:pt x="519399" y="342995"/>
                      <a:pt x="516350" y="352616"/>
                      <a:pt x="510731" y="361760"/>
                    </a:cubicBezTo>
                    <a:cubicBezTo>
                      <a:pt x="505111" y="370904"/>
                      <a:pt x="497205" y="379667"/>
                      <a:pt x="487109" y="387287"/>
                    </a:cubicBezTo>
                    <a:cubicBezTo>
                      <a:pt x="478060" y="394240"/>
                      <a:pt x="467297" y="400336"/>
                      <a:pt x="455391" y="405670"/>
                    </a:cubicBezTo>
                    <a:cubicBezTo>
                      <a:pt x="457486" y="404146"/>
                      <a:pt x="459677" y="402336"/>
                      <a:pt x="461867" y="400241"/>
                    </a:cubicBezTo>
                    <a:cubicBezTo>
                      <a:pt x="466058" y="396050"/>
                      <a:pt x="470535" y="390335"/>
                      <a:pt x="472631" y="382429"/>
                    </a:cubicBezTo>
                    <a:cubicBezTo>
                      <a:pt x="473583" y="378524"/>
                      <a:pt x="473869" y="374047"/>
                      <a:pt x="472821" y="369475"/>
                    </a:cubicBezTo>
                    <a:cubicBezTo>
                      <a:pt x="471774" y="364903"/>
                      <a:pt x="469202" y="360236"/>
                      <a:pt x="465011" y="356902"/>
                    </a:cubicBezTo>
                    <a:cubicBezTo>
                      <a:pt x="461963" y="354521"/>
                      <a:pt x="458438" y="352901"/>
                      <a:pt x="454438" y="352330"/>
                    </a:cubicBezTo>
                    <a:cubicBezTo>
                      <a:pt x="450437" y="351758"/>
                      <a:pt x="446342" y="352520"/>
                      <a:pt x="442627" y="354425"/>
                    </a:cubicBezTo>
                    <a:cubicBezTo>
                      <a:pt x="438436" y="356521"/>
                      <a:pt x="435007" y="360617"/>
                      <a:pt x="433864" y="364998"/>
                    </a:cubicBezTo>
                    <a:cubicBezTo>
                      <a:pt x="432626" y="369475"/>
                      <a:pt x="433578" y="373094"/>
                      <a:pt x="434245" y="374809"/>
                    </a:cubicBezTo>
                    <a:cubicBezTo>
                      <a:pt x="435864" y="379000"/>
                      <a:pt x="439484" y="381762"/>
                      <a:pt x="442436" y="382238"/>
                    </a:cubicBezTo>
                    <a:cubicBezTo>
                      <a:pt x="445484" y="382810"/>
                      <a:pt x="447294" y="381572"/>
                      <a:pt x="447580" y="380238"/>
                    </a:cubicBezTo>
                    <a:cubicBezTo>
                      <a:pt x="447866" y="378714"/>
                      <a:pt x="447008" y="377190"/>
                      <a:pt x="446437" y="375666"/>
                    </a:cubicBezTo>
                    <a:cubicBezTo>
                      <a:pt x="445770" y="374142"/>
                      <a:pt x="445103" y="372523"/>
                      <a:pt x="444437" y="370808"/>
                    </a:cubicBezTo>
                    <a:cubicBezTo>
                      <a:pt x="444151" y="370046"/>
                      <a:pt x="443389" y="368713"/>
                      <a:pt x="443389" y="366808"/>
                    </a:cubicBezTo>
                    <a:cubicBezTo>
                      <a:pt x="443389" y="364998"/>
                      <a:pt x="444246" y="362236"/>
                      <a:pt x="446532" y="360045"/>
                    </a:cubicBezTo>
                    <a:cubicBezTo>
                      <a:pt x="448437" y="358140"/>
                      <a:pt x="451295" y="356902"/>
                      <a:pt x="454152" y="356902"/>
                    </a:cubicBezTo>
                    <a:cubicBezTo>
                      <a:pt x="457105" y="356902"/>
                      <a:pt x="460248" y="358045"/>
                      <a:pt x="462725" y="359950"/>
                    </a:cubicBezTo>
                    <a:cubicBezTo>
                      <a:pt x="466249" y="362617"/>
                      <a:pt x="468344" y="366427"/>
                      <a:pt x="469297" y="370332"/>
                    </a:cubicBezTo>
                    <a:cubicBezTo>
                      <a:pt x="470250" y="374237"/>
                      <a:pt x="470154" y="378143"/>
                      <a:pt x="469297" y="381667"/>
                    </a:cubicBezTo>
                    <a:cubicBezTo>
                      <a:pt x="467678" y="388715"/>
                      <a:pt x="463677" y="394145"/>
                      <a:pt x="459867" y="398145"/>
                    </a:cubicBezTo>
                    <a:cubicBezTo>
                      <a:pt x="453295" y="404813"/>
                      <a:pt x="447008" y="408527"/>
                      <a:pt x="442246" y="411099"/>
                    </a:cubicBezTo>
                    <a:cubicBezTo>
                      <a:pt x="439769" y="402812"/>
                      <a:pt x="436721" y="393764"/>
                      <a:pt x="432721" y="383762"/>
                    </a:cubicBezTo>
                    <a:cubicBezTo>
                      <a:pt x="426625" y="368903"/>
                      <a:pt x="418338" y="352044"/>
                      <a:pt x="405479" y="334899"/>
                    </a:cubicBezTo>
                    <a:cubicBezTo>
                      <a:pt x="399002" y="326422"/>
                      <a:pt x="391383" y="317468"/>
                      <a:pt x="381095" y="310134"/>
                    </a:cubicBezTo>
                    <a:cubicBezTo>
                      <a:pt x="376238" y="306705"/>
                      <a:pt x="370618" y="303657"/>
                      <a:pt x="364427" y="301466"/>
                    </a:cubicBezTo>
                    <a:cubicBezTo>
                      <a:pt x="370618" y="299371"/>
                      <a:pt x="376238" y="296323"/>
                      <a:pt x="381095" y="292799"/>
                    </a:cubicBezTo>
                    <a:cubicBezTo>
                      <a:pt x="391383" y="285464"/>
                      <a:pt x="399002" y="276511"/>
                      <a:pt x="405479" y="268034"/>
                    </a:cubicBezTo>
                    <a:cubicBezTo>
                      <a:pt x="418338" y="250889"/>
                      <a:pt x="426625" y="234029"/>
                      <a:pt x="432721" y="219170"/>
                    </a:cubicBezTo>
                    <a:cubicBezTo>
                      <a:pt x="436721" y="209264"/>
                      <a:pt x="439769" y="200216"/>
                      <a:pt x="442246" y="191834"/>
                    </a:cubicBezTo>
                    <a:cubicBezTo>
                      <a:pt x="447008" y="194501"/>
                      <a:pt x="453295" y="198120"/>
                      <a:pt x="459867" y="204788"/>
                    </a:cubicBezTo>
                    <a:close/>
                    <a:moveTo>
                      <a:pt x="331375" y="140399"/>
                    </a:moveTo>
                    <a:cubicBezTo>
                      <a:pt x="331946" y="140970"/>
                      <a:pt x="332518" y="141446"/>
                      <a:pt x="333089" y="142018"/>
                    </a:cubicBezTo>
                    <a:cubicBezTo>
                      <a:pt x="333566" y="142589"/>
                      <a:pt x="333947" y="142970"/>
                      <a:pt x="334518" y="143637"/>
                    </a:cubicBezTo>
                    <a:cubicBezTo>
                      <a:pt x="336900" y="146209"/>
                      <a:pt x="339757" y="149257"/>
                      <a:pt x="343186" y="153067"/>
                    </a:cubicBezTo>
                    <a:cubicBezTo>
                      <a:pt x="346615" y="156781"/>
                      <a:pt x="350996" y="161068"/>
                      <a:pt x="355378" y="166306"/>
                    </a:cubicBezTo>
                    <a:cubicBezTo>
                      <a:pt x="359664" y="171545"/>
                      <a:pt x="364331" y="178213"/>
                      <a:pt x="364808" y="186785"/>
                    </a:cubicBezTo>
                    <a:cubicBezTo>
                      <a:pt x="365093" y="191072"/>
                      <a:pt x="364331" y="195644"/>
                      <a:pt x="362141" y="199835"/>
                    </a:cubicBezTo>
                    <a:cubicBezTo>
                      <a:pt x="360045" y="204026"/>
                      <a:pt x="356330" y="207740"/>
                      <a:pt x="351377" y="209836"/>
                    </a:cubicBezTo>
                    <a:cubicBezTo>
                      <a:pt x="347949" y="211360"/>
                      <a:pt x="344043" y="211741"/>
                      <a:pt x="340614" y="210788"/>
                    </a:cubicBezTo>
                    <a:cubicBezTo>
                      <a:pt x="337185" y="209931"/>
                      <a:pt x="334137" y="207740"/>
                      <a:pt x="332232" y="205073"/>
                    </a:cubicBezTo>
                    <a:cubicBezTo>
                      <a:pt x="330041" y="202025"/>
                      <a:pt x="329375" y="198596"/>
                      <a:pt x="329660" y="196215"/>
                    </a:cubicBezTo>
                    <a:cubicBezTo>
                      <a:pt x="329851" y="193739"/>
                      <a:pt x="330708" y="192024"/>
                      <a:pt x="331089" y="191072"/>
                    </a:cubicBezTo>
                    <a:cubicBezTo>
                      <a:pt x="331946" y="188786"/>
                      <a:pt x="332518" y="186690"/>
                      <a:pt x="333089" y="184594"/>
                    </a:cubicBezTo>
                    <a:cubicBezTo>
                      <a:pt x="333566" y="182499"/>
                      <a:pt x="334137" y="180308"/>
                      <a:pt x="333280" y="178499"/>
                    </a:cubicBezTo>
                    <a:cubicBezTo>
                      <a:pt x="332518" y="176689"/>
                      <a:pt x="330041" y="175641"/>
                      <a:pt x="326612" y="176689"/>
                    </a:cubicBezTo>
                    <a:cubicBezTo>
                      <a:pt x="323183" y="177641"/>
                      <a:pt x="319278" y="181166"/>
                      <a:pt x="317468" y="186214"/>
                    </a:cubicBezTo>
                    <a:cubicBezTo>
                      <a:pt x="316706" y="188309"/>
                      <a:pt x="315849" y="192500"/>
                      <a:pt x="316897" y="197739"/>
                    </a:cubicBezTo>
                    <a:cubicBezTo>
                      <a:pt x="317945" y="202978"/>
                      <a:pt x="321374" y="208312"/>
                      <a:pt x="326041" y="211646"/>
                    </a:cubicBezTo>
                    <a:cubicBezTo>
                      <a:pt x="330137" y="214598"/>
                      <a:pt x="334709" y="216408"/>
                      <a:pt x="339566" y="216884"/>
                    </a:cubicBezTo>
                    <a:cubicBezTo>
                      <a:pt x="344424" y="217361"/>
                      <a:pt x="349187" y="216408"/>
                      <a:pt x="353378" y="214503"/>
                    </a:cubicBezTo>
                    <a:cubicBezTo>
                      <a:pt x="359378" y="211836"/>
                      <a:pt x="363855" y="207169"/>
                      <a:pt x="366427" y="202025"/>
                    </a:cubicBezTo>
                    <a:cubicBezTo>
                      <a:pt x="368999" y="196882"/>
                      <a:pt x="369761" y="191357"/>
                      <a:pt x="369284" y="186404"/>
                    </a:cubicBezTo>
                    <a:cubicBezTo>
                      <a:pt x="368427" y="176213"/>
                      <a:pt x="362903" y="168974"/>
                      <a:pt x="358235" y="163640"/>
                    </a:cubicBezTo>
                    <a:cubicBezTo>
                      <a:pt x="355187" y="160306"/>
                      <a:pt x="352425" y="157544"/>
                      <a:pt x="349758" y="155067"/>
                    </a:cubicBezTo>
                    <a:cubicBezTo>
                      <a:pt x="351758" y="156305"/>
                      <a:pt x="353663" y="157544"/>
                      <a:pt x="355664" y="158782"/>
                    </a:cubicBezTo>
                    <a:cubicBezTo>
                      <a:pt x="368141" y="165926"/>
                      <a:pt x="380714" y="171069"/>
                      <a:pt x="392811" y="175451"/>
                    </a:cubicBezTo>
                    <a:cubicBezTo>
                      <a:pt x="395669" y="176879"/>
                      <a:pt x="398907" y="178499"/>
                      <a:pt x="402431" y="180499"/>
                    </a:cubicBezTo>
                    <a:cubicBezTo>
                      <a:pt x="406813" y="183071"/>
                      <a:pt x="411766" y="186690"/>
                      <a:pt x="414242" y="192596"/>
                    </a:cubicBezTo>
                    <a:cubicBezTo>
                      <a:pt x="415481" y="195548"/>
                      <a:pt x="416147" y="198977"/>
                      <a:pt x="415671" y="202502"/>
                    </a:cubicBezTo>
                    <a:cubicBezTo>
                      <a:pt x="415195" y="206026"/>
                      <a:pt x="413576" y="209550"/>
                      <a:pt x="410623" y="212312"/>
                    </a:cubicBezTo>
                    <a:cubicBezTo>
                      <a:pt x="408527" y="214217"/>
                      <a:pt x="405860" y="215551"/>
                      <a:pt x="403289" y="215741"/>
                    </a:cubicBezTo>
                    <a:cubicBezTo>
                      <a:pt x="400622" y="215932"/>
                      <a:pt x="397955" y="215170"/>
                      <a:pt x="395954" y="213741"/>
                    </a:cubicBezTo>
                    <a:cubicBezTo>
                      <a:pt x="393573" y="212122"/>
                      <a:pt x="392335" y="209836"/>
                      <a:pt x="391859" y="208121"/>
                    </a:cubicBezTo>
                    <a:cubicBezTo>
                      <a:pt x="391383" y="206312"/>
                      <a:pt x="391573" y="204883"/>
                      <a:pt x="391573" y="204121"/>
                    </a:cubicBezTo>
                    <a:cubicBezTo>
                      <a:pt x="391573" y="202311"/>
                      <a:pt x="391573" y="200692"/>
                      <a:pt x="391383" y="199073"/>
                    </a:cubicBezTo>
                    <a:cubicBezTo>
                      <a:pt x="391192" y="197453"/>
                      <a:pt x="391001" y="195834"/>
                      <a:pt x="389954" y="194691"/>
                    </a:cubicBezTo>
                    <a:cubicBezTo>
                      <a:pt x="389001" y="193643"/>
                      <a:pt x="386906" y="193453"/>
                      <a:pt x="384810" y="195072"/>
                    </a:cubicBezTo>
                    <a:cubicBezTo>
                      <a:pt x="382619" y="196596"/>
                      <a:pt x="380714" y="200120"/>
                      <a:pt x="380714" y="204121"/>
                    </a:cubicBezTo>
                    <a:cubicBezTo>
                      <a:pt x="380714" y="205740"/>
                      <a:pt x="381095" y="208979"/>
                      <a:pt x="383191" y="212408"/>
                    </a:cubicBezTo>
                    <a:cubicBezTo>
                      <a:pt x="385286" y="215837"/>
                      <a:pt x="389096" y="218789"/>
                      <a:pt x="393192" y="219932"/>
                    </a:cubicBezTo>
                    <a:cubicBezTo>
                      <a:pt x="396812" y="220980"/>
                      <a:pt x="400526" y="221075"/>
                      <a:pt x="404051" y="220218"/>
                    </a:cubicBezTo>
                    <a:cubicBezTo>
                      <a:pt x="407575" y="219361"/>
                      <a:pt x="410718" y="217456"/>
                      <a:pt x="413195" y="215075"/>
                    </a:cubicBezTo>
                    <a:cubicBezTo>
                      <a:pt x="416719" y="211741"/>
                      <a:pt x="418814" y="207264"/>
                      <a:pt x="419291" y="202978"/>
                    </a:cubicBezTo>
                    <a:cubicBezTo>
                      <a:pt x="419767" y="198692"/>
                      <a:pt x="418910" y="194596"/>
                      <a:pt x="417386" y="191167"/>
                    </a:cubicBezTo>
                    <a:cubicBezTo>
                      <a:pt x="415195" y="186404"/>
                      <a:pt x="411766" y="183166"/>
                      <a:pt x="408432" y="180785"/>
                    </a:cubicBezTo>
                    <a:cubicBezTo>
                      <a:pt x="417957" y="183928"/>
                      <a:pt x="427006" y="186976"/>
                      <a:pt x="435674" y="190119"/>
                    </a:cubicBezTo>
                    <a:cubicBezTo>
                      <a:pt x="432911" y="198215"/>
                      <a:pt x="429578" y="207074"/>
                      <a:pt x="425291" y="216694"/>
                    </a:cubicBezTo>
                    <a:cubicBezTo>
                      <a:pt x="418910" y="230981"/>
                      <a:pt x="410528" y="246983"/>
                      <a:pt x="397955" y="263081"/>
                    </a:cubicBezTo>
                    <a:cubicBezTo>
                      <a:pt x="391668" y="271082"/>
                      <a:pt x="384429" y="279178"/>
                      <a:pt x="375285" y="285464"/>
                    </a:cubicBezTo>
                    <a:cubicBezTo>
                      <a:pt x="366332" y="291751"/>
                      <a:pt x="354902" y="296037"/>
                      <a:pt x="343091" y="294894"/>
                    </a:cubicBezTo>
                    <a:cubicBezTo>
                      <a:pt x="334709" y="294227"/>
                      <a:pt x="327184" y="289655"/>
                      <a:pt x="322707" y="283178"/>
                    </a:cubicBezTo>
                    <a:cubicBezTo>
                      <a:pt x="318230" y="276701"/>
                      <a:pt x="317945" y="269081"/>
                      <a:pt x="321183" y="263271"/>
                    </a:cubicBezTo>
                    <a:cubicBezTo>
                      <a:pt x="322993" y="260033"/>
                      <a:pt x="325660" y="257461"/>
                      <a:pt x="328232" y="256032"/>
                    </a:cubicBezTo>
                    <a:cubicBezTo>
                      <a:pt x="330803" y="254603"/>
                      <a:pt x="333566" y="254127"/>
                      <a:pt x="336042" y="254127"/>
                    </a:cubicBezTo>
                    <a:cubicBezTo>
                      <a:pt x="341091" y="254127"/>
                      <a:pt x="349472" y="255937"/>
                      <a:pt x="356426" y="265557"/>
                    </a:cubicBezTo>
                    <a:cubicBezTo>
                      <a:pt x="357378" y="267176"/>
                      <a:pt x="358140" y="269081"/>
                      <a:pt x="359569" y="270510"/>
                    </a:cubicBezTo>
                    <a:cubicBezTo>
                      <a:pt x="360902" y="271844"/>
                      <a:pt x="363093" y="272606"/>
                      <a:pt x="365760" y="271558"/>
                    </a:cubicBezTo>
                    <a:cubicBezTo>
                      <a:pt x="368427" y="270605"/>
                      <a:pt x="371475" y="267653"/>
                      <a:pt x="373190" y="263081"/>
                    </a:cubicBezTo>
                    <a:cubicBezTo>
                      <a:pt x="374047" y="260794"/>
                      <a:pt x="374523" y="258128"/>
                      <a:pt x="374428" y="255175"/>
                    </a:cubicBezTo>
                    <a:cubicBezTo>
                      <a:pt x="374333" y="252127"/>
                      <a:pt x="373571" y="248984"/>
                      <a:pt x="372237" y="246031"/>
                    </a:cubicBezTo>
                    <a:cubicBezTo>
                      <a:pt x="369570" y="240030"/>
                      <a:pt x="364712" y="234982"/>
                      <a:pt x="358807" y="231839"/>
                    </a:cubicBezTo>
                    <a:cubicBezTo>
                      <a:pt x="353949" y="229076"/>
                      <a:pt x="343091" y="225933"/>
                      <a:pt x="331089" y="229362"/>
                    </a:cubicBezTo>
                    <a:cubicBezTo>
                      <a:pt x="325184" y="231077"/>
                      <a:pt x="318897" y="234315"/>
                      <a:pt x="313849" y="239554"/>
                    </a:cubicBezTo>
                    <a:cubicBezTo>
                      <a:pt x="310325" y="243173"/>
                      <a:pt x="307753" y="247460"/>
                      <a:pt x="305943" y="252031"/>
                    </a:cubicBezTo>
                    <a:cubicBezTo>
                      <a:pt x="304133" y="247460"/>
                      <a:pt x="301562" y="243078"/>
                      <a:pt x="298037" y="239554"/>
                    </a:cubicBezTo>
                    <a:cubicBezTo>
                      <a:pt x="293084" y="234410"/>
                      <a:pt x="286798" y="231077"/>
                      <a:pt x="280797" y="229362"/>
                    </a:cubicBezTo>
                    <a:cubicBezTo>
                      <a:pt x="268700" y="225933"/>
                      <a:pt x="257937" y="229076"/>
                      <a:pt x="253079" y="231839"/>
                    </a:cubicBezTo>
                    <a:cubicBezTo>
                      <a:pt x="247174" y="234982"/>
                      <a:pt x="242221" y="240030"/>
                      <a:pt x="239649" y="246031"/>
                    </a:cubicBezTo>
                    <a:cubicBezTo>
                      <a:pt x="238316" y="248984"/>
                      <a:pt x="237554" y="252127"/>
                      <a:pt x="237458" y="255175"/>
                    </a:cubicBezTo>
                    <a:cubicBezTo>
                      <a:pt x="237458" y="258128"/>
                      <a:pt x="237839" y="260794"/>
                      <a:pt x="238697" y="263081"/>
                    </a:cubicBezTo>
                    <a:cubicBezTo>
                      <a:pt x="240411" y="267653"/>
                      <a:pt x="243459" y="270510"/>
                      <a:pt x="246126" y="271558"/>
                    </a:cubicBezTo>
                    <a:cubicBezTo>
                      <a:pt x="248793" y="272606"/>
                      <a:pt x="250984" y="271844"/>
                      <a:pt x="252317" y="270510"/>
                    </a:cubicBezTo>
                    <a:cubicBezTo>
                      <a:pt x="253746" y="269081"/>
                      <a:pt x="254508" y="267272"/>
                      <a:pt x="255461" y="265557"/>
                    </a:cubicBezTo>
                    <a:cubicBezTo>
                      <a:pt x="262509" y="255937"/>
                      <a:pt x="270796" y="254222"/>
                      <a:pt x="275844" y="254127"/>
                    </a:cubicBezTo>
                    <a:cubicBezTo>
                      <a:pt x="278321" y="254127"/>
                      <a:pt x="281083" y="254603"/>
                      <a:pt x="283655" y="256032"/>
                    </a:cubicBezTo>
                    <a:cubicBezTo>
                      <a:pt x="286322" y="257461"/>
                      <a:pt x="288893" y="259937"/>
                      <a:pt x="290703" y="263271"/>
                    </a:cubicBezTo>
                    <a:cubicBezTo>
                      <a:pt x="294037" y="268986"/>
                      <a:pt x="293751" y="276606"/>
                      <a:pt x="289179" y="283178"/>
                    </a:cubicBezTo>
                    <a:cubicBezTo>
                      <a:pt x="284702" y="289655"/>
                      <a:pt x="277178" y="294132"/>
                      <a:pt x="268796" y="294894"/>
                    </a:cubicBezTo>
                    <a:cubicBezTo>
                      <a:pt x="256985" y="296037"/>
                      <a:pt x="245555" y="291751"/>
                      <a:pt x="236601" y="285464"/>
                    </a:cubicBezTo>
                    <a:cubicBezTo>
                      <a:pt x="227457" y="279178"/>
                      <a:pt x="220218" y="271082"/>
                      <a:pt x="213932" y="263081"/>
                    </a:cubicBezTo>
                    <a:cubicBezTo>
                      <a:pt x="201359" y="246983"/>
                      <a:pt x="192977" y="230981"/>
                      <a:pt x="186595" y="216694"/>
                    </a:cubicBezTo>
                    <a:cubicBezTo>
                      <a:pt x="182309" y="207074"/>
                      <a:pt x="178975" y="198215"/>
                      <a:pt x="176213" y="190119"/>
                    </a:cubicBezTo>
                    <a:cubicBezTo>
                      <a:pt x="184880" y="186976"/>
                      <a:pt x="193929" y="184023"/>
                      <a:pt x="203454" y="180785"/>
                    </a:cubicBezTo>
                    <a:cubicBezTo>
                      <a:pt x="200025" y="183166"/>
                      <a:pt x="196691" y="186404"/>
                      <a:pt x="194501" y="191167"/>
                    </a:cubicBezTo>
                    <a:cubicBezTo>
                      <a:pt x="192977" y="194596"/>
                      <a:pt x="192119" y="198596"/>
                      <a:pt x="192596" y="202978"/>
                    </a:cubicBezTo>
                    <a:cubicBezTo>
                      <a:pt x="193072" y="207264"/>
                      <a:pt x="195167" y="211741"/>
                      <a:pt x="198692" y="215075"/>
                    </a:cubicBezTo>
                    <a:cubicBezTo>
                      <a:pt x="201263" y="217456"/>
                      <a:pt x="204311" y="219361"/>
                      <a:pt x="207836" y="220218"/>
                    </a:cubicBezTo>
                    <a:cubicBezTo>
                      <a:pt x="211360" y="221075"/>
                      <a:pt x="215075" y="220980"/>
                      <a:pt x="218694" y="219932"/>
                    </a:cubicBezTo>
                    <a:cubicBezTo>
                      <a:pt x="222790" y="218789"/>
                      <a:pt x="226600" y="215837"/>
                      <a:pt x="228695" y="212408"/>
                    </a:cubicBezTo>
                    <a:cubicBezTo>
                      <a:pt x="230791" y="208979"/>
                      <a:pt x="231172" y="205740"/>
                      <a:pt x="231172" y="204121"/>
                    </a:cubicBezTo>
                    <a:cubicBezTo>
                      <a:pt x="231172" y="200120"/>
                      <a:pt x="229267" y="196691"/>
                      <a:pt x="227076" y="195072"/>
                    </a:cubicBezTo>
                    <a:cubicBezTo>
                      <a:pt x="224885" y="193453"/>
                      <a:pt x="222885" y="193548"/>
                      <a:pt x="221933" y="194691"/>
                    </a:cubicBezTo>
                    <a:cubicBezTo>
                      <a:pt x="220885" y="195834"/>
                      <a:pt x="220694" y="197453"/>
                      <a:pt x="220504" y="199073"/>
                    </a:cubicBezTo>
                    <a:cubicBezTo>
                      <a:pt x="220313" y="200692"/>
                      <a:pt x="220218" y="202311"/>
                      <a:pt x="220313" y="204121"/>
                    </a:cubicBezTo>
                    <a:cubicBezTo>
                      <a:pt x="220313" y="204883"/>
                      <a:pt x="220504" y="206312"/>
                      <a:pt x="220028" y="208121"/>
                    </a:cubicBezTo>
                    <a:cubicBezTo>
                      <a:pt x="219647" y="209836"/>
                      <a:pt x="218313" y="212122"/>
                      <a:pt x="215932" y="213741"/>
                    </a:cubicBezTo>
                    <a:cubicBezTo>
                      <a:pt x="213932" y="215170"/>
                      <a:pt x="211265" y="215932"/>
                      <a:pt x="208598" y="215741"/>
                    </a:cubicBezTo>
                    <a:cubicBezTo>
                      <a:pt x="205931" y="215551"/>
                      <a:pt x="203264" y="214217"/>
                      <a:pt x="201263" y="212312"/>
                    </a:cubicBezTo>
                    <a:cubicBezTo>
                      <a:pt x="198311" y="209645"/>
                      <a:pt x="196691" y="206026"/>
                      <a:pt x="196215" y="202502"/>
                    </a:cubicBezTo>
                    <a:cubicBezTo>
                      <a:pt x="195739" y="198977"/>
                      <a:pt x="196406" y="195548"/>
                      <a:pt x="197644" y="192596"/>
                    </a:cubicBezTo>
                    <a:cubicBezTo>
                      <a:pt x="200120" y="186690"/>
                      <a:pt x="205169" y="183071"/>
                      <a:pt x="209455" y="180499"/>
                    </a:cubicBezTo>
                    <a:cubicBezTo>
                      <a:pt x="212979" y="178499"/>
                      <a:pt x="216122" y="176879"/>
                      <a:pt x="219075" y="175451"/>
                    </a:cubicBezTo>
                    <a:cubicBezTo>
                      <a:pt x="231172" y="171069"/>
                      <a:pt x="243745" y="165926"/>
                      <a:pt x="256223" y="158782"/>
                    </a:cubicBezTo>
                    <a:cubicBezTo>
                      <a:pt x="258223" y="157639"/>
                      <a:pt x="260128" y="156401"/>
                      <a:pt x="262128" y="155067"/>
                    </a:cubicBezTo>
                    <a:cubicBezTo>
                      <a:pt x="259556" y="157544"/>
                      <a:pt x="256699" y="160306"/>
                      <a:pt x="253651" y="163640"/>
                    </a:cubicBezTo>
                    <a:cubicBezTo>
                      <a:pt x="248984" y="168974"/>
                      <a:pt x="243459" y="176213"/>
                      <a:pt x="242602" y="186404"/>
                    </a:cubicBezTo>
                    <a:cubicBezTo>
                      <a:pt x="242221" y="191357"/>
                      <a:pt x="242983" y="196882"/>
                      <a:pt x="245459" y="202025"/>
                    </a:cubicBezTo>
                    <a:cubicBezTo>
                      <a:pt x="248031" y="207169"/>
                      <a:pt x="252508" y="211836"/>
                      <a:pt x="258509" y="214503"/>
                    </a:cubicBezTo>
                    <a:cubicBezTo>
                      <a:pt x="262795" y="216408"/>
                      <a:pt x="267558" y="217361"/>
                      <a:pt x="272320" y="216884"/>
                    </a:cubicBezTo>
                    <a:cubicBezTo>
                      <a:pt x="277178" y="216408"/>
                      <a:pt x="281845" y="214598"/>
                      <a:pt x="285845" y="211646"/>
                    </a:cubicBezTo>
                    <a:cubicBezTo>
                      <a:pt x="290513" y="208312"/>
                      <a:pt x="293942" y="202978"/>
                      <a:pt x="294989" y="197739"/>
                    </a:cubicBezTo>
                    <a:cubicBezTo>
                      <a:pt x="296133" y="192500"/>
                      <a:pt x="295180" y="188309"/>
                      <a:pt x="294418" y="186214"/>
                    </a:cubicBezTo>
                    <a:cubicBezTo>
                      <a:pt x="292608" y="181166"/>
                      <a:pt x="288703" y="177737"/>
                      <a:pt x="285274" y="176689"/>
                    </a:cubicBezTo>
                    <a:cubicBezTo>
                      <a:pt x="281845" y="175641"/>
                      <a:pt x="279368" y="176689"/>
                      <a:pt x="278606" y="178499"/>
                    </a:cubicBezTo>
                    <a:cubicBezTo>
                      <a:pt x="277844" y="180404"/>
                      <a:pt x="278321" y="182499"/>
                      <a:pt x="278797" y="184594"/>
                    </a:cubicBezTo>
                    <a:cubicBezTo>
                      <a:pt x="279368" y="186690"/>
                      <a:pt x="279940" y="188786"/>
                      <a:pt x="280797" y="191072"/>
                    </a:cubicBezTo>
                    <a:cubicBezTo>
                      <a:pt x="281083" y="192024"/>
                      <a:pt x="282035" y="193834"/>
                      <a:pt x="282226" y="196215"/>
                    </a:cubicBezTo>
                    <a:cubicBezTo>
                      <a:pt x="282512" y="198501"/>
                      <a:pt x="281845" y="201930"/>
                      <a:pt x="279654" y="205073"/>
                    </a:cubicBezTo>
                    <a:cubicBezTo>
                      <a:pt x="277749" y="207740"/>
                      <a:pt x="274701" y="209931"/>
                      <a:pt x="271272" y="210788"/>
                    </a:cubicBezTo>
                    <a:cubicBezTo>
                      <a:pt x="267843" y="211741"/>
                      <a:pt x="263938" y="211265"/>
                      <a:pt x="260509" y="209836"/>
                    </a:cubicBezTo>
                    <a:cubicBezTo>
                      <a:pt x="255651" y="207740"/>
                      <a:pt x="251936" y="204026"/>
                      <a:pt x="249746" y="199835"/>
                    </a:cubicBezTo>
                    <a:cubicBezTo>
                      <a:pt x="247555" y="195644"/>
                      <a:pt x="246888" y="190976"/>
                      <a:pt x="247079" y="186785"/>
                    </a:cubicBezTo>
                    <a:cubicBezTo>
                      <a:pt x="247555" y="178213"/>
                      <a:pt x="252222" y="171545"/>
                      <a:pt x="256508" y="166306"/>
                    </a:cubicBezTo>
                    <a:cubicBezTo>
                      <a:pt x="260890" y="161068"/>
                      <a:pt x="265271" y="156781"/>
                      <a:pt x="268700" y="153067"/>
                    </a:cubicBezTo>
                    <a:cubicBezTo>
                      <a:pt x="272129" y="149352"/>
                      <a:pt x="275082" y="146209"/>
                      <a:pt x="277368" y="143637"/>
                    </a:cubicBezTo>
                    <a:cubicBezTo>
                      <a:pt x="277940" y="143066"/>
                      <a:pt x="278321" y="142589"/>
                      <a:pt x="278797" y="142018"/>
                    </a:cubicBezTo>
                    <a:cubicBezTo>
                      <a:pt x="279368" y="141446"/>
                      <a:pt x="279940" y="140970"/>
                      <a:pt x="280511" y="140399"/>
                    </a:cubicBezTo>
                    <a:cubicBezTo>
                      <a:pt x="283464" y="137541"/>
                      <a:pt x="286322" y="134493"/>
                      <a:pt x="288989" y="131255"/>
                    </a:cubicBezTo>
                    <a:cubicBezTo>
                      <a:pt x="288227" y="134874"/>
                      <a:pt x="287750" y="138684"/>
                      <a:pt x="287750" y="142589"/>
                    </a:cubicBezTo>
                    <a:cubicBezTo>
                      <a:pt x="287750" y="164973"/>
                      <a:pt x="302800" y="182690"/>
                      <a:pt x="303467" y="183452"/>
                    </a:cubicBezTo>
                    <a:lnTo>
                      <a:pt x="305658" y="185928"/>
                    </a:lnTo>
                    <a:lnTo>
                      <a:pt x="307848" y="183452"/>
                    </a:lnTo>
                    <a:cubicBezTo>
                      <a:pt x="308515" y="182690"/>
                      <a:pt x="323564" y="164973"/>
                      <a:pt x="323564" y="142589"/>
                    </a:cubicBezTo>
                    <a:cubicBezTo>
                      <a:pt x="323564" y="138684"/>
                      <a:pt x="323088" y="134874"/>
                      <a:pt x="322326" y="131255"/>
                    </a:cubicBezTo>
                    <a:cubicBezTo>
                      <a:pt x="324993" y="134493"/>
                      <a:pt x="327851" y="137636"/>
                      <a:pt x="330803" y="140399"/>
                    </a:cubicBezTo>
                    <a:close/>
                    <a:moveTo>
                      <a:pt x="318516" y="142589"/>
                    </a:moveTo>
                    <a:cubicBezTo>
                      <a:pt x="318516" y="157925"/>
                      <a:pt x="310325" y="171355"/>
                      <a:pt x="306324" y="176975"/>
                    </a:cubicBezTo>
                    <a:cubicBezTo>
                      <a:pt x="302324" y="171355"/>
                      <a:pt x="294132" y="158020"/>
                      <a:pt x="294132" y="142589"/>
                    </a:cubicBezTo>
                    <a:cubicBezTo>
                      <a:pt x="294132" y="127159"/>
                      <a:pt x="302324" y="113824"/>
                      <a:pt x="306324" y="108204"/>
                    </a:cubicBezTo>
                    <a:cubicBezTo>
                      <a:pt x="310325" y="113824"/>
                      <a:pt x="318516" y="127159"/>
                      <a:pt x="318516" y="142589"/>
                    </a:cubicBezTo>
                    <a:close/>
                    <a:moveTo>
                      <a:pt x="326803" y="32671"/>
                    </a:moveTo>
                    <a:cubicBezTo>
                      <a:pt x="316611" y="40958"/>
                      <a:pt x="309753" y="52197"/>
                      <a:pt x="306419" y="64484"/>
                    </a:cubicBezTo>
                    <a:cubicBezTo>
                      <a:pt x="302991" y="52292"/>
                      <a:pt x="296133" y="41053"/>
                      <a:pt x="286036" y="32671"/>
                    </a:cubicBezTo>
                    <a:lnTo>
                      <a:pt x="326898" y="3267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latin typeface="Calibri"/>
                  <a:ea typeface="Calibri"/>
                  <a:cs typeface="Calibri"/>
                  <a:sym typeface="Calibri"/>
                </a:endParaRPr>
              </a:p>
            </p:txBody>
          </p:sp>
          <p:sp>
            <p:nvSpPr>
              <p:cNvPr id="38" name="Google Shape;806;p31"/>
              <p:cNvSpPr/>
              <p:nvPr/>
            </p:nvSpPr>
            <p:spPr>
              <a:xfrm>
                <a:off x="6526207" y="3159168"/>
                <a:ext cx="164640" cy="121881"/>
              </a:xfrm>
              <a:custGeom>
                <a:avLst/>
                <a:gdLst/>
                <a:ahLst/>
                <a:cxnLst/>
                <a:rect l="l" t="t" r="r" b="b"/>
                <a:pathLst>
                  <a:path w="164640" h="121881" extrusionOk="0">
                    <a:moveTo>
                      <a:pt x="13372" y="104192"/>
                    </a:moveTo>
                    <a:cubicBezTo>
                      <a:pt x="19658" y="106954"/>
                      <a:pt x="26897" y="104002"/>
                      <a:pt x="29659" y="97715"/>
                    </a:cubicBezTo>
                    <a:cubicBezTo>
                      <a:pt x="32231" y="91714"/>
                      <a:pt x="29659" y="84856"/>
                      <a:pt x="24039" y="81904"/>
                    </a:cubicBezTo>
                    <a:cubicBezTo>
                      <a:pt x="21372" y="80284"/>
                      <a:pt x="17848" y="79237"/>
                      <a:pt x="13657" y="79903"/>
                    </a:cubicBezTo>
                    <a:cubicBezTo>
                      <a:pt x="10038" y="80380"/>
                      <a:pt x="6228" y="82570"/>
                      <a:pt x="3561" y="86190"/>
                    </a:cubicBezTo>
                    <a:cubicBezTo>
                      <a:pt x="894" y="89714"/>
                      <a:pt x="-726" y="94858"/>
                      <a:pt x="322" y="100192"/>
                    </a:cubicBezTo>
                    <a:cubicBezTo>
                      <a:pt x="1275" y="105526"/>
                      <a:pt x="4608" y="110669"/>
                      <a:pt x="9562" y="114384"/>
                    </a:cubicBezTo>
                    <a:cubicBezTo>
                      <a:pt x="14514" y="118194"/>
                      <a:pt x="20991" y="120289"/>
                      <a:pt x="27754" y="121147"/>
                    </a:cubicBezTo>
                    <a:cubicBezTo>
                      <a:pt x="41280" y="122956"/>
                      <a:pt x="56901" y="121432"/>
                      <a:pt x="73760" y="116479"/>
                    </a:cubicBezTo>
                    <a:cubicBezTo>
                      <a:pt x="82237" y="114098"/>
                      <a:pt x="90905" y="110955"/>
                      <a:pt x="100049" y="107240"/>
                    </a:cubicBezTo>
                    <a:cubicBezTo>
                      <a:pt x="109193" y="103525"/>
                      <a:pt x="118813" y="99049"/>
                      <a:pt x="128338" y="92667"/>
                    </a:cubicBezTo>
                    <a:cubicBezTo>
                      <a:pt x="141768" y="83713"/>
                      <a:pt x="153960" y="71331"/>
                      <a:pt x="160533" y="55329"/>
                    </a:cubicBezTo>
                    <a:cubicBezTo>
                      <a:pt x="164438" y="46280"/>
                      <a:pt x="165581" y="35707"/>
                      <a:pt x="163866" y="26944"/>
                    </a:cubicBezTo>
                    <a:cubicBezTo>
                      <a:pt x="162438" y="18181"/>
                      <a:pt x="158151" y="11323"/>
                      <a:pt x="155199" y="8275"/>
                    </a:cubicBezTo>
                    <a:cubicBezTo>
                      <a:pt x="151770" y="4561"/>
                      <a:pt x="147102" y="1798"/>
                      <a:pt x="142530" y="655"/>
                    </a:cubicBezTo>
                    <a:cubicBezTo>
                      <a:pt x="137958" y="-488"/>
                      <a:pt x="133672" y="-11"/>
                      <a:pt x="130434" y="1132"/>
                    </a:cubicBezTo>
                    <a:cubicBezTo>
                      <a:pt x="127100" y="2370"/>
                      <a:pt x="124909" y="4370"/>
                      <a:pt x="123862" y="6180"/>
                    </a:cubicBezTo>
                    <a:cubicBezTo>
                      <a:pt x="122814" y="8085"/>
                      <a:pt x="122909" y="9704"/>
                      <a:pt x="123671" y="10942"/>
                    </a:cubicBezTo>
                    <a:cubicBezTo>
                      <a:pt x="125385" y="13419"/>
                      <a:pt x="128719" y="14562"/>
                      <a:pt x="131386" y="16467"/>
                    </a:cubicBezTo>
                    <a:cubicBezTo>
                      <a:pt x="132815" y="17324"/>
                      <a:pt x="134148" y="18372"/>
                      <a:pt x="135482" y="19420"/>
                    </a:cubicBezTo>
                    <a:cubicBezTo>
                      <a:pt x="136720" y="20467"/>
                      <a:pt x="137863" y="21610"/>
                      <a:pt x="139292" y="23134"/>
                    </a:cubicBezTo>
                    <a:cubicBezTo>
                      <a:pt x="140435" y="24373"/>
                      <a:pt x="143102" y="26944"/>
                      <a:pt x="145197" y="31993"/>
                    </a:cubicBezTo>
                    <a:cubicBezTo>
                      <a:pt x="147388" y="36850"/>
                      <a:pt x="148626" y="43899"/>
                      <a:pt x="147483" y="51614"/>
                    </a:cubicBezTo>
                    <a:cubicBezTo>
                      <a:pt x="146531" y="58282"/>
                      <a:pt x="143864" y="65044"/>
                      <a:pt x="139768" y="71045"/>
                    </a:cubicBezTo>
                    <a:cubicBezTo>
                      <a:pt x="135768" y="76951"/>
                      <a:pt x="130148" y="82189"/>
                      <a:pt x="123957" y="86476"/>
                    </a:cubicBezTo>
                    <a:cubicBezTo>
                      <a:pt x="115289" y="92476"/>
                      <a:pt x="106050" y="96763"/>
                      <a:pt x="97191" y="100477"/>
                    </a:cubicBezTo>
                    <a:cubicBezTo>
                      <a:pt x="88333" y="104192"/>
                      <a:pt x="79761" y="107335"/>
                      <a:pt x="71760" y="109812"/>
                    </a:cubicBezTo>
                    <a:cubicBezTo>
                      <a:pt x="55663" y="114765"/>
                      <a:pt x="40899" y="116479"/>
                      <a:pt x="28421" y="115241"/>
                    </a:cubicBezTo>
                    <a:cubicBezTo>
                      <a:pt x="22230" y="114574"/>
                      <a:pt x="16800" y="112955"/>
                      <a:pt x="12705" y="110002"/>
                    </a:cubicBezTo>
                    <a:cubicBezTo>
                      <a:pt x="8609" y="107145"/>
                      <a:pt x="5847" y="103144"/>
                      <a:pt x="4894" y="99144"/>
                    </a:cubicBezTo>
                    <a:cubicBezTo>
                      <a:pt x="3942" y="95429"/>
                      <a:pt x="4894" y="91905"/>
                      <a:pt x="6418" y="89047"/>
                    </a:cubicBezTo>
                    <a:cubicBezTo>
                      <a:pt x="4608" y="95048"/>
                      <a:pt x="7371" y="101525"/>
                      <a:pt x="13276" y="10409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39" name="Google Shape;807;p31"/>
              <p:cNvSpPr/>
              <p:nvPr/>
            </p:nvSpPr>
            <p:spPr>
              <a:xfrm>
                <a:off x="6402133" y="3510819"/>
                <a:ext cx="612266" cy="243459"/>
              </a:xfrm>
              <a:custGeom>
                <a:avLst/>
                <a:gdLst/>
                <a:ahLst/>
                <a:cxnLst/>
                <a:rect l="l" t="t" r="r" b="b"/>
                <a:pathLst>
                  <a:path w="612266" h="243459" extrusionOk="0">
                    <a:moveTo>
                      <a:pt x="157829" y="136779"/>
                    </a:moveTo>
                    <a:cubicBezTo>
                      <a:pt x="175165" y="199739"/>
                      <a:pt x="235839" y="243459"/>
                      <a:pt x="306133" y="243459"/>
                    </a:cubicBezTo>
                    <a:cubicBezTo>
                      <a:pt x="376428" y="243459"/>
                      <a:pt x="437102" y="199739"/>
                      <a:pt x="454438" y="136779"/>
                    </a:cubicBezTo>
                    <a:cubicBezTo>
                      <a:pt x="526828" y="110966"/>
                      <a:pt x="581692" y="68580"/>
                      <a:pt x="612267" y="17717"/>
                    </a:cubicBezTo>
                    <a:lnTo>
                      <a:pt x="612267" y="0"/>
                    </a:lnTo>
                    <a:cubicBezTo>
                      <a:pt x="584644" y="55626"/>
                      <a:pt x="527399" y="102299"/>
                      <a:pt x="449484" y="129540"/>
                    </a:cubicBezTo>
                    <a:lnTo>
                      <a:pt x="447389" y="130302"/>
                    </a:lnTo>
                    <a:lnTo>
                      <a:pt x="446818" y="132493"/>
                    </a:lnTo>
                    <a:cubicBezTo>
                      <a:pt x="431197" y="192881"/>
                      <a:pt x="373380" y="234982"/>
                      <a:pt x="306133" y="234982"/>
                    </a:cubicBezTo>
                    <a:cubicBezTo>
                      <a:pt x="238887" y="234982"/>
                      <a:pt x="180975" y="192786"/>
                      <a:pt x="165449" y="132493"/>
                    </a:cubicBezTo>
                    <a:lnTo>
                      <a:pt x="164878" y="130302"/>
                    </a:lnTo>
                    <a:lnTo>
                      <a:pt x="162782" y="129540"/>
                    </a:lnTo>
                    <a:cubicBezTo>
                      <a:pt x="84963" y="102299"/>
                      <a:pt x="27717" y="55626"/>
                      <a:pt x="0" y="0"/>
                    </a:cubicBezTo>
                    <a:lnTo>
                      <a:pt x="0" y="17717"/>
                    </a:lnTo>
                    <a:cubicBezTo>
                      <a:pt x="30480" y="68580"/>
                      <a:pt x="85439" y="110966"/>
                      <a:pt x="157829" y="13677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40" name="Google Shape;808;p31"/>
              <p:cNvSpPr/>
              <p:nvPr/>
            </p:nvSpPr>
            <p:spPr>
              <a:xfrm>
                <a:off x="6725780" y="3533040"/>
                <a:ext cx="164640" cy="121881"/>
              </a:xfrm>
              <a:custGeom>
                <a:avLst/>
                <a:gdLst/>
                <a:ahLst/>
                <a:cxnLst/>
                <a:rect l="l" t="t" r="r" b="b"/>
                <a:pathLst>
                  <a:path w="164640" h="121881" extrusionOk="0">
                    <a:moveTo>
                      <a:pt x="151269" y="17689"/>
                    </a:moveTo>
                    <a:cubicBezTo>
                      <a:pt x="144983" y="14927"/>
                      <a:pt x="137743" y="17880"/>
                      <a:pt x="134981" y="24166"/>
                    </a:cubicBezTo>
                    <a:cubicBezTo>
                      <a:pt x="132410" y="30167"/>
                      <a:pt x="134981" y="37025"/>
                      <a:pt x="140601" y="39978"/>
                    </a:cubicBezTo>
                    <a:cubicBezTo>
                      <a:pt x="143268" y="41597"/>
                      <a:pt x="146792" y="42645"/>
                      <a:pt x="150983" y="41978"/>
                    </a:cubicBezTo>
                    <a:cubicBezTo>
                      <a:pt x="154603" y="41502"/>
                      <a:pt x="158413" y="39311"/>
                      <a:pt x="161080" y="35692"/>
                    </a:cubicBezTo>
                    <a:cubicBezTo>
                      <a:pt x="163747" y="32167"/>
                      <a:pt x="165366" y="27024"/>
                      <a:pt x="164318" y="21690"/>
                    </a:cubicBezTo>
                    <a:cubicBezTo>
                      <a:pt x="163366" y="16356"/>
                      <a:pt x="160032" y="11212"/>
                      <a:pt x="155079" y="7498"/>
                    </a:cubicBezTo>
                    <a:cubicBezTo>
                      <a:pt x="150126" y="3688"/>
                      <a:pt x="143649" y="1592"/>
                      <a:pt x="136886" y="735"/>
                    </a:cubicBezTo>
                    <a:cubicBezTo>
                      <a:pt x="123361" y="-1075"/>
                      <a:pt x="107740" y="449"/>
                      <a:pt x="90881" y="5402"/>
                    </a:cubicBezTo>
                    <a:cubicBezTo>
                      <a:pt x="82403" y="7783"/>
                      <a:pt x="73735" y="10927"/>
                      <a:pt x="64592" y="14641"/>
                    </a:cubicBezTo>
                    <a:cubicBezTo>
                      <a:pt x="55448" y="18356"/>
                      <a:pt x="45827" y="22833"/>
                      <a:pt x="36302" y="29215"/>
                    </a:cubicBezTo>
                    <a:cubicBezTo>
                      <a:pt x="22872" y="38168"/>
                      <a:pt x="10680" y="50551"/>
                      <a:pt x="4108" y="66553"/>
                    </a:cubicBezTo>
                    <a:cubicBezTo>
                      <a:pt x="203" y="75601"/>
                      <a:pt x="-941" y="86174"/>
                      <a:pt x="774" y="94937"/>
                    </a:cubicBezTo>
                    <a:cubicBezTo>
                      <a:pt x="2203" y="103700"/>
                      <a:pt x="6489" y="110558"/>
                      <a:pt x="9442" y="113606"/>
                    </a:cubicBezTo>
                    <a:cubicBezTo>
                      <a:pt x="12871" y="117321"/>
                      <a:pt x="17538" y="120083"/>
                      <a:pt x="22110" y="121226"/>
                    </a:cubicBezTo>
                    <a:cubicBezTo>
                      <a:pt x="26682" y="122369"/>
                      <a:pt x="30968" y="121893"/>
                      <a:pt x="34207" y="120750"/>
                    </a:cubicBezTo>
                    <a:cubicBezTo>
                      <a:pt x="37541" y="119512"/>
                      <a:pt x="39731" y="117511"/>
                      <a:pt x="40779" y="115702"/>
                    </a:cubicBezTo>
                    <a:cubicBezTo>
                      <a:pt x="41827" y="113797"/>
                      <a:pt x="41732" y="112177"/>
                      <a:pt x="40970" y="110939"/>
                    </a:cubicBezTo>
                    <a:cubicBezTo>
                      <a:pt x="39255" y="108463"/>
                      <a:pt x="35921" y="107320"/>
                      <a:pt x="33254" y="105415"/>
                    </a:cubicBezTo>
                    <a:cubicBezTo>
                      <a:pt x="31826" y="104462"/>
                      <a:pt x="30492" y="103510"/>
                      <a:pt x="29159" y="102462"/>
                    </a:cubicBezTo>
                    <a:cubicBezTo>
                      <a:pt x="27920" y="101414"/>
                      <a:pt x="26777" y="100271"/>
                      <a:pt x="25349" y="98747"/>
                    </a:cubicBezTo>
                    <a:cubicBezTo>
                      <a:pt x="24206" y="97509"/>
                      <a:pt x="21539" y="94937"/>
                      <a:pt x="19443" y="89889"/>
                    </a:cubicBezTo>
                    <a:cubicBezTo>
                      <a:pt x="17252" y="85031"/>
                      <a:pt x="16014" y="77983"/>
                      <a:pt x="17157" y="70267"/>
                    </a:cubicBezTo>
                    <a:cubicBezTo>
                      <a:pt x="18109" y="63600"/>
                      <a:pt x="20776" y="56837"/>
                      <a:pt x="24872" y="50836"/>
                    </a:cubicBezTo>
                    <a:cubicBezTo>
                      <a:pt x="28873" y="44931"/>
                      <a:pt x="34493" y="39692"/>
                      <a:pt x="40684" y="35406"/>
                    </a:cubicBezTo>
                    <a:cubicBezTo>
                      <a:pt x="49351" y="29405"/>
                      <a:pt x="58591" y="25119"/>
                      <a:pt x="67449" y="21404"/>
                    </a:cubicBezTo>
                    <a:cubicBezTo>
                      <a:pt x="76307" y="17689"/>
                      <a:pt x="84880" y="14546"/>
                      <a:pt x="92881" y="12070"/>
                    </a:cubicBezTo>
                    <a:cubicBezTo>
                      <a:pt x="108978" y="7117"/>
                      <a:pt x="123742" y="5402"/>
                      <a:pt x="136220" y="6640"/>
                    </a:cubicBezTo>
                    <a:cubicBezTo>
                      <a:pt x="142411" y="7307"/>
                      <a:pt x="147840" y="8926"/>
                      <a:pt x="151936" y="11879"/>
                    </a:cubicBezTo>
                    <a:cubicBezTo>
                      <a:pt x="156032" y="14737"/>
                      <a:pt x="158794" y="18737"/>
                      <a:pt x="159746" y="22738"/>
                    </a:cubicBezTo>
                    <a:cubicBezTo>
                      <a:pt x="160699" y="26452"/>
                      <a:pt x="159746" y="29977"/>
                      <a:pt x="158222" y="32834"/>
                    </a:cubicBezTo>
                    <a:cubicBezTo>
                      <a:pt x="160032" y="26833"/>
                      <a:pt x="157270" y="20356"/>
                      <a:pt x="151364" y="177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41" name="Google Shape;809;p31"/>
              <p:cNvSpPr/>
              <p:nvPr/>
            </p:nvSpPr>
            <p:spPr>
              <a:xfrm>
                <a:off x="6725798" y="3159330"/>
                <a:ext cx="164622" cy="121853"/>
              </a:xfrm>
              <a:custGeom>
                <a:avLst/>
                <a:gdLst/>
                <a:ahLst/>
                <a:cxnLst/>
                <a:rect l="l" t="t" r="r" b="b"/>
                <a:pathLst>
                  <a:path w="164622" h="121853" extrusionOk="0">
                    <a:moveTo>
                      <a:pt x="25331" y="23162"/>
                    </a:moveTo>
                    <a:cubicBezTo>
                      <a:pt x="26759" y="21638"/>
                      <a:pt x="27902" y="20495"/>
                      <a:pt x="29141" y="19448"/>
                    </a:cubicBezTo>
                    <a:cubicBezTo>
                      <a:pt x="30379" y="18400"/>
                      <a:pt x="31808" y="17447"/>
                      <a:pt x="33236" y="16495"/>
                    </a:cubicBezTo>
                    <a:cubicBezTo>
                      <a:pt x="35904" y="14590"/>
                      <a:pt x="39237" y="13542"/>
                      <a:pt x="40952" y="10970"/>
                    </a:cubicBezTo>
                    <a:cubicBezTo>
                      <a:pt x="41714" y="9732"/>
                      <a:pt x="41809" y="8018"/>
                      <a:pt x="40761" y="6208"/>
                    </a:cubicBezTo>
                    <a:cubicBezTo>
                      <a:pt x="39714" y="4398"/>
                      <a:pt x="37523" y="2398"/>
                      <a:pt x="34189" y="1160"/>
                    </a:cubicBezTo>
                    <a:cubicBezTo>
                      <a:pt x="30950" y="-79"/>
                      <a:pt x="26664" y="-460"/>
                      <a:pt x="22092" y="683"/>
                    </a:cubicBezTo>
                    <a:cubicBezTo>
                      <a:pt x="17520" y="1731"/>
                      <a:pt x="12853" y="4589"/>
                      <a:pt x="9424" y="8303"/>
                    </a:cubicBezTo>
                    <a:cubicBezTo>
                      <a:pt x="6471" y="11351"/>
                      <a:pt x="2185" y="18209"/>
                      <a:pt x="756" y="26972"/>
                    </a:cubicBezTo>
                    <a:cubicBezTo>
                      <a:pt x="-958" y="35735"/>
                      <a:pt x="280" y="46308"/>
                      <a:pt x="4090" y="55357"/>
                    </a:cubicBezTo>
                    <a:cubicBezTo>
                      <a:pt x="10662" y="71359"/>
                      <a:pt x="22759" y="83741"/>
                      <a:pt x="36284" y="92695"/>
                    </a:cubicBezTo>
                    <a:cubicBezTo>
                      <a:pt x="45714" y="99077"/>
                      <a:pt x="55430" y="103553"/>
                      <a:pt x="64574" y="107268"/>
                    </a:cubicBezTo>
                    <a:cubicBezTo>
                      <a:pt x="73718" y="110983"/>
                      <a:pt x="82385" y="114126"/>
                      <a:pt x="90863" y="116507"/>
                    </a:cubicBezTo>
                    <a:cubicBezTo>
                      <a:pt x="107722" y="121365"/>
                      <a:pt x="123438" y="122889"/>
                      <a:pt x="136868" y="121175"/>
                    </a:cubicBezTo>
                    <a:cubicBezTo>
                      <a:pt x="143631" y="120222"/>
                      <a:pt x="150013" y="118127"/>
                      <a:pt x="155061" y="114412"/>
                    </a:cubicBezTo>
                    <a:cubicBezTo>
                      <a:pt x="160014" y="110697"/>
                      <a:pt x="163348" y="105554"/>
                      <a:pt x="164300" y="100220"/>
                    </a:cubicBezTo>
                    <a:cubicBezTo>
                      <a:pt x="165348" y="94886"/>
                      <a:pt x="163729" y="89742"/>
                      <a:pt x="161062" y="86218"/>
                    </a:cubicBezTo>
                    <a:cubicBezTo>
                      <a:pt x="158395" y="82598"/>
                      <a:pt x="154585" y="80503"/>
                      <a:pt x="150966" y="79931"/>
                    </a:cubicBezTo>
                    <a:cubicBezTo>
                      <a:pt x="146774" y="79265"/>
                      <a:pt x="143250" y="80312"/>
                      <a:pt x="140583" y="81932"/>
                    </a:cubicBezTo>
                    <a:cubicBezTo>
                      <a:pt x="134868" y="84884"/>
                      <a:pt x="132392" y="91742"/>
                      <a:pt x="134964" y="97743"/>
                    </a:cubicBezTo>
                    <a:cubicBezTo>
                      <a:pt x="137726" y="104030"/>
                      <a:pt x="144965" y="106887"/>
                      <a:pt x="151251" y="104220"/>
                    </a:cubicBezTo>
                    <a:cubicBezTo>
                      <a:pt x="157061" y="101648"/>
                      <a:pt x="159919" y="95171"/>
                      <a:pt x="158109" y="89171"/>
                    </a:cubicBezTo>
                    <a:cubicBezTo>
                      <a:pt x="159729" y="91933"/>
                      <a:pt x="160586" y="95552"/>
                      <a:pt x="159633" y="99267"/>
                    </a:cubicBezTo>
                    <a:cubicBezTo>
                      <a:pt x="158681" y="103268"/>
                      <a:pt x="155918" y="107268"/>
                      <a:pt x="151823" y="110126"/>
                    </a:cubicBezTo>
                    <a:cubicBezTo>
                      <a:pt x="147727" y="112983"/>
                      <a:pt x="142202" y="114698"/>
                      <a:pt x="136107" y="115364"/>
                    </a:cubicBezTo>
                    <a:cubicBezTo>
                      <a:pt x="123629" y="116603"/>
                      <a:pt x="108865" y="114888"/>
                      <a:pt x="92768" y="109935"/>
                    </a:cubicBezTo>
                    <a:cubicBezTo>
                      <a:pt x="84672" y="107459"/>
                      <a:pt x="76194" y="104315"/>
                      <a:pt x="67336" y="100601"/>
                    </a:cubicBezTo>
                    <a:cubicBezTo>
                      <a:pt x="58478" y="96886"/>
                      <a:pt x="49334" y="92504"/>
                      <a:pt x="40571" y="86599"/>
                    </a:cubicBezTo>
                    <a:cubicBezTo>
                      <a:pt x="34380" y="82313"/>
                      <a:pt x="28760" y="77169"/>
                      <a:pt x="24759" y="71168"/>
                    </a:cubicBezTo>
                    <a:cubicBezTo>
                      <a:pt x="20664" y="65263"/>
                      <a:pt x="17997" y="58405"/>
                      <a:pt x="17044" y="51737"/>
                    </a:cubicBezTo>
                    <a:cubicBezTo>
                      <a:pt x="15901" y="44117"/>
                      <a:pt x="17044" y="37069"/>
                      <a:pt x="19330" y="32116"/>
                    </a:cubicBezTo>
                    <a:cubicBezTo>
                      <a:pt x="21425" y="27068"/>
                      <a:pt x="24092" y="24496"/>
                      <a:pt x="25235" y="2325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grpSp>
          <p:nvGrpSpPr>
            <p:cNvPr id="8" name="Google Shape;810;p31"/>
            <p:cNvGrpSpPr/>
            <p:nvPr/>
          </p:nvGrpSpPr>
          <p:grpSpPr>
            <a:xfrm>
              <a:off x="5789580" y="3105150"/>
              <a:ext cx="612553" cy="649128"/>
              <a:chOff x="5789580" y="3105150"/>
              <a:chExt cx="612553" cy="649128"/>
            </a:xfrm>
          </p:grpSpPr>
          <p:sp>
            <p:nvSpPr>
              <p:cNvPr id="30" name="Google Shape;811;p31"/>
              <p:cNvSpPr/>
              <p:nvPr/>
            </p:nvSpPr>
            <p:spPr>
              <a:xfrm>
                <a:off x="5913940" y="3533000"/>
                <a:ext cx="164622" cy="121853"/>
              </a:xfrm>
              <a:custGeom>
                <a:avLst/>
                <a:gdLst/>
                <a:ahLst/>
                <a:cxnLst/>
                <a:rect l="l" t="t" r="r" b="b"/>
                <a:pathLst>
                  <a:path w="164622" h="121853" extrusionOk="0">
                    <a:moveTo>
                      <a:pt x="12705" y="11823"/>
                    </a:moveTo>
                    <a:cubicBezTo>
                      <a:pt x="16800" y="8966"/>
                      <a:pt x="22325" y="7251"/>
                      <a:pt x="28421" y="6584"/>
                    </a:cubicBezTo>
                    <a:cubicBezTo>
                      <a:pt x="40899" y="5346"/>
                      <a:pt x="55662" y="7061"/>
                      <a:pt x="71760" y="12014"/>
                    </a:cubicBezTo>
                    <a:cubicBezTo>
                      <a:pt x="79856" y="14490"/>
                      <a:pt x="88333" y="17633"/>
                      <a:pt x="97191" y="21348"/>
                    </a:cubicBezTo>
                    <a:cubicBezTo>
                      <a:pt x="106050" y="25063"/>
                      <a:pt x="115194" y="29444"/>
                      <a:pt x="123957" y="35350"/>
                    </a:cubicBezTo>
                    <a:cubicBezTo>
                      <a:pt x="130148" y="39636"/>
                      <a:pt x="135768" y="44780"/>
                      <a:pt x="139768" y="50780"/>
                    </a:cubicBezTo>
                    <a:cubicBezTo>
                      <a:pt x="143864" y="56686"/>
                      <a:pt x="146531" y="63544"/>
                      <a:pt x="147483" y="70211"/>
                    </a:cubicBezTo>
                    <a:cubicBezTo>
                      <a:pt x="148627" y="77831"/>
                      <a:pt x="147483" y="84880"/>
                      <a:pt x="145198" y="89833"/>
                    </a:cubicBezTo>
                    <a:cubicBezTo>
                      <a:pt x="143102" y="94881"/>
                      <a:pt x="140435" y="97453"/>
                      <a:pt x="139292" y="98691"/>
                    </a:cubicBezTo>
                    <a:cubicBezTo>
                      <a:pt x="137863" y="100215"/>
                      <a:pt x="136720" y="101358"/>
                      <a:pt x="135482" y="102406"/>
                    </a:cubicBezTo>
                    <a:cubicBezTo>
                      <a:pt x="134244" y="103454"/>
                      <a:pt x="132815" y="104406"/>
                      <a:pt x="131386" y="105359"/>
                    </a:cubicBezTo>
                    <a:cubicBezTo>
                      <a:pt x="128719" y="107264"/>
                      <a:pt x="125386" y="108311"/>
                      <a:pt x="123671" y="110883"/>
                    </a:cubicBezTo>
                    <a:cubicBezTo>
                      <a:pt x="122909" y="112121"/>
                      <a:pt x="122814" y="113836"/>
                      <a:pt x="123862" y="115646"/>
                    </a:cubicBezTo>
                    <a:cubicBezTo>
                      <a:pt x="124909" y="117455"/>
                      <a:pt x="127100" y="119456"/>
                      <a:pt x="130434" y="120694"/>
                    </a:cubicBezTo>
                    <a:cubicBezTo>
                      <a:pt x="133672" y="121932"/>
                      <a:pt x="137958" y="122313"/>
                      <a:pt x="142531" y="121170"/>
                    </a:cubicBezTo>
                    <a:cubicBezTo>
                      <a:pt x="147103" y="120122"/>
                      <a:pt x="151770" y="117265"/>
                      <a:pt x="155199" y="113550"/>
                    </a:cubicBezTo>
                    <a:cubicBezTo>
                      <a:pt x="158152" y="110502"/>
                      <a:pt x="162438" y="103644"/>
                      <a:pt x="163866" y="94881"/>
                    </a:cubicBezTo>
                    <a:cubicBezTo>
                      <a:pt x="165581" y="86118"/>
                      <a:pt x="164343" y="75545"/>
                      <a:pt x="160533" y="66497"/>
                    </a:cubicBezTo>
                    <a:cubicBezTo>
                      <a:pt x="153961" y="50495"/>
                      <a:pt x="141864" y="38112"/>
                      <a:pt x="128338" y="29159"/>
                    </a:cubicBezTo>
                    <a:cubicBezTo>
                      <a:pt x="118908" y="22777"/>
                      <a:pt x="109193" y="18300"/>
                      <a:pt x="100049" y="14585"/>
                    </a:cubicBezTo>
                    <a:cubicBezTo>
                      <a:pt x="90905" y="10871"/>
                      <a:pt x="82237" y="7727"/>
                      <a:pt x="73760" y="5346"/>
                    </a:cubicBezTo>
                    <a:cubicBezTo>
                      <a:pt x="56901" y="488"/>
                      <a:pt x="41185" y="-1035"/>
                      <a:pt x="27754" y="679"/>
                    </a:cubicBezTo>
                    <a:cubicBezTo>
                      <a:pt x="20991" y="1631"/>
                      <a:pt x="14610" y="3727"/>
                      <a:pt x="9562" y="7442"/>
                    </a:cubicBezTo>
                    <a:cubicBezTo>
                      <a:pt x="4608" y="11156"/>
                      <a:pt x="1275" y="16300"/>
                      <a:pt x="322" y="21634"/>
                    </a:cubicBezTo>
                    <a:cubicBezTo>
                      <a:pt x="-726" y="26968"/>
                      <a:pt x="894" y="32111"/>
                      <a:pt x="3561" y="35636"/>
                    </a:cubicBezTo>
                    <a:cubicBezTo>
                      <a:pt x="6228" y="39255"/>
                      <a:pt x="10038" y="41351"/>
                      <a:pt x="13657" y="41922"/>
                    </a:cubicBezTo>
                    <a:cubicBezTo>
                      <a:pt x="17848" y="42589"/>
                      <a:pt x="21373" y="41541"/>
                      <a:pt x="24040" y="39922"/>
                    </a:cubicBezTo>
                    <a:cubicBezTo>
                      <a:pt x="29659" y="36969"/>
                      <a:pt x="32231" y="30111"/>
                      <a:pt x="29659" y="24110"/>
                    </a:cubicBezTo>
                    <a:cubicBezTo>
                      <a:pt x="26897" y="17824"/>
                      <a:pt x="19658" y="14967"/>
                      <a:pt x="13371" y="17633"/>
                    </a:cubicBezTo>
                    <a:cubicBezTo>
                      <a:pt x="7561" y="20205"/>
                      <a:pt x="4704" y="26682"/>
                      <a:pt x="6514" y="32683"/>
                    </a:cubicBezTo>
                    <a:cubicBezTo>
                      <a:pt x="4894" y="29921"/>
                      <a:pt x="4037" y="26301"/>
                      <a:pt x="4990" y="22586"/>
                    </a:cubicBezTo>
                    <a:cubicBezTo>
                      <a:pt x="5942" y="18586"/>
                      <a:pt x="8704" y="14585"/>
                      <a:pt x="12800" y="117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31" name="Google Shape;812;p31"/>
              <p:cNvSpPr/>
              <p:nvPr/>
            </p:nvSpPr>
            <p:spPr>
              <a:xfrm>
                <a:off x="5789580" y="3105150"/>
                <a:ext cx="612362" cy="582548"/>
              </a:xfrm>
              <a:custGeom>
                <a:avLst/>
                <a:gdLst/>
                <a:ahLst/>
                <a:cxnLst/>
                <a:rect l="l" t="t" r="r" b="b"/>
                <a:pathLst>
                  <a:path w="612362" h="582548" extrusionOk="0">
                    <a:moveTo>
                      <a:pt x="286" y="128397"/>
                    </a:moveTo>
                    <a:lnTo>
                      <a:pt x="286" y="157258"/>
                    </a:lnTo>
                    <a:cubicBezTo>
                      <a:pt x="1429" y="159258"/>
                      <a:pt x="2667" y="161068"/>
                      <a:pt x="4286" y="162782"/>
                    </a:cubicBezTo>
                    <a:cubicBezTo>
                      <a:pt x="8096" y="166783"/>
                      <a:pt x="12954" y="169259"/>
                      <a:pt x="17526" y="170593"/>
                    </a:cubicBezTo>
                    <a:cubicBezTo>
                      <a:pt x="26765" y="173260"/>
                      <a:pt x="35052" y="170783"/>
                      <a:pt x="38862" y="168688"/>
                    </a:cubicBezTo>
                    <a:cubicBezTo>
                      <a:pt x="43434" y="166211"/>
                      <a:pt x="47149" y="162401"/>
                      <a:pt x="49149" y="157829"/>
                    </a:cubicBezTo>
                    <a:cubicBezTo>
                      <a:pt x="50197" y="155543"/>
                      <a:pt x="50768" y="153162"/>
                      <a:pt x="50768" y="150781"/>
                    </a:cubicBezTo>
                    <a:cubicBezTo>
                      <a:pt x="50768" y="148495"/>
                      <a:pt x="50483" y="146399"/>
                      <a:pt x="49816" y="144685"/>
                    </a:cubicBezTo>
                    <a:cubicBezTo>
                      <a:pt x="48482" y="141161"/>
                      <a:pt x="46196" y="138970"/>
                      <a:pt x="44101" y="138208"/>
                    </a:cubicBezTo>
                    <a:cubicBezTo>
                      <a:pt x="42005" y="137446"/>
                      <a:pt x="40386" y="137922"/>
                      <a:pt x="39338" y="138970"/>
                    </a:cubicBezTo>
                    <a:cubicBezTo>
                      <a:pt x="38291" y="140018"/>
                      <a:pt x="37624" y="141446"/>
                      <a:pt x="36957" y="142780"/>
                    </a:cubicBezTo>
                    <a:cubicBezTo>
                      <a:pt x="31528" y="150114"/>
                      <a:pt x="25146" y="151543"/>
                      <a:pt x="21241" y="151543"/>
                    </a:cubicBezTo>
                    <a:cubicBezTo>
                      <a:pt x="19336" y="151543"/>
                      <a:pt x="17240" y="151162"/>
                      <a:pt x="15240" y="150114"/>
                    </a:cubicBezTo>
                    <a:cubicBezTo>
                      <a:pt x="13240" y="149066"/>
                      <a:pt x="11239" y="147066"/>
                      <a:pt x="9811" y="144590"/>
                    </a:cubicBezTo>
                    <a:cubicBezTo>
                      <a:pt x="7239" y="140208"/>
                      <a:pt x="7525" y="134303"/>
                      <a:pt x="10954" y="129350"/>
                    </a:cubicBezTo>
                    <a:cubicBezTo>
                      <a:pt x="14383" y="124397"/>
                      <a:pt x="20193" y="120968"/>
                      <a:pt x="26575" y="120396"/>
                    </a:cubicBezTo>
                    <a:cubicBezTo>
                      <a:pt x="35624" y="119539"/>
                      <a:pt x="44387" y="122873"/>
                      <a:pt x="51245" y="127635"/>
                    </a:cubicBezTo>
                    <a:cubicBezTo>
                      <a:pt x="58198" y="132493"/>
                      <a:pt x="63817" y="138684"/>
                      <a:pt x="68675" y="144875"/>
                    </a:cubicBezTo>
                    <a:cubicBezTo>
                      <a:pt x="78296" y="157258"/>
                      <a:pt x="84772" y="169545"/>
                      <a:pt x="89630" y="180499"/>
                    </a:cubicBezTo>
                    <a:cubicBezTo>
                      <a:pt x="92583" y="187166"/>
                      <a:pt x="94869" y="193262"/>
                      <a:pt x="96964" y="199073"/>
                    </a:cubicBezTo>
                    <a:cubicBezTo>
                      <a:pt x="91250" y="200882"/>
                      <a:pt x="85154" y="202978"/>
                      <a:pt x="78486" y="205645"/>
                    </a:cubicBezTo>
                    <a:cubicBezTo>
                      <a:pt x="67151" y="210312"/>
                      <a:pt x="54292" y="216599"/>
                      <a:pt x="41148" y="226409"/>
                    </a:cubicBezTo>
                    <a:cubicBezTo>
                      <a:pt x="34671" y="231362"/>
                      <a:pt x="27908" y="237173"/>
                      <a:pt x="22288" y="244983"/>
                    </a:cubicBezTo>
                    <a:cubicBezTo>
                      <a:pt x="16764" y="252794"/>
                      <a:pt x="12478" y="263081"/>
                      <a:pt x="13525" y="274511"/>
                    </a:cubicBezTo>
                    <a:cubicBezTo>
                      <a:pt x="14192" y="282607"/>
                      <a:pt x="18002" y="290703"/>
                      <a:pt x="24289" y="296418"/>
                    </a:cubicBezTo>
                    <a:cubicBezTo>
                      <a:pt x="26860" y="298704"/>
                      <a:pt x="29813" y="300609"/>
                      <a:pt x="33147" y="301943"/>
                    </a:cubicBezTo>
                    <a:cubicBezTo>
                      <a:pt x="29813" y="303276"/>
                      <a:pt x="26860" y="305181"/>
                      <a:pt x="24289" y="307467"/>
                    </a:cubicBezTo>
                    <a:cubicBezTo>
                      <a:pt x="18002" y="313182"/>
                      <a:pt x="14192" y="321278"/>
                      <a:pt x="13525" y="329375"/>
                    </a:cubicBezTo>
                    <a:cubicBezTo>
                      <a:pt x="12573" y="340805"/>
                      <a:pt x="16764" y="351092"/>
                      <a:pt x="22288" y="358902"/>
                    </a:cubicBezTo>
                    <a:cubicBezTo>
                      <a:pt x="27908" y="366808"/>
                      <a:pt x="34671" y="372618"/>
                      <a:pt x="41148" y="377476"/>
                    </a:cubicBezTo>
                    <a:cubicBezTo>
                      <a:pt x="54292" y="387287"/>
                      <a:pt x="67056" y="393668"/>
                      <a:pt x="78486" y="398240"/>
                    </a:cubicBezTo>
                    <a:cubicBezTo>
                      <a:pt x="89916" y="402908"/>
                      <a:pt x="99917" y="405860"/>
                      <a:pt x="108490" y="408146"/>
                    </a:cubicBezTo>
                    <a:cubicBezTo>
                      <a:pt x="117062" y="410432"/>
                      <a:pt x="124206" y="411956"/>
                      <a:pt x="130112" y="413099"/>
                    </a:cubicBezTo>
                    <a:cubicBezTo>
                      <a:pt x="141922" y="415385"/>
                      <a:pt x="148780" y="416338"/>
                      <a:pt x="152686" y="416909"/>
                    </a:cubicBezTo>
                    <a:cubicBezTo>
                      <a:pt x="156591" y="417386"/>
                      <a:pt x="157543" y="417386"/>
                      <a:pt x="157543" y="417386"/>
                    </a:cubicBezTo>
                    <a:cubicBezTo>
                      <a:pt x="157543" y="417386"/>
                      <a:pt x="156686" y="417005"/>
                      <a:pt x="152971" y="415862"/>
                    </a:cubicBezTo>
                    <a:cubicBezTo>
                      <a:pt x="149257" y="414719"/>
                      <a:pt x="142494" y="412909"/>
                      <a:pt x="130969" y="409766"/>
                    </a:cubicBezTo>
                    <a:cubicBezTo>
                      <a:pt x="125158" y="408146"/>
                      <a:pt x="118205" y="406241"/>
                      <a:pt x="109918" y="403574"/>
                    </a:cubicBezTo>
                    <a:cubicBezTo>
                      <a:pt x="101632" y="400907"/>
                      <a:pt x="91916" y="397574"/>
                      <a:pt x="80963" y="392716"/>
                    </a:cubicBezTo>
                    <a:cubicBezTo>
                      <a:pt x="70104" y="387858"/>
                      <a:pt x="57912" y="381476"/>
                      <a:pt x="45625" y="371856"/>
                    </a:cubicBezTo>
                    <a:cubicBezTo>
                      <a:pt x="39529" y="367094"/>
                      <a:pt x="33338" y="361569"/>
                      <a:pt x="28480" y="354521"/>
                    </a:cubicBezTo>
                    <a:cubicBezTo>
                      <a:pt x="23717" y="347663"/>
                      <a:pt x="20383" y="338995"/>
                      <a:pt x="21241" y="329946"/>
                    </a:cubicBezTo>
                    <a:cubicBezTo>
                      <a:pt x="21812" y="323564"/>
                      <a:pt x="25241" y="317754"/>
                      <a:pt x="30194" y="314420"/>
                    </a:cubicBezTo>
                    <a:cubicBezTo>
                      <a:pt x="35147" y="310991"/>
                      <a:pt x="40958" y="310706"/>
                      <a:pt x="45339" y="313277"/>
                    </a:cubicBezTo>
                    <a:cubicBezTo>
                      <a:pt x="47816" y="314611"/>
                      <a:pt x="49816" y="316706"/>
                      <a:pt x="50863" y="318707"/>
                    </a:cubicBezTo>
                    <a:cubicBezTo>
                      <a:pt x="51911" y="320707"/>
                      <a:pt x="52292" y="322802"/>
                      <a:pt x="52292" y="324612"/>
                    </a:cubicBezTo>
                    <a:cubicBezTo>
                      <a:pt x="52292" y="328517"/>
                      <a:pt x="50863" y="334804"/>
                      <a:pt x="43529" y="340233"/>
                    </a:cubicBezTo>
                    <a:cubicBezTo>
                      <a:pt x="42291" y="340995"/>
                      <a:pt x="40862" y="341567"/>
                      <a:pt x="39814" y="342614"/>
                    </a:cubicBezTo>
                    <a:cubicBezTo>
                      <a:pt x="38767" y="343662"/>
                      <a:pt x="38291" y="345281"/>
                      <a:pt x="39052" y="347377"/>
                    </a:cubicBezTo>
                    <a:cubicBezTo>
                      <a:pt x="39814" y="349377"/>
                      <a:pt x="42005" y="351758"/>
                      <a:pt x="45529" y="353092"/>
                    </a:cubicBezTo>
                    <a:cubicBezTo>
                      <a:pt x="47244" y="353759"/>
                      <a:pt x="49339" y="354140"/>
                      <a:pt x="51625" y="354044"/>
                    </a:cubicBezTo>
                    <a:cubicBezTo>
                      <a:pt x="53912" y="354044"/>
                      <a:pt x="56388" y="353378"/>
                      <a:pt x="58579" y="352425"/>
                    </a:cubicBezTo>
                    <a:cubicBezTo>
                      <a:pt x="63151" y="350425"/>
                      <a:pt x="66961" y="346710"/>
                      <a:pt x="69437" y="342138"/>
                    </a:cubicBezTo>
                    <a:cubicBezTo>
                      <a:pt x="71533" y="338423"/>
                      <a:pt x="73914" y="330137"/>
                      <a:pt x="71342" y="320993"/>
                    </a:cubicBezTo>
                    <a:cubicBezTo>
                      <a:pt x="70104" y="316421"/>
                      <a:pt x="67532" y="311658"/>
                      <a:pt x="63627" y="307848"/>
                    </a:cubicBezTo>
                    <a:cubicBezTo>
                      <a:pt x="60865" y="305181"/>
                      <a:pt x="57626" y="303181"/>
                      <a:pt x="54102" y="301847"/>
                    </a:cubicBezTo>
                    <a:cubicBezTo>
                      <a:pt x="57626" y="300514"/>
                      <a:pt x="60865" y="298514"/>
                      <a:pt x="63627" y="295847"/>
                    </a:cubicBezTo>
                    <a:cubicBezTo>
                      <a:pt x="67532" y="292037"/>
                      <a:pt x="70104" y="287274"/>
                      <a:pt x="71342" y="282702"/>
                    </a:cubicBezTo>
                    <a:cubicBezTo>
                      <a:pt x="74009" y="273463"/>
                      <a:pt x="71533" y="265271"/>
                      <a:pt x="69437" y="261556"/>
                    </a:cubicBezTo>
                    <a:cubicBezTo>
                      <a:pt x="67056" y="256985"/>
                      <a:pt x="63151" y="253270"/>
                      <a:pt x="58579" y="251269"/>
                    </a:cubicBezTo>
                    <a:cubicBezTo>
                      <a:pt x="56293" y="250222"/>
                      <a:pt x="53912" y="249746"/>
                      <a:pt x="51625" y="249650"/>
                    </a:cubicBezTo>
                    <a:cubicBezTo>
                      <a:pt x="49339" y="249650"/>
                      <a:pt x="47339" y="249936"/>
                      <a:pt x="45529" y="250603"/>
                    </a:cubicBezTo>
                    <a:cubicBezTo>
                      <a:pt x="42005" y="251936"/>
                      <a:pt x="39814" y="254222"/>
                      <a:pt x="39052" y="256318"/>
                    </a:cubicBezTo>
                    <a:cubicBezTo>
                      <a:pt x="38291" y="258413"/>
                      <a:pt x="38767" y="260033"/>
                      <a:pt x="39814" y="261080"/>
                    </a:cubicBezTo>
                    <a:cubicBezTo>
                      <a:pt x="40862" y="262128"/>
                      <a:pt x="42291" y="262700"/>
                      <a:pt x="43529" y="263462"/>
                    </a:cubicBezTo>
                    <a:cubicBezTo>
                      <a:pt x="50863" y="268796"/>
                      <a:pt x="52197" y="275177"/>
                      <a:pt x="52292" y="279083"/>
                    </a:cubicBezTo>
                    <a:cubicBezTo>
                      <a:pt x="52292" y="280988"/>
                      <a:pt x="51911" y="283083"/>
                      <a:pt x="50863" y="284988"/>
                    </a:cubicBezTo>
                    <a:cubicBezTo>
                      <a:pt x="49816" y="286988"/>
                      <a:pt x="47816" y="288989"/>
                      <a:pt x="45339" y="290417"/>
                    </a:cubicBezTo>
                    <a:cubicBezTo>
                      <a:pt x="40958" y="292989"/>
                      <a:pt x="35147" y="292703"/>
                      <a:pt x="30194" y="289274"/>
                    </a:cubicBezTo>
                    <a:cubicBezTo>
                      <a:pt x="25241" y="285941"/>
                      <a:pt x="21812" y="280130"/>
                      <a:pt x="21241" y="273749"/>
                    </a:cubicBezTo>
                    <a:cubicBezTo>
                      <a:pt x="20383" y="264795"/>
                      <a:pt x="23622" y="256032"/>
                      <a:pt x="28480" y="249174"/>
                    </a:cubicBezTo>
                    <a:cubicBezTo>
                      <a:pt x="33338" y="242221"/>
                      <a:pt x="39529" y="236696"/>
                      <a:pt x="45625" y="231839"/>
                    </a:cubicBezTo>
                    <a:cubicBezTo>
                      <a:pt x="57912" y="222218"/>
                      <a:pt x="70104" y="215837"/>
                      <a:pt x="80963" y="210979"/>
                    </a:cubicBezTo>
                    <a:cubicBezTo>
                      <a:pt x="91916" y="206121"/>
                      <a:pt x="101632" y="202787"/>
                      <a:pt x="109918" y="200120"/>
                    </a:cubicBezTo>
                    <a:cubicBezTo>
                      <a:pt x="118205" y="197453"/>
                      <a:pt x="125254" y="195548"/>
                      <a:pt x="130969" y="193929"/>
                    </a:cubicBezTo>
                    <a:cubicBezTo>
                      <a:pt x="142494" y="190786"/>
                      <a:pt x="149257" y="188976"/>
                      <a:pt x="152971" y="187833"/>
                    </a:cubicBezTo>
                    <a:cubicBezTo>
                      <a:pt x="156686" y="186690"/>
                      <a:pt x="157543" y="186309"/>
                      <a:pt x="157543" y="186309"/>
                    </a:cubicBezTo>
                    <a:cubicBezTo>
                      <a:pt x="157543" y="186309"/>
                      <a:pt x="156591" y="186309"/>
                      <a:pt x="152686" y="186785"/>
                    </a:cubicBezTo>
                    <a:cubicBezTo>
                      <a:pt x="148780" y="187357"/>
                      <a:pt x="141922" y="188309"/>
                      <a:pt x="130112" y="190595"/>
                    </a:cubicBezTo>
                    <a:cubicBezTo>
                      <a:pt x="124206" y="191738"/>
                      <a:pt x="117062" y="193262"/>
                      <a:pt x="108490" y="195548"/>
                    </a:cubicBezTo>
                    <a:cubicBezTo>
                      <a:pt x="106394" y="196120"/>
                      <a:pt x="104299" y="196691"/>
                      <a:pt x="102013" y="197358"/>
                    </a:cubicBezTo>
                    <a:cubicBezTo>
                      <a:pt x="100203" y="191453"/>
                      <a:pt x="98012" y="184976"/>
                      <a:pt x="95155" y="178022"/>
                    </a:cubicBezTo>
                    <a:cubicBezTo>
                      <a:pt x="90488" y="166592"/>
                      <a:pt x="84106" y="153734"/>
                      <a:pt x="74200" y="140494"/>
                    </a:cubicBezTo>
                    <a:cubicBezTo>
                      <a:pt x="69247" y="134017"/>
                      <a:pt x="63437" y="127159"/>
                      <a:pt x="55531" y="121539"/>
                    </a:cubicBezTo>
                    <a:cubicBezTo>
                      <a:pt x="51816" y="118872"/>
                      <a:pt x="47434" y="116491"/>
                      <a:pt x="42767" y="114872"/>
                    </a:cubicBezTo>
                    <a:cubicBezTo>
                      <a:pt x="47530" y="113252"/>
                      <a:pt x="51816" y="110871"/>
                      <a:pt x="55531" y="108204"/>
                    </a:cubicBezTo>
                    <a:cubicBezTo>
                      <a:pt x="63437" y="102584"/>
                      <a:pt x="69247" y="95726"/>
                      <a:pt x="74200" y="89249"/>
                    </a:cubicBezTo>
                    <a:cubicBezTo>
                      <a:pt x="84106" y="76105"/>
                      <a:pt x="90392" y="63151"/>
                      <a:pt x="95155" y="51721"/>
                    </a:cubicBezTo>
                    <a:cubicBezTo>
                      <a:pt x="98012" y="44768"/>
                      <a:pt x="100203" y="38386"/>
                      <a:pt x="101917" y="32576"/>
                    </a:cubicBezTo>
                    <a:lnTo>
                      <a:pt x="228886" y="32576"/>
                    </a:lnTo>
                    <a:cubicBezTo>
                      <a:pt x="227171" y="34004"/>
                      <a:pt x="225647" y="35528"/>
                      <a:pt x="224123" y="37052"/>
                    </a:cubicBezTo>
                    <a:cubicBezTo>
                      <a:pt x="218313" y="43339"/>
                      <a:pt x="214598" y="50292"/>
                      <a:pt x="212503" y="56674"/>
                    </a:cubicBezTo>
                    <a:cubicBezTo>
                      <a:pt x="211646" y="60008"/>
                      <a:pt x="210788" y="62960"/>
                      <a:pt x="210693" y="65818"/>
                    </a:cubicBezTo>
                    <a:cubicBezTo>
                      <a:pt x="210598" y="67247"/>
                      <a:pt x="210407" y="68485"/>
                      <a:pt x="210502" y="69723"/>
                    </a:cubicBezTo>
                    <a:cubicBezTo>
                      <a:pt x="210598" y="70961"/>
                      <a:pt x="210693" y="72104"/>
                      <a:pt x="210788" y="73152"/>
                    </a:cubicBezTo>
                    <a:cubicBezTo>
                      <a:pt x="212979" y="91916"/>
                      <a:pt x="229267" y="105537"/>
                      <a:pt x="245078" y="101727"/>
                    </a:cubicBezTo>
                    <a:cubicBezTo>
                      <a:pt x="249555" y="100489"/>
                      <a:pt x="252793" y="97727"/>
                      <a:pt x="254508" y="94964"/>
                    </a:cubicBezTo>
                    <a:cubicBezTo>
                      <a:pt x="256318" y="92297"/>
                      <a:pt x="256984" y="89249"/>
                      <a:pt x="256889" y="87154"/>
                    </a:cubicBezTo>
                    <a:cubicBezTo>
                      <a:pt x="256508" y="82677"/>
                      <a:pt x="253841" y="81153"/>
                      <a:pt x="252413" y="81439"/>
                    </a:cubicBezTo>
                    <a:cubicBezTo>
                      <a:pt x="250888" y="81629"/>
                      <a:pt x="250031" y="83439"/>
                      <a:pt x="248317" y="84677"/>
                    </a:cubicBezTo>
                    <a:cubicBezTo>
                      <a:pt x="246697" y="85916"/>
                      <a:pt x="244030" y="86582"/>
                      <a:pt x="242506" y="85820"/>
                    </a:cubicBezTo>
                    <a:cubicBezTo>
                      <a:pt x="241173" y="85153"/>
                      <a:pt x="238887" y="83915"/>
                      <a:pt x="236601" y="81058"/>
                    </a:cubicBezTo>
                    <a:cubicBezTo>
                      <a:pt x="234505" y="78105"/>
                      <a:pt x="232791" y="74962"/>
                      <a:pt x="232410" y="70866"/>
                    </a:cubicBezTo>
                    <a:cubicBezTo>
                      <a:pt x="232410" y="70390"/>
                      <a:pt x="232315" y="69914"/>
                      <a:pt x="232220" y="69342"/>
                    </a:cubicBezTo>
                    <a:cubicBezTo>
                      <a:pt x="232220" y="68771"/>
                      <a:pt x="232220" y="68104"/>
                      <a:pt x="232220" y="67437"/>
                    </a:cubicBezTo>
                    <a:cubicBezTo>
                      <a:pt x="232124" y="66008"/>
                      <a:pt x="232505" y="64389"/>
                      <a:pt x="232791" y="62484"/>
                    </a:cubicBezTo>
                    <a:cubicBezTo>
                      <a:pt x="233648" y="58769"/>
                      <a:pt x="235553" y="54102"/>
                      <a:pt x="238792" y="49625"/>
                    </a:cubicBezTo>
                    <a:cubicBezTo>
                      <a:pt x="242030" y="45148"/>
                      <a:pt x="246793" y="40958"/>
                      <a:pt x="252508" y="38767"/>
                    </a:cubicBezTo>
                    <a:cubicBezTo>
                      <a:pt x="253937" y="38005"/>
                      <a:pt x="255460" y="38005"/>
                      <a:pt x="256889" y="37433"/>
                    </a:cubicBezTo>
                    <a:cubicBezTo>
                      <a:pt x="258413" y="37243"/>
                      <a:pt x="259937" y="37148"/>
                      <a:pt x="261556" y="37052"/>
                    </a:cubicBezTo>
                    <a:cubicBezTo>
                      <a:pt x="264985" y="37338"/>
                      <a:pt x="268510" y="37719"/>
                      <a:pt x="271843" y="39148"/>
                    </a:cubicBezTo>
                    <a:cubicBezTo>
                      <a:pt x="283845" y="43434"/>
                      <a:pt x="293846" y="55245"/>
                      <a:pt x="298037" y="68771"/>
                    </a:cubicBezTo>
                    <a:cubicBezTo>
                      <a:pt x="300228" y="75533"/>
                      <a:pt x="301085" y="82868"/>
                      <a:pt x="300418" y="89916"/>
                    </a:cubicBezTo>
                    <a:cubicBezTo>
                      <a:pt x="299656" y="97060"/>
                      <a:pt x="297466" y="104203"/>
                      <a:pt x="294227" y="110776"/>
                    </a:cubicBezTo>
                    <a:cubicBezTo>
                      <a:pt x="289655" y="120015"/>
                      <a:pt x="283274" y="128111"/>
                      <a:pt x="276130" y="134969"/>
                    </a:cubicBezTo>
                    <a:cubicBezTo>
                      <a:pt x="269081" y="141923"/>
                      <a:pt x="261080" y="147542"/>
                      <a:pt x="253079" y="152400"/>
                    </a:cubicBezTo>
                    <a:cubicBezTo>
                      <a:pt x="236792" y="161830"/>
                      <a:pt x="219742" y="168021"/>
                      <a:pt x="203740" y="173546"/>
                    </a:cubicBezTo>
                    <a:cubicBezTo>
                      <a:pt x="187642" y="179070"/>
                      <a:pt x="172402" y="184118"/>
                      <a:pt x="158496" y="190214"/>
                    </a:cubicBezTo>
                    <a:cubicBezTo>
                      <a:pt x="144685" y="196310"/>
                      <a:pt x="132207" y="203359"/>
                      <a:pt x="121825" y="211550"/>
                    </a:cubicBezTo>
                    <a:cubicBezTo>
                      <a:pt x="111347" y="219742"/>
                      <a:pt x="103156" y="229172"/>
                      <a:pt x="97346" y="239078"/>
                    </a:cubicBezTo>
                    <a:cubicBezTo>
                      <a:pt x="91535" y="248984"/>
                      <a:pt x="88297" y="259556"/>
                      <a:pt x="88678" y="269558"/>
                    </a:cubicBezTo>
                    <a:cubicBezTo>
                      <a:pt x="89059" y="279464"/>
                      <a:pt x="92774" y="288417"/>
                      <a:pt x="98774" y="294418"/>
                    </a:cubicBezTo>
                    <a:cubicBezTo>
                      <a:pt x="102679" y="298323"/>
                      <a:pt x="107251" y="300704"/>
                      <a:pt x="111919" y="302038"/>
                    </a:cubicBezTo>
                    <a:cubicBezTo>
                      <a:pt x="107251" y="303276"/>
                      <a:pt x="102679" y="305753"/>
                      <a:pt x="98774" y="309658"/>
                    </a:cubicBezTo>
                    <a:cubicBezTo>
                      <a:pt x="92774" y="315563"/>
                      <a:pt x="89059" y="324612"/>
                      <a:pt x="88678" y="334518"/>
                    </a:cubicBezTo>
                    <a:cubicBezTo>
                      <a:pt x="88297" y="344519"/>
                      <a:pt x="91535" y="355092"/>
                      <a:pt x="97346" y="364998"/>
                    </a:cubicBezTo>
                    <a:cubicBezTo>
                      <a:pt x="103156" y="374904"/>
                      <a:pt x="111442" y="384334"/>
                      <a:pt x="121825" y="392525"/>
                    </a:cubicBezTo>
                    <a:cubicBezTo>
                      <a:pt x="132207" y="400812"/>
                      <a:pt x="144589" y="407861"/>
                      <a:pt x="158496" y="413861"/>
                    </a:cubicBezTo>
                    <a:cubicBezTo>
                      <a:pt x="172402" y="419957"/>
                      <a:pt x="187642" y="425006"/>
                      <a:pt x="203740" y="430530"/>
                    </a:cubicBezTo>
                    <a:cubicBezTo>
                      <a:pt x="219742" y="436055"/>
                      <a:pt x="236792" y="442150"/>
                      <a:pt x="253079" y="451675"/>
                    </a:cubicBezTo>
                    <a:cubicBezTo>
                      <a:pt x="261080" y="456533"/>
                      <a:pt x="269081" y="462153"/>
                      <a:pt x="276130" y="469106"/>
                    </a:cubicBezTo>
                    <a:cubicBezTo>
                      <a:pt x="283274" y="475964"/>
                      <a:pt x="289655" y="483965"/>
                      <a:pt x="294227" y="493300"/>
                    </a:cubicBezTo>
                    <a:cubicBezTo>
                      <a:pt x="297466" y="499872"/>
                      <a:pt x="299752" y="507111"/>
                      <a:pt x="300418" y="514160"/>
                    </a:cubicBezTo>
                    <a:cubicBezTo>
                      <a:pt x="301180" y="521303"/>
                      <a:pt x="300228" y="528542"/>
                      <a:pt x="298037" y="535305"/>
                    </a:cubicBezTo>
                    <a:cubicBezTo>
                      <a:pt x="293751" y="548831"/>
                      <a:pt x="283750" y="560642"/>
                      <a:pt x="271843" y="564928"/>
                    </a:cubicBezTo>
                    <a:cubicBezTo>
                      <a:pt x="268510" y="566357"/>
                      <a:pt x="264985" y="566738"/>
                      <a:pt x="261556" y="567023"/>
                    </a:cubicBezTo>
                    <a:cubicBezTo>
                      <a:pt x="259937" y="567023"/>
                      <a:pt x="258413" y="566833"/>
                      <a:pt x="256889" y="566642"/>
                    </a:cubicBezTo>
                    <a:cubicBezTo>
                      <a:pt x="255365" y="566166"/>
                      <a:pt x="253841" y="566071"/>
                      <a:pt x="252508" y="565309"/>
                    </a:cubicBezTo>
                    <a:cubicBezTo>
                      <a:pt x="246793" y="563023"/>
                      <a:pt x="242125" y="558832"/>
                      <a:pt x="238792" y="554450"/>
                    </a:cubicBezTo>
                    <a:cubicBezTo>
                      <a:pt x="235458" y="549974"/>
                      <a:pt x="233648" y="545306"/>
                      <a:pt x="232791" y="541592"/>
                    </a:cubicBezTo>
                    <a:cubicBezTo>
                      <a:pt x="232505" y="539687"/>
                      <a:pt x="232124" y="538067"/>
                      <a:pt x="232220" y="536639"/>
                    </a:cubicBezTo>
                    <a:cubicBezTo>
                      <a:pt x="232220" y="535972"/>
                      <a:pt x="232124" y="535305"/>
                      <a:pt x="232220" y="534734"/>
                    </a:cubicBezTo>
                    <a:cubicBezTo>
                      <a:pt x="232220" y="534162"/>
                      <a:pt x="232410" y="533686"/>
                      <a:pt x="232410" y="533210"/>
                    </a:cubicBezTo>
                    <a:cubicBezTo>
                      <a:pt x="232791" y="529114"/>
                      <a:pt x="234505" y="525971"/>
                      <a:pt x="236601" y="523018"/>
                    </a:cubicBezTo>
                    <a:cubicBezTo>
                      <a:pt x="238887" y="520160"/>
                      <a:pt x="241173" y="518922"/>
                      <a:pt x="242506" y="518255"/>
                    </a:cubicBezTo>
                    <a:cubicBezTo>
                      <a:pt x="243935" y="517398"/>
                      <a:pt x="246697" y="518065"/>
                      <a:pt x="248317" y="519398"/>
                    </a:cubicBezTo>
                    <a:cubicBezTo>
                      <a:pt x="250126" y="520732"/>
                      <a:pt x="250888" y="522446"/>
                      <a:pt x="252413" y="522637"/>
                    </a:cubicBezTo>
                    <a:cubicBezTo>
                      <a:pt x="253841" y="522923"/>
                      <a:pt x="256508" y="521399"/>
                      <a:pt x="256889" y="516922"/>
                    </a:cubicBezTo>
                    <a:cubicBezTo>
                      <a:pt x="257080" y="514731"/>
                      <a:pt x="256413" y="511778"/>
                      <a:pt x="254508" y="509111"/>
                    </a:cubicBezTo>
                    <a:cubicBezTo>
                      <a:pt x="252793" y="506349"/>
                      <a:pt x="249460" y="503587"/>
                      <a:pt x="245078" y="502349"/>
                    </a:cubicBezTo>
                    <a:cubicBezTo>
                      <a:pt x="229267" y="498539"/>
                      <a:pt x="212979" y="512159"/>
                      <a:pt x="210788" y="530924"/>
                    </a:cubicBezTo>
                    <a:cubicBezTo>
                      <a:pt x="210788" y="531971"/>
                      <a:pt x="210598" y="533114"/>
                      <a:pt x="210502" y="534353"/>
                    </a:cubicBezTo>
                    <a:cubicBezTo>
                      <a:pt x="210502" y="535591"/>
                      <a:pt x="210598" y="536829"/>
                      <a:pt x="210693" y="538258"/>
                    </a:cubicBezTo>
                    <a:cubicBezTo>
                      <a:pt x="210788" y="541115"/>
                      <a:pt x="211646" y="544068"/>
                      <a:pt x="212503" y="547402"/>
                    </a:cubicBezTo>
                    <a:cubicBezTo>
                      <a:pt x="214598" y="553784"/>
                      <a:pt x="218313" y="560832"/>
                      <a:pt x="224123" y="567023"/>
                    </a:cubicBezTo>
                    <a:cubicBezTo>
                      <a:pt x="229838" y="573215"/>
                      <a:pt x="237839" y="578834"/>
                      <a:pt x="247745" y="581406"/>
                    </a:cubicBezTo>
                    <a:cubicBezTo>
                      <a:pt x="250126" y="582168"/>
                      <a:pt x="252793" y="582263"/>
                      <a:pt x="255365" y="582549"/>
                    </a:cubicBezTo>
                    <a:cubicBezTo>
                      <a:pt x="257937" y="582549"/>
                      <a:pt x="260699" y="582454"/>
                      <a:pt x="263176" y="582073"/>
                    </a:cubicBezTo>
                    <a:cubicBezTo>
                      <a:pt x="268129" y="581120"/>
                      <a:pt x="273082" y="579692"/>
                      <a:pt x="277463" y="577215"/>
                    </a:cubicBezTo>
                    <a:cubicBezTo>
                      <a:pt x="292417" y="568928"/>
                      <a:pt x="302038" y="555022"/>
                      <a:pt x="306324" y="539687"/>
                    </a:cubicBezTo>
                    <a:cubicBezTo>
                      <a:pt x="310610" y="555022"/>
                      <a:pt x="320230" y="568928"/>
                      <a:pt x="335185" y="577215"/>
                    </a:cubicBezTo>
                    <a:cubicBezTo>
                      <a:pt x="339566" y="579692"/>
                      <a:pt x="344519" y="581120"/>
                      <a:pt x="349472" y="582073"/>
                    </a:cubicBezTo>
                    <a:cubicBezTo>
                      <a:pt x="352044" y="582359"/>
                      <a:pt x="354711" y="582549"/>
                      <a:pt x="357283" y="582549"/>
                    </a:cubicBezTo>
                    <a:cubicBezTo>
                      <a:pt x="359855" y="582168"/>
                      <a:pt x="362521" y="582168"/>
                      <a:pt x="364903" y="581406"/>
                    </a:cubicBezTo>
                    <a:cubicBezTo>
                      <a:pt x="374809" y="578930"/>
                      <a:pt x="382714" y="573215"/>
                      <a:pt x="388525" y="567023"/>
                    </a:cubicBezTo>
                    <a:cubicBezTo>
                      <a:pt x="394335" y="560737"/>
                      <a:pt x="398050" y="553784"/>
                      <a:pt x="400145" y="547402"/>
                    </a:cubicBezTo>
                    <a:cubicBezTo>
                      <a:pt x="401002" y="544068"/>
                      <a:pt x="401860" y="541115"/>
                      <a:pt x="401955" y="538258"/>
                    </a:cubicBezTo>
                    <a:cubicBezTo>
                      <a:pt x="402050" y="536829"/>
                      <a:pt x="402241" y="535591"/>
                      <a:pt x="402146" y="534353"/>
                    </a:cubicBezTo>
                    <a:cubicBezTo>
                      <a:pt x="402050" y="533114"/>
                      <a:pt x="401955" y="531971"/>
                      <a:pt x="401860" y="530924"/>
                    </a:cubicBezTo>
                    <a:cubicBezTo>
                      <a:pt x="399669" y="512159"/>
                      <a:pt x="383381" y="498539"/>
                      <a:pt x="367570" y="502349"/>
                    </a:cubicBezTo>
                    <a:cubicBezTo>
                      <a:pt x="363093" y="503587"/>
                      <a:pt x="359855" y="506349"/>
                      <a:pt x="358140" y="509111"/>
                    </a:cubicBezTo>
                    <a:cubicBezTo>
                      <a:pt x="356330" y="511778"/>
                      <a:pt x="355663" y="514826"/>
                      <a:pt x="355759" y="516922"/>
                    </a:cubicBezTo>
                    <a:cubicBezTo>
                      <a:pt x="356140" y="521399"/>
                      <a:pt x="358807" y="522923"/>
                      <a:pt x="360235" y="522637"/>
                    </a:cubicBezTo>
                    <a:cubicBezTo>
                      <a:pt x="361759" y="522446"/>
                      <a:pt x="362617" y="520637"/>
                      <a:pt x="364331" y="519398"/>
                    </a:cubicBezTo>
                    <a:cubicBezTo>
                      <a:pt x="365950" y="518160"/>
                      <a:pt x="368617" y="517493"/>
                      <a:pt x="370142" y="518255"/>
                    </a:cubicBezTo>
                    <a:cubicBezTo>
                      <a:pt x="371475" y="518922"/>
                      <a:pt x="373761" y="520160"/>
                      <a:pt x="376047" y="523018"/>
                    </a:cubicBezTo>
                    <a:cubicBezTo>
                      <a:pt x="378142" y="525971"/>
                      <a:pt x="379857" y="529114"/>
                      <a:pt x="380238" y="533210"/>
                    </a:cubicBezTo>
                    <a:cubicBezTo>
                      <a:pt x="380238" y="533686"/>
                      <a:pt x="380333" y="534162"/>
                      <a:pt x="380429" y="534734"/>
                    </a:cubicBezTo>
                    <a:cubicBezTo>
                      <a:pt x="380429" y="535305"/>
                      <a:pt x="380429" y="535972"/>
                      <a:pt x="380429" y="536639"/>
                    </a:cubicBezTo>
                    <a:cubicBezTo>
                      <a:pt x="380524" y="538067"/>
                      <a:pt x="380143" y="539687"/>
                      <a:pt x="379857" y="541592"/>
                    </a:cubicBezTo>
                    <a:cubicBezTo>
                      <a:pt x="379000" y="545306"/>
                      <a:pt x="377095" y="549974"/>
                      <a:pt x="373856" y="554450"/>
                    </a:cubicBezTo>
                    <a:cubicBezTo>
                      <a:pt x="370618" y="558927"/>
                      <a:pt x="365855" y="563118"/>
                      <a:pt x="360140" y="565309"/>
                    </a:cubicBezTo>
                    <a:cubicBezTo>
                      <a:pt x="358712" y="566071"/>
                      <a:pt x="357188" y="566071"/>
                      <a:pt x="355759" y="566642"/>
                    </a:cubicBezTo>
                    <a:cubicBezTo>
                      <a:pt x="354235" y="566833"/>
                      <a:pt x="352711" y="566928"/>
                      <a:pt x="351092" y="567023"/>
                    </a:cubicBezTo>
                    <a:cubicBezTo>
                      <a:pt x="347663" y="566738"/>
                      <a:pt x="344138" y="566357"/>
                      <a:pt x="340805" y="564928"/>
                    </a:cubicBezTo>
                    <a:cubicBezTo>
                      <a:pt x="328803" y="560642"/>
                      <a:pt x="318802" y="548831"/>
                      <a:pt x="314611" y="535305"/>
                    </a:cubicBezTo>
                    <a:cubicBezTo>
                      <a:pt x="312420" y="528542"/>
                      <a:pt x="311563" y="521208"/>
                      <a:pt x="312230" y="514160"/>
                    </a:cubicBezTo>
                    <a:cubicBezTo>
                      <a:pt x="312992" y="507016"/>
                      <a:pt x="315182" y="499872"/>
                      <a:pt x="318421" y="493300"/>
                    </a:cubicBezTo>
                    <a:cubicBezTo>
                      <a:pt x="322993" y="484061"/>
                      <a:pt x="329375" y="475964"/>
                      <a:pt x="336518" y="469106"/>
                    </a:cubicBezTo>
                    <a:cubicBezTo>
                      <a:pt x="343567" y="462153"/>
                      <a:pt x="351568" y="456533"/>
                      <a:pt x="359569" y="451675"/>
                    </a:cubicBezTo>
                    <a:cubicBezTo>
                      <a:pt x="375856" y="442246"/>
                      <a:pt x="392906" y="436055"/>
                      <a:pt x="408908" y="430530"/>
                    </a:cubicBezTo>
                    <a:cubicBezTo>
                      <a:pt x="425005" y="425006"/>
                      <a:pt x="440246" y="419957"/>
                      <a:pt x="454152" y="413861"/>
                    </a:cubicBezTo>
                    <a:cubicBezTo>
                      <a:pt x="467963" y="407765"/>
                      <a:pt x="480441" y="400717"/>
                      <a:pt x="490823" y="392525"/>
                    </a:cubicBezTo>
                    <a:cubicBezTo>
                      <a:pt x="501301" y="384334"/>
                      <a:pt x="509492" y="374904"/>
                      <a:pt x="515302" y="364998"/>
                    </a:cubicBezTo>
                    <a:cubicBezTo>
                      <a:pt x="521113" y="355092"/>
                      <a:pt x="524351" y="344519"/>
                      <a:pt x="523970" y="334518"/>
                    </a:cubicBezTo>
                    <a:cubicBezTo>
                      <a:pt x="523589" y="324612"/>
                      <a:pt x="519875" y="315659"/>
                      <a:pt x="513874" y="309658"/>
                    </a:cubicBezTo>
                    <a:cubicBezTo>
                      <a:pt x="509968" y="305753"/>
                      <a:pt x="505396" y="303371"/>
                      <a:pt x="500729" y="302038"/>
                    </a:cubicBezTo>
                    <a:cubicBezTo>
                      <a:pt x="505396" y="300800"/>
                      <a:pt x="509968" y="298323"/>
                      <a:pt x="513874" y="294418"/>
                    </a:cubicBezTo>
                    <a:cubicBezTo>
                      <a:pt x="519875" y="288512"/>
                      <a:pt x="523589" y="279464"/>
                      <a:pt x="523970" y="269558"/>
                    </a:cubicBezTo>
                    <a:cubicBezTo>
                      <a:pt x="524351" y="259556"/>
                      <a:pt x="521113" y="248984"/>
                      <a:pt x="515302" y="239078"/>
                    </a:cubicBezTo>
                    <a:cubicBezTo>
                      <a:pt x="509492" y="229172"/>
                      <a:pt x="501205" y="219742"/>
                      <a:pt x="490823" y="211550"/>
                    </a:cubicBezTo>
                    <a:cubicBezTo>
                      <a:pt x="480441" y="203264"/>
                      <a:pt x="468059" y="196215"/>
                      <a:pt x="454152" y="190214"/>
                    </a:cubicBezTo>
                    <a:cubicBezTo>
                      <a:pt x="440246" y="184118"/>
                      <a:pt x="425005" y="179070"/>
                      <a:pt x="408908" y="173546"/>
                    </a:cubicBezTo>
                    <a:cubicBezTo>
                      <a:pt x="392906" y="168021"/>
                      <a:pt x="375856" y="161925"/>
                      <a:pt x="359569" y="152400"/>
                    </a:cubicBezTo>
                    <a:cubicBezTo>
                      <a:pt x="351568" y="147542"/>
                      <a:pt x="343567" y="141923"/>
                      <a:pt x="336518" y="134969"/>
                    </a:cubicBezTo>
                    <a:cubicBezTo>
                      <a:pt x="329375" y="128111"/>
                      <a:pt x="322993" y="120110"/>
                      <a:pt x="318421" y="110776"/>
                    </a:cubicBezTo>
                    <a:cubicBezTo>
                      <a:pt x="315182" y="104203"/>
                      <a:pt x="312896" y="96965"/>
                      <a:pt x="312230" y="89916"/>
                    </a:cubicBezTo>
                    <a:cubicBezTo>
                      <a:pt x="311467" y="82772"/>
                      <a:pt x="312420" y="75533"/>
                      <a:pt x="314611" y="68771"/>
                    </a:cubicBezTo>
                    <a:cubicBezTo>
                      <a:pt x="318897" y="55245"/>
                      <a:pt x="328898" y="43434"/>
                      <a:pt x="340805" y="39148"/>
                    </a:cubicBezTo>
                    <a:cubicBezTo>
                      <a:pt x="344138" y="37719"/>
                      <a:pt x="347663" y="37338"/>
                      <a:pt x="351092" y="37052"/>
                    </a:cubicBezTo>
                    <a:cubicBezTo>
                      <a:pt x="352711" y="37052"/>
                      <a:pt x="354235" y="37243"/>
                      <a:pt x="355759" y="37433"/>
                    </a:cubicBezTo>
                    <a:cubicBezTo>
                      <a:pt x="357283" y="37910"/>
                      <a:pt x="358807" y="38005"/>
                      <a:pt x="360140" y="38767"/>
                    </a:cubicBezTo>
                    <a:cubicBezTo>
                      <a:pt x="365855" y="41053"/>
                      <a:pt x="370522" y="45244"/>
                      <a:pt x="373856" y="49625"/>
                    </a:cubicBezTo>
                    <a:cubicBezTo>
                      <a:pt x="377190" y="54102"/>
                      <a:pt x="379000" y="58769"/>
                      <a:pt x="379857" y="62484"/>
                    </a:cubicBezTo>
                    <a:cubicBezTo>
                      <a:pt x="380143" y="64389"/>
                      <a:pt x="380524" y="66008"/>
                      <a:pt x="380429" y="67437"/>
                    </a:cubicBezTo>
                    <a:cubicBezTo>
                      <a:pt x="380429" y="68104"/>
                      <a:pt x="380524" y="68771"/>
                      <a:pt x="380429" y="69342"/>
                    </a:cubicBezTo>
                    <a:cubicBezTo>
                      <a:pt x="380429" y="69914"/>
                      <a:pt x="380238" y="70390"/>
                      <a:pt x="380238" y="70866"/>
                    </a:cubicBezTo>
                    <a:cubicBezTo>
                      <a:pt x="379857" y="74962"/>
                      <a:pt x="378142" y="78105"/>
                      <a:pt x="376047" y="81058"/>
                    </a:cubicBezTo>
                    <a:cubicBezTo>
                      <a:pt x="373761" y="83915"/>
                      <a:pt x="371475" y="85153"/>
                      <a:pt x="370142" y="85820"/>
                    </a:cubicBezTo>
                    <a:cubicBezTo>
                      <a:pt x="368713" y="86678"/>
                      <a:pt x="365950" y="86011"/>
                      <a:pt x="364331" y="84677"/>
                    </a:cubicBezTo>
                    <a:cubicBezTo>
                      <a:pt x="362521" y="83344"/>
                      <a:pt x="361759" y="81629"/>
                      <a:pt x="360235" y="81439"/>
                    </a:cubicBezTo>
                    <a:cubicBezTo>
                      <a:pt x="358807" y="81153"/>
                      <a:pt x="356140" y="82677"/>
                      <a:pt x="355759" y="87154"/>
                    </a:cubicBezTo>
                    <a:cubicBezTo>
                      <a:pt x="355568" y="89345"/>
                      <a:pt x="356235" y="92297"/>
                      <a:pt x="358140" y="94964"/>
                    </a:cubicBezTo>
                    <a:cubicBezTo>
                      <a:pt x="359855" y="97727"/>
                      <a:pt x="363188" y="100489"/>
                      <a:pt x="367570" y="101727"/>
                    </a:cubicBezTo>
                    <a:cubicBezTo>
                      <a:pt x="383381" y="105537"/>
                      <a:pt x="399669" y="91916"/>
                      <a:pt x="401860" y="73152"/>
                    </a:cubicBezTo>
                    <a:cubicBezTo>
                      <a:pt x="401860" y="72104"/>
                      <a:pt x="402050" y="70961"/>
                      <a:pt x="402146" y="69723"/>
                    </a:cubicBezTo>
                    <a:cubicBezTo>
                      <a:pt x="402146" y="68485"/>
                      <a:pt x="402050" y="67247"/>
                      <a:pt x="401955" y="65818"/>
                    </a:cubicBezTo>
                    <a:cubicBezTo>
                      <a:pt x="401860" y="62960"/>
                      <a:pt x="401002" y="60008"/>
                      <a:pt x="400145" y="56674"/>
                    </a:cubicBezTo>
                    <a:cubicBezTo>
                      <a:pt x="398050" y="50292"/>
                      <a:pt x="394335" y="43244"/>
                      <a:pt x="388525" y="37052"/>
                    </a:cubicBezTo>
                    <a:cubicBezTo>
                      <a:pt x="387096" y="35528"/>
                      <a:pt x="385477" y="34004"/>
                      <a:pt x="383762" y="32576"/>
                    </a:cubicBezTo>
                    <a:lnTo>
                      <a:pt x="510730" y="32576"/>
                    </a:lnTo>
                    <a:cubicBezTo>
                      <a:pt x="512540" y="38481"/>
                      <a:pt x="514731" y="44863"/>
                      <a:pt x="517493" y="51721"/>
                    </a:cubicBezTo>
                    <a:cubicBezTo>
                      <a:pt x="522160" y="63151"/>
                      <a:pt x="528542" y="76010"/>
                      <a:pt x="538448" y="89249"/>
                    </a:cubicBezTo>
                    <a:cubicBezTo>
                      <a:pt x="543401" y="95726"/>
                      <a:pt x="549212" y="102584"/>
                      <a:pt x="557117" y="108204"/>
                    </a:cubicBezTo>
                    <a:cubicBezTo>
                      <a:pt x="560832" y="110871"/>
                      <a:pt x="565213" y="113252"/>
                      <a:pt x="569881" y="114872"/>
                    </a:cubicBezTo>
                    <a:cubicBezTo>
                      <a:pt x="565118" y="116491"/>
                      <a:pt x="560832" y="118872"/>
                      <a:pt x="557117" y="121539"/>
                    </a:cubicBezTo>
                    <a:cubicBezTo>
                      <a:pt x="549212" y="127159"/>
                      <a:pt x="543401" y="134017"/>
                      <a:pt x="538448" y="140494"/>
                    </a:cubicBezTo>
                    <a:cubicBezTo>
                      <a:pt x="528542" y="153638"/>
                      <a:pt x="522256" y="166592"/>
                      <a:pt x="517493" y="178022"/>
                    </a:cubicBezTo>
                    <a:cubicBezTo>
                      <a:pt x="514636" y="184976"/>
                      <a:pt x="512445" y="191453"/>
                      <a:pt x="510635" y="197358"/>
                    </a:cubicBezTo>
                    <a:cubicBezTo>
                      <a:pt x="508445" y="196691"/>
                      <a:pt x="506254" y="196120"/>
                      <a:pt x="504158" y="195548"/>
                    </a:cubicBezTo>
                    <a:cubicBezTo>
                      <a:pt x="495586" y="193262"/>
                      <a:pt x="488442" y="191738"/>
                      <a:pt x="482537" y="190595"/>
                    </a:cubicBezTo>
                    <a:cubicBezTo>
                      <a:pt x="470725" y="188309"/>
                      <a:pt x="463867" y="187357"/>
                      <a:pt x="459962" y="186785"/>
                    </a:cubicBezTo>
                    <a:cubicBezTo>
                      <a:pt x="456057" y="186309"/>
                      <a:pt x="455105" y="186309"/>
                      <a:pt x="455105" y="186309"/>
                    </a:cubicBezTo>
                    <a:cubicBezTo>
                      <a:pt x="455105" y="186309"/>
                      <a:pt x="455962" y="186690"/>
                      <a:pt x="459676" y="187833"/>
                    </a:cubicBezTo>
                    <a:cubicBezTo>
                      <a:pt x="463391" y="188976"/>
                      <a:pt x="470154" y="190786"/>
                      <a:pt x="481679" y="193929"/>
                    </a:cubicBezTo>
                    <a:cubicBezTo>
                      <a:pt x="487489" y="195548"/>
                      <a:pt x="494443" y="197453"/>
                      <a:pt x="502730" y="200120"/>
                    </a:cubicBezTo>
                    <a:cubicBezTo>
                      <a:pt x="511016" y="202787"/>
                      <a:pt x="520732" y="206121"/>
                      <a:pt x="531685" y="210979"/>
                    </a:cubicBezTo>
                    <a:cubicBezTo>
                      <a:pt x="542544" y="215837"/>
                      <a:pt x="554736" y="222218"/>
                      <a:pt x="567023" y="231839"/>
                    </a:cubicBezTo>
                    <a:cubicBezTo>
                      <a:pt x="573119" y="236601"/>
                      <a:pt x="579310" y="242126"/>
                      <a:pt x="584168" y="249174"/>
                    </a:cubicBezTo>
                    <a:cubicBezTo>
                      <a:pt x="588931" y="256032"/>
                      <a:pt x="592264" y="264700"/>
                      <a:pt x="591407" y="273749"/>
                    </a:cubicBezTo>
                    <a:cubicBezTo>
                      <a:pt x="590836" y="280130"/>
                      <a:pt x="587407" y="285941"/>
                      <a:pt x="582454" y="289274"/>
                    </a:cubicBezTo>
                    <a:cubicBezTo>
                      <a:pt x="577501" y="292703"/>
                      <a:pt x="571691" y="292989"/>
                      <a:pt x="567309" y="290417"/>
                    </a:cubicBezTo>
                    <a:cubicBezTo>
                      <a:pt x="564833" y="289084"/>
                      <a:pt x="562832" y="286988"/>
                      <a:pt x="561784" y="284988"/>
                    </a:cubicBezTo>
                    <a:cubicBezTo>
                      <a:pt x="560737" y="282988"/>
                      <a:pt x="560356" y="280892"/>
                      <a:pt x="560356" y="279083"/>
                    </a:cubicBezTo>
                    <a:cubicBezTo>
                      <a:pt x="560356" y="275177"/>
                      <a:pt x="561784" y="268891"/>
                      <a:pt x="569119" y="263462"/>
                    </a:cubicBezTo>
                    <a:cubicBezTo>
                      <a:pt x="570357" y="262700"/>
                      <a:pt x="571786" y="262128"/>
                      <a:pt x="572834" y="261080"/>
                    </a:cubicBezTo>
                    <a:cubicBezTo>
                      <a:pt x="573881" y="260033"/>
                      <a:pt x="574358" y="258413"/>
                      <a:pt x="573596" y="256318"/>
                    </a:cubicBezTo>
                    <a:cubicBezTo>
                      <a:pt x="572834" y="254318"/>
                      <a:pt x="570643" y="251936"/>
                      <a:pt x="567118" y="250603"/>
                    </a:cubicBezTo>
                    <a:cubicBezTo>
                      <a:pt x="565404" y="249936"/>
                      <a:pt x="563309" y="249555"/>
                      <a:pt x="561022" y="249650"/>
                    </a:cubicBezTo>
                    <a:cubicBezTo>
                      <a:pt x="558737" y="249650"/>
                      <a:pt x="556260" y="250317"/>
                      <a:pt x="554069" y="251269"/>
                    </a:cubicBezTo>
                    <a:cubicBezTo>
                      <a:pt x="549497" y="253270"/>
                      <a:pt x="545687" y="256985"/>
                      <a:pt x="543211" y="261556"/>
                    </a:cubicBezTo>
                    <a:cubicBezTo>
                      <a:pt x="541115" y="265271"/>
                      <a:pt x="538734" y="273558"/>
                      <a:pt x="541306" y="282702"/>
                    </a:cubicBezTo>
                    <a:cubicBezTo>
                      <a:pt x="542544" y="287274"/>
                      <a:pt x="545116" y="292037"/>
                      <a:pt x="549021" y="295847"/>
                    </a:cubicBezTo>
                    <a:cubicBezTo>
                      <a:pt x="551783" y="298514"/>
                      <a:pt x="555022" y="300514"/>
                      <a:pt x="558546" y="301847"/>
                    </a:cubicBezTo>
                    <a:cubicBezTo>
                      <a:pt x="555022" y="303181"/>
                      <a:pt x="551783" y="305181"/>
                      <a:pt x="549021" y="307848"/>
                    </a:cubicBezTo>
                    <a:cubicBezTo>
                      <a:pt x="545116" y="311658"/>
                      <a:pt x="542544" y="316421"/>
                      <a:pt x="541306" y="320993"/>
                    </a:cubicBezTo>
                    <a:cubicBezTo>
                      <a:pt x="538639" y="330232"/>
                      <a:pt x="541115" y="338423"/>
                      <a:pt x="543211" y="342138"/>
                    </a:cubicBezTo>
                    <a:cubicBezTo>
                      <a:pt x="545592" y="346710"/>
                      <a:pt x="549497" y="350425"/>
                      <a:pt x="554069" y="352425"/>
                    </a:cubicBezTo>
                    <a:cubicBezTo>
                      <a:pt x="556355" y="353473"/>
                      <a:pt x="558737" y="353949"/>
                      <a:pt x="561022" y="354044"/>
                    </a:cubicBezTo>
                    <a:cubicBezTo>
                      <a:pt x="563309" y="354044"/>
                      <a:pt x="565309" y="353759"/>
                      <a:pt x="567118" y="353092"/>
                    </a:cubicBezTo>
                    <a:cubicBezTo>
                      <a:pt x="570643" y="351758"/>
                      <a:pt x="572834" y="349472"/>
                      <a:pt x="573596" y="347377"/>
                    </a:cubicBezTo>
                    <a:cubicBezTo>
                      <a:pt x="574358" y="345281"/>
                      <a:pt x="573881" y="343662"/>
                      <a:pt x="572834" y="342614"/>
                    </a:cubicBezTo>
                    <a:cubicBezTo>
                      <a:pt x="571786" y="341567"/>
                      <a:pt x="570357" y="340995"/>
                      <a:pt x="569119" y="340233"/>
                    </a:cubicBezTo>
                    <a:cubicBezTo>
                      <a:pt x="561784" y="334899"/>
                      <a:pt x="560451" y="328517"/>
                      <a:pt x="560356" y="324612"/>
                    </a:cubicBezTo>
                    <a:cubicBezTo>
                      <a:pt x="560356" y="322707"/>
                      <a:pt x="560737" y="320612"/>
                      <a:pt x="561784" y="318707"/>
                    </a:cubicBezTo>
                    <a:cubicBezTo>
                      <a:pt x="562832" y="316706"/>
                      <a:pt x="564833" y="314706"/>
                      <a:pt x="567309" y="313277"/>
                    </a:cubicBezTo>
                    <a:cubicBezTo>
                      <a:pt x="571691" y="310706"/>
                      <a:pt x="577501" y="310991"/>
                      <a:pt x="582454" y="314420"/>
                    </a:cubicBezTo>
                    <a:cubicBezTo>
                      <a:pt x="587407" y="317754"/>
                      <a:pt x="590836" y="323564"/>
                      <a:pt x="591407" y="329946"/>
                    </a:cubicBezTo>
                    <a:cubicBezTo>
                      <a:pt x="592264" y="338900"/>
                      <a:pt x="589026" y="347663"/>
                      <a:pt x="584168" y="354521"/>
                    </a:cubicBezTo>
                    <a:cubicBezTo>
                      <a:pt x="579310" y="361474"/>
                      <a:pt x="573119" y="366998"/>
                      <a:pt x="567023" y="371856"/>
                    </a:cubicBezTo>
                    <a:cubicBezTo>
                      <a:pt x="554736" y="381476"/>
                      <a:pt x="542544" y="387858"/>
                      <a:pt x="531685" y="392716"/>
                    </a:cubicBezTo>
                    <a:cubicBezTo>
                      <a:pt x="520732" y="397574"/>
                      <a:pt x="511016" y="400907"/>
                      <a:pt x="502730" y="403574"/>
                    </a:cubicBezTo>
                    <a:cubicBezTo>
                      <a:pt x="494443" y="406241"/>
                      <a:pt x="487394" y="408146"/>
                      <a:pt x="481679" y="409766"/>
                    </a:cubicBezTo>
                    <a:cubicBezTo>
                      <a:pt x="470154" y="412909"/>
                      <a:pt x="463391" y="414719"/>
                      <a:pt x="459676" y="415862"/>
                    </a:cubicBezTo>
                    <a:cubicBezTo>
                      <a:pt x="455867" y="417005"/>
                      <a:pt x="455105" y="417386"/>
                      <a:pt x="455105" y="417386"/>
                    </a:cubicBezTo>
                    <a:cubicBezTo>
                      <a:pt x="455105" y="417386"/>
                      <a:pt x="456057" y="417386"/>
                      <a:pt x="459962" y="416909"/>
                    </a:cubicBezTo>
                    <a:cubicBezTo>
                      <a:pt x="463867" y="416338"/>
                      <a:pt x="470725" y="415385"/>
                      <a:pt x="482537" y="413099"/>
                    </a:cubicBezTo>
                    <a:cubicBezTo>
                      <a:pt x="488442" y="411956"/>
                      <a:pt x="495586" y="410432"/>
                      <a:pt x="504158" y="408146"/>
                    </a:cubicBezTo>
                    <a:cubicBezTo>
                      <a:pt x="512731" y="405860"/>
                      <a:pt x="522732" y="402908"/>
                      <a:pt x="534162" y="398240"/>
                    </a:cubicBezTo>
                    <a:cubicBezTo>
                      <a:pt x="545497" y="393573"/>
                      <a:pt x="558355" y="387287"/>
                      <a:pt x="571500" y="377476"/>
                    </a:cubicBezTo>
                    <a:cubicBezTo>
                      <a:pt x="577977" y="372523"/>
                      <a:pt x="584740" y="366713"/>
                      <a:pt x="590359" y="358902"/>
                    </a:cubicBezTo>
                    <a:cubicBezTo>
                      <a:pt x="595884" y="351092"/>
                      <a:pt x="600170" y="340805"/>
                      <a:pt x="599122" y="329375"/>
                    </a:cubicBezTo>
                    <a:cubicBezTo>
                      <a:pt x="598456" y="321278"/>
                      <a:pt x="594646" y="313182"/>
                      <a:pt x="588359" y="307467"/>
                    </a:cubicBezTo>
                    <a:cubicBezTo>
                      <a:pt x="585788" y="305181"/>
                      <a:pt x="582835" y="303276"/>
                      <a:pt x="579501" y="301943"/>
                    </a:cubicBezTo>
                    <a:cubicBezTo>
                      <a:pt x="582835" y="300609"/>
                      <a:pt x="585788" y="298704"/>
                      <a:pt x="588359" y="296418"/>
                    </a:cubicBezTo>
                    <a:cubicBezTo>
                      <a:pt x="594646" y="290703"/>
                      <a:pt x="598456" y="282607"/>
                      <a:pt x="599122" y="274511"/>
                    </a:cubicBezTo>
                    <a:cubicBezTo>
                      <a:pt x="600075" y="263081"/>
                      <a:pt x="595884" y="252794"/>
                      <a:pt x="590359" y="244983"/>
                    </a:cubicBezTo>
                    <a:cubicBezTo>
                      <a:pt x="584740" y="237077"/>
                      <a:pt x="577977" y="231267"/>
                      <a:pt x="571500" y="226409"/>
                    </a:cubicBezTo>
                    <a:cubicBezTo>
                      <a:pt x="558355" y="216599"/>
                      <a:pt x="545592" y="210217"/>
                      <a:pt x="534162" y="205645"/>
                    </a:cubicBezTo>
                    <a:cubicBezTo>
                      <a:pt x="527495" y="202978"/>
                      <a:pt x="521399" y="200882"/>
                      <a:pt x="515684" y="199073"/>
                    </a:cubicBezTo>
                    <a:cubicBezTo>
                      <a:pt x="517684" y="193358"/>
                      <a:pt x="519970" y="187262"/>
                      <a:pt x="523018" y="180499"/>
                    </a:cubicBezTo>
                    <a:cubicBezTo>
                      <a:pt x="527876" y="169545"/>
                      <a:pt x="534352" y="157258"/>
                      <a:pt x="543973" y="144875"/>
                    </a:cubicBezTo>
                    <a:cubicBezTo>
                      <a:pt x="548830" y="138779"/>
                      <a:pt x="554355" y="132493"/>
                      <a:pt x="561404" y="127635"/>
                    </a:cubicBezTo>
                    <a:cubicBezTo>
                      <a:pt x="568262" y="122777"/>
                      <a:pt x="577025" y="119539"/>
                      <a:pt x="586073" y="120396"/>
                    </a:cubicBezTo>
                    <a:cubicBezTo>
                      <a:pt x="592455" y="120968"/>
                      <a:pt x="598265" y="124397"/>
                      <a:pt x="601694" y="129350"/>
                    </a:cubicBezTo>
                    <a:cubicBezTo>
                      <a:pt x="605123" y="134303"/>
                      <a:pt x="605409" y="140208"/>
                      <a:pt x="602837" y="144590"/>
                    </a:cubicBezTo>
                    <a:cubicBezTo>
                      <a:pt x="601504" y="147066"/>
                      <a:pt x="599408" y="149066"/>
                      <a:pt x="597408" y="150114"/>
                    </a:cubicBezTo>
                    <a:cubicBezTo>
                      <a:pt x="595408" y="151162"/>
                      <a:pt x="593312" y="151543"/>
                      <a:pt x="591407" y="151543"/>
                    </a:cubicBezTo>
                    <a:cubicBezTo>
                      <a:pt x="587502" y="151543"/>
                      <a:pt x="581120" y="150114"/>
                      <a:pt x="575691" y="142780"/>
                    </a:cubicBezTo>
                    <a:cubicBezTo>
                      <a:pt x="574929" y="141542"/>
                      <a:pt x="574358" y="140113"/>
                      <a:pt x="573310" y="138970"/>
                    </a:cubicBezTo>
                    <a:cubicBezTo>
                      <a:pt x="572262" y="137922"/>
                      <a:pt x="570643" y="137351"/>
                      <a:pt x="568547" y="138208"/>
                    </a:cubicBezTo>
                    <a:cubicBezTo>
                      <a:pt x="566547" y="138970"/>
                      <a:pt x="564166" y="141161"/>
                      <a:pt x="562832" y="144685"/>
                    </a:cubicBezTo>
                    <a:cubicBezTo>
                      <a:pt x="562166" y="146399"/>
                      <a:pt x="561784" y="148495"/>
                      <a:pt x="561880" y="150781"/>
                    </a:cubicBezTo>
                    <a:cubicBezTo>
                      <a:pt x="561880" y="153067"/>
                      <a:pt x="562547" y="155543"/>
                      <a:pt x="563499" y="157829"/>
                    </a:cubicBezTo>
                    <a:cubicBezTo>
                      <a:pt x="565499" y="162401"/>
                      <a:pt x="569309" y="166306"/>
                      <a:pt x="573786" y="168688"/>
                    </a:cubicBezTo>
                    <a:cubicBezTo>
                      <a:pt x="577501" y="170783"/>
                      <a:pt x="585788" y="173260"/>
                      <a:pt x="595122" y="170593"/>
                    </a:cubicBezTo>
                    <a:cubicBezTo>
                      <a:pt x="599694" y="169355"/>
                      <a:pt x="604552" y="166783"/>
                      <a:pt x="608362" y="162782"/>
                    </a:cubicBezTo>
                    <a:cubicBezTo>
                      <a:pt x="609981" y="161163"/>
                      <a:pt x="611219" y="159258"/>
                      <a:pt x="612362" y="157258"/>
                    </a:cubicBezTo>
                    <a:lnTo>
                      <a:pt x="612362" y="128397"/>
                    </a:lnTo>
                    <a:cubicBezTo>
                      <a:pt x="611315" y="126587"/>
                      <a:pt x="610172" y="124968"/>
                      <a:pt x="608838" y="123444"/>
                    </a:cubicBezTo>
                    <a:cubicBezTo>
                      <a:pt x="605314" y="119539"/>
                      <a:pt x="600742" y="116681"/>
                      <a:pt x="595884" y="114872"/>
                    </a:cubicBezTo>
                    <a:cubicBezTo>
                      <a:pt x="600742" y="113062"/>
                      <a:pt x="605314" y="110204"/>
                      <a:pt x="608838" y="106299"/>
                    </a:cubicBezTo>
                    <a:cubicBezTo>
                      <a:pt x="610172" y="104870"/>
                      <a:pt x="611315" y="103156"/>
                      <a:pt x="612362" y="101346"/>
                    </a:cubicBezTo>
                    <a:lnTo>
                      <a:pt x="612362" y="72485"/>
                    </a:lnTo>
                    <a:cubicBezTo>
                      <a:pt x="611219" y="70485"/>
                      <a:pt x="609981" y="68675"/>
                      <a:pt x="608362" y="66961"/>
                    </a:cubicBezTo>
                    <a:cubicBezTo>
                      <a:pt x="604552" y="62960"/>
                      <a:pt x="599694" y="60484"/>
                      <a:pt x="595122" y="59150"/>
                    </a:cubicBezTo>
                    <a:cubicBezTo>
                      <a:pt x="585883" y="56483"/>
                      <a:pt x="577596" y="58960"/>
                      <a:pt x="573786" y="61055"/>
                    </a:cubicBezTo>
                    <a:cubicBezTo>
                      <a:pt x="569214" y="63532"/>
                      <a:pt x="565499" y="67342"/>
                      <a:pt x="563499" y="71914"/>
                    </a:cubicBezTo>
                    <a:cubicBezTo>
                      <a:pt x="562451" y="74200"/>
                      <a:pt x="561880" y="76581"/>
                      <a:pt x="561880" y="78962"/>
                    </a:cubicBezTo>
                    <a:cubicBezTo>
                      <a:pt x="561880" y="81248"/>
                      <a:pt x="562166" y="83344"/>
                      <a:pt x="562832" y="85058"/>
                    </a:cubicBezTo>
                    <a:cubicBezTo>
                      <a:pt x="564166" y="88583"/>
                      <a:pt x="566452" y="90773"/>
                      <a:pt x="568547" y="91535"/>
                    </a:cubicBezTo>
                    <a:cubicBezTo>
                      <a:pt x="570643" y="92297"/>
                      <a:pt x="572262" y="91821"/>
                      <a:pt x="573310" y="90773"/>
                    </a:cubicBezTo>
                    <a:cubicBezTo>
                      <a:pt x="574358" y="89726"/>
                      <a:pt x="575024" y="88297"/>
                      <a:pt x="575691" y="86963"/>
                    </a:cubicBezTo>
                    <a:cubicBezTo>
                      <a:pt x="581120" y="79629"/>
                      <a:pt x="587502" y="78200"/>
                      <a:pt x="591407" y="78200"/>
                    </a:cubicBezTo>
                    <a:cubicBezTo>
                      <a:pt x="593312" y="78200"/>
                      <a:pt x="595408" y="78581"/>
                      <a:pt x="597408" y="79629"/>
                    </a:cubicBezTo>
                    <a:cubicBezTo>
                      <a:pt x="599408" y="80677"/>
                      <a:pt x="601409" y="82677"/>
                      <a:pt x="602837" y="85153"/>
                    </a:cubicBezTo>
                    <a:cubicBezTo>
                      <a:pt x="605409" y="89535"/>
                      <a:pt x="605123" y="95441"/>
                      <a:pt x="601694" y="100394"/>
                    </a:cubicBezTo>
                    <a:cubicBezTo>
                      <a:pt x="598265" y="105347"/>
                      <a:pt x="592455" y="108776"/>
                      <a:pt x="586073" y="109347"/>
                    </a:cubicBezTo>
                    <a:cubicBezTo>
                      <a:pt x="577025" y="110204"/>
                      <a:pt x="568262" y="106871"/>
                      <a:pt x="561404" y="102108"/>
                    </a:cubicBezTo>
                    <a:cubicBezTo>
                      <a:pt x="554450" y="97250"/>
                      <a:pt x="548830" y="91059"/>
                      <a:pt x="543973" y="84868"/>
                    </a:cubicBezTo>
                    <a:cubicBezTo>
                      <a:pt x="534352" y="72485"/>
                      <a:pt x="527876" y="60198"/>
                      <a:pt x="523018" y="49244"/>
                    </a:cubicBezTo>
                    <a:cubicBezTo>
                      <a:pt x="520351" y="43244"/>
                      <a:pt x="518160" y="37624"/>
                      <a:pt x="516255" y="32385"/>
                    </a:cubicBezTo>
                    <a:lnTo>
                      <a:pt x="612362" y="32385"/>
                    </a:lnTo>
                    <a:lnTo>
                      <a:pt x="612362" y="0"/>
                    </a:lnTo>
                    <a:lnTo>
                      <a:pt x="0" y="0"/>
                    </a:lnTo>
                    <a:lnTo>
                      <a:pt x="0" y="32576"/>
                    </a:lnTo>
                    <a:lnTo>
                      <a:pt x="96107" y="32576"/>
                    </a:lnTo>
                    <a:cubicBezTo>
                      <a:pt x="94202" y="37814"/>
                      <a:pt x="92012" y="43434"/>
                      <a:pt x="89345" y="49435"/>
                    </a:cubicBezTo>
                    <a:cubicBezTo>
                      <a:pt x="84487" y="60389"/>
                      <a:pt x="78010" y="72676"/>
                      <a:pt x="68389" y="85058"/>
                    </a:cubicBezTo>
                    <a:cubicBezTo>
                      <a:pt x="63532" y="91154"/>
                      <a:pt x="58007" y="97441"/>
                      <a:pt x="50959" y="102299"/>
                    </a:cubicBezTo>
                    <a:cubicBezTo>
                      <a:pt x="44101" y="107156"/>
                      <a:pt x="35338" y="110395"/>
                      <a:pt x="26289" y="109538"/>
                    </a:cubicBezTo>
                    <a:cubicBezTo>
                      <a:pt x="19907" y="108966"/>
                      <a:pt x="14097" y="105537"/>
                      <a:pt x="10668" y="100584"/>
                    </a:cubicBezTo>
                    <a:cubicBezTo>
                      <a:pt x="7239" y="95631"/>
                      <a:pt x="6953" y="89726"/>
                      <a:pt x="9525" y="85344"/>
                    </a:cubicBezTo>
                    <a:cubicBezTo>
                      <a:pt x="10858" y="82868"/>
                      <a:pt x="12954" y="80867"/>
                      <a:pt x="14954" y="79820"/>
                    </a:cubicBezTo>
                    <a:cubicBezTo>
                      <a:pt x="16954" y="78772"/>
                      <a:pt x="19050" y="78391"/>
                      <a:pt x="20955" y="78391"/>
                    </a:cubicBezTo>
                    <a:cubicBezTo>
                      <a:pt x="24860" y="78391"/>
                      <a:pt x="31242" y="79820"/>
                      <a:pt x="36671" y="87154"/>
                    </a:cubicBezTo>
                    <a:cubicBezTo>
                      <a:pt x="37433" y="88392"/>
                      <a:pt x="38005" y="89821"/>
                      <a:pt x="39052" y="90964"/>
                    </a:cubicBezTo>
                    <a:cubicBezTo>
                      <a:pt x="40100" y="92012"/>
                      <a:pt x="41720" y="92583"/>
                      <a:pt x="43815" y="91726"/>
                    </a:cubicBezTo>
                    <a:cubicBezTo>
                      <a:pt x="45815" y="90964"/>
                      <a:pt x="48196" y="88773"/>
                      <a:pt x="49530" y="85249"/>
                    </a:cubicBezTo>
                    <a:cubicBezTo>
                      <a:pt x="50197" y="83534"/>
                      <a:pt x="50578" y="81439"/>
                      <a:pt x="50483" y="79153"/>
                    </a:cubicBezTo>
                    <a:cubicBezTo>
                      <a:pt x="50483" y="76867"/>
                      <a:pt x="49816" y="74390"/>
                      <a:pt x="48863" y="72104"/>
                    </a:cubicBezTo>
                    <a:cubicBezTo>
                      <a:pt x="46863" y="67532"/>
                      <a:pt x="43053" y="63627"/>
                      <a:pt x="38576" y="61246"/>
                    </a:cubicBezTo>
                    <a:cubicBezTo>
                      <a:pt x="34862" y="59150"/>
                      <a:pt x="26575" y="56674"/>
                      <a:pt x="17240" y="59341"/>
                    </a:cubicBezTo>
                    <a:cubicBezTo>
                      <a:pt x="12668" y="60579"/>
                      <a:pt x="7810" y="63151"/>
                      <a:pt x="4000" y="67151"/>
                    </a:cubicBezTo>
                    <a:cubicBezTo>
                      <a:pt x="2381" y="68771"/>
                      <a:pt x="1143" y="70676"/>
                      <a:pt x="0" y="72676"/>
                    </a:cubicBezTo>
                    <a:lnTo>
                      <a:pt x="0" y="101537"/>
                    </a:lnTo>
                    <a:cubicBezTo>
                      <a:pt x="1048" y="103346"/>
                      <a:pt x="2191" y="104966"/>
                      <a:pt x="3524" y="106490"/>
                    </a:cubicBezTo>
                    <a:cubicBezTo>
                      <a:pt x="7049" y="110395"/>
                      <a:pt x="11621" y="113252"/>
                      <a:pt x="16478" y="115062"/>
                    </a:cubicBezTo>
                    <a:cubicBezTo>
                      <a:pt x="11621" y="116872"/>
                      <a:pt x="7049" y="119729"/>
                      <a:pt x="3524" y="123634"/>
                    </a:cubicBezTo>
                    <a:cubicBezTo>
                      <a:pt x="2191" y="125063"/>
                      <a:pt x="1048" y="126778"/>
                      <a:pt x="0" y="128588"/>
                    </a:cubicBezTo>
                    <a:close/>
                    <a:moveTo>
                      <a:pt x="152971" y="398431"/>
                    </a:moveTo>
                    <a:cubicBezTo>
                      <a:pt x="149162" y="394335"/>
                      <a:pt x="145161" y="389001"/>
                      <a:pt x="143542" y="381953"/>
                    </a:cubicBezTo>
                    <a:cubicBezTo>
                      <a:pt x="142780" y="378428"/>
                      <a:pt x="142589" y="374523"/>
                      <a:pt x="143542" y="370618"/>
                    </a:cubicBezTo>
                    <a:cubicBezTo>
                      <a:pt x="144494" y="366713"/>
                      <a:pt x="146590" y="362903"/>
                      <a:pt x="150114" y="360236"/>
                    </a:cubicBezTo>
                    <a:cubicBezTo>
                      <a:pt x="152591" y="358331"/>
                      <a:pt x="155734" y="357188"/>
                      <a:pt x="158687" y="357188"/>
                    </a:cubicBezTo>
                    <a:cubicBezTo>
                      <a:pt x="161639" y="357188"/>
                      <a:pt x="164401" y="358426"/>
                      <a:pt x="166306" y="360331"/>
                    </a:cubicBezTo>
                    <a:cubicBezTo>
                      <a:pt x="168592" y="362522"/>
                      <a:pt x="169545" y="365284"/>
                      <a:pt x="169450" y="367094"/>
                    </a:cubicBezTo>
                    <a:cubicBezTo>
                      <a:pt x="169450" y="368903"/>
                      <a:pt x="168688" y="370332"/>
                      <a:pt x="168402" y="371094"/>
                    </a:cubicBezTo>
                    <a:cubicBezTo>
                      <a:pt x="167640" y="372809"/>
                      <a:pt x="167068" y="374428"/>
                      <a:pt x="166402" y="375952"/>
                    </a:cubicBezTo>
                    <a:cubicBezTo>
                      <a:pt x="165830" y="377476"/>
                      <a:pt x="164973" y="379000"/>
                      <a:pt x="165259" y="380524"/>
                    </a:cubicBezTo>
                    <a:cubicBezTo>
                      <a:pt x="165545" y="381953"/>
                      <a:pt x="167354" y="383191"/>
                      <a:pt x="170402" y="382524"/>
                    </a:cubicBezTo>
                    <a:cubicBezTo>
                      <a:pt x="173355" y="381953"/>
                      <a:pt x="176975" y="379286"/>
                      <a:pt x="178594" y="375095"/>
                    </a:cubicBezTo>
                    <a:cubicBezTo>
                      <a:pt x="179260" y="373380"/>
                      <a:pt x="180213" y="369761"/>
                      <a:pt x="178975" y="365284"/>
                    </a:cubicBezTo>
                    <a:cubicBezTo>
                      <a:pt x="177832" y="360902"/>
                      <a:pt x="174403" y="356807"/>
                      <a:pt x="170212" y="354711"/>
                    </a:cubicBezTo>
                    <a:cubicBezTo>
                      <a:pt x="166592" y="352806"/>
                      <a:pt x="162401" y="352044"/>
                      <a:pt x="158401" y="352616"/>
                    </a:cubicBezTo>
                    <a:cubicBezTo>
                      <a:pt x="154496" y="353187"/>
                      <a:pt x="150876" y="354901"/>
                      <a:pt x="147828" y="357188"/>
                    </a:cubicBezTo>
                    <a:cubicBezTo>
                      <a:pt x="143542" y="360521"/>
                      <a:pt x="140970" y="365189"/>
                      <a:pt x="140017" y="369761"/>
                    </a:cubicBezTo>
                    <a:cubicBezTo>
                      <a:pt x="138970" y="374333"/>
                      <a:pt x="139255" y="378809"/>
                      <a:pt x="140208" y="382715"/>
                    </a:cubicBezTo>
                    <a:cubicBezTo>
                      <a:pt x="142208" y="390620"/>
                      <a:pt x="146780" y="396335"/>
                      <a:pt x="150971" y="400526"/>
                    </a:cubicBezTo>
                    <a:cubicBezTo>
                      <a:pt x="153162" y="402622"/>
                      <a:pt x="155353" y="404432"/>
                      <a:pt x="157448" y="405956"/>
                    </a:cubicBezTo>
                    <a:cubicBezTo>
                      <a:pt x="145542" y="400622"/>
                      <a:pt x="134779" y="394525"/>
                      <a:pt x="125730" y="387572"/>
                    </a:cubicBezTo>
                    <a:cubicBezTo>
                      <a:pt x="115633" y="379952"/>
                      <a:pt x="107728" y="371189"/>
                      <a:pt x="102108" y="362045"/>
                    </a:cubicBezTo>
                    <a:cubicBezTo>
                      <a:pt x="96488" y="352901"/>
                      <a:pt x="93440" y="343281"/>
                      <a:pt x="93535" y="334423"/>
                    </a:cubicBezTo>
                    <a:cubicBezTo>
                      <a:pt x="93631" y="325565"/>
                      <a:pt x="96774" y="317564"/>
                      <a:pt x="101822" y="312325"/>
                    </a:cubicBezTo>
                    <a:cubicBezTo>
                      <a:pt x="106871" y="306991"/>
                      <a:pt x="113443" y="304324"/>
                      <a:pt x="119348" y="304229"/>
                    </a:cubicBezTo>
                    <a:cubicBezTo>
                      <a:pt x="125349" y="304038"/>
                      <a:pt x="130397" y="306610"/>
                      <a:pt x="133921" y="309944"/>
                    </a:cubicBezTo>
                    <a:cubicBezTo>
                      <a:pt x="137446" y="313277"/>
                      <a:pt x="139351" y="317278"/>
                      <a:pt x="139732" y="320993"/>
                    </a:cubicBezTo>
                    <a:cubicBezTo>
                      <a:pt x="140208" y="324707"/>
                      <a:pt x="139255" y="327946"/>
                      <a:pt x="137922" y="330518"/>
                    </a:cubicBezTo>
                    <a:cubicBezTo>
                      <a:pt x="136588" y="333089"/>
                      <a:pt x="134969" y="334899"/>
                      <a:pt x="133445" y="336233"/>
                    </a:cubicBezTo>
                    <a:cubicBezTo>
                      <a:pt x="130302" y="338804"/>
                      <a:pt x="127730" y="339471"/>
                      <a:pt x="126206" y="339757"/>
                    </a:cubicBezTo>
                    <a:cubicBezTo>
                      <a:pt x="124682" y="339947"/>
                      <a:pt x="124206" y="340043"/>
                      <a:pt x="124206" y="340043"/>
                    </a:cubicBezTo>
                    <a:cubicBezTo>
                      <a:pt x="124206" y="340043"/>
                      <a:pt x="124682" y="340043"/>
                      <a:pt x="126206" y="340043"/>
                    </a:cubicBezTo>
                    <a:cubicBezTo>
                      <a:pt x="127730" y="339947"/>
                      <a:pt x="130492" y="339471"/>
                      <a:pt x="134017" y="336995"/>
                    </a:cubicBezTo>
                    <a:cubicBezTo>
                      <a:pt x="135731" y="335756"/>
                      <a:pt x="137636" y="333947"/>
                      <a:pt x="139160" y="331280"/>
                    </a:cubicBezTo>
                    <a:cubicBezTo>
                      <a:pt x="140684" y="328613"/>
                      <a:pt x="142018" y="325088"/>
                      <a:pt x="141732" y="320802"/>
                    </a:cubicBezTo>
                    <a:cubicBezTo>
                      <a:pt x="141446" y="316611"/>
                      <a:pt x="139541" y="311944"/>
                      <a:pt x="135731" y="308039"/>
                    </a:cubicBezTo>
                    <a:cubicBezTo>
                      <a:pt x="133255" y="305467"/>
                      <a:pt x="129826" y="303276"/>
                      <a:pt x="125730" y="302038"/>
                    </a:cubicBezTo>
                    <a:cubicBezTo>
                      <a:pt x="129826" y="300800"/>
                      <a:pt x="133255" y="298609"/>
                      <a:pt x="135731" y="296037"/>
                    </a:cubicBezTo>
                    <a:cubicBezTo>
                      <a:pt x="139541" y="292132"/>
                      <a:pt x="141446" y="287465"/>
                      <a:pt x="141732" y="283274"/>
                    </a:cubicBezTo>
                    <a:cubicBezTo>
                      <a:pt x="142018" y="278987"/>
                      <a:pt x="140779" y="275463"/>
                      <a:pt x="139160" y="272796"/>
                    </a:cubicBezTo>
                    <a:cubicBezTo>
                      <a:pt x="137636" y="270129"/>
                      <a:pt x="135731" y="268319"/>
                      <a:pt x="134017" y="267081"/>
                    </a:cubicBezTo>
                    <a:cubicBezTo>
                      <a:pt x="130492" y="264605"/>
                      <a:pt x="127730" y="264224"/>
                      <a:pt x="126206" y="264033"/>
                    </a:cubicBezTo>
                    <a:cubicBezTo>
                      <a:pt x="124682" y="264033"/>
                      <a:pt x="124206" y="264033"/>
                      <a:pt x="124206" y="264033"/>
                    </a:cubicBezTo>
                    <a:cubicBezTo>
                      <a:pt x="124206" y="264033"/>
                      <a:pt x="124682" y="264033"/>
                      <a:pt x="126206" y="264319"/>
                    </a:cubicBezTo>
                    <a:cubicBezTo>
                      <a:pt x="127635" y="264605"/>
                      <a:pt x="130302" y="265271"/>
                      <a:pt x="133445" y="267843"/>
                    </a:cubicBezTo>
                    <a:cubicBezTo>
                      <a:pt x="134969" y="269177"/>
                      <a:pt x="136588" y="270986"/>
                      <a:pt x="137922" y="273558"/>
                    </a:cubicBezTo>
                    <a:cubicBezTo>
                      <a:pt x="139255" y="276035"/>
                      <a:pt x="140208" y="279368"/>
                      <a:pt x="139732" y="283083"/>
                    </a:cubicBezTo>
                    <a:cubicBezTo>
                      <a:pt x="139255" y="286798"/>
                      <a:pt x="137446" y="290798"/>
                      <a:pt x="133921" y="294132"/>
                    </a:cubicBezTo>
                    <a:cubicBezTo>
                      <a:pt x="130492" y="297466"/>
                      <a:pt x="125349" y="300038"/>
                      <a:pt x="119348" y="299847"/>
                    </a:cubicBezTo>
                    <a:cubicBezTo>
                      <a:pt x="113443" y="299752"/>
                      <a:pt x="106775" y="296990"/>
                      <a:pt x="101822" y="291751"/>
                    </a:cubicBezTo>
                    <a:cubicBezTo>
                      <a:pt x="96774" y="286512"/>
                      <a:pt x="93631" y="278511"/>
                      <a:pt x="93535" y="269653"/>
                    </a:cubicBezTo>
                    <a:cubicBezTo>
                      <a:pt x="93440" y="260794"/>
                      <a:pt x="96488" y="251174"/>
                      <a:pt x="102108" y="242030"/>
                    </a:cubicBezTo>
                    <a:cubicBezTo>
                      <a:pt x="107728" y="232886"/>
                      <a:pt x="115633" y="224123"/>
                      <a:pt x="125730" y="216503"/>
                    </a:cubicBezTo>
                    <a:cubicBezTo>
                      <a:pt x="134779" y="209550"/>
                      <a:pt x="145542" y="203454"/>
                      <a:pt x="157448" y="198120"/>
                    </a:cubicBezTo>
                    <a:cubicBezTo>
                      <a:pt x="155353" y="199644"/>
                      <a:pt x="153162" y="201454"/>
                      <a:pt x="150971" y="203549"/>
                    </a:cubicBezTo>
                    <a:cubicBezTo>
                      <a:pt x="146780" y="207740"/>
                      <a:pt x="142304" y="213455"/>
                      <a:pt x="140208" y="221361"/>
                    </a:cubicBezTo>
                    <a:cubicBezTo>
                      <a:pt x="139255" y="225266"/>
                      <a:pt x="138970" y="229743"/>
                      <a:pt x="140017" y="234315"/>
                    </a:cubicBezTo>
                    <a:cubicBezTo>
                      <a:pt x="141065" y="238887"/>
                      <a:pt x="143637" y="243554"/>
                      <a:pt x="147828" y="246888"/>
                    </a:cubicBezTo>
                    <a:cubicBezTo>
                      <a:pt x="150876" y="249269"/>
                      <a:pt x="154400" y="250889"/>
                      <a:pt x="158401" y="251460"/>
                    </a:cubicBezTo>
                    <a:cubicBezTo>
                      <a:pt x="162401" y="252031"/>
                      <a:pt x="166497" y="251269"/>
                      <a:pt x="170212" y="249365"/>
                    </a:cubicBezTo>
                    <a:cubicBezTo>
                      <a:pt x="174403" y="247269"/>
                      <a:pt x="177832" y="243173"/>
                      <a:pt x="178975" y="238792"/>
                    </a:cubicBezTo>
                    <a:cubicBezTo>
                      <a:pt x="180213" y="234315"/>
                      <a:pt x="179260" y="230696"/>
                      <a:pt x="178594" y="228981"/>
                    </a:cubicBezTo>
                    <a:cubicBezTo>
                      <a:pt x="176975" y="224790"/>
                      <a:pt x="173355" y="222028"/>
                      <a:pt x="170402" y="221552"/>
                    </a:cubicBezTo>
                    <a:cubicBezTo>
                      <a:pt x="167354" y="220980"/>
                      <a:pt x="165545" y="222218"/>
                      <a:pt x="165259" y="223552"/>
                    </a:cubicBezTo>
                    <a:cubicBezTo>
                      <a:pt x="164973" y="225076"/>
                      <a:pt x="165830" y="226600"/>
                      <a:pt x="166402" y="228124"/>
                    </a:cubicBezTo>
                    <a:cubicBezTo>
                      <a:pt x="167068" y="229648"/>
                      <a:pt x="167735" y="231267"/>
                      <a:pt x="168402" y="232981"/>
                    </a:cubicBezTo>
                    <a:cubicBezTo>
                      <a:pt x="168688" y="233744"/>
                      <a:pt x="169450" y="235077"/>
                      <a:pt x="169450" y="236982"/>
                    </a:cubicBezTo>
                    <a:cubicBezTo>
                      <a:pt x="169450" y="238792"/>
                      <a:pt x="168592" y="241554"/>
                      <a:pt x="166306" y="243745"/>
                    </a:cubicBezTo>
                    <a:cubicBezTo>
                      <a:pt x="164401" y="245650"/>
                      <a:pt x="161544" y="246888"/>
                      <a:pt x="158687" y="246888"/>
                    </a:cubicBezTo>
                    <a:cubicBezTo>
                      <a:pt x="155734" y="246888"/>
                      <a:pt x="152591" y="245745"/>
                      <a:pt x="150114" y="243840"/>
                    </a:cubicBezTo>
                    <a:cubicBezTo>
                      <a:pt x="146590" y="241173"/>
                      <a:pt x="144494" y="237363"/>
                      <a:pt x="143542" y="233458"/>
                    </a:cubicBezTo>
                    <a:cubicBezTo>
                      <a:pt x="142589" y="229553"/>
                      <a:pt x="142684" y="225647"/>
                      <a:pt x="143542" y="222123"/>
                    </a:cubicBezTo>
                    <a:cubicBezTo>
                      <a:pt x="145161" y="215075"/>
                      <a:pt x="149162" y="209645"/>
                      <a:pt x="152971" y="205645"/>
                    </a:cubicBezTo>
                    <a:cubicBezTo>
                      <a:pt x="159544" y="198977"/>
                      <a:pt x="165830" y="195263"/>
                      <a:pt x="170593" y="192691"/>
                    </a:cubicBezTo>
                    <a:cubicBezTo>
                      <a:pt x="173069" y="200978"/>
                      <a:pt x="176117" y="210026"/>
                      <a:pt x="180118" y="220028"/>
                    </a:cubicBezTo>
                    <a:cubicBezTo>
                      <a:pt x="186214" y="234887"/>
                      <a:pt x="194500" y="251746"/>
                      <a:pt x="207359" y="268891"/>
                    </a:cubicBezTo>
                    <a:cubicBezTo>
                      <a:pt x="213836" y="277368"/>
                      <a:pt x="221456" y="286322"/>
                      <a:pt x="231743" y="293656"/>
                    </a:cubicBezTo>
                    <a:cubicBezTo>
                      <a:pt x="236601" y="297085"/>
                      <a:pt x="242221" y="300133"/>
                      <a:pt x="248412" y="302324"/>
                    </a:cubicBezTo>
                    <a:cubicBezTo>
                      <a:pt x="242221" y="304419"/>
                      <a:pt x="236601" y="307467"/>
                      <a:pt x="231743" y="310991"/>
                    </a:cubicBezTo>
                    <a:cubicBezTo>
                      <a:pt x="221456" y="318325"/>
                      <a:pt x="213836" y="327279"/>
                      <a:pt x="207359" y="335756"/>
                    </a:cubicBezTo>
                    <a:cubicBezTo>
                      <a:pt x="194500" y="352901"/>
                      <a:pt x="186214" y="369761"/>
                      <a:pt x="180118" y="384620"/>
                    </a:cubicBezTo>
                    <a:cubicBezTo>
                      <a:pt x="176117" y="394525"/>
                      <a:pt x="173069" y="403574"/>
                      <a:pt x="170593" y="411956"/>
                    </a:cubicBezTo>
                    <a:cubicBezTo>
                      <a:pt x="165830" y="409289"/>
                      <a:pt x="159639" y="405670"/>
                      <a:pt x="152971" y="399002"/>
                    </a:cubicBezTo>
                    <a:close/>
                    <a:moveTo>
                      <a:pt x="306419" y="495586"/>
                    </a:moveTo>
                    <a:cubicBezTo>
                      <a:pt x="302419" y="489966"/>
                      <a:pt x="294227" y="476631"/>
                      <a:pt x="294227" y="461200"/>
                    </a:cubicBezTo>
                    <a:cubicBezTo>
                      <a:pt x="294227" y="445770"/>
                      <a:pt x="302419" y="432435"/>
                      <a:pt x="306419" y="426815"/>
                    </a:cubicBezTo>
                    <a:cubicBezTo>
                      <a:pt x="310420" y="432435"/>
                      <a:pt x="318611" y="445770"/>
                      <a:pt x="318611" y="461200"/>
                    </a:cubicBezTo>
                    <a:cubicBezTo>
                      <a:pt x="318611" y="476631"/>
                      <a:pt x="310420" y="489966"/>
                      <a:pt x="306419" y="495586"/>
                    </a:cubicBezTo>
                    <a:close/>
                    <a:moveTo>
                      <a:pt x="408718" y="423100"/>
                    </a:moveTo>
                    <a:cubicBezTo>
                      <a:pt x="412147" y="420719"/>
                      <a:pt x="415576" y="417481"/>
                      <a:pt x="417671" y="412718"/>
                    </a:cubicBezTo>
                    <a:cubicBezTo>
                      <a:pt x="419195" y="409289"/>
                      <a:pt x="420052" y="405289"/>
                      <a:pt x="419576" y="400907"/>
                    </a:cubicBezTo>
                    <a:cubicBezTo>
                      <a:pt x="419100" y="396621"/>
                      <a:pt x="417005" y="392144"/>
                      <a:pt x="413480" y="388811"/>
                    </a:cubicBezTo>
                    <a:cubicBezTo>
                      <a:pt x="410909" y="386429"/>
                      <a:pt x="407860" y="384524"/>
                      <a:pt x="404336" y="383667"/>
                    </a:cubicBezTo>
                    <a:cubicBezTo>
                      <a:pt x="400812" y="382810"/>
                      <a:pt x="397097" y="382905"/>
                      <a:pt x="393478" y="383953"/>
                    </a:cubicBezTo>
                    <a:cubicBezTo>
                      <a:pt x="389382" y="385096"/>
                      <a:pt x="385572" y="388049"/>
                      <a:pt x="383476" y="391478"/>
                    </a:cubicBezTo>
                    <a:cubicBezTo>
                      <a:pt x="381381" y="394907"/>
                      <a:pt x="381000" y="398145"/>
                      <a:pt x="381000" y="399764"/>
                    </a:cubicBezTo>
                    <a:cubicBezTo>
                      <a:pt x="381000" y="403765"/>
                      <a:pt x="382905" y="407194"/>
                      <a:pt x="385096" y="408813"/>
                    </a:cubicBezTo>
                    <a:cubicBezTo>
                      <a:pt x="387287" y="410432"/>
                      <a:pt x="389287" y="410337"/>
                      <a:pt x="390239" y="409194"/>
                    </a:cubicBezTo>
                    <a:cubicBezTo>
                      <a:pt x="391287" y="408051"/>
                      <a:pt x="391477" y="406432"/>
                      <a:pt x="391668" y="404813"/>
                    </a:cubicBezTo>
                    <a:cubicBezTo>
                      <a:pt x="391859" y="403193"/>
                      <a:pt x="391954" y="401574"/>
                      <a:pt x="391859" y="399764"/>
                    </a:cubicBezTo>
                    <a:cubicBezTo>
                      <a:pt x="391859" y="399002"/>
                      <a:pt x="391668" y="397574"/>
                      <a:pt x="392144" y="395764"/>
                    </a:cubicBezTo>
                    <a:cubicBezTo>
                      <a:pt x="392525" y="394049"/>
                      <a:pt x="393859" y="391763"/>
                      <a:pt x="396240" y="390144"/>
                    </a:cubicBezTo>
                    <a:cubicBezTo>
                      <a:pt x="398240" y="388715"/>
                      <a:pt x="400907" y="387953"/>
                      <a:pt x="403574" y="388144"/>
                    </a:cubicBezTo>
                    <a:cubicBezTo>
                      <a:pt x="406241" y="388334"/>
                      <a:pt x="408908" y="389668"/>
                      <a:pt x="410909" y="391573"/>
                    </a:cubicBezTo>
                    <a:cubicBezTo>
                      <a:pt x="413861" y="394240"/>
                      <a:pt x="415480" y="397859"/>
                      <a:pt x="415957" y="401384"/>
                    </a:cubicBezTo>
                    <a:cubicBezTo>
                      <a:pt x="416433" y="404908"/>
                      <a:pt x="415766" y="408337"/>
                      <a:pt x="414528" y="411290"/>
                    </a:cubicBezTo>
                    <a:cubicBezTo>
                      <a:pt x="412051" y="417195"/>
                      <a:pt x="407003" y="420815"/>
                      <a:pt x="402717" y="423386"/>
                    </a:cubicBezTo>
                    <a:cubicBezTo>
                      <a:pt x="399193" y="425482"/>
                      <a:pt x="396050" y="427006"/>
                      <a:pt x="393097" y="428435"/>
                    </a:cubicBezTo>
                    <a:cubicBezTo>
                      <a:pt x="381000" y="432816"/>
                      <a:pt x="368427" y="437960"/>
                      <a:pt x="355949" y="445103"/>
                    </a:cubicBezTo>
                    <a:cubicBezTo>
                      <a:pt x="353949" y="446246"/>
                      <a:pt x="352044" y="447485"/>
                      <a:pt x="350044" y="448818"/>
                    </a:cubicBezTo>
                    <a:cubicBezTo>
                      <a:pt x="352616" y="446342"/>
                      <a:pt x="355473" y="443579"/>
                      <a:pt x="358521" y="440246"/>
                    </a:cubicBezTo>
                    <a:cubicBezTo>
                      <a:pt x="363188" y="434912"/>
                      <a:pt x="368713" y="427673"/>
                      <a:pt x="369570" y="417481"/>
                    </a:cubicBezTo>
                    <a:cubicBezTo>
                      <a:pt x="369951" y="412528"/>
                      <a:pt x="369189" y="407003"/>
                      <a:pt x="366713" y="401860"/>
                    </a:cubicBezTo>
                    <a:cubicBezTo>
                      <a:pt x="364141" y="396716"/>
                      <a:pt x="359664" y="392049"/>
                      <a:pt x="353663" y="389382"/>
                    </a:cubicBezTo>
                    <a:cubicBezTo>
                      <a:pt x="349377" y="387477"/>
                      <a:pt x="344710" y="386525"/>
                      <a:pt x="339852" y="387001"/>
                    </a:cubicBezTo>
                    <a:cubicBezTo>
                      <a:pt x="334994" y="387477"/>
                      <a:pt x="330327" y="389287"/>
                      <a:pt x="326326" y="392240"/>
                    </a:cubicBezTo>
                    <a:cubicBezTo>
                      <a:pt x="321659" y="395573"/>
                      <a:pt x="318230" y="400907"/>
                      <a:pt x="317183" y="406146"/>
                    </a:cubicBezTo>
                    <a:cubicBezTo>
                      <a:pt x="316039" y="411385"/>
                      <a:pt x="316992" y="415576"/>
                      <a:pt x="317754" y="417671"/>
                    </a:cubicBezTo>
                    <a:cubicBezTo>
                      <a:pt x="319564" y="422720"/>
                      <a:pt x="323469" y="426149"/>
                      <a:pt x="326898" y="427196"/>
                    </a:cubicBezTo>
                    <a:cubicBezTo>
                      <a:pt x="330327" y="428244"/>
                      <a:pt x="332804" y="427196"/>
                      <a:pt x="333566" y="425387"/>
                    </a:cubicBezTo>
                    <a:cubicBezTo>
                      <a:pt x="334327" y="423482"/>
                      <a:pt x="333851" y="421386"/>
                      <a:pt x="333375" y="419291"/>
                    </a:cubicBezTo>
                    <a:cubicBezTo>
                      <a:pt x="332804" y="417195"/>
                      <a:pt x="332232" y="415100"/>
                      <a:pt x="331375" y="412814"/>
                    </a:cubicBezTo>
                    <a:cubicBezTo>
                      <a:pt x="331089" y="411861"/>
                      <a:pt x="330137" y="410051"/>
                      <a:pt x="329946" y="407670"/>
                    </a:cubicBezTo>
                    <a:cubicBezTo>
                      <a:pt x="329660" y="405384"/>
                      <a:pt x="330327" y="401955"/>
                      <a:pt x="332518" y="398812"/>
                    </a:cubicBezTo>
                    <a:cubicBezTo>
                      <a:pt x="334423" y="396145"/>
                      <a:pt x="337471" y="393954"/>
                      <a:pt x="340900" y="393097"/>
                    </a:cubicBezTo>
                    <a:cubicBezTo>
                      <a:pt x="344329" y="392144"/>
                      <a:pt x="348234" y="392621"/>
                      <a:pt x="351663" y="394049"/>
                    </a:cubicBezTo>
                    <a:cubicBezTo>
                      <a:pt x="356521" y="396145"/>
                      <a:pt x="360235" y="399860"/>
                      <a:pt x="362426" y="404050"/>
                    </a:cubicBezTo>
                    <a:cubicBezTo>
                      <a:pt x="364617" y="408242"/>
                      <a:pt x="365284" y="412909"/>
                      <a:pt x="365093" y="417100"/>
                    </a:cubicBezTo>
                    <a:cubicBezTo>
                      <a:pt x="364617" y="425672"/>
                      <a:pt x="359950" y="432340"/>
                      <a:pt x="355663" y="437579"/>
                    </a:cubicBezTo>
                    <a:cubicBezTo>
                      <a:pt x="351282" y="442817"/>
                      <a:pt x="346900" y="447104"/>
                      <a:pt x="343471" y="450818"/>
                    </a:cubicBezTo>
                    <a:cubicBezTo>
                      <a:pt x="340042" y="454533"/>
                      <a:pt x="337090" y="457676"/>
                      <a:pt x="334804" y="460248"/>
                    </a:cubicBezTo>
                    <a:cubicBezTo>
                      <a:pt x="334232" y="460820"/>
                      <a:pt x="333851" y="461296"/>
                      <a:pt x="333375" y="461867"/>
                    </a:cubicBezTo>
                    <a:cubicBezTo>
                      <a:pt x="332804" y="462439"/>
                      <a:pt x="332232" y="462915"/>
                      <a:pt x="331660" y="463487"/>
                    </a:cubicBezTo>
                    <a:cubicBezTo>
                      <a:pt x="328708" y="466344"/>
                      <a:pt x="325850" y="469392"/>
                      <a:pt x="323183" y="472631"/>
                    </a:cubicBezTo>
                    <a:cubicBezTo>
                      <a:pt x="323945" y="469011"/>
                      <a:pt x="324421" y="465201"/>
                      <a:pt x="324421" y="461296"/>
                    </a:cubicBezTo>
                    <a:cubicBezTo>
                      <a:pt x="324421" y="438912"/>
                      <a:pt x="309372" y="421196"/>
                      <a:pt x="308705" y="420434"/>
                    </a:cubicBezTo>
                    <a:lnTo>
                      <a:pt x="306514" y="417957"/>
                    </a:lnTo>
                    <a:lnTo>
                      <a:pt x="304324" y="420434"/>
                    </a:lnTo>
                    <a:cubicBezTo>
                      <a:pt x="303657" y="421196"/>
                      <a:pt x="288608" y="438912"/>
                      <a:pt x="288608" y="461296"/>
                    </a:cubicBezTo>
                    <a:cubicBezTo>
                      <a:pt x="288608" y="465201"/>
                      <a:pt x="289084" y="469011"/>
                      <a:pt x="289846" y="472631"/>
                    </a:cubicBezTo>
                    <a:cubicBezTo>
                      <a:pt x="287179" y="469392"/>
                      <a:pt x="284321" y="466249"/>
                      <a:pt x="281368" y="463487"/>
                    </a:cubicBezTo>
                    <a:cubicBezTo>
                      <a:pt x="280797" y="462915"/>
                      <a:pt x="280225" y="462439"/>
                      <a:pt x="279654" y="461867"/>
                    </a:cubicBezTo>
                    <a:cubicBezTo>
                      <a:pt x="279178" y="461296"/>
                      <a:pt x="278797" y="460915"/>
                      <a:pt x="278225" y="460248"/>
                    </a:cubicBezTo>
                    <a:cubicBezTo>
                      <a:pt x="275844" y="457676"/>
                      <a:pt x="272987" y="454628"/>
                      <a:pt x="269558" y="450818"/>
                    </a:cubicBezTo>
                    <a:cubicBezTo>
                      <a:pt x="266129" y="447104"/>
                      <a:pt x="261747" y="442817"/>
                      <a:pt x="257366" y="437579"/>
                    </a:cubicBezTo>
                    <a:cubicBezTo>
                      <a:pt x="253079" y="432340"/>
                      <a:pt x="248412" y="425672"/>
                      <a:pt x="247936" y="417100"/>
                    </a:cubicBezTo>
                    <a:cubicBezTo>
                      <a:pt x="247650" y="412814"/>
                      <a:pt x="248412" y="408242"/>
                      <a:pt x="250603" y="404050"/>
                    </a:cubicBezTo>
                    <a:cubicBezTo>
                      <a:pt x="252698" y="399860"/>
                      <a:pt x="256413" y="396145"/>
                      <a:pt x="261366" y="394049"/>
                    </a:cubicBezTo>
                    <a:cubicBezTo>
                      <a:pt x="264795" y="392525"/>
                      <a:pt x="268700" y="392144"/>
                      <a:pt x="272129" y="393097"/>
                    </a:cubicBezTo>
                    <a:cubicBezTo>
                      <a:pt x="275558" y="393954"/>
                      <a:pt x="278606" y="396145"/>
                      <a:pt x="280511" y="398812"/>
                    </a:cubicBezTo>
                    <a:cubicBezTo>
                      <a:pt x="282702" y="401860"/>
                      <a:pt x="283369" y="405289"/>
                      <a:pt x="283083" y="407670"/>
                    </a:cubicBezTo>
                    <a:cubicBezTo>
                      <a:pt x="282892" y="410147"/>
                      <a:pt x="282035" y="411861"/>
                      <a:pt x="281654" y="412814"/>
                    </a:cubicBezTo>
                    <a:cubicBezTo>
                      <a:pt x="280797" y="415100"/>
                      <a:pt x="280225" y="417195"/>
                      <a:pt x="279654" y="419291"/>
                    </a:cubicBezTo>
                    <a:cubicBezTo>
                      <a:pt x="279178" y="421386"/>
                      <a:pt x="278606" y="423577"/>
                      <a:pt x="279463" y="425387"/>
                    </a:cubicBezTo>
                    <a:cubicBezTo>
                      <a:pt x="280225" y="427196"/>
                      <a:pt x="282702" y="428244"/>
                      <a:pt x="286131" y="427196"/>
                    </a:cubicBezTo>
                    <a:cubicBezTo>
                      <a:pt x="289560" y="426244"/>
                      <a:pt x="293465" y="422720"/>
                      <a:pt x="295275" y="417671"/>
                    </a:cubicBezTo>
                    <a:cubicBezTo>
                      <a:pt x="296037" y="415576"/>
                      <a:pt x="296894" y="411385"/>
                      <a:pt x="295846" y="406146"/>
                    </a:cubicBezTo>
                    <a:cubicBezTo>
                      <a:pt x="294799" y="400907"/>
                      <a:pt x="291370" y="395573"/>
                      <a:pt x="286702" y="392240"/>
                    </a:cubicBezTo>
                    <a:cubicBezTo>
                      <a:pt x="282607" y="389287"/>
                      <a:pt x="277939" y="387477"/>
                      <a:pt x="273177" y="387001"/>
                    </a:cubicBezTo>
                    <a:cubicBezTo>
                      <a:pt x="268319" y="386525"/>
                      <a:pt x="263557" y="387477"/>
                      <a:pt x="259366" y="389382"/>
                    </a:cubicBezTo>
                    <a:cubicBezTo>
                      <a:pt x="253365" y="392049"/>
                      <a:pt x="248888" y="396716"/>
                      <a:pt x="246317" y="401860"/>
                    </a:cubicBezTo>
                    <a:cubicBezTo>
                      <a:pt x="243745" y="407003"/>
                      <a:pt x="242983" y="412528"/>
                      <a:pt x="243459" y="417481"/>
                    </a:cubicBezTo>
                    <a:cubicBezTo>
                      <a:pt x="244316" y="427673"/>
                      <a:pt x="249841" y="434912"/>
                      <a:pt x="254508" y="440246"/>
                    </a:cubicBezTo>
                    <a:cubicBezTo>
                      <a:pt x="257556" y="443579"/>
                      <a:pt x="260318" y="446342"/>
                      <a:pt x="262985" y="448818"/>
                    </a:cubicBezTo>
                    <a:cubicBezTo>
                      <a:pt x="260985" y="447580"/>
                      <a:pt x="259080" y="446342"/>
                      <a:pt x="257080" y="445103"/>
                    </a:cubicBezTo>
                    <a:cubicBezTo>
                      <a:pt x="244602" y="437960"/>
                      <a:pt x="232029" y="432816"/>
                      <a:pt x="219932" y="428435"/>
                    </a:cubicBezTo>
                    <a:cubicBezTo>
                      <a:pt x="217075" y="427006"/>
                      <a:pt x="213836" y="425387"/>
                      <a:pt x="210312" y="423386"/>
                    </a:cubicBezTo>
                    <a:cubicBezTo>
                      <a:pt x="205930" y="420815"/>
                      <a:pt x="200977" y="417195"/>
                      <a:pt x="198501" y="411290"/>
                    </a:cubicBezTo>
                    <a:cubicBezTo>
                      <a:pt x="197263" y="408337"/>
                      <a:pt x="196596" y="404908"/>
                      <a:pt x="197072" y="401384"/>
                    </a:cubicBezTo>
                    <a:cubicBezTo>
                      <a:pt x="197549" y="397859"/>
                      <a:pt x="199168" y="394335"/>
                      <a:pt x="202121" y="391573"/>
                    </a:cubicBezTo>
                    <a:cubicBezTo>
                      <a:pt x="204216" y="389668"/>
                      <a:pt x="206883" y="388334"/>
                      <a:pt x="209455" y="388144"/>
                    </a:cubicBezTo>
                    <a:cubicBezTo>
                      <a:pt x="212122" y="387953"/>
                      <a:pt x="214789" y="388715"/>
                      <a:pt x="216789" y="390144"/>
                    </a:cubicBezTo>
                    <a:cubicBezTo>
                      <a:pt x="219170" y="391763"/>
                      <a:pt x="220409" y="394049"/>
                      <a:pt x="220885" y="395764"/>
                    </a:cubicBezTo>
                    <a:cubicBezTo>
                      <a:pt x="221361" y="397574"/>
                      <a:pt x="221171" y="399002"/>
                      <a:pt x="221171" y="399764"/>
                    </a:cubicBezTo>
                    <a:cubicBezTo>
                      <a:pt x="221171" y="401574"/>
                      <a:pt x="221171" y="403193"/>
                      <a:pt x="221361" y="404813"/>
                    </a:cubicBezTo>
                    <a:cubicBezTo>
                      <a:pt x="221551" y="406432"/>
                      <a:pt x="221742" y="408051"/>
                      <a:pt x="222790" y="409194"/>
                    </a:cubicBezTo>
                    <a:cubicBezTo>
                      <a:pt x="223742" y="410242"/>
                      <a:pt x="225838" y="410432"/>
                      <a:pt x="227933" y="408813"/>
                    </a:cubicBezTo>
                    <a:cubicBezTo>
                      <a:pt x="230124" y="407289"/>
                      <a:pt x="232029" y="403765"/>
                      <a:pt x="232029" y="399764"/>
                    </a:cubicBezTo>
                    <a:cubicBezTo>
                      <a:pt x="232029" y="398145"/>
                      <a:pt x="231648" y="394907"/>
                      <a:pt x="229552" y="391478"/>
                    </a:cubicBezTo>
                    <a:cubicBezTo>
                      <a:pt x="227457" y="388049"/>
                      <a:pt x="223647" y="385096"/>
                      <a:pt x="219551" y="383953"/>
                    </a:cubicBezTo>
                    <a:cubicBezTo>
                      <a:pt x="215932" y="382905"/>
                      <a:pt x="212217" y="382810"/>
                      <a:pt x="208693" y="383667"/>
                    </a:cubicBezTo>
                    <a:cubicBezTo>
                      <a:pt x="205168" y="384524"/>
                      <a:pt x="202025" y="386429"/>
                      <a:pt x="199549" y="388811"/>
                    </a:cubicBezTo>
                    <a:cubicBezTo>
                      <a:pt x="196025" y="392144"/>
                      <a:pt x="193929" y="396621"/>
                      <a:pt x="193453" y="400907"/>
                    </a:cubicBezTo>
                    <a:cubicBezTo>
                      <a:pt x="192976" y="405194"/>
                      <a:pt x="193834" y="409289"/>
                      <a:pt x="195358" y="412718"/>
                    </a:cubicBezTo>
                    <a:cubicBezTo>
                      <a:pt x="197549" y="417481"/>
                      <a:pt x="200977" y="420719"/>
                      <a:pt x="204311" y="423100"/>
                    </a:cubicBezTo>
                    <a:cubicBezTo>
                      <a:pt x="194786" y="419957"/>
                      <a:pt x="185738" y="416909"/>
                      <a:pt x="177070" y="413766"/>
                    </a:cubicBezTo>
                    <a:cubicBezTo>
                      <a:pt x="179832" y="405670"/>
                      <a:pt x="183166" y="396812"/>
                      <a:pt x="187452" y="387191"/>
                    </a:cubicBezTo>
                    <a:cubicBezTo>
                      <a:pt x="193834" y="372904"/>
                      <a:pt x="202216" y="356902"/>
                      <a:pt x="214789" y="340805"/>
                    </a:cubicBezTo>
                    <a:cubicBezTo>
                      <a:pt x="221075" y="332804"/>
                      <a:pt x="228314" y="324707"/>
                      <a:pt x="237458" y="318421"/>
                    </a:cubicBezTo>
                    <a:cubicBezTo>
                      <a:pt x="246412" y="312134"/>
                      <a:pt x="257842" y="307848"/>
                      <a:pt x="269653" y="308991"/>
                    </a:cubicBezTo>
                    <a:cubicBezTo>
                      <a:pt x="278035" y="309658"/>
                      <a:pt x="285559" y="314230"/>
                      <a:pt x="290036" y="320707"/>
                    </a:cubicBezTo>
                    <a:cubicBezTo>
                      <a:pt x="294513" y="327184"/>
                      <a:pt x="294799" y="334804"/>
                      <a:pt x="291560" y="340614"/>
                    </a:cubicBezTo>
                    <a:cubicBezTo>
                      <a:pt x="289750" y="343853"/>
                      <a:pt x="287084" y="346424"/>
                      <a:pt x="284512" y="347853"/>
                    </a:cubicBezTo>
                    <a:cubicBezTo>
                      <a:pt x="281940" y="349282"/>
                      <a:pt x="279178" y="349758"/>
                      <a:pt x="276701" y="349758"/>
                    </a:cubicBezTo>
                    <a:cubicBezTo>
                      <a:pt x="271653" y="349758"/>
                      <a:pt x="263271" y="347948"/>
                      <a:pt x="256318" y="338328"/>
                    </a:cubicBezTo>
                    <a:cubicBezTo>
                      <a:pt x="255365" y="336709"/>
                      <a:pt x="254603" y="334804"/>
                      <a:pt x="253175" y="333375"/>
                    </a:cubicBezTo>
                    <a:cubicBezTo>
                      <a:pt x="251841" y="332042"/>
                      <a:pt x="249650" y="331280"/>
                      <a:pt x="246983" y="332327"/>
                    </a:cubicBezTo>
                    <a:cubicBezTo>
                      <a:pt x="244316" y="333280"/>
                      <a:pt x="241268" y="336233"/>
                      <a:pt x="239554" y="340805"/>
                    </a:cubicBezTo>
                    <a:cubicBezTo>
                      <a:pt x="238696" y="343091"/>
                      <a:pt x="238220" y="345758"/>
                      <a:pt x="238316" y="348710"/>
                    </a:cubicBezTo>
                    <a:cubicBezTo>
                      <a:pt x="238411" y="351758"/>
                      <a:pt x="239173" y="354901"/>
                      <a:pt x="240506" y="357854"/>
                    </a:cubicBezTo>
                    <a:cubicBezTo>
                      <a:pt x="243173" y="363855"/>
                      <a:pt x="248031" y="368903"/>
                      <a:pt x="253937" y="372047"/>
                    </a:cubicBezTo>
                    <a:cubicBezTo>
                      <a:pt x="258794" y="374809"/>
                      <a:pt x="269653" y="377952"/>
                      <a:pt x="281654" y="374523"/>
                    </a:cubicBezTo>
                    <a:cubicBezTo>
                      <a:pt x="287560" y="372809"/>
                      <a:pt x="293846" y="369570"/>
                      <a:pt x="298895" y="364331"/>
                    </a:cubicBezTo>
                    <a:cubicBezTo>
                      <a:pt x="302419" y="360712"/>
                      <a:pt x="304991" y="356425"/>
                      <a:pt x="306800" y="351854"/>
                    </a:cubicBezTo>
                    <a:cubicBezTo>
                      <a:pt x="308610" y="356425"/>
                      <a:pt x="311182" y="360807"/>
                      <a:pt x="314706" y="364331"/>
                    </a:cubicBezTo>
                    <a:cubicBezTo>
                      <a:pt x="319659" y="369475"/>
                      <a:pt x="325946" y="372809"/>
                      <a:pt x="331946" y="374523"/>
                    </a:cubicBezTo>
                    <a:cubicBezTo>
                      <a:pt x="344043" y="377952"/>
                      <a:pt x="354806" y="374809"/>
                      <a:pt x="359664" y="372047"/>
                    </a:cubicBezTo>
                    <a:cubicBezTo>
                      <a:pt x="365570" y="368903"/>
                      <a:pt x="370522" y="363855"/>
                      <a:pt x="373094" y="357854"/>
                    </a:cubicBezTo>
                    <a:cubicBezTo>
                      <a:pt x="374428" y="354901"/>
                      <a:pt x="375190" y="351758"/>
                      <a:pt x="375285" y="348710"/>
                    </a:cubicBezTo>
                    <a:cubicBezTo>
                      <a:pt x="375285" y="345758"/>
                      <a:pt x="374904" y="343091"/>
                      <a:pt x="374047" y="340805"/>
                    </a:cubicBezTo>
                    <a:cubicBezTo>
                      <a:pt x="372332" y="336233"/>
                      <a:pt x="369284" y="333375"/>
                      <a:pt x="366617" y="332327"/>
                    </a:cubicBezTo>
                    <a:cubicBezTo>
                      <a:pt x="363950" y="331280"/>
                      <a:pt x="361759" y="332042"/>
                      <a:pt x="360426" y="333375"/>
                    </a:cubicBezTo>
                    <a:cubicBezTo>
                      <a:pt x="358997" y="334804"/>
                      <a:pt x="358235" y="336614"/>
                      <a:pt x="357283" y="338328"/>
                    </a:cubicBezTo>
                    <a:cubicBezTo>
                      <a:pt x="350234" y="347948"/>
                      <a:pt x="341947" y="349663"/>
                      <a:pt x="336899" y="349758"/>
                    </a:cubicBezTo>
                    <a:cubicBezTo>
                      <a:pt x="334423" y="349758"/>
                      <a:pt x="331660" y="349282"/>
                      <a:pt x="329089" y="347853"/>
                    </a:cubicBezTo>
                    <a:cubicBezTo>
                      <a:pt x="326422" y="346424"/>
                      <a:pt x="323850" y="343948"/>
                      <a:pt x="322040" y="340614"/>
                    </a:cubicBezTo>
                    <a:cubicBezTo>
                      <a:pt x="318706" y="334899"/>
                      <a:pt x="318992" y="327279"/>
                      <a:pt x="323564" y="320707"/>
                    </a:cubicBezTo>
                    <a:cubicBezTo>
                      <a:pt x="328041" y="314230"/>
                      <a:pt x="335566" y="309753"/>
                      <a:pt x="343948" y="308991"/>
                    </a:cubicBezTo>
                    <a:cubicBezTo>
                      <a:pt x="355759" y="307848"/>
                      <a:pt x="367189" y="312134"/>
                      <a:pt x="376142" y="318421"/>
                    </a:cubicBezTo>
                    <a:cubicBezTo>
                      <a:pt x="385286" y="324707"/>
                      <a:pt x="392525" y="332804"/>
                      <a:pt x="398812" y="340805"/>
                    </a:cubicBezTo>
                    <a:cubicBezTo>
                      <a:pt x="411385" y="356902"/>
                      <a:pt x="419767" y="372904"/>
                      <a:pt x="426149" y="387191"/>
                    </a:cubicBezTo>
                    <a:cubicBezTo>
                      <a:pt x="430435" y="396812"/>
                      <a:pt x="433768" y="405670"/>
                      <a:pt x="436531" y="413766"/>
                    </a:cubicBezTo>
                    <a:cubicBezTo>
                      <a:pt x="427863" y="416909"/>
                      <a:pt x="418814" y="419862"/>
                      <a:pt x="409289" y="423100"/>
                    </a:cubicBezTo>
                    <a:close/>
                    <a:moveTo>
                      <a:pt x="282226" y="301943"/>
                    </a:moveTo>
                    <a:cubicBezTo>
                      <a:pt x="288512" y="299561"/>
                      <a:pt x="294513" y="295847"/>
                      <a:pt x="299085" y="290798"/>
                    </a:cubicBezTo>
                    <a:cubicBezTo>
                      <a:pt x="302133" y="287465"/>
                      <a:pt x="304609" y="283559"/>
                      <a:pt x="306419" y="279178"/>
                    </a:cubicBezTo>
                    <a:cubicBezTo>
                      <a:pt x="308134" y="283559"/>
                      <a:pt x="310705" y="287465"/>
                      <a:pt x="313754" y="290798"/>
                    </a:cubicBezTo>
                    <a:cubicBezTo>
                      <a:pt x="318421" y="295942"/>
                      <a:pt x="324326" y="299561"/>
                      <a:pt x="330613" y="301943"/>
                    </a:cubicBezTo>
                    <a:cubicBezTo>
                      <a:pt x="324326" y="304324"/>
                      <a:pt x="318325" y="308039"/>
                      <a:pt x="313754" y="313087"/>
                    </a:cubicBezTo>
                    <a:cubicBezTo>
                      <a:pt x="310705" y="316421"/>
                      <a:pt x="308229" y="320326"/>
                      <a:pt x="306419" y="324707"/>
                    </a:cubicBezTo>
                    <a:cubicBezTo>
                      <a:pt x="304705" y="320326"/>
                      <a:pt x="302133" y="316421"/>
                      <a:pt x="299085" y="313087"/>
                    </a:cubicBezTo>
                    <a:cubicBezTo>
                      <a:pt x="294418" y="307943"/>
                      <a:pt x="288512" y="304324"/>
                      <a:pt x="282226" y="301943"/>
                    </a:cubicBezTo>
                    <a:close/>
                    <a:moveTo>
                      <a:pt x="459867" y="205359"/>
                    </a:moveTo>
                    <a:cubicBezTo>
                      <a:pt x="463677" y="209455"/>
                      <a:pt x="467677" y="214789"/>
                      <a:pt x="469297" y="221837"/>
                    </a:cubicBezTo>
                    <a:cubicBezTo>
                      <a:pt x="470059" y="225362"/>
                      <a:pt x="470249" y="229267"/>
                      <a:pt x="469297" y="233172"/>
                    </a:cubicBezTo>
                    <a:cubicBezTo>
                      <a:pt x="468344" y="237077"/>
                      <a:pt x="466249" y="240887"/>
                      <a:pt x="462725" y="243554"/>
                    </a:cubicBezTo>
                    <a:cubicBezTo>
                      <a:pt x="460248" y="245459"/>
                      <a:pt x="457105" y="246602"/>
                      <a:pt x="454152" y="246602"/>
                    </a:cubicBezTo>
                    <a:cubicBezTo>
                      <a:pt x="451199" y="246602"/>
                      <a:pt x="448437" y="245364"/>
                      <a:pt x="446532" y="243459"/>
                    </a:cubicBezTo>
                    <a:cubicBezTo>
                      <a:pt x="444246" y="241268"/>
                      <a:pt x="443293" y="238506"/>
                      <a:pt x="443389" y="236696"/>
                    </a:cubicBezTo>
                    <a:cubicBezTo>
                      <a:pt x="443389" y="234887"/>
                      <a:pt x="444151" y="233458"/>
                      <a:pt x="444437" y="232696"/>
                    </a:cubicBezTo>
                    <a:cubicBezTo>
                      <a:pt x="445199" y="230981"/>
                      <a:pt x="445770" y="229362"/>
                      <a:pt x="446437" y="227838"/>
                    </a:cubicBezTo>
                    <a:cubicBezTo>
                      <a:pt x="447008" y="226314"/>
                      <a:pt x="447866" y="224790"/>
                      <a:pt x="447580" y="223266"/>
                    </a:cubicBezTo>
                    <a:cubicBezTo>
                      <a:pt x="447294" y="221837"/>
                      <a:pt x="445484" y="220599"/>
                      <a:pt x="442436" y="221266"/>
                    </a:cubicBezTo>
                    <a:cubicBezTo>
                      <a:pt x="439484" y="221837"/>
                      <a:pt x="435864" y="224504"/>
                      <a:pt x="434245" y="228695"/>
                    </a:cubicBezTo>
                    <a:cubicBezTo>
                      <a:pt x="433578" y="230410"/>
                      <a:pt x="432625" y="234029"/>
                      <a:pt x="433864" y="238506"/>
                    </a:cubicBezTo>
                    <a:cubicBezTo>
                      <a:pt x="435007" y="242888"/>
                      <a:pt x="438436" y="246983"/>
                      <a:pt x="442627" y="249079"/>
                    </a:cubicBezTo>
                    <a:cubicBezTo>
                      <a:pt x="446246" y="250984"/>
                      <a:pt x="450437" y="251746"/>
                      <a:pt x="454438" y="251174"/>
                    </a:cubicBezTo>
                    <a:cubicBezTo>
                      <a:pt x="458343" y="250603"/>
                      <a:pt x="461963" y="248888"/>
                      <a:pt x="465010" y="246602"/>
                    </a:cubicBezTo>
                    <a:cubicBezTo>
                      <a:pt x="469297" y="243269"/>
                      <a:pt x="471868" y="238601"/>
                      <a:pt x="472821" y="234029"/>
                    </a:cubicBezTo>
                    <a:cubicBezTo>
                      <a:pt x="473869" y="229457"/>
                      <a:pt x="473583" y="224981"/>
                      <a:pt x="472630" y="221075"/>
                    </a:cubicBezTo>
                    <a:cubicBezTo>
                      <a:pt x="470630" y="213169"/>
                      <a:pt x="466058" y="207455"/>
                      <a:pt x="461867" y="203264"/>
                    </a:cubicBezTo>
                    <a:cubicBezTo>
                      <a:pt x="459676" y="201168"/>
                      <a:pt x="457486" y="199358"/>
                      <a:pt x="455390" y="197834"/>
                    </a:cubicBezTo>
                    <a:cubicBezTo>
                      <a:pt x="467296" y="203168"/>
                      <a:pt x="478060" y="209264"/>
                      <a:pt x="487109" y="216218"/>
                    </a:cubicBezTo>
                    <a:cubicBezTo>
                      <a:pt x="497205" y="223838"/>
                      <a:pt x="505111" y="232601"/>
                      <a:pt x="510730" y="241744"/>
                    </a:cubicBezTo>
                    <a:cubicBezTo>
                      <a:pt x="516350" y="250889"/>
                      <a:pt x="519398" y="260509"/>
                      <a:pt x="519303" y="269367"/>
                    </a:cubicBezTo>
                    <a:cubicBezTo>
                      <a:pt x="519208" y="278225"/>
                      <a:pt x="516064" y="286226"/>
                      <a:pt x="511016" y="291465"/>
                    </a:cubicBezTo>
                    <a:cubicBezTo>
                      <a:pt x="505968" y="296799"/>
                      <a:pt x="499396" y="299466"/>
                      <a:pt x="493490" y="299561"/>
                    </a:cubicBezTo>
                    <a:cubicBezTo>
                      <a:pt x="487489" y="299752"/>
                      <a:pt x="482441" y="297180"/>
                      <a:pt x="478917" y="293846"/>
                    </a:cubicBezTo>
                    <a:cubicBezTo>
                      <a:pt x="475393" y="290513"/>
                      <a:pt x="473488" y="286512"/>
                      <a:pt x="473107" y="282797"/>
                    </a:cubicBezTo>
                    <a:cubicBezTo>
                      <a:pt x="472630" y="279083"/>
                      <a:pt x="473583" y="275844"/>
                      <a:pt x="474917" y="273272"/>
                    </a:cubicBezTo>
                    <a:cubicBezTo>
                      <a:pt x="476250" y="270701"/>
                      <a:pt x="477869" y="268891"/>
                      <a:pt x="479393" y="267557"/>
                    </a:cubicBezTo>
                    <a:cubicBezTo>
                      <a:pt x="482537" y="264986"/>
                      <a:pt x="485108" y="264319"/>
                      <a:pt x="486632" y="264033"/>
                    </a:cubicBezTo>
                    <a:cubicBezTo>
                      <a:pt x="488156" y="263843"/>
                      <a:pt x="488633" y="263747"/>
                      <a:pt x="488633" y="263747"/>
                    </a:cubicBezTo>
                    <a:cubicBezTo>
                      <a:pt x="488633" y="263747"/>
                      <a:pt x="488156" y="263747"/>
                      <a:pt x="486632" y="263747"/>
                    </a:cubicBezTo>
                    <a:cubicBezTo>
                      <a:pt x="485108" y="263843"/>
                      <a:pt x="482346" y="264319"/>
                      <a:pt x="478822" y="266795"/>
                    </a:cubicBezTo>
                    <a:cubicBezTo>
                      <a:pt x="477107" y="268034"/>
                      <a:pt x="475202" y="269843"/>
                      <a:pt x="473678" y="272510"/>
                    </a:cubicBezTo>
                    <a:cubicBezTo>
                      <a:pt x="472154" y="275177"/>
                      <a:pt x="470821" y="278702"/>
                      <a:pt x="471106" y="282988"/>
                    </a:cubicBezTo>
                    <a:cubicBezTo>
                      <a:pt x="471392" y="287179"/>
                      <a:pt x="473297" y="291846"/>
                      <a:pt x="477107" y="295751"/>
                    </a:cubicBezTo>
                    <a:cubicBezTo>
                      <a:pt x="479584" y="298323"/>
                      <a:pt x="483013" y="300514"/>
                      <a:pt x="487109" y="301752"/>
                    </a:cubicBezTo>
                    <a:cubicBezTo>
                      <a:pt x="483013" y="302990"/>
                      <a:pt x="479584" y="305181"/>
                      <a:pt x="477107" y="307753"/>
                    </a:cubicBezTo>
                    <a:cubicBezTo>
                      <a:pt x="473297" y="311658"/>
                      <a:pt x="471392" y="316325"/>
                      <a:pt x="471106" y="320516"/>
                    </a:cubicBezTo>
                    <a:cubicBezTo>
                      <a:pt x="470821" y="324803"/>
                      <a:pt x="472059" y="328327"/>
                      <a:pt x="473678" y="330994"/>
                    </a:cubicBezTo>
                    <a:cubicBezTo>
                      <a:pt x="475202" y="333661"/>
                      <a:pt x="477107" y="335471"/>
                      <a:pt x="478822" y="336709"/>
                    </a:cubicBezTo>
                    <a:cubicBezTo>
                      <a:pt x="482346" y="339185"/>
                      <a:pt x="485108" y="339566"/>
                      <a:pt x="486632" y="339757"/>
                    </a:cubicBezTo>
                    <a:cubicBezTo>
                      <a:pt x="488156" y="339757"/>
                      <a:pt x="488633" y="339757"/>
                      <a:pt x="488633" y="339757"/>
                    </a:cubicBezTo>
                    <a:cubicBezTo>
                      <a:pt x="488633" y="339757"/>
                      <a:pt x="488156" y="339757"/>
                      <a:pt x="486632" y="339471"/>
                    </a:cubicBezTo>
                    <a:cubicBezTo>
                      <a:pt x="485204" y="339185"/>
                      <a:pt x="482537" y="338519"/>
                      <a:pt x="479393" y="335947"/>
                    </a:cubicBezTo>
                    <a:cubicBezTo>
                      <a:pt x="477869" y="334613"/>
                      <a:pt x="476250" y="332804"/>
                      <a:pt x="474917" y="330232"/>
                    </a:cubicBezTo>
                    <a:cubicBezTo>
                      <a:pt x="473583" y="327755"/>
                      <a:pt x="472630" y="324422"/>
                      <a:pt x="473107" y="320707"/>
                    </a:cubicBezTo>
                    <a:cubicBezTo>
                      <a:pt x="473583" y="316992"/>
                      <a:pt x="475393" y="312992"/>
                      <a:pt x="478917" y="309658"/>
                    </a:cubicBezTo>
                    <a:cubicBezTo>
                      <a:pt x="482346" y="306324"/>
                      <a:pt x="487489" y="303752"/>
                      <a:pt x="493490" y="303943"/>
                    </a:cubicBezTo>
                    <a:cubicBezTo>
                      <a:pt x="499396" y="304038"/>
                      <a:pt x="506063" y="306800"/>
                      <a:pt x="511016" y="312039"/>
                    </a:cubicBezTo>
                    <a:cubicBezTo>
                      <a:pt x="516064" y="317278"/>
                      <a:pt x="519208" y="325279"/>
                      <a:pt x="519303" y="334137"/>
                    </a:cubicBezTo>
                    <a:cubicBezTo>
                      <a:pt x="519398" y="342995"/>
                      <a:pt x="516350" y="352616"/>
                      <a:pt x="510730" y="361760"/>
                    </a:cubicBezTo>
                    <a:cubicBezTo>
                      <a:pt x="505111" y="370904"/>
                      <a:pt x="497205" y="379667"/>
                      <a:pt x="487109" y="387287"/>
                    </a:cubicBezTo>
                    <a:cubicBezTo>
                      <a:pt x="478060" y="394240"/>
                      <a:pt x="467296" y="400336"/>
                      <a:pt x="455390" y="405670"/>
                    </a:cubicBezTo>
                    <a:cubicBezTo>
                      <a:pt x="457486" y="404146"/>
                      <a:pt x="459676" y="402336"/>
                      <a:pt x="461867" y="400241"/>
                    </a:cubicBezTo>
                    <a:cubicBezTo>
                      <a:pt x="466058" y="396050"/>
                      <a:pt x="470535" y="390335"/>
                      <a:pt x="472630" y="382429"/>
                    </a:cubicBezTo>
                    <a:cubicBezTo>
                      <a:pt x="473583" y="378524"/>
                      <a:pt x="473869" y="374047"/>
                      <a:pt x="472821" y="369475"/>
                    </a:cubicBezTo>
                    <a:cubicBezTo>
                      <a:pt x="471773" y="364903"/>
                      <a:pt x="469201" y="360236"/>
                      <a:pt x="465010" y="356902"/>
                    </a:cubicBezTo>
                    <a:cubicBezTo>
                      <a:pt x="461963" y="354521"/>
                      <a:pt x="458438" y="352901"/>
                      <a:pt x="454438" y="352330"/>
                    </a:cubicBezTo>
                    <a:cubicBezTo>
                      <a:pt x="450437" y="351758"/>
                      <a:pt x="446342" y="352520"/>
                      <a:pt x="442627" y="354425"/>
                    </a:cubicBezTo>
                    <a:cubicBezTo>
                      <a:pt x="438436" y="356521"/>
                      <a:pt x="435007" y="360617"/>
                      <a:pt x="433864" y="364998"/>
                    </a:cubicBezTo>
                    <a:cubicBezTo>
                      <a:pt x="432625" y="369475"/>
                      <a:pt x="433578" y="373094"/>
                      <a:pt x="434245" y="374809"/>
                    </a:cubicBezTo>
                    <a:cubicBezTo>
                      <a:pt x="435864" y="379000"/>
                      <a:pt x="439484" y="381762"/>
                      <a:pt x="442436" y="382238"/>
                    </a:cubicBezTo>
                    <a:cubicBezTo>
                      <a:pt x="445484" y="382810"/>
                      <a:pt x="447294" y="381572"/>
                      <a:pt x="447580" y="380238"/>
                    </a:cubicBezTo>
                    <a:cubicBezTo>
                      <a:pt x="447866" y="378714"/>
                      <a:pt x="447008" y="377190"/>
                      <a:pt x="446437" y="375666"/>
                    </a:cubicBezTo>
                    <a:cubicBezTo>
                      <a:pt x="445770" y="374142"/>
                      <a:pt x="445103" y="372523"/>
                      <a:pt x="444437" y="370808"/>
                    </a:cubicBezTo>
                    <a:cubicBezTo>
                      <a:pt x="444151" y="370046"/>
                      <a:pt x="443389" y="368713"/>
                      <a:pt x="443389" y="366808"/>
                    </a:cubicBezTo>
                    <a:cubicBezTo>
                      <a:pt x="443389" y="364998"/>
                      <a:pt x="444246" y="362236"/>
                      <a:pt x="446532" y="360045"/>
                    </a:cubicBezTo>
                    <a:cubicBezTo>
                      <a:pt x="448437" y="358140"/>
                      <a:pt x="451295" y="356902"/>
                      <a:pt x="454152" y="356902"/>
                    </a:cubicBezTo>
                    <a:cubicBezTo>
                      <a:pt x="457105" y="356902"/>
                      <a:pt x="460248" y="358045"/>
                      <a:pt x="462725" y="359950"/>
                    </a:cubicBezTo>
                    <a:cubicBezTo>
                      <a:pt x="466249" y="362617"/>
                      <a:pt x="468344" y="366427"/>
                      <a:pt x="469297" y="370332"/>
                    </a:cubicBezTo>
                    <a:cubicBezTo>
                      <a:pt x="470249" y="374237"/>
                      <a:pt x="470154" y="378143"/>
                      <a:pt x="469297" y="381667"/>
                    </a:cubicBezTo>
                    <a:cubicBezTo>
                      <a:pt x="467677" y="388715"/>
                      <a:pt x="463677" y="394145"/>
                      <a:pt x="459867" y="398145"/>
                    </a:cubicBezTo>
                    <a:cubicBezTo>
                      <a:pt x="453295" y="404813"/>
                      <a:pt x="447008" y="408527"/>
                      <a:pt x="442246" y="411099"/>
                    </a:cubicBezTo>
                    <a:cubicBezTo>
                      <a:pt x="439769" y="402812"/>
                      <a:pt x="436721" y="393764"/>
                      <a:pt x="432721" y="383762"/>
                    </a:cubicBezTo>
                    <a:cubicBezTo>
                      <a:pt x="426625" y="368903"/>
                      <a:pt x="418338" y="352044"/>
                      <a:pt x="405479" y="334899"/>
                    </a:cubicBezTo>
                    <a:cubicBezTo>
                      <a:pt x="399002" y="326422"/>
                      <a:pt x="391382" y="317468"/>
                      <a:pt x="381095" y="310134"/>
                    </a:cubicBezTo>
                    <a:cubicBezTo>
                      <a:pt x="376238" y="306705"/>
                      <a:pt x="370618" y="303657"/>
                      <a:pt x="364426" y="301466"/>
                    </a:cubicBezTo>
                    <a:cubicBezTo>
                      <a:pt x="370618" y="299371"/>
                      <a:pt x="376238" y="296323"/>
                      <a:pt x="381095" y="292799"/>
                    </a:cubicBezTo>
                    <a:cubicBezTo>
                      <a:pt x="391382" y="285464"/>
                      <a:pt x="399002" y="276511"/>
                      <a:pt x="405479" y="268034"/>
                    </a:cubicBezTo>
                    <a:cubicBezTo>
                      <a:pt x="418338" y="250889"/>
                      <a:pt x="426625" y="234029"/>
                      <a:pt x="432721" y="219170"/>
                    </a:cubicBezTo>
                    <a:cubicBezTo>
                      <a:pt x="436721" y="209264"/>
                      <a:pt x="439769" y="200216"/>
                      <a:pt x="442246" y="191834"/>
                    </a:cubicBezTo>
                    <a:cubicBezTo>
                      <a:pt x="447008" y="194501"/>
                      <a:pt x="453295" y="198120"/>
                      <a:pt x="459867" y="204788"/>
                    </a:cubicBezTo>
                    <a:close/>
                    <a:moveTo>
                      <a:pt x="331375" y="140399"/>
                    </a:moveTo>
                    <a:cubicBezTo>
                      <a:pt x="331946" y="140970"/>
                      <a:pt x="332518" y="141446"/>
                      <a:pt x="333089" y="142018"/>
                    </a:cubicBezTo>
                    <a:cubicBezTo>
                      <a:pt x="333566" y="142589"/>
                      <a:pt x="333946" y="142970"/>
                      <a:pt x="334518" y="143637"/>
                    </a:cubicBezTo>
                    <a:cubicBezTo>
                      <a:pt x="336899" y="146209"/>
                      <a:pt x="339757" y="149257"/>
                      <a:pt x="343186" y="153067"/>
                    </a:cubicBezTo>
                    <a:cubicBezTo>
                      <a:pt x="346615" y="156781"/>
                      <a:pt x="350996" y="161068"/>
                      <a:pt x="355378" y="166306"/>
                    </a:cubicBezTo>
                    <a:cubicBezTo>
                      <a:pt x="359664" y="171545"/>
                      <a:pt x="364331" y="178213"/>
                      <a:pt x="364808" y="186785"/>
                    </a:cubicBezTo>
                    <a:cubicBezTo>
                      <a:pt x="365093" y="191072"/>
                      <a:pt x="364331" y="195644"/>
                      <a:pt x="362141" y="199835"/>
                    </a:cubicBezTo>
                    <a:cubicBezTo>
                      <a:pt x="360045" y="204026"/>
                      <a:pt x="356330" y="207740"/>
                      <a:pt x="351377" y="209836"/>
                    </a:cubicBezTo>
                    <a:cubicBezTo>
                      <a:pt x="347948" y="211360"/>
                      <a:pt x="344043" y="211741"/>
                      <a:pt x="340614" y="210788"/>
                    </a:cubicBezTo>
                    <a:cubicBezTo>
                      <a:pt x="337185" y="209931"/>
                      <a:pt x="334137" y="207740"/>
                      <a:pt x="332232" y="205073"/>
                    </a:cubicBezTo>
                    <a:cubicBezTo>
                      <a:pt x="330041" y="202025"/>
                      <a:pt x="329375" y="198596"/>
                      <a:pt x="329660" y="196215"/>
                    </a:cubicBezTo>
                    <a:cubicBezTo>
                      <a:pt x="329851" y="193739"/>
                      <a:pt x="330708" y="192024"/>
                      <a:pt x="331089" y="191072"/>
                    </a:cubicBezTo>
                    <a:cubicBezTo>
                      <a:pt x="331946" y="188786"/>
                      <a:pt x="332518" y="186690"/>
                      <a:pt x="333089" y="184594"/>
                    </a:cubicBezTo>
                    <a:cubicBezTo>
                      <a:pt x="333566" y="182499"/>
                      <a:pt x="334137" y="180308"/>
                      <a:pt x="333280" y="178499"/>
                    </a:cubicBezTo>
                    <a:cubicBezTo>
                      <a:pt x="332518" y="176689"/>
                      <a:pt x="330041" y="175641"/>
                      <a:pt x="326612" y="176689"/>
                    </a:cubicBezTo>
                    <a:cubicBezTo>
                      <a:pt x="323183" y="177641"/>
                      <a:pt x="319278" y="181166"/>
                      <a:pt x="317468" y="186214"/>
                    </a:cubicBezTo>
                    <a:cubicBezTo>
                      <a:pt x="316706" y="188309"/>
                      <a:pt x="315849" y="192500"/>
                      <a:pt x="316897" y="197739"/>
                    </a:cubicBezTo>
                    <a:cubicBezTo>
                      <a:pt x="317945" y="202978"/>
                      <a:pt x="321374" y="208312"/>
                      <a:pt x="326041" y="211646"/>
                    </a:cubicBezTo>
                    <a:cubicBezTo>
                      <a:pt x="330137" y="214598"/>
                      <a:pt x="334804" y="216408"/>
                      <a:pt x="339566" y="216884"/>
                    </a:cubicBezTo>
                    <a:cubicBezTo>
                      <a:pt x="344424" y="217361"/>
                      <a:pt x="349187" y="216408"/>
                      <a:pt x="353377" y="214503"/>
                    </a:cubicBezTo>
                    <a:cubicBezTo>
                      <a:pt x="359378" y="211836"/>
                      <a:pt x="363855" y="207169"/>
                      <a:pt x="366427" y="202025"/>
                    </a:cubicBezTo>
                    <a:cubicBezTo>
                      <a:pt x="368999" y="196882"/>
                      <a:pt x="369760" y="191357"/>
                      <a:pt x="369284" y="186404"/>
                    </a:cubicBezTo>
                    <a:cubicBezTo>
                      <a:pt x="368427" y="176213"/>
                      <a:pt x="362902" y="168974"/>
                      <a:pt x="358235" y="163640"/>
                    </a:cubicBezTo>
                    <a:cubicBezTo>
                      <a:pt x="355187" y="160306"/>
                      <a:pt x="352425" y="157544"/>
                      <a:pt x="349758" y="155067"/>
                    </a:cubicBezTo>
                    <a:cubicBezTo>
                      <a:pt x="351758" y="156305"/>
                      <a:pt x="353663" y="157544"/>
                      <a:pt x="355663" y="158782"/>
                    </a:cubicBezTo>
                    <a:cubicBezTo>
                      <a:pt x="368141" y="165926"/>
                      <a:pt x="380714" y="171069"/>
                      <a:pt x="392811" y="175451"/>
                    </a:cubicBezTo>
                    <a:cubicBezTo>
                      <a:pt x="395668" y="176879"/>
                      <a:pt x="398907" y="178499"/>
                      <a:pt x="402431" y="180499"/>
                    </a:cubicBezTo>
                    <a:cubicBezTo>
                      <a:pt x="406813" y="183071"/>
                      <a:pt x="411766" y="186690"/>
                      <a:pt x="414242" y="192596"/>
                    </a:cubicBezTo>
                    <a:cubicBezTo>
                      <a:pt x="415480" y="195548"/>
                      <a:pt x="416147" y="198977"/>
                      <a:pt x="415671" y="202502"/>
                    </a:cubicBezTo>
                    <a:cubicBezTo>
                      <a:pt x="415195" y="206026"/>
                      <a:pt x="413575" y="209550"/>
                      <a:pt x="410623" y="212312"/>
                    </a:cubicBezTo>
                    <a:cubicBezTo>
                      <a:pt x="408527" y="214217"/>
                      <a:pt x="405860" y="215551"/>
                      <a:pt x="403288" y="215741"/>
                    </a:cubicBezTo>
                    <a:cubicBezTo>
                      <a:pt x="400621" y="215932"/>
                      <a:pt x="397955" y="215170"/>
                      <a:pt x="395954" y="213741"/>
                    </a:cubicBezTo>
                    <a:cubicBezTo>
                      <a:pt x="393573" y="212122"/>
                      <a:pt x="392335" y="209836"/>
                      <a:pt x="391859" y="208121"/>
                    </a:cubicBezTo>
                    <a:cubicBezTo>
                      <a:pt x="391382" y="206312"/>
                      <a:pt x="391573" y="204883"/>
                      <a:pt x="391573" y="204121"/>
                    </a:cubicBezTo>
                    <a:cubicBezTo>
                      <a:pt x="391573" y="202311"/>
                      <a:pt x="391573" y="200692"/>
                      <a:pt x="391382" y="199073"/>
                    </a:cubicBezTo>
                    <a:cubicBezTo>
                      <a:pt x="391192" y="197453"/>
                      <a:pt x="391001" y="195834"/>
                      <a:pt x="389954" y="194691"/>
                    </a:cubicBezTo>
                    <a:cubicBezTo>
                      <a:pt x="389001" y="193643"/>
                      <a:pt x="386905" y="193453"/>
                      <a:pt x="384810" y="195072"/>
                    </a:cubicBezTo>
                    <a:cubicBezTo>
                      <a:pt x="382619" y="196596"/>
                      <a:pt x="380714" y="200120"/>
                      <a:pt x="380714" y="204121"/>
                    </a:cubicBezTo>
                    <a:cubicBezTo>
                      <a:pt x="380714" y="205740"/>
                      <a:pt x="381095" y="208979"/>
                      <a:pt x="383191" y="212408"/>
                    </a:cubicBezTo>
                    <a:cubicBezTo>
                      <a:pt x="385286" y="215837"/>
                      <a:pt x="389096" y="218789"/>
                      <a:pt x="393192" y="219932"/>
                    </a:cubicBezTo>
                    <a:cubicBezTo>
                      <a:pt x="396812" y="220980"/>
                      <a:pt x="400526" y="221075"/>
                      <a:pt x="404050" y="220218"/>
                    </a:cubicBezTo>
                    <a:cubicBezTo>
                      <a:pt x="407575" y="219361"/>
                      <a:pt x="410718" y="217456"/>
                      <a:pt x="413195" y="215075"/>
                    </a:cubicBezTo>
                    <a:cubicBezTo>
                      <a:pt x="416719" y="211741"/>
                      <a:pt x="418814" y="207264"/>
                      <a:pt x="419291" y="202978"/>
                    </a:cubicBezTo>
                    <a:cubicBezTo>
                      <a:pt x="419767" y="198692"/>
                      <a:pt x="418909" y="194596"/>
                      <a:pt x="417385" y="191167"/>
                    </a:cubicBezTo>
                    <a:cubicBezTo>
                      <a:pt x="415195" y="186404"/>
                      <a:pt x="411766" y="183166"/>
                      <a:pt x="408432" y="180785"/>
                    </a:cubicBezTo>
                    <a:cubicBezTo>
                      <a:pt x="417957" y="183928"/>
                      <a:pt x="427006" y="186976"/>
                      <a:pt x="435674" y="190119"/>
                    </a:cubicBezTo>
                    <a:cubicBezTo>
                      <a:pt x="432911" y="198215"/>
                      <a:pt x="429577" y="207074"/>
                      <a:pt x="425291" y="216694"/>
                    </a:cubicBezTo>
                    <a:cubicBezTo>
                      <a:pt x="418909" y="230981"/>
                      <a:pt x="410527" y="246983"/>
                      <a:pt x="397955" y="263081"/>
                    </a:cubicBezTo>
                    <a:cubicBezTo>
                      <a:pt x="391668" y="271082"/>
                      <a:pt x="384429" y="279178"/>
                      <a:pt x="375285" y="285464"/>
                    </a:cubicBezTo>
                    <a:cubicBezTo>
                      <a:pt x="366331" y="291751"/>
                      <a:pt x="354901" y="296037"/>
                      <a:pt x="343091" y="294894"/>
                    </a:cubicBezTo>
                    <a:cubicBezTo>
                      <a:pt x="334709" y="294227"/>
                      <a:pt x="327184" y="289655"/>
                      <a:pt x="322707" y="283178"/>
                    </a:cubicBezTo>
                    <a:cubicBezTo>
                      <a:pt x="318230" y="276701"/>
                      <a:pt x="317945" y="269081"/>
                      <a:pt x="321183" y="263271"/>
                    </a:cubicBezTo>
                    <a:cubicBezTo>
                      <a:pt x="322993" y="260033"/>
                      <a:pt x="325660" y="257461"/>
                      <a:pt x="328231" y="256032"/>
                    </a:cubicBezTo>
                    <a:cubicBezTo>
                      <a:pt x="330803" y="254603"/>
                      <a:pt x="333566" y="254127"/>
                      <a:pt x="336042" y="254127"/>
                    </a:cubicBezTo>
                    <a:cubicBezTo>
                      <a:pt x="341090" y="254127"/>
                      <a:pt x="349472" y="255937"/>
                      <a:pt x="356425" y="265557"/>
                    </a:cubicBezTo>
                    <a:cubicBezTo>
                      <a:pt x="357378" y="267176"/>
                      <a:pt x="358140" y="269081"/>
                      <a:pt x="359569" y="270510"/>
                    </a:cubicBezTo>
                    <a:cubicBezTo>
                      <a:pt x="360902" y="271844"/>
                      <a:pt x="363093" y="272606"/>
                      <a:pt x="365760" y="271558"/>
                    </a:cubicBezTo>
                    <a:cubicBezTo>
                      <a:pt x="368427" y="270605"/>
                      <a:pt x="371475" y="267653"/>
                      <a:pt x="373189" y="263081"/>
                    </a:cubicBezTo>
                    <a:cubicBezTo>
                      <a:pt x="374047" y="260794"/>
                      <a:pt x="374523" y="258128"/>
                      <a:pt x="374428" y="255175"/>
                    </a:cubicBezTo>
                    <a:cubicBezTo>
                      <a:pt x="374333" y="252127"/>
                      <a:pt x="373571" y="248984"/>
                      <a:pt x="372237" y="246031"/>
                    </a:cubicBezTo>
                    <a:cubicBezTo>
                      <a:pt x="369570" y="240030"/>
                      <a:pt x="364712" y="234982"/>
                      <a:pt x="358807" y="231839"/>
                    </a:cubicBezTo>
                    <a:cubicBezTo>
                      <a:pt x="353949" y="229076"/>
                      <a:pt x="343091" y="225933"/>
                      <a:pt x="331089" y="229362"/>
                    </a:cubicBezTo>
                    <a:cubicBezTo>
                      <a:pt x="325184" y="231077"/>
                      <a:pt x="318897" y="234315"/>
                      <a:pt x="313849" y="239554"/>
                    </a:cubicBezTo>
                    <a:cubicBezTo>
                      <a:pt x="310325" y="243173"/>
                      <a:pt x="307753" y="247460"/>
                      <a:pt x="305943" y="252031"/>
                    </a:cubicBezTo>
                    <a:cubicBezTo>
                      <a:pt x="304133" y="247460"/>
                      <a:pt x="301562" y="243078"/>
                      <a:pt x="298037" y="239554"/>
                    </a:cubicBezTo>
                    <a:cubicBezTo>
                      <a:pt x="293084" y="234410"/>
                      <a:pt x="286798" y="231077"/>
                      <a:pt x="280797" y="229362"/>
                    </a:cubicBezTo>
                    <a:cubicBezTo>
                      <a:pt x="268700" y="225933"/>
                      <a:pt x="257937" y="229076"/>
                      <a:pt x="253079" y="231839"/>
                    </a:cubicBezTo>
                    <a:cubicBezTo>
                      <a:pt x="247174" y="234982"/>
                      <a:pt x="242221" y="240030"/>
                      <a:pt x="239649" y="246031"/>
                    </a:cubicBezTo>
                    <a:cubicBezTo>
                      <a:pt x="238316" y="248984"/>
                      <a:pt x="237554" y="252127"/>
                      <a:pt x="237458" y="255175"/>
                    </a:cubicBezTo>
                    <a:cubicBezTo>
                      <a:pt x="237458" y="258128"/>
                      <a:pt x="237839" y="260794"/>
                      <a:pt x="238696" y="263081"/>
                    </a:cubicBezTo>
                    <a:cubicBezTo>
                      <a:pt x="240411" y="267653"/>
                      <a:pt x="243459" y="270510"/>
                      <a:pt x="246126" y="271558"/>
                    </a:cubicBezTo>
                    <a:cubicBezTo>
                      <a:pt x="248793" y="272606"/>
                      <a:pt x="250984" y="271844"/>
                      <a:pt x="252317" y="270510"/>
                    </a:cubicBezTo>
                    <a:cubicBezTo>
                      <a:pt x="253746" y="269081"/>
                      <a:pt x="254508" y="267272"/>
                      <a:pt x="255460" y="265557"/>
                    </a:cubicBezTo>
                    <a:cubicBezTo>
                      <a:pt x="262509" y="255937"/>
                      <a:pt x="270796" y="254222"/>
                      <a:pt x="275844" y="254127"/>
                    </a:cubicBezTo>
                    <a:cubicBezTo>
                      <a:pt x="278321" y="254127"/>
                      <a:pt x="281083" y="254603"/>
                      <a:pt x="283655" y="256032"/>
                    </a:cubicBezTo>
                    <a:cubicBezTo>
                      <a:pt x="286321" y="257461"/>
                      <a:pt x="288893" y="259937"/>
                      <a:pt x="290703" y="263271"/>
                    </a:cubicBezTo>
                    <a:cubicBezTo>
                      <a:pt x="294037" y="268986"/>
                      <a:pt x="293751" y="276606"/>
                      <a:pt x="289179" y="283178"/>
                    </a:cubicBezTo>
                    <a:cubicBezTo>
                      <a:pt x="284702" y="289655"/>
                      <a:pt x="277177" y="294132"/>
                      <a:pt x="268796" y="294894"/>
                    </a:cubicBezTo>
                    <a:cubicBezTo>
                      <a:pt x="256984" y="296037"/>
                      <a:pt x="245554" y="291751"/>
                      <a:pt x="236601" y="285464"/>
                    </a:cubicBezTo>
                    <a:cubicBezTo>
                      <a:pt x="227457" y="279178"/>
                      <a:pt x="220218" y="271082"/>
                      <a:pt x="213931" y="263081"/>
                    </a:cubicBezTo>
                    <a:cubicBezTo>
                      <a:pt x="201359" y="246983"/>
                      <a:pt x="192976" y="230981"/>
                      <a:pt x="186595" y="216694"/>
                    </a:cubicBezTo>
                    <a:cubicBezTo>
                      <a:pt x="182309" y="207074"/>
                      <a:pt x="178975" y="198215"/>
                      <a:pt x="176213" y="190119"/>
                    </a:cubicBezTo>
                    <a:cubicBezTo>
                      <a:pt x="184880" y="186976"/>
                      <a:pt x="193929" y="184023"/>
                      <a:pt x="203454" y="180785"/>
                    </a:cubicBezTo>
                    <a:cubicBezTo>
                      <a:pt x="200025" y="183166"/>
                      <a:pt x="196691" y="186404"/>
                      <a:pt x="194500" y="191167"/>
                    </a:cubicBezTo>
                    <a:cubicBezTo>
                      <a:pt x="192976" y="194596"/>
                      <a:pt x="192119" y="198596"/>
                      <a:pt x="192596" y="202978"/>
                    </a:cubicBezTo>
                    <a:cubicBezTo>
                      <a:pt x="193072" y="207264"/>
                      <a:pt x="195167" y="211741"/>
                      <a:pt x="198692" y="215075"/>
                    </a:cubicBezTo>
                    <a:cubicBezTo>
                      <a:pt x="201263" y="217456"/>
                      <a:pt x="204311" y="219361"/>
                      <a:pt x="207835" y="220218"/>
                    </a:cubicBezTo>
                    <a:cubicBezTo>
                      <a:pt x="211360" y="221075"/>
                      <a:pt x="215075" y="220980"/>
                      <a:pt x="218694" y="219932"/>
                    </a:cubicBezTo>
                    <a:cubicBezTo>
                      <a:pt x="222790" y="218789"/>
                      <a:pt x="226600" y="215837"/>
                      <a:pt x="228695" y="212408"/>
                    </a:cubicBezTo>
                    <a:cubicBezTo>
                      <a:pt x="230791" y="208979"/>
                      <a:pt x="231172" y="205740"/>
                      <a:pt x="231172" y="204121"/>
                    </a:cubicBezTo>
                    <a:cubicBezTo>
                      <a:pt x="231172" y="200120"/>
                      <a:pt x="229267" y="196691"/>
                      <a:pt x="227076" y="195072"/>
                    </a:cubicBezTo>
                    <a:cubicBezTo>
                      <a:pt x="224885" y="193453"/>
                      <a:pt x="222885" y="193548"/>
                      <a:pt x="221933" y="194691"/>
                    </a:cubicBezTo>
                    <a:cubicBezTo>
                      <a:pt x="220885" y="195834"/>
                      <a:pt x="220694" y="197453"/>
                      <a:pt x="220504" y="199073"/>
                    </a:cubicBezTo>
                    <a:cubicBezTo>
                      <a:pt x="220313" y="200692"/>
                      <a:pt x="220218" y="202311"/>
                      <a:pt x="220313" y="204121"/>
                    </a:cubicBezTo>
                    <a:cubicBezTo>
                      <a:pt x="220313" y="204883"/>
                      <a:pt x="220504" y="206312"/>
                      <a:pt x="220027" y="208121"/>
                    </a:cubicBezTo>
                    <a:cubicBezTo>
                      <a:pt x="219646" y="209836"/>
                      <a:pt x="218313" y="212122"/>
                      <a:pt x="215932" y="213741"/>
                    </a:cubicBezTo>
                    <a:cubicBezTo>
                      <a:pt x="213931" y="215170"/>
                      <a:pt x="211264" y="215932"/>
                      <a:pt x="208597" y="215741"/>
                    </a:cubicBezTo>
                    <a:cubicBezTo>
                      <a:pt x="205930" y="215551"/>
                      <a:pt x="203263" y="214217"/>
                      <a:pt x="201263" y="212312"/>
                    </a:cubicBezTo>
                    <a:cubicBezTo>
                      <a:pt x="198310" y="209645"/>
                      <a:pt x="196691" y="206026"/>
                      <a:pt x="196215" y="202502"/>
                    </a:cubicBezTo>
                    <a:cubicBezTo>
                      <a:pt x="195739" y="198977"/>
                      <a:pt x="196405" y="195548"/>
                      <a:pt x="197644" y="192596"/>
                    </a:cubicBezTo>
                    <a:cubicBezTo>
                      <a:pt x="200120" y="186690"/>
                      <a:pt x="205168" y="183071"/>
                      <a:pt x="209455" y="180499"/>
                    </a:cubicBezTo>
                    <a:cubicBezTo>
                      <a:pt x="212979" y="178499"/>
                      <a:pt x="216122" y="176879"/>
                      <a:pt x="219075" y="175451"/>
                    </a:cubicBezTo>
                    <a:cubicBezTo>
                      <a:pt x="231172" y="171069"/>
                      <a:pt x="243745" y="165926"/>
                      <a:pt x="256222" y="158782"/>
                    </a:cubicBezTo>
                    <a:cubicBezTo>
                      <a:pt x="258223" y="157639"/>
                      <a:pt x="260128" y="156401"/>
                      <a:pt x="262128" y="155067"/>
                    </a:cubicBezTo>
                    <a:cubicBezTo>
                      <a:pt x="259556" y="157544"/>
                      <a:pt x="256699" y="160306"/>
                      <a:pt x="253651" y="163640"/>
                    </a:cubicBezTo>
                    <a:cubicBezTo>
                      <a:pt x="248984" y="168974"/>
                      <a:pt x="243459" y="176213"/>
                      <a:pt x="242602" y="186404"/>
                    </a:cubicBezTo>
                    <a:cubicBezTo>
                      <a:pt x="242221" y="191357"/>
                      <a:pt x="242983" y="196882"/>
                      <a:pt x="245459" y="202025"/>
                    </a:cubicBezTo>
                    <a:cubicBezTo>
                      <a:pt x="248031" y="207169"/>
                      <a:pt x="252508" y="211836"/>
                      <a:pt x="258509" y="214503"/>
                    </a:cubicBezTo>
                    <a:cubicBezTo>
                      <a:pt x="262795" y="216408"/>
                      <a:pt x="267557" y="217361"/>
                      <a:pt x="272320" y="216884"/>
                    </a:cubicBezTo>
                    <a:cubicBezTo>
                      <a:pt x="277177" y="216408"/>
                      <a:pt x="281845" y="214598"/>
                      <a:pt x="285845" y="211646"/>
                    </a:cubicBezTo>
                    <a:cubicBezTo>
                      <a:pt x="290513" y="208312"/>
                      <a:pt x="293942" y="202978"/>
                      <a:pt x="294989" y="197739"/>
                    </a:cubicBezTo>
                    <a:cubicBezTo>
                      <a:pt x="296132" y="192500"/>
                      <a:pt x="295180" y="188309"/>
                      <a:pt x="294418" y="186214"/>
                    </a:cubicBezTo>
                    <a:cubicBezTo>
                      <a:pt x="292608" y="181166"/>
                      <a:pt x="288703" y="177737"/>
                      <a:pt x="285274" y="176689"/>
                    </a:cubicBezTo>
                    <a:cubicBezTo>
                      <a:pt x="281845" y="175641"/>
                      <a:pt x="279368" y="176689"/>
                      <a:pt x="278606" y="178499"/>
                    </a:cubicBezTo>
                    <a:cubicBezTo>
                      <a:pt x="277844" y="180404"/>
                      <a:pt x="278321" y="182499"/>
                      <a:pt x="278797" y="184594"/>
                    </a:cubicBezTo>
                    <a:cubicBezTo>
                      <a:pt x="279368" y="186690"/>
                      <a:pt x="279940" y="188786"/>
                      <a:pt x="280797" y="191072"/>
                    </a:cubicBezTo>
                    <a:cubicBezTo>
                      <a:pt x="281083" y="192024"/>
                      <a:pt x="282035" y="193834"/>
                      <a:pt x="282226" y="196215"/>
                    </a:cubicBezTo>
                    <a:cubicBezTo>
                      <a:pt x="282512" y="198501"/>
                      <a:pt x="281845" y="201930"/>
                      <a:pt x="279654" y="205073"/>
                    </a:cubicBezTo>
                    <a:cubicBezTo>
                      <a:pt x="277749" y="207740"/>
                      <a:pt x="274701" y="209931"/>
                      <a:pt x="271272" y="210788"/>
                    </a:cubicBezTo>
                    <a:cubicBezTo>
                      <a:pt x="267843" y="211741"/>
                      <a:pt x="263938" y="211265"/>
                      <a:pt x="260509" y="209836"/>
                    </a:cubicBezTo>
                    <a:cubicBezTo>
                      <a:pt x="255651" y="207740"/>
                      <a:pt x="251936" y="204026"/>
                      <a:pt x="249746" y="199835"/>
                    </a:cubicBezTo>
                    <a:cubicBezTo>
                      <a:pt x="247555" y="195644"/>
                      <a:pt x="246888" y="190976"/>
                      <a:pt x="247079" y="186785"/>
                    </a:cubicBezTo>
                    <a:cubicBezTo>
                      <a:pt x="247555" y="178213"/>
                      <a:pt x="252222" y="171545"/>
                      <a:pt x="256508" y="166306"/>
                    </a:cubicBezTo>
                    <a:cubicBezTo>
                      <a:pt x="260890" y="161068"/>
                      <a:pt x="265271" y="156781"/>
                      <a:pt x="268700" y="153067"/>
                    </a:cubicBezTo>
                    <a:cubicBezTo>
                      <a:pt x="272129" y="149352"/>
                      <a:pt x="275082" y="146209"/>
                      <a:pt x="277368" y="143637"/>
                    </a:cubicBezTo>
                    <a:cubicBezTo>
                      <a:pt x="277939" y="143066"/>
                      <a:pt x="278321" y="142589"/>
                      <a:pt x="278797" y="142018"/>
                    </a:cubicBezTo>
                    <a:cubicBezTo>
                      <a:pt x="279368" y="141446"/>
                      <a:pt x="279940" y="140970"/>
                      <a:pt x="280511" y="140399"/>
                    </a:cubicBezTo>
                    <a:cubicBezTo>
                      <a:pt x="283464" y="137541"/>
                      <a:pt x="286321" y="134493"/>
                      <a:pt x="288988" y="131255"/>
                    </a:cubicBezTo>
                    <a:cubicBezTo>
                      <a:pt x="288226" y="134874"/>
                      <a:pt x="287750" y="138684"/>
                      <a:pt x="287750" y="142589"/>
                    </a:cubicBezTo>
                    <a:cubicBezTo>
                      <a:pt x="287750" y="164973"/>
                      <a:pt x="302800" y="182690"/>
                      <a:pt x="303467" y="183452"/>
                    </a:cubicBezTo>
                    <a:lnTo>
                      <a:pt x="305657" y="185928"/>
                    </a:lnTo>
                    <a:lnTo>
                      <a:pt x="307848" y="183452"/>
                    </a:lnTo>
                    <a:cubicBezTo>
                      <a:pt x="308515" y="182690"/>
                      <a:pt x="323564" y="164973"/>
                      <a:pt x="323564" y="142589"/>
                    </a:cubicBezTo>
                    <a:cubicBezTo>
                      <a:pt x="323564" y="138684"/>
                      <a:pt x="323088" y="134874"/>
                      <a:pt x="322326" y="131255"/>
                    </a:cubicBezTo>
                    <a:cubicBezTo>
                      <a:pt x="324993" y="134493"/>
                      <a:pt x="327850" y="137636"/>
                      <a:pt x="330803" y="140399"/>
                    </a:cubicBezTo>
                    <a:close/>
                    <a:moveTo>
                      <a:pt x="318516" y="142589"/>
                    </a:moveTo>
                    <a:cubicBezTo>
                      <a:pt x="318516" y="157925"/>
                      <a:pt x="310325" y="171355"/>
                      <a:pt x="306324" y="176975"/>
                    </a:cubicBezTo>
                    <a:cubicBezTo>
                      <a:pt x="302324" y="171355"/>
                      <a:pt x="294132" y="158020"/>
                      <a:pt x="294132" y="142589"/>
                    </a:cubicBezTo>
                    <a:cubicBezTo>
                      <a:pt x="294132" y="127159"/>
                      <a:pt x="302324" y="113824"/>
                      <a:pt x="306324" y="108204"/>
                    </a:cubicBezTo>
                    <a:cubicBezTo>
                      <a:pt x="310325" y="113824"/>
                      <a:pt x="318516" y="127159"/>
                      <a:pt x="318516" y="142589"/>
                    </a:cubicBezTo>
                    <a:close/>
                    <a:moveTo>
                      <a:pt x="326803" y="32671"/>
                    </a:moveTo>
                    <a:cubicBezTo>
                      <a:pt x="316611" y="40958"/>
                      <a:pt x="309753" y="52197"/>
                      <a:pt x="306419" y="64484"/>
                    </a:cubicBezTo>
                    <a:cubicBezTo>
                      <a:pt x="302990" y="52292"/>
                      <a:pt x="296132" y="41053"/>
                      <a:pt x="286036" y="32671"/>
                    </a:cubicBezTo>
                    <a:lnTo>
                      <a:pt x="326898" y="3267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32" name="Google Shape;813;p31"/>
              <p:cNvSpPr/>
              <p:nvPr/>
            </p:nvSpPr>
            <p:spPr>
              <a:xfrm>
                <a:off x="5913845" y="3159168"/>
                <a:ext cx="164640" cy="121881"/>
              </a:xfrm>
              <a:custGeom>
                <a:avLst/>
                <a:gdLst/>
                <a:ahLst/>
                <a:cxnLst/>
                <a:rect l="l" t="t" r="r" b="b"/>
                <a:pathLst>
                  <a:path w="164640" h="121881" extrusionOk="0">
                    <a:moveTo>
                      <a:pt x="13371" y="104192"/>
                    </a:moveTo>
                    <a:cubicBezTo>
                      <a:pt x="19658" y="106954"/>
                      <a:pt x="26897" y="104002"/>
                      <a:pt x="29659" y="97715"/>
                    </a:cubicBezTo>
                    <a:cubicBezTo>
                      <a:pt x="32231" y="91714"/>
                      <a:pt x="29659" y="84856"/>
                      <a:pt x="24039" y="81904"/>
                    </a:cubicBezTo>
                    <a:cubicBezTo>
                      <a:pt x="21372" y="80284"/>
                      <a:pt x="17848" y="79237"/>
                      <a:pt x="13657" y="79903"/>
                    </a:cubicBezTo>
                    <a:cubicBezTo>
                      <a:pt x="10038" y="80380"/>
                      <a:pt x="6228" y="82570"/>
                      <a:pt x="3561" y="86190"/>
                    </a:cubicBezTo>
                    <a:cubicBezTo>
                      <a:pt x="894" y="89714"/>
                      <a:pt x="-726" y="94858"/>
                      <a:pt x="322" y="100192"/>
                    </a:cubicBezTo>
                    <a:cubicBezTo>
                      <a:pt x="1275" y="105526"/>
                      <a:pt x="4608" y="110669"/>
                      <a:pt x="9562" y="114384"/>
                    </a:cubicBezTo>
                    <a:cubicBezTo>
                      <a:pt x="14514" y="118194"/>
                      <a:pt x="20991" y="120289"/>
                      <a:pt x="27754" y="121147"/>
                    </a:cubicBezTo>
                    <a:cubicBezTo>
                      <a:pt x="41280" y="122956"/>
                      <a:pt x="56901" y="121432"/>
                      <a:pt x="73760" y="116479"/>
                    </a:cubicBezTo>
                    <a:cubicBezTo>
                      <a:pt x="82237" y="114098"/>
                      <a:pt x="90905" y="110955"/>
                      <a:pt x="100049" y="107240"/>
                    </a:cubicBezTo>
                    <a:cubicBezTo>
                      <a:pt x="109193" y="103525"/>
                      <a:pt x="118813" y="99049"/>
                      <a:pt x="128338" y="92667"/>
                    </a:cubicBezTo>
                    <a:cubicBezTo>
                      <a:pt x="141768" y="83713"/>
                      <a:pt x="153960" y="71331"/>
                      <a:pt x="160533" y="55329"/>
                    </a:cubicBezTo>
                    <a:cubicBezTo>
                      <a:pt x="164438" y="46280"/>
                      <a:pt x="165581" y="35707"/>
                      <a:pt x="163866" y="26944"/>
                    </a:cubicBezTo>
                    <a:cubicBezTo>
                      <a:pt x="162438" y="18181"/>
                      <a:pt x="158151" y="11323"/>
                      <a:pt x="155199" y="8275"/>
                    </a:cubicBezTo>
                    <a:cubicBezTo>
                      <a:pt x="151770" y="4561"/>
                      <a:pt x="147103" y="1798"/>
                      <a:pt x="142530" y="655"/>
                    </a:cubicBezTo>
                    <a:cubicBezTo>
                      <a:pt x="137958" y="-488"/>
                      <a:pt x="133672" y="-11"/>
                      <a:pt x="130434" y="1132"/>
                    </a:cubicBezTo>
                    <a:cubicBezTo>
                      <a:pt x="127100" y="2370"/>
                      <a:pt x="124909" y="4370"/>
                      <a:pt x="123862" y="6180"/>
                    </a:cubicBezTo>
                    <a:cubicBezTo>
                      <a:pt x="122814" y="8085"/>
                      <a:pt x="122909" y="9704"/>
                      <a:pt x="123671" y="10942"/>
                    </a:cubicBezTo>
                    <a:cubicBezTo>
                      <a:pt x="125385" y="13419"/>
                      <a:pt x="128719" y="14562"/>
                      <a:pt x="131386" y="16467"/>
                    </a:cubicBezTo>
                    <a:cubicBezTo>
                      <a:pt x="132815" y="17324"/>
                      <a:pt x="134149" y="18372"/>
                      <a:pt x="135482" y="19420"/>
                    </a:cubicBezTo>
                    <a:cubicBezTo>
                      <a:pt x="136720" y="20467"/>
                      <a:pt x="137863" y="21610"/>
                      <a:pt x="139292" y="23134"/>
                    </a:cubicBezTo>
                    <a:cubicBezTo>
                      <a:pt x="140435" y="24373"/>
                      <a:pt x="143102" y="26944"/>
                      <a:pt x="145197" y="31993"/>
                    </a:cubicBezTo>
                    <a:cubicBezTo>
                      <a:pt x="147388" y="36850"/>
                      <a:pt x="148626" y="43899"/>
                      <a:pt x="147483" y="51614"/>
                    </a:cubicBezTo>
                    <a:cubicBezTo>
                      <a:pt x="146531" y="58282"/>
                      <a:pt x="143864" y="65044"/>
                      <a:pt x="139768" y="71045"/>
                    </a:cubicBezTo>
                    <a:cubicBezTo>
                      <a:pt x="135768" y="76951"/>
                      <a:pt x="130148" y="82189"/>
                      <a:pt x="123957" y="86476"/>
                    </a:cubicBezTo>
                    <a:cubicBezTo>
                      <a:pt x="115289" y="92476"/>
                      <a:pt x="106050" y="96763"/>
                      <a:pt x="97191" y="100477"/>
                    </a:cubicBezTo>
                    <a:cubicBezTo>
                      <a:pt x="88333" y="104192"/>
                      <a:pt x="79761" y="107335"/>
                      <a:pt x="71760" y="109812"/>
                    </a:cubicBezTo>
                    <a:cubicBezTo>
                      <a:pt x="55662" y="114765"/>
                      <a:pt x="40899" y="116479"/>
                      <a:pt x="28421" y="115241"/>
                    </a:cubicBezTo>
                    <a:cubicBezTo>
                      <a:pt x="22230" y="114574"/>
                      <a:pt x="16800" y="112955"/>
                      <a:pt x="12705" y="110002"/>
                    </a:cubicBezTo>
                    <a:cubicBezTo>
                      <a:pt x="8609" y="107145"/>
                      <a:pt x="5847" y="103144"/>
                      <a:pt x="4894" y="99144"/>
                    </a:cubicBezTo>
                    <a:cubicBezTo>
                      <a:pt x="3942" y="95429"/>
                      <a:pt x="4894" y="91905"/>
                      <a:pt x="6418" y="89047"/>
                    </a:cubicBezTo>
                    <a:cubicBezTo>
                      <a:pt x="4608" y="95048"/>
                      <a:pt x="7371" y="101525"/>
                      <a:pt x="13276" y="10409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33" name="Google Shape;814;p31"/>
              <p:cNvSpPr/>
              <p:nvPr/>
            </p:nvSpPr>
            <p:spPr>
              <a:xfrm>
                <a:off x="5789866" y="3510819"/>
                <a:ext cx="612267" cy="243459"/>
              </a:xfrm>
              <a:custGeom>
                <a:avLst/>
                <a:gdLst/>
                <a:ahLst/>
                <a:cxnLst/>
                <a:rect l="l" t="t" r="r" b="b"/>
                <a:pathLst>
                  <a:path w="612267" h="243459" extrusionOk="0">
                    <a:moveTo>
                      <a:pt x="157829" y="136779"/>
                    </a:moveTo>
                    <a:cubicBezTo>
                      <a:pt x="175165" y="199739"/>
                      <a:pt x="235839" y="243459"/>
                      <a:pt x="306134" y="243459"/>
                    </a:cubicBezTo>
                    <a:cubicBezTo>
                      <a:pt x="376428" y="243459"/>
                      <a:pt x="437102" y="199739"/>
                      <a:pt x="454438" y="136779"/>
                    </a:cubicBezTo>
                    <a:cubicBezTo>
                      <a:pt x="526828" y="110966"/>
                      <a:pt x="581692" y="68580"/>
                      <a:pt x="612267" y="17717"/>
                    </a:cubicBezTo>
                    <a:lnTo>
                      <a:pt x="612267" y="0"/>
                    </a:lnTo>
                    <a:cubicBezTo>
                      <a:pt x="584645" y="55626"/>
                      <a:pt x="527399" y="102299"/>
                      <a:pt x="449485" y="129540"/>
                    </a:cubicBezTo>
                    <a:lnTo>
                      <a:pt x="447389" y="130302"/>
                    </a:lnTo>
                    <a:lnTo>
                      <a:pt x="446818" y="132493"/>
                    </a:lnTo>
                    <a:cubicBezTo>
                      <a:pt x="431197" y="192881"/>
                      <a:pt x="373380" y="234982"/>
                      <a:pt x="306134" y="234982"/>
                    </a:cubicBezTo>
                    <a:cubicBezTo>
                      <a:pt x="238887" y="234982"/>
                      <a:pt x="180975" y="192786"/>
                      <a:pt x="165449" y="132493"/>
                    </a:cubicBezTo>
                    <a:lnTo>
                      <a:pt x="164878" y="130302"/>
                    </a:lnTo>
                    <a:lnTo>
                      <a:pt x="162782" y="129540"/>
                    </a:lnTo>
                    <a:cubicBezTo>
                      <a:pt x="84963" y="102299"/>
                      <a:pt x="27718" y="55626"/>
                      <a:pt x="0" y="0"/>
                    </a:cubicBezTo>
                    <a:lnTo>
                      <a:pt x="0" y="17717"/>
                    </a:lnTo>
                    <a:cubicBezTo>
                      <a:pt x="30480" y="68580"/>
                      <a:pt x="85439" y="110966"/>
                      <a:pt x="157829" y="13677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34" name="Google Shape;815;p31"/>
              <p:cNvSpPr/>
              <p:nvPr/>
            </p:nvSpPr>
            <p:spPr>
              <a:xfrm>
                <a:off x="6113513" y="3533040"/>
                <a:ext cx="164640" cy="121881"/>
              </a:xfrm>
              <a:custGeom>
                <a:avLst/>
                <a:gdLst/>
                <a:ahLst/>
                <a:cxnLst/>
                <a:rect l="l" t="t" r="r" b="b"/>
                <a:pathLst>
                  <a:path w="164640" h="121881" extrusionOk="0">
                    <a:moveTo>
                      <a:pt x="151269" y="17689"/>
                    </a:moveTo>
                    <a:cubicBezTo>
                      <a:pt x="144983" y="14927"/>
                      <a:pt x="137744" y="17880"/>
                      <a:pt x="134981" y="24166"/>
                    </a:cubicBezTo>
                    <a:cubicBezTo>
                      <a:pt x="132410" y="30167"/>
                      <a:pt x="134981" y="37025"/>
                      <a:pt x="140601" y="39978"/>
                    </a:cubicBezTo>
                    <a:cubicBezTo>
                      <a:pt x="143268" y="41597"/>
                      <a:pt x="146792" y="42645"/>
                      <a:pt x="150983" y="41978"/>
                    </a:cubicBezTo>
                    <a:cubicBezTo>
                      <a:pt x="154603" y="41502"/>
                      <a:pt x="158413" y="39311"/>
                      <a:pt x="161080" y="35692"/>
                    </a:cubicBezTo>
                    <a:cubicBezTo>
                      <a:pt x="163747" y="32167"/>
                      <a:pt x="165366" y="27024"/>
                      <a:pt x="164318" y="21690"/>
                    </a:cubicBezTo>
                    <a:cubicBezTo>
                      <a:pt x="163366" y="16356"/>
                      <a:pt x="160032" y="11212"/>
                      <a:pt x="155079" y="7498"/>
                    </a:cubicBezTo>
                    <a:cubicBezTo>
                      <a:pt x="150126" y="3688"/>
                      <a:pt x="143649" y="1592"/>
                      <a:pt x="136886" y="735"/>
                    </a:cubicBezTo>
                    <a:cubicBezTo>
                      <a:pt x="123361" y="-1075"/>
                      <a:pt x="107740" y="449"/>
                      <a:pt x="90881" y="5402"/>
                    </a:cubicBezTo>
                    <a:cubicBezTo>
                      <a:pt x="82403" y="7783"/>
                      <a:pt x="73736" y="10927"/>
                      <a:pt x="64592" y="14641"/>
                    </a:cubicBezTo>
                    <a:cubicBezTo>
                      <a:pt x="55448" y="18356"/>
                      <a:pt x="45827" y="22833"/>
                      <a:pt x="36302" y="29215"/>
                    </a:cubicBezTo>
                    <a:cubicBezTo>
                      <a:pt x="22872" y="38168"/>
                      <a:pt x="10680" y="50551"/>
                      <a:pt x="4108" y="66553"/>
                    </a:cubicBezTo>
                    <a:cubicBezTo>
                      <a:pt x="203" y="75601"/>
                      <a:pt x="-940" y="86174"/>
                      <a:pt x="774" y="94937"/>
                    </a:cubicBezTo>
                    <a:cubicBezTo>
                      <a:pt x="2203" y="103700"/>
                      <a:pt x="6489" y="110558"/>
                      <a:pt x="9442" y="113606"/>
                    </a:cubicBezTo>
                    <a:cubicBezTo>
                      <a:pt x="12871" y="117321"/>
                      <a:pt x="17538" y="120083"/>
                      <a:pt x="22110" y="121226"/>
                    </a:cubicBezTo>
                    <a:cubicBezTo>
                      <a:pt x="26682" y="122369"/>
                      <a:pt x="30968" y="121893"/>
                      <a:pt x="34207" y="120750"/>
                    </a:cubicBezTo>
                    <a:cubicBezTo>
                      <a:pt x="37541" y="119512"/>
                      <a:pt x="39731" y="117511"/>
                      <a:pt x="40779" y="115702"/>
                    </a:cubicBezTo>
                    <a:cubicBezTo>
                      <a:pt x="41827" y="113797"/>
                      <a:pt x="41732" y="112177"/>
                      <a:pt x="40970" y="110939"/>
                    </a:cubicBezTo>
                    <a:cubicBezTo>
                      <a:pt x="39255" y="108463"/>
                      <a:pt x="35921" y="107320"/>
                      <a:pt x="33254" y="105415"/>
                    </a:cubicBezTo>
                    <a:cubicBezTo>
                      <a:pt x="31826" y="104462"/>
                      <a:pt x="30492" y="103510"/>
                      <a:pt x="29159" y="102462"/>
                    </a:cubicBezTo>
                    <a:cubicBezTo>
                      <a:pt x="27920" y="101414"/>
                      <a:pt x="26777" y="100271"/>
                      <a:pt x="25349" y="98747"/>
                    </a:cubicBezTo>
                    <a:cubicBezTo>
                      <a:pt x="24206" y="97509"/>
                      <a:pt x="21539" y="94937"/>
                      <a:pt x="19443" y="89889"/>
                    </a:cubicBezTo>
                    <a:cubicBezTo>
                      <a:pt x="17252" y="85031"/>
                      <a:pt x="16014" y="77983"/>
                      <a:pt x="17157" y="70267"/>
                    </a:cubicBezTo>
                    <a:cubicBezTo>
                      <a:pt x="18110" y="63600"/>
                      <a:pt x="20777" y="56837"/>
                      <a:pt x="24872" y="50836"/>
                    </a:cubicBezTo>
                    <a:cubicBezTo>
                      <a:pt x="28873" y="44931"/>
                      <a:pt x="34493" y="39692"/>
                      <a:pt x="40684" y="35406"/>
                    </a:cubicBezTo>
                    <a:cubicBezTo>
                      <a:pt x="49352" y="29405"/>
                      <a:pt x="58591" y="25119"/>
                      <a:pt x="67449" y="21404"/>
                    </a:cubicBezTo>
                    <a:cubicBezTo>
                      <a:pt x="76307" y="17689"/>
                      <a:pt x="84880" y="14546"/>
                      <a:pt x="92881" y="12070"/>
                    </a:cubicBezTo>
                    <a:cubicBezTo>
                      <a:pt x="108978" y="7117"/>
                      <a:pt x="123742" y="5402"/>
                      <a:pt x="136220" y="6640"/>
                    </a:cubicBezTo>
                    <a:cubicBezTo>
                      <a:pt x="142411" y="7307"/>
                      <a:pt x="147840" y="8926"/>
                      <a:pt x="151936" y="11879"/>
                    </a:cubicBezTo>
                    <a:cubicBezTo>
                      <a:pt x="156032" y="14737"/>
                      <a:pt x="158794" y="18737"/>
                      <a:pt x="159746" y="22738"/>
                    </a:cubicBezTo>
                    <a:cubicBezTo>
                      <a:pt x="160699" y="26452"/>
                      <a:pt x="159746" y="29977"/>
                      <a:pt x="158222" y="32834"/>
                    </a:cubicBezTo>
                    <a:cubicBezTo>
                      <a:pt x="160032" y="26833"/>
                      <a:pt x="157270" y="20356"/>
                      <a:pt x="151364" y="177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35" name="Google Shape;816;p31"/>
              <p:cNvSpPr/>
              <p:nvPr/>
            </p:nvSpPr>
            <p:spPr>
              <a:xfrm>
                <a:off x="6113436" y="3159330"/>
                <a:ext cx="164622" cy="121853"/>
              </a:xfrm>
              <a:custGeom>
                <a:avLst/>
                <a:gdLst/>
                <a:ahLst/>
                <a:cxnLst/>
                <a:rect l="l" t="t" r="r" b="b"/>
                <a:pathLst>
                  <a:path w="164622" h="121853" extrusionOk="0">
                    <a:moveTo>
                      <a:pt x="25331" y="23162"/>
                    </a:moveTo>
                    <a:cubicBezTo>
                      <a:pt x="26759" y="21638"/>
                      <a:pt x="27902" y="20495"/>
                      <a:pt x="29141" y="19448"/>
                    </a:cubicBezTo>
                    <a:cubicBezTo>
                      <a:pt x="30379" y="18400"/>
                      <a:pt x="31808" y="17447"/>
                      <a:pt x="33237" y="16495"/>
                    </a:cubicBezTo>
                    <a:cubicBezTo>
                      <a:pt x="35904" y="14590"/>
                      <a:pt x="39237" y="13542"/>
                      <a:pt x="40952" y="10970"/>
                    </a:cubicBezTo>
                    <a:cubicBezTo>
                      <a:pt x="41714" y="9732"/>
                      <a:pt x="41809" y="8018"/>
                      <a:pt x="40761" y="6208"/>
                    </a:cubicBezTo>
                    <a:cubicBezTo>
                      <a:pt x="39713" y="4398"/>
                      <a:pt x="37523" y="2398"/>
                      <a:pt x="34189" y="1160"/>
                    </a:cubicBezTo>
                    <a:cubicBezTo>
                      <a:pt x="30951" y="-79"/>
                      <a:pt x="26664" y="-460"/>
                      <a:pt x="22092" y="683"/>
                    </a:cubicBezTo>
                    <a:cubicBezTo>
                      <a:pt x="17520" y="1731"/>
                      <a:pt x="12853" y="4589"/>
                      <a:pt x="9424" y="8303"/>
                    </a:cubicBezTo>
                    <a:cubicBezTo>
                      <a:pt x="6471" y="11351"/>
                      <a:pt x="2185" y="18209"/>
                      <a:pt x="756" y="26972"/>
                    </a:cubicBezTo>
                    <a:cubicBezTo>
                      <a:pt x="-958" y="35735"/>
                      <a:pt x="280" y="46308"/>
                      <a:pt x="4090" y="55357"/>
                    </a:cubicBezTo>
                    <a:cubicBezTo>
                      <a:pt x="10662" y="71359"/>
                      <a:pt x="22759" y="83741"/>
                      <a:pt x="36284" y="92695"/>
                    </a:cubicBezTo>
                    <a:cubicBezTo>
                      <a:pt x="45714" y="99077"/>
                      <a:pt x="55430" y="103553"/>
                      <a:pt x="64574" y="107268"/>
                    </a:cubicBezTo>
                    <a:cubicBezTo>
                      <a:pt x="73718" y="110983"/>
                      <a:pt x="82385" y="114126"/>
                      <a:pt x="90863" y="116507"/>
                    </a:cubicBezTo>
                    <a:cubicBezTo>
                      <a:pt x="107722" y="121365"/>
                      <a:pt x="123438" y="122889"/>
                      <a:pt x="136868" y="121175"/>
                    </a:cubicBezTo>
                    <a:cubicBezTo>
                      <a:pt x="143631" y="120222"/>
                      <a:pt x="150013" y="118127"/>
                      <a:pt x="155061" y="114412"/>
                    </a:cubicBezTo>
                    <a:cubicBezTo>
                      <a:pt x="160014" y="110697"/>
                      <a:pt x="163348" y="105554"/>
                      <a:pt x="164301" y="100220"/>
                    </a:cubicBezTo>
                    <a:cubicBezTo>
                      <a:pt x="165348" y="94886"/>
                      <a:pt x="163729" y="89742"/>
                      <a:pt x="161062" y="86218"/>
                    </a:cubicBezTo>
                    <a:cubicBezTo>
                      <a:pt x="158395" y="82598"/>
                      <a:pt x="154585" y="80503"/>
                      <a:pt x="150965" y="79931"/>
                    </a:cubicBezTo>
                    <a:cubicBezTo>
                      <a:pt x="146775" y="79265"/>
                      <a:pt x="143250" y="80312"/>
                      <a:pt x="140583" y="81932"/>
                    </a:cubicBezTo>
                    <a:cubicBezTo>
                      <a:pt x="134868" y="84884"/>
                      <a:pt x="132392" y="91742"/>
                      <a:pt x="134963" y="97743"/>
                    </a:cubicBezTo>
                    <a:cubicBezTo>
                      <a:pt x="137726" y="104030"/>
                      <a:pt x="144965" y="106887"/>
                      <a:pt x="151251" y="104220"/>
                    </a:cubicBezTo>
                    <a:cubicBezTo>
                      <a:pt x="157062" y="101648"/>
                      <a:pt x="159919" y="95171"/>
                      <a:pt x="158109" y="89171"/>
                    </a:cubicBezTo>
                    <a:cubicBezTo>
                      <a:pt x="159729" y="91933"/>
                      <a:pt x="160586" y="95552"/>
                      <a:pt x="159633" y="99267"/>
                    </a:cubicBezTo>
                    <a:cubicBezTo>
                      <a:pt x="158681" y="103268"/>
                      <a:pt x="155918" y="107268"/>
                      <a:pt x="151823" y="110126"/>
                    </a:cubicBezTo>
                    <a:cubicBezTo>
                      <a:pt x="147727" y="112983"/>
                      <a:pt x="142202" y="114698"/>
                      <a:pt x="136106" y="115364"/>
                    </a:cubicBezTo>
                    <a:cubicBezTo>
                      <a:pt x="123629" y="116603"/>
                      <a:pt x="108865" y="114888"/>
                      <a:pt x="92768" y="109935"/>
                    </a:cubicBezTo>
                    <a:cubicBezTo>
                      <a:pt x="84672" y="107459"/>
                      <a:pt x="76194" y="104315"/>
                      <a:pt x="67336" y="100601"/>
                    </a:cubicBezTo>
                    <a:cubicBezTo>
                      <a:pt x="58478" y="96886"/>
                      <a:pt x="49334" y="92504"/>
                      <a:pt x="40571" y="86599"/>
                    </a:cubicBezTo>
                    <a:cubicBezTo>
                      <a:pt x="34380" y="82313"/>
                      <a:pt x="28760" y="77169"/>
                      <a:pt x="24759" y="71168"/>
                    </a:cubicBezTo>
                    <a:cubicBezTo>
                      <a:pt x="20663" y="65263"/>
                      <a:pt x="17997" y="58405"/>
                      <a:pt x="17044" y="51737"/>
                    </a:cubicBezTo>
                    <a:cubicBezTo>
                      <a:pt x="15901" y="44117"/>
                      <a:pt x="17044" y="37069"/>
                      <a:pt x="19330" y="32116"/>
                    </a:cubicBezTo>
                    <a:cubicBezTo>
                      <a:pt x="21426" y="27068"/>
                      <a:pt x="24092" y="24496"/>
                      <a:pt x="25235" y="2325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grpSp>
          <p:nvGrpSpPr>
            <p:cNvPr id="9" name="Google Shape;817;p31"/>
            <p:cNvGrpSpPr/>
            <p:nvPr/>
          </p:nvGrpSpPr>
          <p:grpSpPr>
            <a:xfrm>
              <a:off x="5177218" y="3105150"/>
              <a:ext cx="612552" cy="649128"/>
              <a:chOff x="5177218" y="3105150"/>
              <a:chExt cx="612552" cy="649128"/>
            </a:xfrm>
          </p:grpSpPr>
          <p:sp>
            <p:nvSpPr>
              <p:cNvPr id="24" name="Google Shape;818;p31"/>
              <p:cNvSpPr/>
              <p:nvPr/>
            </p:nvSpPr>
            <p:spPr>
              <a:xfrm>
                <a:off x="5301578" y="3533000"/>
                <a:ext cx="164622" cy="121853"/>
              </a:xfrm>
              <a:custGeom>
                <a:avLst/>
                <a:gdLst/>
                <a:ahLst/>
                <a:cxnLst/>
                <a:rect l="l" t="t" r="r" b="b"/>
                <a:pathLst>
                  <a:path w="164622" h="121853" extrusionOk="0">
                    <a:moveTo>
                      <a:pt x="12705" y="11823"/>
                    </a:moveTo>
                    <a:cubicBezTo>
                      <a:pt x="16800" y="8966"/>
                      <a:pt x="22325" y="7251"/>
                      <a:pt x="28421" y="6584"/>
                    </a:cubicBezTo>
                    <a:cubicBezTo>
                      <a:pt x="40899" y="5346"/>
                      <a:pt x="55662" y="7061"/>
                      <a:pt x="71760" y="12014"/>
                    </a:cubicBezTo>
                    <a:cubicBezTo>
                      <a:pt x="79856" y="14490"/>
                      <a:pt x="88333" y="17633"/>
                      <a:pt x="97191" y="21348"/>
                    </a:cubicBezTo>
                    <a:cubicBezTo>
                      <a:pt x="106050" y="25063"/>
                      <a:pt x="115194" y="29444"/>
                      <a:pt x="123957" y="35350"/>
                    </a:cubicBezTo>
                    <a:cubicBezTo>
                      <a:pt x="130148" y="39636"/>
                      <a:pt x="135768" y="44780"/>
                      <a:pt x="139768" y="50780"/>
                    </a:cubicBezTo>
                    <a:cubicBezTo>
                      <a:pt x="143864" y="56686"/>
                      <a:pt x="146531" y="63544"/>
                      <a:pt x="147483" y="70211"/>
                    </a:cubicBezTo>
                    <a:cubicBezTo>
                      <a:pt x="148626" y="77831"/>
                      <a:pt x="147483" y="84880"/>
                      <a:pt x="145197" y="89833"/>
                    </a:cubicBezTo>
                    <a:cubicBezTo>
                      <a:pt x="143102" y="94881"/>
                      <a:pt x="140435" y="97453"/>
                      <a:pt x="139292" y="98691"/>
                    </a:cubicBezTo>
                    <a:cubicBezTo>
                      <a:pt x="137863" y="100215"/>
                      <a:pt x="136720" y="101358"/>
                      <a:pt x="135482" y="102406"/>
                    </a:cubicBezTo>
                    <a:cubicBezTo>
                      <a:pt x="134244" y="103454"/>
                      <a:pt x="132815" y="104406"/>
                      <a:pt x="131386" y="105359"/>
                    </a:cubicBezTo>
                    <a:cubicBezTo>
                      <a:pt x="128719" y="107264"/>
                      <a:pt x="125385" y="108311"/>
                      <a:pt x="123671" y="110883"/>
                    </a:cubicBezTo>
                    <a:cubicBezTo>
                      <a:pt x="122909" y="112121"/>
                      <a:pt x="122814" y="113836"/>
                      <a:pt x="123862" y="115646"/>
                    </a:cubicBezTo>
                    <a:cubicBezTo>
                      <a:pt x="124909" y="117455"/>
                      <a:pt x="127100" y="119456"/>
                      <a:pt x="130434" y="120694"/>
                    </a:cubicBezTo>
                    <a:cubicBezTo>
                      <a:pt x="133672" y="121932"/>
                      <a:pt x="137958" y="122313"/>
                      <a:pt x="142530" y="121170"/>
                    </a:cubicBezTo>
                    <a:cubicBezTo>
                      <a:pt x="147102" y="120122"/>
                      <a:pt x="151770" y="117265"/>
                      <a:pt x="155199" y="113550"/>
                    </a:cubicBezTo>
                    <a:cubicBezTo>
                      <a:pt x="158151" y="110502"/>
                      <a:pt x="162438" y="103644"/>
                      <a:pt x="163866" y="94881"/>
                    </a:cubicBezTo>
                    <a:cubicBezTo>
                      <a:pt x="165581" y="86118"/>
                      <a:pt x="164343" y="75545"/>
                      <a:pt x="160533" y="66497"/>
                    </a:cubicBezTo>
                    <a:cubicBezTo>
                      <a:pt x="153960" y="50495"/>
                      <a:pt x="141864" y="38112"/>
                      <a:pt x="128338" y="29159"/>
                    </a:cubicBezTo>
                    <a:cubicBezTo>
                      <a:pt x="118908" y="22777"/>
                      <a:pt x="109193" y="18300"/>
                      <a:pt x="100049" y="14585"/>
                    </a:cubicBezTo>
                    <a:cubicBezTo>
                      <a:pt x="90905" y="10871"/>
                      <a:pt x="82237" y="7727"/>
                      <a:pt x="73760" y="5346"/>
                    </a:cubicBezTo>
                    <a:cubicBezTo>
                      <a:pt x="56901" y="488"/>
                      <a:pt x="41184" y="-1035"/>
                      <a:pt x="27754" y="679"/>
                    </a:cubicBezTo>
                    <a:cubicBezTo>
                      <a:pt x="20991" y="1631"/>
                      <a:pt x="14610" y="3727"/>
                      <a:pt x="9562" y="7442"/>
                    </a:cubicBezTo>
                    <a:cubicBezTo>
                      <a:pt x="4608" y="11156"/>
                      <a:pt x="1275" y="16300"/>
                      <a:pt x="322" y="21634"/>
                    </a:cubicBezTo>
                    <a:cubicBezTo>
                      <a:pt x="-726" y="26968"/>
                      <a:pt x="894" y="32111"/>
                      <a:pt x="3561" y="35636"/>
                    </a:cubicBezTo>
                    <a:cubicBezTo>
                      <a:pt x="6228" y="39255"/>
                      <a:pt x="10038" y="41351"/>
                      <a:pt x="13657" y="41922"/>
                    </a:cubicBezTo>
                    <a:cubicBezTo>
                      <a:pt x="17848" y="42589"/>
                      <a:pt x="21372" y="41541"/>
                      <a:pt x="24039" y="39922"/>
                    </a:cubicBezTo>
                    <a:cubicBezTo>
                      <a:pt x="29659" y="36969"/>
                      <a:pt x="32231" y="30111"/>
                      <a:pt x="29659" y="24110"/>
                    </a:cubicBezTo>
                    <a:cubicBezTo>
                      <a:pt x="26897" y="17824"/>
                      <a:pt x="19658" y="14967"/>
                      <a:pt x="13371" y="17633"/>
                    </a:cubicBezTo>
                    <a:cubicBezTo>
                      <a:pt x="7561" y="20205"/>
                      <a:pt x="4704" y="26682"/>
                      <a:pt x="6513" y="32683"/>
                    </a:cubicBezTo>
                    <a:cubicBezTo>
                      <a:pt x="4894" y="29921"/>
                      <a:pt x="4037" y="26301"/>
                      <a:pt x="4989" y="22586"/>
                    </a:cubicBezTo>
                    <a:cubicBezTo>
                      <a:pt x="5942" y="18586"/>
                      <a:pt x="8704" y="14585"/>
                      <a:pt x="12800" y="117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25" name="Google Shape;819;p31"/>
              <p:cNvSpPr/>
              <p:nvPr/>
            </p:nvSpPr>
            <p:spPr>
              <a:xfrm>
                <a:off x="5177218" y="3105150"/>
                <a:ext cx="612362" cy="582548"/>
              </a:xfrm>
              <a:custGeom>
                <a:avLst/>
                <a:gdLst/>
                <a:ahLst/>
                <a:cxnLst/>
                <a:rect l="l" t="t" r="r" b="b"/>
                <a:pathLst>
                  <a:path w="612362" h="582548" extrusionOk="0">
                    <a:moveTo>
                      <a:pt x="286" y="128397"/>
                    </a:moveTo>
                    <a:lnTo>
                      <a:pt x="286" y="157258"/>
                    </a:lnTo>
                    <a:cubicBezTo>
                      <a:pt x="1429" y="159258"/>
                      <a:pt x="2667" y="161068"/>
                      <a:pt x="4286" y="162782"/>
                    </a:cubicBezTo>
                    <a:cubicBezTo>
                      <a:pt x="8096" y="166783"/>
                      <a:pt x="12954" y="169259"/>
                      <a:pt x="17526" y="170593"/>
                    </a:cubicBezTo>
                    <a:cubicBezTo>
                      <a:pt x="26765" y="173260"/>
                      <a:pt x="35052" y="170783"/>
                      <a:pt x="38862" y="168688"/>
                    </a:cubicBezTo>
                    <a:cubicBezTo>
                      <a:pt x="43434" y="166211"/>
                      <a:pt x="47149" y="162401"/>
                      <a:pt x="49149" y="157829"/>
                    </a:cubicBezTo>
                    <a:cubicBezTo>
                      <a:pt x="50197" y="155543"/>
                      <a:pt x="50768" y="153162"/>
                      <a:pt x="50768" y="150781"/>
                    </a:cubicBezTo>
                    <a:cubicBezTo>
                      <a:pt x="50768" y="148495"/>
                      <a:pt x="50483" y="146399"/>
                      <a:pt x="49816" y="144685"/>
                    </a:cubicBezTo>
                    <a:cubicBezTo>
                      <a:pt x="48482" y="141161"/>
                      <a:pt x="46196" y="138970"/>
                      <a:pt x="44101" y="138208"/>
                    </a:cubicBezTo>
                    <a:cubicBezTo>
                      <a:pt x="42005" y="137446"/>
                      <a:pt x="40386" y="137922"/>
                      <a:pt x="39338" y="138970"/>
                    </a:cubicBezTo>
                    <a:cubicBezTo>
                      <a:pt x="38291" y="140018"/>
                      <a:pt x="37624" y="141446"/>
                      <a:pt x="36957" y="142780"/>
                    </a:cubicBezTo>
                    <a:cubicBezTo>
                      <a:pt x="31528" y="150114"/>
                      <a:pt x="25146" y="151543"/>
                      <a:pt x="21241" y="151543"/>
                    </a:cubicBezTo>
                    <a:cubicBezTo>
                      <a:pt x="19336" y="151543"/>
                      <a:pt x="17240" y="151162"/>
                      <a:pt x="15240" y="150114"/>
                    </a:cubicBezTo>
                    <a:cubicBezTo>
                      <a:pt x="13240" y="149066"/>
                      <a:pt x="11240" y="147066"/>
                      <a:pt x="9811" y="144590"/>
                    </a:cubicBezTo>
                    <a:cubicBezTo>
                      <a:pt x="7239" y="140208"/>
                      <a:pt x="7525" y="134303"/>
                      <a:pt x="10954" y="129350"/>
                    </a:cubicBezTo>
                    <a:cubicBezTo>
                      <a:pt x="14383" y="124397"/>
                      <a:pt x="20193" y="120968"/>
                      <a:pt x="26575" y="120396"/>
                    </a:cubicBezTo>
                    <a:cubicBezTo>
                      <a:pt x="35624" y="119539"/>
                      <a:pt x="44387" y="122873"/>
                      <a:pt x="51245" y="127635"/>
                    </a:cubicBezTo>
                    <a:cubicBezTo>
                      <a:pt x="58198" y="132493"/>
                      <a:pt x="63818" y="138684"/>
                      <a:pt x="68675" y="144875"/>
                    </a:cubicBezTo>
                    <a:cubicBezTo>
                      <a:pt x="78296" y="157258"/>
                      <a:pt x="84773" y="169545"/>
                      <a:pt x="89630" y="180499"/>
                    </a:cubicBezTo>
                    <a:cubicBezTo>
                      <a:pt x="92583" y="187166"/>
                      <a:pt x="94869" y="193262"/>
                      <a:pt x="96965" y="199073"/>
                    </a:cubicBezTo>
                    <a:cubicBezTo>
                      <a:pt x="91250" y="200882"/>
                      <a:pt x="85154" y="202978"/>
                      <a:pt x="78486" y="205645"/>
                    </a:cubicBezTo>
                    <a:cubicBezTo>
                      <a:pt x="67151" y="210312"/>
                      <a:pt x="54293" y="216599"/>
                      <a:pt x="41148" y="226409"/>
                    </a:cubicBezTo>
                    <a:cubicBezTo>
                      <a:pt x="34671" y="231362"/>
                      <a:pt x="27908" y="237173"/>
                      <a:pt x="22289" y="244983"/>
                    </a:cubicBezTo>
                    <a:cubicBezTo>
                      <a:pt x="16764" y="252794"/>
                      <a:pt x="12478" y="263081"/>
                      <a:pt x="13526" y="274511"/>
                    </a:cubicBezTo>
                    <a:cubicBezTo>
                      <a:pt x="14192" y="282607"/>
                      <a:pt x="18002" y="290703"/>
                      <a:pt x="24289" y="296418"/>
                    </a:cubicBezTo>
                    <a:cubicBezTo>
                      <a:pt x="26861" y="298704"/>
                      <a:pt x="29813" y="300609"/>
                      <a:pt x="33147" y="301943"/>
                    </a:cubicBezTo>
                    <a:cubicBezTo>
                      <a:pt x="29813" y="303276"/>
                      <a:pt x="26765" y="305181"/>
                      <a:pt x="24289" y="307467"/>
                    </a:cubicBezTo>
                    <a:cubicBezTo>
                      <a:pt x="18002" y="313182"/>
                      <a:pt x="14192" y="321278"/>
                      <a:pt x="13526" y="329375"/>
                    </a:cubicBezTo>
                    <a:cubicBezTo>
                      <a:pt x="12573" y="340805"/>
                      <a:pt x="16764" y="351092"/>
                      <a:pt x="22289" y="358902"/>
                    </a:cubicBezTo>
                    <a:cubicBezTo>
                      <a:pt x="27908" y="366808"/>
                      <a:pt x="34671" y="372618"/>
                      <a:pt x="41148" y="377476"/>
                    </a:cubicBezTo>
                    <a:cubicBezTo>
                      <a:pt x="54293" y="387287"/>
                      <a:pt x="67056" y="393668"/>
                      <a:pt x="78486" y="398240"/>
                    </a:cubicBezTo>
                    <a:cubicBezTo>
                      <a:pt x="89916" y="402908"/>
                      <a:pt x="99917" y="405860"/>
                      <a:pt x="108490" y="408146"/>
                    </a:cubicBezTo>
                    <a:cubicBezTo>
                      <a:pt x="117062" y="410432"/>
                      <a:pt x="124206" y="411956"/>
                      <a:pt x="130112" y="413099"/>
                    </a:cubicBezTo>
                    <a:cubicBezTo>
                      <a:pt x="141923" y="415385"/>
                      <a:pt x="148781" y="416338"/>
                      <a:pt x="152686" y="416909"/>
                    </a:cubicBezTo>
                    <a:cubicBezTo>
                      <a:pt x="156591" y="417386"/>
                      <a:pt x="157544" y="417386"/>
                      <a:pt x="157544" y="417386"/>
                    </a:cubicBezTo>
                    <a:cubicBezTo>
                      <a:pt x="157544" y="417386"/>
                      <a:pt x="156686" y="417005"/>
                      <a:pt x="152972" y="415862"/>
                    </a:cubicBezTo>
                    <a:cubicBezTo>
                      <a:pt x="149257" y="414719"/>
                      <a:pt x="142494" y="412909"/>
                      <a:pt x="130969" y="409766"/>
                    </a:cubicBezTo>
                    <a:cubicBezTo>
                      <a:pt x="125158" y="408146"/>
                      <a:pt x="118205" y="406241"/>
                      <a:pt x="109919" y="403574"/>
                    </a:cubicBezTo>
                    <a:cubicBezTo>
                      <a:pt x="101632" y="400907"/>
                      <a:pt x="91916" y="397574"/>
                      <a:pt x="80963" y="392716"/>
                    </a:cubicBezTo>
                    <a:cubicBezTo>
                      <a:pt x="70104" y="387858"/>
                      <a:pt x="57912" y="381476"/>
                      <a:pt x="45625" y="371856"/>
                    </a:cubicBezTo>
                    <a:cubicBezTo>
                      <a:pt x="39529" y="367094"/>
                      <a:pt x="33338" y="361569"/>
                      <a:pt x="28480" y="354521"/>
                    </a:cubicBezTo>
                    <a:cubicBezTo>
                      <a:pt x="23717" y="347663"/>
                      <a:pt x="20383" y="338995"/>
                      <a:pt x="21241" y="329946"/>
                    </a:cubicBezTo>
                    <a:cubicBezTo>
                      <a:pt x="21812" y="323564"/>
                      <a:pt x="25241" y="317754"/>
                      <a:pt x="30194" y="314420"/>
                    </a:cubicBezTo>
                    <a:cubicBezTo>
                      <a:pt x="35147" y="310991"/>
                      <a:pt x="40958" y="310706"/>
                      <a:pt x="45339" y="313277"/>
                    </a:cubicBezTo>
                    <a:cubicBezTo>
                      <a:pt x="47816" y="314611"/>
                      <a:pt x="49816" y="316706"/>
                      <a:pt x="50864" y="318707"/>
                    </a:cubicBezTo>
                    <a:cubicBezTo>
                      <a:pt x="51911" y="320707"/>
                      <a:pt x="52292" y="322802"/>
                      <a:pt x="52292" y="324612"/>
                    </a:cubicBezTo>
                    <a:cubicBezTo>
                      <a:pt x="52292" y="328517"/>
                      <a:pt x="50864" y="334804"/>
                      <a:pt x="43529" y="340233"/>
                    </a:cubicBezTo>
                    <a:cubicBezTo>
                      <a:pt x="42291" y="340995"/>
                      <a:pt x="40862" y="341567"/>
                      <a:pt x="39815" y="342614"/>
                    </a:cubicBezTo>
                    <a:cubicBezTo>
                      <a:pt x="38767" y="343662"/>
                      <a:pt x="38291" y="345281"/>
                      <a:pt x="39053" y="347377"/>
                    </a:cubicBezTo>
                    <a:cubicBezTo>
                      <a:pt x="39815" y="349377"/>
                      <a:pt x="42005" y="351758"/>
                      <a:pt x="45530" y="353092"/>
                    </a:cubicBezTo>
                    <a:cubicBezTo>
                      <a:pt x="47244" y="353759"/>
                      <a:pt x="49340" y="354140"/>
                      <a:pt x="51626" y="354044"/>
                    </a:cubicBezTo>
                    <a:cubicBezTo>
                      <a:pt x="53912" y="354044"/>
                      <a:pt x="56388" y="353378"/>
                      <a:pt x="58579" y="352425"/>
                    </a:cubicBezTo>
                    <a:cubicBezTo>
                      <a:pt x="63151" y="350425"/>
                      <a:pt x="66961" y="346710"/>
                      <a:pt x="69437" y="342138"/>
                    </a:cubicBezTo>
                    <a:cubicBezTo>
                      <a:pt x="71533" y="338423"/>
                      <a:pt x="73914" y="330137"/>
                      <a:pt x="71342" y="320993"/>
                    </a:cubicBezTo>
                    <a:cubicBezTo>
                      <a:pt x="70104" y="316421"/>
                      <a:pt x="67532" y="311658"/>
                      <a:pt x="63627" y="307848"/>
                    </a:cubicBezTo>
                    <a:cubicBezTo>
                      <a:pt x="60865" y="305181"/>
                      <a:pt x="57626" y="303181"/>
                      <a:pt x="54102" y="301847"/>
                    </a:cubicBezTo>
                    <a:cubicBezTo>
                      <a:pt x="57626" y="300514"/>
                      <a:pt x="60865" y="298514"/>
                      <a:pt x="63627" y="295847"/>
                    </a:cubicBezTo>
                    <a:cubicBezTo>
                      <a:pt x="67532" y="292037"/>
                      <a:pt x="70104" y="287274"/>
                      <a:pt x="71342" y="282702"/>
                    </a:cubicBezTo>
                    <a:cubicBezTo>
                      <a:pt x="74009" y="273463"/>
                      <a:pt x="71533" y="265271"/>
                      <a:pt x="69437" y="261556"/>
                    </a:cubicBezTo>
                    <a:cubicBezTo>
                      <a:pt x="67056" y="256985"/>
                      <a:pt x="63151" y="253270"/>
                      <a:pt x="58579" y="251269"/>
                    </a:cubicBezTo>
                    <a:cubicBezTo>
                      <a:pt x="56293" y="250222"/>
                      <a:pt x="53912" y="249746"/>
                      <a:pt x="51626" y="249650"/>
                    </a:cubicBezTo>
                    <a:cubicBezTo>
                      <a:pt x="49340" y="249650"/>
                      <a:pt x="47339" y="249936"/>
                      <a:pt x="45530" y="250603"/>
                    </a:cubicBezTo>
                    <a:cubicBezTo>
                      <a:pt x="42005" y="251936"/>
                      <a:pt x="39815" y="254222"/>
                      <a:pt x="39053" y="256318"/>
                    </a:cubicBezTo>
                    <a:cubicBezTo>
                      <a:pt x="38291" y="258413"/>
                      <a:pt x="38767" y="260033"/>
                      <a:pt x="39815" y="261080"/>
                    </a:cubicBezTo>
                    <a:cubicBezTo>
                      <a:pt x="40862" y="262128"/>
                      <a:pt x="42291" y="262700"/>
                      <a:pt x="43529" y="263462"/>
                    </a:cubicBezTo>
                    <a:cubicBezTo>
                      <a:pt x="50864" y="268796"/>
                      <a:pt x="52197" y="275177"/>
                      <a:pt x="52292" y="279083"/>
                    </a:cubicBezTo>
                    <a:cubicBezTo>
                      <a:pt x="52292" y="280988"/>
                      <a:pt x="51911" y="283083"/>
                      <a:pt x="50864" y="284988"/>
                    </a:cubicBezTo>
                    <a:cubicBezTo>
                      <a:pt x="49816" y="286988"/>
                      <a:pt x="47816" y="288989"/>
                      <a:pt x="45339" y="290417"/>
                    </a:cubicBezTo>
                    <a:cubicBezTo>
                      <a:pt x="40958" y="292989"/>
                      <a:pt x="35147" y="292703"/>
                      <a:pt x="30194" y="289274"/>
                    </a:cubicBezTo>
                    <a:cubicBezTo>
                      <a:pt x="25241" y="285941"/>
                      <a:pt x="21812" y="280130"/>
                      <a:pt x="21241" y="273749"/>
                    </a:cubicBezTo>
                    <a:cubicBezTo>
                      <a:pt x="20383" y="264795"/>
                      <a:pt x="23622" y="256032"/>
                      <a:pt x="28480" y="249174"/>
                    </a:cubicBezTo>
                    <a:cubicBezTo>
                      <a:pt x="33338" y="242221"/>
                      <a:pt x="39529" y="236696"/>
                      <a:pt x="45625" y="231839"/>
                    </a:cubicBezTo>
                    <a:cubicBezTo>
                      <a:pt x="57912" y="222218"/>
                      <a:pt x="70104" y="215837"/>
                      <a:pt x="80963" y="210979"/>
                    </a:cubicBezTo>
                    <a:cubicBezTo>
                      <a:pt x="91916" y="206121"/>
                      <a:pt x="101632" y="202787"/>
                      <a:pt x="109919" y="200120"/>
                    </a:cubicBezTo>
                    <a:cubicBezTo>
                      <a:pt x="118205" y="197453"/>
                      <a:pt x="125254" y="195548"/>
                      <a:pt x="130969" y="193929"/>
                    </a:cubicBezTo>
                    <a:cubicBezTo>
                      <a:pt x="142494" y="190786"/>
                      <a:pt x="149257" y="188976"/>
                      <a:pt x="152972" y="187833"/>
                    </a:cubicBezTo>
                    <a:cubicBezTo>
                      <a:pt x="156782" y="186690"/>
                      <a:pt x="157544" y="186309"/>
                      <a:pt x="157544" y="186309"/>
                    </a:cubicBezTo>
                    <a:cubicBezTo>
                      <a:pt x="157544" y="186309"/>
                      <a:pt x="156591" y="186309"/>
                      <a:pt x="152686" y="186785"/>
                    </a:cubicBezTo>
                    <a:cubicBezTo>
                      <a:pt x="148781" y="187357"/>
                      <a:pt x="141923" y="188309"/>
                      <a:pt x="130112" y="190595"/>
                    </a:cubicBezTo>
                    <a:cubicBezTo>
                      <a:pt x="124206" y="191738"/>
                      <a:pt x="117062" y="193262"/>
                      <a:pt x="108490" y="195548"/>
                    </a:cubicBezTo>
                    <a:cubicBezTo>
                      <a:pt x="106394" y="196120"/>
                      <a:pt x="104299" y="196691"/>
                      <a:pt x="102013" y="197358"/>
                    </a:cubicBezTo>
                    <a:cubicBezTo>
                      <a:pt x="100203" y="191453"/>
                      <a:pt x="98012" y="184976"/>
                      <a:pt x="95155" y="178022"/>
                    </a:cubicBezTo>
                    <a:cubicBezTo>
                      <a:pt x="90488" y="166592"/>
                      <a:pt x="84106" y="153734"/>
                      <a:pt x="74200" y="140494"/>
                    </a:cubicBezTo>
                    <a:cubicBezTo>
                      <a:pt x="69247" y="134017"/>
                      <a:pt x="63437" y="127159"/>
                      <a:pt x="55531" y="121539"/>
                    </a:cubicBezTo>
                    <a:cubicBezTo>
                      <a:pt x="51816" y="118872"/>
                      <a:pt x="47435" y="116491"/>
                      <a:pt x="42767" y="114872"/>
                    </a:cubicBezTo>
                    <a:cubicBezTo>
                      <a:pt x="47530" y="113252"/>
                      <a:pt x="51816" y="110871"/>
                      <a:pt x="55531" y="108204"/>
                    </a:cubicBezTo>
                    <a:cubicBezTo>
                      <a:pt x="63437" y="102584"/>
                      <a:pt x="69247" y="95726"/>
                      <a:pt x="74200" y="89249"/>
                    </a:cubicBezTo>
                    <a:cubicBezTo>
                      <a:pt x="84106" y="76105"/>
                      <a:pt x="90392" y="63151"/>
                      <a:pt x="95155" y="51721"/>
                    </a:cubicBezTo>
                    <a:cubicBezTo>
                      <a:pt x="98012" y="44768"/>
                      <a:pt x="100203" y="38386"/>
                      <a:pt x="101918" y="32576"/>
                    </a:cubicBezTo>
                    <a:lnTo>
                      <a:pt x="228886" y="32576"/>
                    </a:lnTo>
                    <a:cubicBezTo>
                      <a:pt x="227171" y="34004"/>
                      <a:pt x="225647" y="35528"/>
                      <a:pt x="224123" y="37052"/>
                    </a:cubicBezTo>
                    <a:cubicBezTo>
                      <a:pt x="218313" y="43339"/>
                      <a:pt x="214598" y="50292"/>
                      <a:pt x="212503" y="56674"/>
                    </a:cubicBezTo>
                    <a:cubicBezTo>
                      <a:pt x="211646" y="60008"/>
                      <a:pt x="210788" y="62960"/>
                      <a:pt x="210693" y="65818"/>
                    </a:cubicBezTo>
                    <a:cubicBezTo>
                      <a:pt x="210598" y="67247"/>
                      <a:pt x="210407" y="68485"/>
                      <a:pt x="210503" y="69723"/>
                    </a:cubicBezTo>
                    <a:cubicBezTo>
                      <a:pt x="210598" y="70961"/>
                      <a:pt x="210693" y="72104"/>
                      <a:pt x="210788" y="73152"/>
                    </a:cubicBezTo>
                    <a:cubicBezTo>
                      <a:pt x="212979" y="91916"/>
                      <a:pt x="229267" y="105537"/>
                      <a:pt x="245078" y="101727"/>
                    </a:cubicBezTo>
                    <a:cubicBezTo>
                      <a:pt x="249555" y="100489"/>
                      <a:pt x="252794" y="97727"/>
                      <a:pt x="254508" y="94964"/>
                    </a:cubicBezTo>
                    <a:cubicBezTo>
                      <a:pt x="256318" y="92297"/>
                      <a:pt x="256985" y="89249"/>
                      <a:pt x="256889" y="87154"/>
                    </a:cubicBezTo>
                    <a:cubicBezTo>
                      <a:pt x="256508" y="82677"/>
                      <a:pt x="253841" y="81153"/>
                      <a:pt x="252413" y="81439"/>
                    </a:cubicBezTo>
                    <a:cubicBezTo>
                      <a:pt x="250889" y="81629"/>
                      <a:pt x="250031" y="83439"/>
                      <a:pt x="248317" y="84677"/>
                    </a:cubicBezTo>
                    <a:cubicBezTo>
                      <a:pt x="246698" y="85916"/>
                      <a:pt x="244031" y="86582"/>
                      <a:pt x="242507" y="85820"/>
                    </a:cubicBezTo>
                    <a:cubicBezTo>
                      <a:pt x="241173" y="85153"/>
                      <a:pt x="238887" y="83915"/>
                      <a:pt x="236601" y="81058"/>
                    </a:cubicBezTo>
                    <a:cubicBezTo>
                      <a:pt x="234506" y="78105"/>
                      <a:pt x="232791" y="74962"/>
                      <a:pt x="232410" y="70866"/>
                    </a:cubicBezTo>
                    <a:cubicBezTo>
                      <a:pt x="232410" y="70390"/>
                      <a:pt x="232315" y="69914"/>
                      <a:pt x="232220" y="69342"/>
                    </a:cubicBezTo>
                    <a:cubicBezTo>
                      <a:pt x="232220" y="68771"/>
                      <a:pt x="232220" y="68104"/>
                      <a:pt x="232220" y="67437"/>
                    </a:cubicBezTo>
                    <a:cubicBezTo>
                      <a:pt x="232124" y="66008"/>
                      <a:pt x="232505" y="64389"/>
                      <a:pt x="232791" y="62484"/>
                    </a:cubicBezTo>
                    <a:cubicBezTo>
                      <a:pt x="233648" y="58769"/>
                      <a:pt x="235553" y="54102"/>
                      <a:pt x="238792" y="49625"/>
                    </a:cubicBezTo>
                    <a:cubicBezTo>
                      <a:pt x="242030" y="45148"/>
                      <a:pt x="246793" y="40958"/>
                      <a:pt x="252508" y="38767"/>
                    </a:cubicBezTo>
                    <a:cubicBezTo>
                      <a:pt x="253937" y="38005"/>
                      <a:pt x="255461" y="38005"/>
                      <a:pt x="256889" y="37433"/>
                    </a:cubicBezTo>
                    <a:cubicBezTo>
                      <a:pt x="258413" y="37243"/>
                      <a:pt x="259937" y="37148"/>
                      <a:pt x="261557" y="37052"/>
                    </a:cubicBezTo>
                    <a:cubicBezTo>
                      <a:pt x="264986" y="37338"/>
                      <a:pt x="268510" y="37719"/>
                      <a:pt x="271844" y="39148"/>
                    </a:cubicBezTo>
                    <a:cubicBezTo>
                      <a:pt x="283845" y="43434"/>
                      <a:pt x="293846" y="55245"/>
                      <a:pt x="298037" y="68771"/>
                    </a:cubicBezTo>
                    <a:cubicBezTo>
                      <a:pt x="300228" y="75533"/>
                      <a:pt x="301085" y="82868"/>
                      <a:pt x="300419" y="89916"/>
                    </a:cubicBezTo>
                    <a:cubicBezTo>
                      <a:pt x="299657" y="97060"/>
                      <a:pt x="297466" y="104203"/>
                      <a:pt x="294227" y="110776"/>
                    </a:cubicBezTo>
                    <a:cubicBezTo>
                      <a:pt x="289655" y="120015"/>
                      <a:pt x="283274" y="128111"/>
                      <a:pt x="276130" y="134969"/>
                    </a:cubicBezTo>
                    <a:cubicBezTo>
                      <a:pt x="269081" y="141923"/>
                      <a:pt x="261080" y="147542"/>
                      <a:pt x="253079" y="152400"/>
                    </a:cubicBezTo>
                    <a:cubicBezTo>
                      <a:pt x="236792" y="161830"/>
                      <a:pt x="219742" y="168021"/>
                      <a:pt x="203740" y="173546"/>
                    </a:cubicBezTo>
                    <a:cubicBezTo>
                      <a:pt x="187643" y="179070"/>
                      <a:pt x="172403" y="184118"/>
                      <a:pt x="158496" y="190214"/>
                    </a:cubicBezTo>
                    <a:cubicBezTo>
                      <a:pt x="144685" y="196310"/>
                      <a:pt x="132207" y="203359"/>
                      <a:pt x="121825" y="211550"/>
                    </a:cubicBezTo>
                    <a:cubicBezTo>
                      <a:pt x="111347" y="219742"/>
                      <a:pt x="103156" y="229172"/>
                      <a:pt x="97346" y="239078"/>
                    </a:cubicBezTo>
                    <a:cubicBezTo>
                      <a:pt x="91535" y="248984"/>
                      <a:pt x="88297" y="259556"/>
                      <a:pt x="88678" y="269558"/>
                    </a:cubicBezTo>
                    <a:cubicBezTo>
                      <a:pt x="89059" y="279464"/>
                      <a:pt x="92774" y="288417"/>
                      <a:pt x="98774" y="294418"/>
                    </a:cubicBezTo>
                    <a:cubicBezTo>
                      <a:pt x="102680" y="298323"/>
                      <a:pt x="107252" y="300704"/>
                      <a:pt x="111919" y="302038"/>
                    </a:cubicBezTo>
                    <a:cubicBezTo>
                      <a:pt x="107252" y="303276"/>
                      <a:pt x="102680" y="305753"/>
                      <a:pt x="98774" y="309658"/>
                    </a:cubicBezTo>
                    <a:cubicBezTo>
                      <a:pt x="92774" y="315563"/>
                      <a:pt x="89059" y="324612"/>
                      <a:pt x="88678" y="334518"/>
                    </a:cubicBezTo>
                    <a:cubicBezTo>
                      <a:pt x="88297" y="344519"/>
                      <a:pt x="91535" y="355092"/>
                      <a:pt x="97346" y="364998"/>
                    </a:cubicBezTo>
                    <a:cubicBezTo>
                      <a:pt x="103156" y="374904"/>
                      <a:pt x="111443" y="384334"/>
                      <a:pt x="121825" y="392525"/>
                    </a:cubicBezTo>
                    <a:cubicBezTo>
                      <a:pt x="132207" y="400812"/>
                      <a:pt x="144590" y="407861"/>
                      <a:pt x="158496" y="413861"/>
                    </a:cubicBezTo>
                    <a:cubicBezTo>
                      <a:pt x="172403" y="419957"/>
                      <a:pt x="187643" y="425006"/>
                      <a:pt x="203740" y="430530"/>
                    </a:cubicBezTo>
                    <a:cubicBezTo>
                      <a:pt x="219742" y="436055"/>
                      <a:pt x="236792" y="442150"/>
                      <a:pt x="253079" y="451675"/>
                    </a:cubicBezTo>
                    <a:cubicBezTo>
                      <a:pt x="261080" y="456533"/>
                      <a:pt x="269081" y="462153"/>
                      <a:pt x="276130" y="469106"/>
                    </a:cubicBezTo>
                    <a:cubicBezTo>
                      <a:pt x="283274" y="475964"/>
                      <a:pt x="289655" y="483965"/>
                      <a:pt x="294227" y="493300"/>
                    </a:cubicBezTo>
                    <a:cubicBezTo>
                      <a:pt x="297466" y="499872"/>
                      <a:pt x="299752" y="507111"/>
                      <a:pt x="300419" y="514160"/>
                    </a:cubicBezTo>
                    <a:cubicBezTo>
                      <a:pt x="301181" y="521303"/>
                      <a:pt x="300228" y="528542"/>
                      <a:pt x="298037" y="535305"/>
                    </a:cubicBezTo>
                    <a:cubicBezTo>
                      <a:pt x="293751" y="548831"/>
                      <a:pt x="283750" y="560642"/>
                      <a:pt x="271844" y="564928"/>
                    </a:cubicBezTo>
                    <a:cubicBezTo>
                      <a:pt x="268510" y="566357"/>
                      <a:pt x="264986" y="566738"/>
                      <a:pt x="261557" y="567023"/>
                    </a:cubicBezTo>
                    <a:cubicBezTo>
                      <a:pt x="259937" y="567023"/>
                      <a:pt x="258413" y="566833"/>
                      <a:pt x="256889" y="566642"/>
                    </a:cubicBezTo>
                    <a:cubicBezTo>
                      <a:pt x="255365" y="566166"/>
                      <a:pt x="253841" y="566071"/>
                      <a:pt x="252508" y="565309"/>
                    </a:cubicBezTo>
                    <a:cubicBezTo>
                      <a:pt x="246793" y="563023"/>
                      <a:pt x="242126" y="558832"/>
                      <a:pt x="238792" y="554450"/>
                    </a:cubicBezTo>
                    <a:cubicBezTo>
                      <a:pt x="235458" y="549974"/>
                      <a:pt x="233648" y="545306"/>
                      <a:pt x="232791" y="541592"/>
                    </a:cubicBezTo>
                    <a:cubicBezTo>
                      <a:pt x="232505" y="539687"/>
                      <a:pt x="232124" y="538067"/>
                      <a:pt x="232220" y="536639"/>
                    </a:cubicBezTo>
                    <a:cubicBezTo>
                      <a:pt x="232220" y="535972"/>
                      <a:pt x="232124" y="535305"/>
                      <a:pt x="232220" y="534734"/>
                    </a:cubicBezTo>
                    <a:cubicBezTo>
                      <a:pt x="232220" y="534162"/>
                      <a:pt x="232410" y="533686"/>
                      <a:pt x="232410" y="533210"/>
                    </a:cubicBezTo>
                    <a:cubicBezTo>
                      <a:pt x="232791" y="529114"/>
                      <a:pt x="234506" y="525971"/>
                      <a:pt x="236601" y="523018"/>
                    </a:cubicBezTo>
                    <a:cubicBezTo>
                      <a:pt x="238887" y="520160"/>
                      <a:pt x="241173" y="518922"/>
                      <a:pt x="242507" y="518255"/>
                    </a:cubicBezTo>
                    <a:cubicBezTo>
                      <a:pt x="243935" y="517398"/>
                      <a:pt x="246698" y="518065"/>
                      <a:pt x="248317" y="519398"/>
                    </a:cubicBezTo>
                    <a:cubicBezTo>
                      <a:pt x="250127" y="520732"/>
                      <a:pt x="250889" y="522446"/>
                      <a:pt x="252413" y="522637"/>
                    </a:cubicBezTo>
                    <a:cubicBezTo>
                      <a:pt x="253841" y="522923"/>
                      <a:pt x="256508" y="521399"/>
                      <a:pt x="256889" y="516922"/>
                    </a:cubicBezTo>
                    <a:cubicBezTo>
                      <a:pt x="257080" y="514731"/>
                      <a:pt x="256413" y="511778"/>
                      <a:pt x="254508" y="509111"/>
                    </a:cubicBezTo>
                    <a:cubicBezTo>
                      <a:pt x="252794" y="506349"/>
                      <a:pt x="249460" y="503587"/>
                      <a:pt x="245078" y="502349"/>
                    </a:cubicBezTo>
                    <a:cubicBezTo>
                      <a:pt x="229267" y="498539"/>
                      <a:pt x="212979" y="512159"/>
                      <a:pt x="210788" y="530924"/>
                    </a:cubicBezTo>
                    <a:cubicBezTo>
                      <a:pt x="210788" y="531971"/>
                      <a:pt x="210598" y="533114"/>
                      <a:pt x="210503" y="534353"/>
                    </a:cubicBezTo>
                    <a:cubicBezTo>
                      <a:pt x="210503" y="535591"/>
                      <a:pt x="210598" y="536829"/>
                      <a:pt x="210693" y="538258"/>
                    </a:cubicBezTo>
                    <a:cubicBezTo>
                      <a:pt x="210788" y="541115"/>
                      <a:pt x="211646" y="544068"/>
                      <a:pt x="212503" y="547402"/>
                    </a:cubicBezTo>
                    <a:cubicBezTo>
                      <a:pt x="214598" y="553784"/>
                      <a:pt x="218313" y="560832"/>
                      <a:pt x="224123" y="567023"/>
                    </a:cubicBezTo>
                    <a:cubicBezTo>
                      <a:pt x="229838" y="573215"/>
                      <a:pt x="237839" y="578834"/>
                      <a:pt x="247745" y="581406"/>
                    </a:cubicBezTo>
                    <a:cubicBezTo>
                      <a:pt x="250127" y="582168"/>
                      <a:pt x="252794" y="582263"/>
                      <a:pt x="255365" y="582549"/>
                    </a:cubicBezTo>
                    <a:cubicBezTo>
                      <a:pt x="257937" y="582549"/>
                      <a:pt x="260699" y="582454"/>
                      <a:pt x="263176" y="582073"/>
                    </a:cubicBezTo>
                    <a:cubicBezTo>
                      <a:pt x="268129" y="581120"/>
                      <a:pt x="273082" y="579692"/>
                      <a:pt x="277463" y="577215"/>
                    </a:cubicBezTo>
                    <a:cubicBezTo>
                      <a:pt x="292418" y="568928"/>
                      <a:pt x="302038" y="555022"/>
                      <a:pt x="306324" y="539687"/>
                    </a:cubicBezTo>
                    <a:cubicBezTo>
                      <a:pt x="310610" y="555022"/>
                      <a:pt x="320231" y="568928"/>
                      <a:pt x="335185" y="577215"/>
                    </a:cubicBezTo>
                    <a:cubicBezTo>
                      <a:pt x="339566" y="579692"/>
                      <a:pt x="344519" y="581120"/>
                      <a:pt x="349472" y="582073"/>
                    </a:cubicBezTo>
                    <a:cubicBezTo>
                      <a:pt x="352044" y="582359"/>
                      <a:pt x="354711" y="582549"/>
                      <a:pt x="357283" y="582549"/>
                    </a:cubicBezTo>
                    <a:cubicBezTo>
                      <a:pt x="359855" y="582168"/>
                      <a:pt x="362522" y="582168"/>
                      <a:pt x="364903" y="581406"/>
                    </a:cubicBezTo>
                    <a:cubicBezTo>
                      <a:pt x="374809" y="578930"/>
                      <a:pt x="382715" y="573215"/>
                      <a:pt x="388525" y="567023"/>
                    </a:cubicBezTo>
                    <a:cubicBezTo>
                      <a:pt x="394335" y="560737"/>
                      <a:pt x="398050" y="553784"/>
                      <a:pt x="400145" y="547402"/>
                    </a:cubicBezTo>
                    <a:cubicBezTo>
                      <a:pt x="401003" y="544068"/>
                      <a:pt x="401860" y="541115"/>
                      <a:pt x="401955" y="538258"/>
                    </a:cubicBezTo>
                    <a:cubicBezTo>
                      <a:pt x="402050" y="536829"/>
                      <a:pt x="402241" y="535591"/>
                      <a:pt x="402146" y="534353"/>
                    </a:cubicBezTo>
                    <a:cubicBezTo>
                      <a:pt x="402050" y="533114"/>
                      <a:pt x="401955" y="531971"/>
                      <a:pt x="401860" y="530924"/>
                    </a:cubicBezTo>
                    <a:cubicBezTo>
                      <a:pt x="399669" y="512159"/>
                      <a:pt x="383381" y="498539"/>
                      <a:pt x="367570" y="502349"/>
                    </a:cubicBezTo>
                    <a:cubicBezTo>
                      <a:pt x="363093" y="503587"/>
                      <a:pt x="359855" y="506349"/>
                      <a:pt x="358140" y="509111"/>
                    </a:cubicBezTo>
                    <a:cubicBezTo>
                      <a:pt x="356330" y="511778"/>
                      <a:pt x="355664" y="514826"/>
                      <a:pt x="355759" y="516922"/>
                    </a:cubicBezTo>
                    <a:cubicBezTo>
                      <a:pt x="356140" y="521399"/>
                      <a:pt x="358807" y="522923"/>
                      <a:pt x="360236" y="522637"/>
                    </a:cubicBezTo>
                    <a:cubicBezTo>
                      <a:pt x="361760" y="522446"/>
                      <a:pt x="362617" y="520637"/>
                      <a:pt x="364331" y="519398"/>
                    </a:cubicBezTo>
                    <a:cubicBezTo>
                      <a:pt x="365951" y="518160"/>
                      <a:pt x="368618" y="517493"/>
                      <a:pt x="370142" y="518255"/>
                    </a:cubicBezTo>
                    <a:cubicBezTo>
                      <a:pt x="371475" y="518922"/>
                      <a:pt x="373761" y="520160"/>
                      <a:pt x="376047" y="523018"/>
                    </a:cubicBezTo>
                    <a:cubicBezTo>
                      <a:pt x="378143" y="525971"/>
                      <a:pt x="379857" y="529114"/>
                      <a:pt x="380238" y="533210"/>
                    </a:cubicBezTo>
                    <a:cubicBezTo>
                      <a:pt x="380238" y="533686"/>
                      <a:pt x="380333" y="534162"/>
                      <a:pt x="380429" y="534734"/>
                    </a:cubicBezTo>
                    <a:cubicBezTo>
                      <a:pt x="380429" y="535305"/>
                      <a:pt x="380429" y="535972"/>
                      <a:pt x="380429" y="536639"/>
                    </a:cubicBezTo>
                    <a:cubicBezTo>
                      <a:pt x="380524" y="538067"/>
                      <a:pt x="380143" y="539687"/>
                      <a:pt x="379857" y="541592"/>
                    </a:cubicBezTo>
                    <a:cubicBezTo>
                      <a:pt x="379000" y="545306"/>
                      <a:pt x="377095" y="549974"/>
                      <a:pt x="373856" y="554450"/>
                    </a:cubicBezTo>
                    <a:cubicBezTo>
                      <a:pt x="370618" y="558927"/>
                      <a:pt x="365855" y="563118"/>
                      <a:pt x="360140" y="565309"/>
                    </a:cubicBezTo>
                    <a:cubicBezTo>
                      <a:pt x="358712" y="566071"/>
                      <a:pt x="357188" y="566071"/>
                      <a:pt x="355759" y="566642"/>
                    </a:cubicBezTo>
                    <a:cubicBezTo>
                      <a:pt x="354235" y="566833"/>
                      <a:pt x="352711" y="566928"/>
                      <a:pt x="351092" y="567023"/>
                    </a:cubicBezTo>
                    <a:cubicBezTo>
                      <a:pt x="347663" y="566738"/>
                      <a:pt x="344138" y="566357"/>
                      <a:pt x="340805" y="564928"/>
                    </a:cubicBezTo>
                    <a:cubicBezTo>
                      <a:pt x="328803" y="560642"/>
                      <a:pt x="318802" y="548831"/>
                      <a:pt x="314611" y="535305"/>
                    </a:cubicBezTo>
                    <a:cubicBezTo>
                      <a:pt x="312420" y="528542"/>
                      <a:pt x="311563" y="521208"/>
                      <a:pt x="312230" y="514160"/>
                    </a:cubicBezTo>
                    <a:cubicBezTo>
                      <a:pt x="312992" y="507016"/>
                      <a:pt x="315182" y="499872"/>
                      <a:pt x="318421" y="493300"/>
                    </a:cubicBezTo>
                    <a:cubicBezTo>
                      <a:pt x="322993" y="484061"/>
                      <a:pt x="329375" y="475964"/>
                      <a:pt x="336518" y="469106"/>
                    </a:cubicBezTo>
                    <a:cubicBezTo>
                      <a:pt x="343567" y="462153"/>
                      <a:pt x="351568" y="456533"/>
                      <a:pt x="359569" y="451675"/>
                    </a:cubicBezTo>
                    <a:cubicBezTo>
                      <a:pt x="375857" y="442246"/>
                      <a:pt x="392906" y="436055"/>
                      <a:pt x="408908" y="430530"/>
                    </a:cubicBezTo>
                    <a:cubicBezTo>
                      <a:pt x="425006" y="425006"/>
                      <a:pt x="440246" y="419957"/>
                      <a:pt x="454152" y="413861"/>
                    </a:cubicBezTo>
                    <a:cubicBezTo>
                      <a:pt x="467963" y="407765"/>
                      <a:pt x="480441" y="400717"/>
                      <a:pt x="490823" y="392525"/>
                    </a:cubicBezTo>
                    <a:cubicBezTo>
                      <a:pt x="501301" y="384334"/>
                      <a:pt x="509492" y="374904"/>
                      <a:pt x="515303" y="364998"/>
                    </a:cubicBezTo>
                    <a:cubicBezTo>
                      <a:pt x="521113" y="355092"/>
                      <a:pt x="524351" y="344519"/>
                      <a:pt x="523970" y="334518"/>
                    </a:cubicBezTo>
                    <a:cubicBezTo>
                      <a:pt x="523589" y="324612"/>
                      <a:pt x="519875" y="315659"/>
                      <a:pt x="513874" y="309658"/>
                    </a:cubicBezTo>
                    <a:cubicBezTo>
                      <a:pt x="509969" y="305753"/>
                      <a:pt x="505397" y="303371"/>
                      <a:pt x="500729" y="302038"/>
                    </a:cubicBezTo>
                    <a:cubicBezTo>
                      <a:pt x="505397" y="300800"/>
                      <a:pt x="509969" y="298323"/>
                      <a:pt x="513874" y="294418"/>
                    </a:cubicBezTo>
                    <a:cubicBezTo>
                      <a:pt x="519875" y="288512"/>
                      <a:pt x="523589" y="279464"/>
                      <a:pt x="523970" y="269558"/>
                    </a:cubicBezTo>
                    <a:cubicBezTo>
                      <a:pt x="524351" y="259556"/>
                      <a:pt x="521113" y="248984"/>
                      <a:pt x="515303" y="239078"/>
                    </a:cubicBezTo>
                    <a:cubicBezTo>
                      <a:pt x="509492" y="229172"/>
                      <a:pt x="501206" y="219742"/>
                      <a:pt x="490823" y="211550"/>
                    </a:cubicBezTo>
                    <a:cubicBezTo>
                      <a:pt x="480441" y="203264"/>
                      <a:pt x="468059" y="196215"/>
                      <a:pt x="454152" y="190214"/>
                    </a:cubicBezTo>
                    <a:cubicBezTo>
                      <a:pt x="440246" y="184118"/>
                      <a:pt x="425006" y="179070"/>
                      <a:pt x="408908" y="173546"/>
                    </a:cubicBezTo>
                    <a:cubicBezTo>
                      <a:pt x="392906" y="168021"/>
                      <a:pt x="375857" y="161925"/>
                      <a:pt x="359569" y="152400"/>
                    </a:cubicBezTo>
                    <a:cubicBezTo>
                      <a:pt x="351568" y="147542"/>
                      <a:pt x="343567" y="141923"/>
                      <a:pt x="336518" y="134969"/>
                    </a:cubicBezTo>
                    <a:cubicBezTo>
                      <a:pt x="329375" y="128111"/>
                      <a:pt x="322993" y="120110"/>
                      <a:pt x="318421" y="110776"/>
                    </a:cubicBezTo>
                    <a:cubicBezTo>
                      <a:pt x="315182" y="104203"/>
                      <a:pt x="312896" y="96965"/>
                      <a:pt x="312230" y="89916"/>
                    </a:cubicBezTo>
                    <a:cubicBezTo>
                      <a:pt x="311468" y="82772"/>
                      <a:pt x="312420" y="75533"/>
                      <a:pt x="314611" y="68771"/>
                    </a:cubicBezTo>
                    <a:cubicBezTo>
                      <a:pt x="318897" y="55245"/>
                      <a:pt x="328898" y="43434"/>
                      <a:pt x="340805" y="39148"/>
                    </a:cubicBezTo>
                    <a:cubicBezTo>
                      <a:pt x="344138" y="37719"/>
                      <a:pt x="347663" y="37338"/>
                      <a:pt x="351092" y="37052"/>
                    </a:cubicBezTo>
                    <a:cubicBezTo>
                      <a:pt x="352711" y="37052"/>
                      <a:pt x="354235" y="37243"/>
                      <a:pt x="355759" y="37433"/>
                    </a:cubicBezTo>
                    <a:cubicBezTo>
                      <a:pt x="357283" y="37910"/>
                      <a:pt x="358807" y="38005"/>
                      <a:pt x="360140" y="38767"/>
                    </a:cubicBezTo>
                    <a:cubicBezTo>
                      <a:pt x="365855" y="41053"/>
                      <a:pt x="370523" y="45244"/>
                      <a:pt x="373856" y="49625"/>
                    </a:cubicBezTo>
                    <a:cubicBezTo>
                      <a:pt x="377190" y="54102"/>
                      <a:pt x="379000" y="58769"/>
                      <a:pt x="379857" y="62484"/>
                    </a:cubicBezTo>
                    <a:cubicBezTo>
                      <a:pt x="380143" y="64389"/>
                      <a:pt x="380524" y="66008"/>
                      <a:pt x="380429" y="67437"/>
                    </a:cubicBezTo>
                    <a:cubicBezTo>
                      <a:pt x="380429" y="68104"/>
                      <a:pt x="380524" y="68771"/>
                      <a:pt x="380429" y="69342"/>
                    </a:cubicBezTo>
                    <a:cubicBezTo>
                      <a:pt x="380429" y="69914"/>
                      <a:pt x="380238" y="70390"/>
                      <a:pt x="380238" y="70866"/>
                    </a:cubicBezTo>
                    <a:cubicBezTo>
                      <a:pt x="379857" y="74962"/>
                      <a:pt x="378143" y="78105"/>
                      <a:pt x="376047" y="81058"/>
                    </a:cubicBezTo>
                    <a:cubicBezTo>
                      <a:pt x="373761" y="83915"/>
                      <a:pt x="371475" y="85153"/>
                      <a:pt x="370142" y="85820"/>
                    </a:cubicBezTo>
                    <a:cubicBezTo>
                      <a:pt x="368713" y="86678"/>
                      <a:pt x="365951" y="86011"/>
                      <a:pt x="364331" y="84677"/>
                    </a:cubicBezTo>
                    <a:cubicBezTo>
                      <a:pt x="362522" y="83344"/>
                      <a:pt x="361760" y="81629"/>
                      <a:pt x="360236" y="81439"/>
                    </a:cubicBezTo>
                    <a:cubicBezTo>
                      <a:pt x="358807" y="81153"/>
                      <a:pt x="356140" y="82677"/>
                      <a:pt x="355759" y="87154"/>
                    </a:cubicBezTo>
                    <a:cubicBezTo>
                      <a:pt x="355568" y="89345"/>
                      <a:pt x="356235" y="92297"/>
                      <a:pt x="358140" y="94964"/>
                    </a:cubicBezTo>
                    <a:cubicBezTo>
                      <a:pt x="359855" y="97727"/>
                      <a:pt x="363188" y="100489"/>
                      <a:pt x="367570" y="101727"/>
                    </a:cubicBezTo>
                    <a:cubicBezTo>
                      <a:pt x="383381" y="105537"/>
                      <a:pt x="399669" y="91916"/>
                      <a:pt x="401860" y="73152"/>
                    </a:cubicBezTo>
                    <a:cubicBezTo>
                      <a:pt x="401860" y="72104"/>
                      <a:pt x="402050" y="70961"/>
                      <a:pt x="402146" y="69723"/>
                    </a:cubicBezTo>
                    <a:cubicBezTo>
                      <a:pt x="402146" y="68485"/>
                      <a:pt x="402050" y="67247"/>
                      <a:pt x="401955" y="65818"/>
                    </a:cubicBezTo>
                    <a:cubicBezTo>
                      <a:pt x="401860" y="62960"/>
                      <a:pt x="401003" y="60008"/>
                      <a:pt x="400145" y="56674"/>
                    </a:cubicBezTo>
                    <a:cubicBezTo>
                      <a:pt x="398050" y="50292"/>
                      <a:pt x="394335" y="43244"/>
                      <a:pt x="388525" y="37052"/>
                    </a:cubicBezTo>
                    <a:cubicBezTo>
                      <a:pt x="387096" y="35528"/>
                      <a:pt x="385477" y="34004"/>
                      <a:pt x="383762" y="32576"/>
                    </a:cubicBezTo>
                    <a:lnTo>
                      <a:pt x="510731" y="32576"/>
                    </a:lnTo>
                    <a:cubicBezTo>
                      <a:pt x="512540" y="38481"/>
                      <a:pt x="514731" y="44863"/>
                      <a:pt x="517493" y="51721"/>
                    </a:cubicBezTo>
                    <a:cubicBezTo>
                      <a:pt x="522161" y="63151"/>
                      <a:pt x="528542" y="76010"/>
                      <a:pt x="538448" y="89249"/>
                    </a:cubicBezTo>
                    <a:cubicBezTo>
                      <a:pt x="543401" y="95726"/>
                      <a:pt x="549212" y="102584"/>
                      <a:pt x="557117" y="108204"/>
                    </a:cubicBezTo>
                    <a:cubicBezTo>
                      <a:pt x="560832" y="110871"/>
                      <a:pt x="565214" y="113252"/>
                      <a:pt x="569881" y="114872"/>
                    </a:cubicBezTo>
                    <a:cubicBezTo>
                      <a:pt x="565118" y="116491"/>
                      <a:pt x="560832" y="118872"/>
                      <a:pt x="557117" y="121539"/>
                    </a:cubicBezTo>
                    <a:cubicBezTo>
                      <a:pt x="549212" y="127159"/>
                      <a:pt x="543401" y="134017"/>
                      <a:pt x="538448" y="140494"/>
                    </a:cubicBezTo>
                    <a:cubicBezTo>
                      <a:pt x="528542" y="153638"/>
                      <a:pt x="522256" y="166592"/>
                      <a:pt x="517493" y="178022"/>
                    </a:cubicBezTo>
                    <a:cubicBezTo>
                      <a:pt x="514636" y="184976"/>
                      <a:pt x="512445" y="191453"/>
                      <a:pt x="510635" y="197358"/>
                    </a:cubicBezTo>
                    <a:cubicBezTo>
                      <a:pt x="508445" y="196691"/>
                      <a:pt x="506254" y="196120"/>
                      <a:pt x="504158" y="195548"/>
                    </a:cubicBezTo>
                    <a:cubicBezTo>
                      <a:pt x="495586" y="193262"/>
                      <a:pt x="488442" y="191738"/>
                      <a:pt x="482537" y="190595"/>
                    </a:cubicBezTo>
                    <a:cubicBezTo>
                      <a:pt x="470726" y="188309"/>
                      <a:pt x="463868" y="187357"/>
                      <a:pt x="459962" y="186785"/>
                    </a:cubicBezTo>
                    <a:cubicBezTo>
                      <a:pt x="456057" y="186309"/>
                      <a:pt x="455105" y="186309"/>
                      <a:pt x="455105" y="186309"/>
                    </a:cubicBezTo>
                    <a:cubicBezTo>
                      <a:pt x="455105" y="186309"/>
                      <a:pt x="455962" y="186690"/>
                      <a:pt x="459677" y="187833"/>
                    </a:cubicBezTo>
                    <a:cubicBezTo>
                      <a:pt x="463391" y="188976"/>
                      <a:pt x="470154" y="190786"/>
                      <a:pt x="481679" y="193929"/>
                    </a:cubicBezTo>
                    <a:cubicBezTo>
                      <a:pt x="487490" y="195548"/>
                      <a:pt x="494443" y="197453"/>
                      <a:pt x="502730" y="200120"/>
                    </a:cubicBezTo>
                    <a:cubicBezTo>
                      <a:pt x="511016" y="202787"/>
                      <a:pt x="520732" y="206121"/>
                      <a:pt x="531686" y="210979"/>
                    </a:cubicBezTo>
                    <a:cubicBezTo>
                      <a:pt x="542544" y="215837"/>
                      <a:pt x="554736" y="222218"/>
                      <a:pt x="567023" y="231839"/>
                    </a:cubicBezTo>
                    <a:cubicBezTo>
                      <a:pt x="573119" y="236601"/>
                      <a:pt x="579311" y="242126"/>
                      <a:pt x="584168" y="249174"/>
                    </a:cubicBezTo>
                    <a:cubicBezTo>
                      <a:pt x="588931" y="256032"/>
                      <a:pt x="592265" y="264700"/>
                      <a:pt x="591407" y="273749"/>
                    </a:cubicBezTo>
                    <a:cubicBezTo>
                      <a:pt x="590836" y="280130"/>
                      <a:pt x="587407" y="285941"/>
                      <a:pt x="582454" y="289274"/>
                    </a:cubicBezTo>
                    <a:cubicBezTo>
                      <a:pt x="577501" y="292703"/>
                      <a:pt x="571691" y="292989"/>
                      <a:pt x="567309" y="290417"/>
                    </a:cubicBezTo>
                    <a:cubicBezTo>
                      <a:pt x="564833" y="289084"/>
                      <a:pt x="562832" y="286988"/>
                      <a:pt x="561785" y="284988"/>
                    </a:cubicBezTo>
                    <a:cubicBezTo>
                      <a:pt x="560737" y="282988"/>
                      <a:pt x="560356" y="280892"/>
                      <a:pt x="560356" y="279083"/>
                    </a:cubicBezTo>
                    <a:cubicBezTo>
                      <a:pt x="560356" y="275177"/>
                      <a:pt x="561785" y="268891"/>
                      <a:pt x="569119" y="263462"/>
                    </a:cubicBezTo>
                    <a:cubicBezTo>
                      <a:pt x="570357" y="262700"/>
                      <a:pt x="571786" y="262128"/>
                      <a:pt x="572834" y="261080"/>
                    </a:cubicBezTo>
                    <a:cubicBezTo>
                      <a:pt x="573881" y="260033"/>
                      <a:pt x="574358" y="258413"/>
                      <a:pt x="573596" y="256318"/>
                    </a:cubicBezTo>
                    <a:cubicBezTo>
                      <a:pt x="572834" y="254318"/>
                      <a:pt x="570643" y="251936"/>
                      <a:pt x="567119" y="250603"/>
                    </a:cubicBezTo>
                    <a:cubicBezTo>
                      <a:pt x="565404" y="249936"/>
                      <a:pt x="563309" y="249555"/>
                      <a:pt x="561023" y="249650"/>
                    </a:cubicBezTo>
                    <a:cubicBezTo>
                      <a:pt x="558737" y="249650"/>
                      <a:pt x="556260" y="250317"/>
                      <a:pt x="554069" y="251269"/>
                    </a:cubicBezTo>
                    <a:cubicBezTo>
                      <a:pt x="549497" y="253270"/>
                      <a:pt x="545687" y="256985"/>
                      <a:pt x="543211" y="261556"/>
                    </a:cubicBezTo>
                    <a:cubicBezTo>
                      <a:pt x="541115" y="265271"/>
                      <a:pt x="538734" y="273558"/>
                      <a:pt x="541306" y="282702"/>
                    </a:cubicBezTo>
                    <a:cubicBezTo>
                      <a:pt x="542544" y="287274"/>
                      <a:pt x="545116" y="292037"/>
                      <a:pt x="549021" y="295847"/>
                    </a:cubicBezTo>
                    <a:cubicBezTo>
                      <a:pt x="551783" y="298514"/>
                      <a:pt x="555022" y="300514"/>
                      <a:pt x="558546" y="301847"/>
                    </a:cubicBezTo>
                    <a:cubicBezTo>
                      <a:pt x="555022" y="303181"/>
                      <a:pt x="551783" y="305181"/>
                      <a:pt x="549021" y="307848"/>
                    </a:cubicBezTo>
                    <a:cubicBezTo>
                      <a:pt x="545116" y="311658"/>
                      <a:pt x="542544" y="316421"/>
                      <a:pt x="541306" y="320993"/>
                    </a:cubicBezTo>
                    <a:cubicBezTo>
                      <a:pt x="538639" y="330232"/>
                      <a:pt x="541115" y="338423"/>
                      <a:pt x="543211" y="342138"/>
                    </a:cubicBezTo>
                    <a:cubicBezTo>
                      <a:pt x="545592" y="346710"/>
                      <a:pt x="549497" y="350425"/>
                      <a:pt x="554069" y="352425"/>
                    </a:cubicBezTo>
                    <a:cubicBezTo>
                      <a:pt x="556355" y="353473"/>
                      <a:pt x="558737" y="353949"/>
                      <a:pt x="561023" y="354044"/>
                    </a:cubicBezTo>
                    <a:cubicBezTo>
                      <a:pt x="563309" y="354044"/>
                      <a:pt x="565309" y="353759"/>
                      <a:pt x="567119" y="353092"/>
                    </a:cubicBezTo>
                    <a:cubicBezTo>
                      <a:pt x="570643" y="351758"/>
                      <a:pt x="572834" y="349472"/>
                      <a:pt x="573596" y="347377"/>
                    </a:cubicBezTo>
                    <a:cubicBezTo>
                      <a:pt x="574358" y="345281"/>
                      <a:pt x="573881" y="343662"/>
                      <a:pt x="572834" y="342614"/>
                    </a:cubicBezTo>
                    <a:cubicBezTo>
                      <a:pt x="571786" y="341567"/>
                      <a:pt x="570357" y="340995"/>
                      <a:pt x="569119" y="340233"/>
                    </a:cubicBezTo>
                    <a:cubicBezTo>
                      <a:pt x="561785" y="334899"/>
                      <a:pt x="560451" y="328517"/>
                      <a:pt x="560356" y="324612"/>
                    </a:cubicBezTo>
                    <a:cubicBezTo>
                      <a:pt x="560356" y="322707"/>
                      <a:pt x="560737" y="320612"/>
                      <a:pt x="561785" y="318707"/>
                    </a:cubicBezTo>
                    <a:cubicBezTo>
                      <a:pt x="562832" y="316706"/>
                      <a:pt x="564833" y="314706"/>
                      <a:pt x="567309" y="313277"/>
                    </a:cubicBezTo>
                    <a:cubicBezTo>
                      <a:pt x="571691" y="310706"/>
                      <a:pt x="577501" y="310991"/>
                      <a:pt x="582454" y="314420"/>
                    </a:cubicBezTo>
                    <a:cubicBezTo>
                      <a:pt x="587407" y="317754"/>
                      <a:pt x="590836" y="323564"/>
                      <a:pt x="591407" y="329946"/>
                    </a:cubicBezTo>
                    <a:cubicBezTo>
                      <a:pt x="592265" y="338900"/>
                      <a:pt x="589026" y="347663"/>
                      <a:pt x="584168" y="354521"/>
                    </a:cubicBezTo>
                    <a:cubicBezTo>
                      <a:pt x="579311" y="361474"/>
                      <a:pt x="573119" y="366998"/>
                      <a:pt x="567023" y="371856"/>
                    </a:cubicBezTo>
                    <a:cubicBezTo>
                      <a:pt x="554736" y="381476"/>
                      <a:pt x="542544" y="387858"/>
                      <a:pt x="531686" y="392716"/>
                    </a:cubicBezTo>
                    <a:cubicBezTo>
                      <a:pt x="520732" y="397574"/>
                      <a:pt x="511016" y="400907"/>
                      <a:pt x="502730" y="403574"/>
                    </a:cubicBezTo>
                    <a:cubicBezTo>
                      <a:pt x="494443" y="406241"/>
                      <a:pt x="487394" y="408146"/>
                      <a:pt x="481679" y="409766"/>
                    </a:cubicBezTo>
                    <a:cubicBezTo>
                      <a:pt x="470154" y="412909"/>
                      <a:pt x="463391" y="414719"/>
                      <a:pt x="459677" y="415862"/>
                    </a:cubicBezTo>
                    <a:cubicBezTo>
                      <a:pt x="455867" y="417005"/>
                      <a:pt x="455105" y="417386"/>
                      <a:pt x="455105" y="417386"/>
                    </a:cubicBezTo>
                    <a:cubicBezTo>
                      <a:pt x="455105" y="417386"/>
                      <a:pt x="456057" y="417386"/>
                      <a:pt x="459962" y="416909"/>
                    </a:cubicBezTo>
                    <a:cubicBezTo>
                      <a:pt x="463868" y="416338"/>
                      <a:pt x="470726" y="415385"/>
                      <a:pt x="482537" y="413099"/>
                    </a:cubicBezTo>
                    <a:cubicBezTo>
                      <a:pt x="488442" y="411956"/>
                      <a:pt x="495586" y="410432"/>
                      <a:pt x="504158" y="408146"/>
                    </a:cubicBezTo>
                    <a:cubicBezTo>
                      <a:pt x="512731" y="405860"/>
                      <a:pt x="522732" y="402908"/>
                      <a:pt x="534162" y="398240"/>
                    </a:cubicBezTo>
                    <a:cubicBezTo>
                      <a:pt x="545497" y="393573"/>
                      <a:pt x="558356" y="387287"/>
                      <a:pt x="571500" y="377476"/>
                    </a:cubicBezTo>
                    <a:cubicBezTo>
                      <a:pt x="577977" y="372523"/>
                      <a:pt x="584740" y="366713"/>
                      <a:pt x="590360" y="358902"/>
                    </a:cubicBezTo>
                    <a:cubicBezTo>
                      <a:pt x="595884" y="351092"/>
                      <a:pt x="600170" y="340805"/>
                      <a:pt x="599123" y="329375"/>
                    </a:cubicBezTo>
                    <a:cubicBezTo>
                      <a:pt x="598456" y="321278"/>
                      <a:pt x="594646" y="313182"/>
                      <a:pt x="588359" y="307467"/>
                    </a:cubicBezTo>
                    <a:cubicBezTo>
                      <a:pt x="585788" y="305181"/>
                      <a:pt x="582835" y="303276"/>
                      <a:pt x="579501" y="301943"/>
                    </a:cubicBezTo>
                    <a:cubicBezTo>
                      <a:pt x="582835" y="300609"/>
                      <a:pt x="585788" y="298704"/>
                      <a:pt x="588359" y="296418"/>
                    </a:cubicBezTo>
                    <a:cubicBezTo>
                      <a:pt x="594646" y="290703"/>
                      <a:pt x="598456" y="282607"/>
                      <a:pt x="599123" y="274511"/>
                    </a:cubicBezTo>
                    <a:cubicBezTo>
                      <a:pt x="600075" y="263081"/>
                      <a:pt x="595884" y="252794"/>
                      <a:pt x="590360" y="244983"/>
                    </a:cubicBezTo>
                    <a:cubicBezTo>
                      <a:pt x="584740" y="237077"/>
                      <a:pt x="577977" y="231267"/>
                      <a:pt x="571500" y="226409"/>
                    </a:cubicBezTo>
                    <a:cubicBezTo>
                      <a:pt x="558356" y="216599"/>
                      <a:pt x="545592" y="210217"/>
                      <a:pt x="534162" y="205645"/>
                    </a:cubicBezTo>
                    <a:cubicBezTo>
                      <a:pt x="527495" y="202978"/>
                      <a:pt x="521399" y="200882"/>
                      <a:pt x="515684" y="199073"/>
                    </a:cubicBezTo>
                    <a:cubicBezTo>
                      <a:pt x="517684" y="193358"/>
                      <a:pt x="519970" y="187262"/>
                      <a:pt x="523018" y="180499"/>
                    </a:cubicBezTo>
                    <a:cubicBezTo>
                      <a:pt x="527876" y="169545"/>
                      <a:pt x="534353" y="157258"/>
                      <a:pt x="543973" y="144875"/>
                    </a:cubicBezTo>
                    <a:cubicBezTo>
                      <a:pt x="548831" y="138779"/>
                      <a:pt x="554355" y="132493"/>
                      <a:pt x="561404" y="127635"/>
                    </a:cubicBezTo>
                    <a:cubicBezTo>
                      <a:pt x="568262" y="122777"/>
                      <a:pt x="577025" y="119539"/>
                      <a:pt x="586073" y="120396"/>
                    </a:cubicBezTo>
                    <a:cubicBezTo>
                      <a:pt x="592455" y="120968"/>
                      <a:pt x="598265" y="124397"/>
                      <a:pt x="601694" y="129350"/>
                    </a:cubicBezTo>
                    <a:cubicBezTo>
                      <a:pt x="605123" y="134303"/>
                      <a:pt x="605409" y="140208"/>
                      <a:pt x="602837" y="144590"/>
                    </a:cubicBezTo>
                    <a:cubicBezTo>
                      <a:pt x="601504" y="147066"/>
                      <a:pt x="599408" y="149066"/>
                      <a:pt x="597408" y="150114"/>
                    </a:cubicBezTo>
                    <a:cubicBezTo>
                      <a:pt x="595408" y="151162"/>
                      <a:pt x="593312" y="151543"/>
                      <a:pt x="591407" y="151543"/>
                    </a:cubicBezTo>
                    <a:cubicBezTo>
                      <a:pt x="587502" y="151543"/>
                      <a:pt x="581120" y="150114"/>
                      <a:pt x="575691" y="142780"/>
                    </a:cubicBezTo>
                    <a:cubicBezTo>
                      <a:pt x="574929" y="141542"/>
                      <a:pt x="574358" y="140113"/>
                      <a:pt x="573310" y="138970"/>
                    </a:cubicBezTo>
                    <a:cubicBezTo>
                      <a:pt x="572262" y="137922"/>
                      <a:pt x="570643" y="137351"/>
                      <a:pt x="568547" y="138208"/>
                    </a:cubicBezTo>
                    <a:cubicBezTo>
                      <a:pt x="566547" y="138970"/>
                      <a:pt x="564166" y="141161"/>
                      <a:pt x="562832" y="144685"/>
                    </a:cubicBezTo>
                    <a:cubicBezTo>
                      <a:pt x="562166" y="146399"/>
                      <a:pt x="561785" y="148495"/>
                      <a:pt x="561880" y="150781"/>
                    </a:cubicBezTo>
                    <a:cubicBezTo>
                      <a:pt x="561880" y="153067"/>
                      <a:pt x="562547" y="155543"/>
                      <a:pt x="563499" y="157829"/>
                    </a:cubicBezTo>
                    <a:cubicBezTo>
                      <a:pt x="565499" y="162401"/>
                      <a:pt x="569309" y="166306"/>
                      <a:pt x="573786" y="168688"/>
                    </a:cubicBezTo>
                    <a:cubicBezTo>
                      <a:pt x="577501" y="170783"/>
                      <a:pt x="585788" y="173260"/>
                      <a:pt x="595122" y="170593"/>
                    </a:cubicBezTo>
                    <a:cubicBezTo>
                      <a:pt x="599694" y="169355"/>
                      <a:pt x="604552" y="166783"/>
                      <a:pt x="608362" y="162782"/>
                    </a:cubicBezTo>
                    <a:cubicBezTo>
                      <a:pt x="609981" y="161163"/>
                      <a:pt x="611219" y="159258"/>
                      <a:pt x="612362" y="157258"/>
                    </a:cubicBezTo>
                    <a:lnTo>
                      <a:pt x="612362" y="128397"/>
                    </a:lnTo>
                    <a:cubicBezTo>
                      <a:pt x="611315" y="126587"/>
                      <a:pt x="610172" y="124968"/>
                      <a:pt x="608838" y="123444"/>
                    </a:cubicBezTo>
                    <a:cubicBezTo>
                      <a:pt x="605314" y="119539"/>
                      <a:pt x="600742" y="116681"/>
                      <a:pt x="595884" y="114872"/>
                    </a:cubicBezTo>
                    <a:cubicBezTo>
                      <a:pt x="600742" y="113062"/>
                      <a:pt x="605314" y="110204"/>
                      <a:pt x="608838" y="106299"/>
                    </a:cubicBezTo>
                    <a:cubicBezTo>
                      <a:pt x="610172" y="104870"/>
                      <a:pt x="611315" y="103156"/>
                      <a:pt x="612362" y="101346"/>
                    </a:cubicBezTo>
                    <a:lnTo>
                      <a:pt x="612362" y="72485"/>
                    </a:lnTo>
                    <a:cubicBezTo>
                      <a:pt x="611219" y="70485"/>
                      <a:pt x="609981" y="68675"/>
                      <a:pt x="608362" y="66961"/>
                    </a:cubicBezTo>
                    <a:cubicBezTo>
                      <a:pt x="604552" y="62960"/>
                      <a:pt x="599694" y="60484"/>
                      <a:pt x="595122" y="59150"/>
                    </a:cubicBezTo>
                    <a:cubicBezTo>
                      <a:pt x="585883" y="56483"/>
                      <a:pt x="577596" y="58960"/>
                      <a:pt x="573786" y="61055"/>
                    </a:cubicBezTo>
                    <a:cubicBezTo>
                      <a:pt x="569214" y="63532"/>
                      <a:pt x="565499" y="67342"/>
                      <a:pt x="563499" y="71914"/>
                    </a:cubicBezTo>
                    <a:cubicBezTo>
                      <a:pt x="562451" y="74200"/>
                      <a:pt x="561880" y="76581"/>
                      <a:pt x="561880" y="78962"/>
                    </a:cubicBezTo>
                    <a:cubicBezTo>
                      <a:pt x="561880" y="81248"/>
                      <a:pt x="562166" y="83344"/>
                      <a:pt x="562832" y="85058"/>
                    </a:cubicBezTo>
                    <a:cubicBezTo>
                      <a:pt x="564166" y="88583"/>
                      <a:pt x="566452" y="90773"/>
                      <a:pt x="568547" y="91535"/>
                    </a:cubicBezTo>
                    <a:cubicBezTo>
                      <a:pt x="570643" y="92297"/>
                      <a:pt x="572262" y="91821"/>
                      <a:pt x="573310" y="90773"/>
                    </a:cubicBezTo>
                    <a:cubicBezTo>
                      <a:pt x="574358" y="89726"/>
                      <a:pt x="575024" y="88297"/>
                      <a:pt x="575691" y="86963"/>
                    </a:cubicBezTo>
                    <a:cubicBezTo>
                      <a:pt x="581120" y="79629"/>
                      <a:pt x="587502" y="78200"/>
                      <a:pt x="591407" y="78200"/>
                    </a:cubicBezTo>
                    <a:cubicBezTo>
                      <a:pt x="593312" y="78200"/>
                      <a:pt x="595408" y="78581"/>
                      <a:pt x="597408" y="79629"/>
                    </a:cubicBezTo>
                    <a:cubicBezTo>
                      <a:pt x="599408" y="80677"/>
                      <a:pt x="601409" y="82677"/>
                      <a:pt x="602837" y="85153"/>
                    </a:cubicBezTo>
                    <a:cubicBezTo>
                      <a:pt x="605409" y="89535"/>
                      <a:pt x="605123" y="95441"/>
                      <a:pt x="601694" y="100394"/>
                    </a:cubicBezTo>
                    <a:cubicBezTo>
                      <a:pt x="598265" y="105347"/>
                      <a:pt x="592455" y="108776"/>
                      <a:pt x="586073" y="109347"/>
                    </a:cubicBezTo>
                    <a:cubicBezTo>
                      <a:pt x="577025" y="110204"/>
                      <a:pt x="568262" y="106871"/>
                      <a:pt x="561404" y="102108"/>
                    </a:cubicBezTo>
                    <a:cubicBezTo>
                      <a:pt x="554450" y="97250"/>
                      <a:pt x="548831" y="91059"/>
                      <a:pt x="543973" y="84868"/>
                    </a:cubicBezTo>
                    <a:cubicBezTo>
                      <a:pt x="534353" y="72485"/>
                      <a:pt x="527876" y="60198"/>
                      <a:pt x="523018" y="49244"/>
                    </a:cubicBezTo>
                    <a:cubicBezTo>
                      <a:pt x="520351" y="43244"/>
                      <a:pt x="518160" y="37624"/>
                      <a:pt x="516255" y="32385"/>
                    </a:cubicBezTo>
                    <a:lnTo>
                      <a:pt x="612362" y="32385"/>
                    </a:lnTo>
                    <a:lnTo>
                      <a:pt x="612362" y="0"/>
                    </a:lnTo>
                    <a:lnTo>
                      <a:pt x="0" y="0"/>
                    </a:lnTo>
                    <a:lnTo>
                      <a:pt x="0" y="32576"/>
                    </a:lnTo>
                    <a:lnTo>
                      <a:pt x="96107" y="32576"/>
                    </a:lnTo>
                    <a:cubicBezTo>
                      <a:pt x="94202" y="37814"/>
                      <a:pt x="92012" y="43434"/>
                      <a:pt x="89345" y="49435"/>
                    </a:cubicBezTo>
                    <a:cubicBezTo>
                      <a:pt x="84487" y="60389"/>
                      <a:pt x="78010" y="72676"/>
                      <a:pt x="68390" y="85058"/>
                    </a:cubicBezTo>
                    <a:cubicBezTo>
                      <a:pt x="63532" y="91154"/>
                      <a:pt x="58007" y="97441"/>
                      <a:pt x="50959" y="102299"/>
                    </a:cubicBezTo>
                    <a:cubicBezTo>
                      <a:pt x="44101" y="107156"/>
                      <a:pt x="35338" y="110395"/>
                      <a:pt x="26289" y="109538"/>
                    </a:cubicBezTo>
                    <a:cubicBezTo>
                      <a:pt x="19907" y="108966"/>
                      <a:pt x="14097" y="105537"/>
                      <a:pt x="10668" y="100584"/>
                    </a:cubicBezTo>
                    <a:cubicBezTo>
                      <a:pt x="7239" y="95631"/>
                      <a:pt x="6953" y="89726"/>
                      <a:pt x="9525" y="85344"/>
                    </a:cubicBezTo>
                    <a:cubicBezTo>
                      <a:pt x="10858" y="82868"/>
                      <a:pt x="12954" y="80867"/>
                      <a:pt x="14954" y="79820"/>
                    </a:cubicBezTo>
                    <a:cubicBezTo>
                      <a:pt x="16955" y="78772"/>
                      <a:pt x="19050" y="78391"/>
                      <a:pt x="20955" y="78391"/>
                    </a:cubicBezTo>
                    <a:cubicBezTo>
                      <a:pt x="24860" y="78391"/>
                      <a:pt x="31242" y="79820"/>
                      <a:pt x="36671" y="87154"/>
                    </a:cubicBezTo>
                    <a:cubicBezTo>
                      <a:pt x="37433" y="88392"/>
                      <a:pt x="38005" y="89821"/>
                      <a:pt x="39053" y="90964"/>
                    </a:cubicBezTo>
                    <a:cubicBezTo>
                      <a:pt x="40100" y="92012"/>
                      <a:pt x="41720" y="92583"/>
                      <a:pt x="43815" y="91726"/>
                    </a:cubicBezTo>
                    <a:cubicBezTo>
                      <a:pt x="45815" y="90964"/>
                      <a:pt x="48197" y="88773"/>
                      <a:pt x="49530" y="85249"/>
                    </a:cubicBezTo>
                    <a:cubicBezTo>
                      <a:pt x="50197" y="83534"/>
                      <a:pt x="50578" y="81439"/>
                      <a:pt x="50483" y="79153"/>
                    </a:cubicBezTo>
                    <a:cubicBezTo>
                      <a:pt x="50483" y="76867"/>
                      <a:pt x="49816" y="74390"/>
                      <a:pt x="48863" y="72104"/>
                    </a:cubicBezTo>
                    <a:cubicBezTo>
                      <a:pt x="46863" y="67532"/>
                      <a:pt x="43053" y="63627"/>
                      <a:pt x="38576" y="61246"/>
                    </a:cubicBezTo>
                    <a:cubicBezTo>
                      <a:pt x="34862" y="59150"/>
                      <a:pt x="26575" y="56674"/>
                      <a:pt x="17240" y="59341"/>
                    </a:cubicBezTo>
                    <a:cubicBezTo>
                      <a:pt x="12668" y="60579"/>
                      <a:pt x="7811" y="63151"/>
                      <a:pt x="4001" y="67151"/>
                    </a:cubicBezTo>
                    <a:cubicBezTo>
                      <a:pt x="2381" y="68771"/>
                      <a:pt x="1143" y="70676"/>
                      <a:pt x="0" y="72676"/>
                    </a:cubicBezTo>
                    <a:lnTo>
                      <a:pt x="0" y="101537"/>
                    </a:lnTo>
                    <a:cubicBezTo>
                      <a:pt x="1048" y="103346"/>
                      <a:pt x="2191" y="104966"/>
                      <a:pt x="3524" y="106490"/>
                    </a:cubicBezTo>
                    <a:cubicBezTo>
                      <a:pt x="7049" y="110395"/>
                      <a:pt x="11621" y="113252"/>
                      <a:pt x="16478" y="115062"/>
                    </a:cubicBezTo>
                    <a:cubicBezTo>
                      <a:pt x="11621" y="116872"/>
                      <a:pt x="7049" y="119729"/>
                      <a:pt x="3524" y="123634"/>
                    </a:cubicBezTo>
                    <a:cubicBezTo>
                      <a:pt x="2191" y="125063"/>
                      <a:pt x="1048" y="126778"/>
                      <a:pt x="0" y="128588"/>
                    </a:cubicBezTo>
                    <a:close/>
                    <a:moveTo>
                      <a:pt x="152972" y="398431"/>
                    </a:moveTo>
                    <a:cubicBezTo>
                      <a:pt x="149162" y="394335"/>
                      <a:pt x="145161" y="389001"/>
                      <a:pt x="143542" y="381953"/>
                    </a:cubicBezTo>
                    <a:cubicBezTo>
                      <a:pt x="142780" y="378428"/>
                      <a:pt x="142589" y="374523"/>
                      <a:pt x="143542" y="370618"/>
                    </a:cubicBezTo>
                    <a:cubicBezTo>
                      <a:pt x="144494" y="366713"/>
                      <a:pt x="146590" y="362903"/>
                      <a:pt x="150114" y="360236"/>
                    </a:cubicBezTo>
                    <a:cubicBezTo>
                      <a:pt x="152591" y="358331"/>
                      <a:pt x="155734" y="357188"/>
                      <a:pt x="158687" y="357188"/>
                    </a:cubicBezTo>
                    <a:cubicBezTo>
                      <a:pt x="161639" y="357188"/>
                      <a:pt x="164402" y="358426"/>
                      <a:pt x="166307" y="360331"/>
                    </a:cubicBezTo>
                    <a:cubicBezTo>
                      <a:pt x="168593" y="362522"/>
                      <a:pt x="169545" y="365284"/>
                      <a:pt x="169450" y="367094"/>
                    </a:cubicBezTo>
                    <a:cubicBezTo>
                      <a:pt x="169450" y="368903"/>
                      <a:pt x="168688" y="370332"/>
                      <a:pt x="168402" y="371094"/>
                    </a:cubicBezTo>
                    <a:cubicBezTo>
                      <a:pt x="167640" y="372809"/>
                      <a:pt x="167069" y="374428"/>
                      <a:pt x="166402" y="375952"/>
                    </a:cubicBezTo>
                    <a:cubicBezTo>
                      <a:pt x="165830" y="377476"/>
                      <a:pt x="164973" y="379000"/>
                      <a:pt x="165259" y="380524"/>
                    </a:cubicBezTo>
                    <a:cubicBezTo>
                      <a:pt x="165545" y="381953"/>
                      <a:pt x="167354" y="383191"/>
                      <a:pt x="170402" y="382524"/>
                    </a:cubicBezTo>
                    <a:cubicBezTo>
                      <a:pt x="173355" y="381953"/>
                      <a:pt x="176975" y="379286"/>
                      <a:pt x="178594" y="375095"/>
                    </a:cubicBezTo>
                    <a:cubicBezTo>
                      <a:pt x="179261" y="373380"/>
                      <a:pt x="180213" y="369761"/>
                      <a:pt x="178975" y="365284"/>
                    </a:cubicBezTo>
                    <a:cubicBezTo>
                      <a:pt x="177832" y="360902"/>
                      <a:pt x="174403" y="356807"/>
                      <a:pt x="170212" y="354711"/>
                    </a:cubicBezTo>
                    <a:cubicBezTo>
                      <a:pt x="166592" y="352806"/>
                      <a:pt x="162401" y="352044"/>
                      <a:pt x="158401" y="352616"/>
                    </a:cubicBezTo>
                    <a:cubicBezTo>
                      <a:pt x="154496" y="353187"/>
                      <a:pt x="150876" y="354901"/>
                      <a:pt x="147828" y="357188"/>
                    </a:cubicBezTo>
                    <a:cubicBezTo>
                      <a:pt x="143542" y="360521"/>
                      <a:pt x="140970" y="365189"/>
                      <a:pt x="140018" y="369761"/>
                    </a:cubicBezTo>
                    <a:cubicBezTo>
                      <a:pt x="138970" y="374333"/>
                      <a:pt x="139256" y="378809"/>
                      <a:pt x="140208" y="382715"/>
                    </a:cubicBezTo>
                    <a:cubicBezTo>
                      <a:pt x="142208" y="390620"/>
                      <a:pt x="146780" y="396335"/>
                      <a:pt x="150971" y="400526"/>
                    </a:cubicBezTo>
                    <a:cubicBezTo>
                      <a:pt x="153162" y="402622"/>
                      <a:pt x="155353" y="404432"/>
                      <a:pt x="157448" y="405956"/>
                    </a:cubicBezTo>
                    <a:cubicBezTo>
                      <a:pt x="145542" y="400622"/>
                      <a:pt x="134779" y="394525"/>
                      <a:pt x="125730" y="387572"/>
                    </a:cubicBezTo>
                    <a:cubicBezTo>
                      <a:pt x="115633" y="379952"/>
                      <a:pt x="107728" y="371189"/>
                      <a:pt x="102108" y="362045"/>
                    </a:cubicBezTo>
                    <a:cubicBezTo>
                      <a:pt x="96488" y="352901"/>
                      <a:pt x="93440" y="343281"/>
                      <a:pt x="93536" y="334423"/>
                    </a:cubicBezTo>
                    <a:cubicBezTo>
                      <a:pt x="93631" y="325565"/>
                      <a:pt x="96774" y="317564"/>
                      <a:pt x="101822" y="312325"/>
                    </a:cubicBezTo>
                    <a:cubicBezTo>
                      <a:pt x="106871" y="306991"/>
                      <a:pt x="113443" y="304324"/>
                      <a:pt x="119348" y="304229"/>
                    </a:cubicBezTo>
                    <a:cubicBezTo>
                      <a:pt x="125349" y="304038"/>
                      <a:pt x="130397" y="306610"/>
                      <a:pt x="133922" y="309944"/>
                    </a:cubicBezTo>
                    <a:cubicBezTo>
                      <a:pt x="137446" y="313277"/>
                      <a:pt x="139351" y="317278"/>
                      <a:pt x="139732" y="320993"/>
                    </a:cubicBezTo>
                    <a:cubicBezTo>
                      <a:pt x="140208" y="324707"/>
                      <a:pt x="139256" y="327946"/>
                      <a:pt x="137922" y="330518"/>
                    </a:cubicBezTo>
                    <a:cubicBezTo>
                      <a:pt x="136589" y="333089"/>
                      <a:pt x="134969" y="334899"/>
                      <a:pt x="133445" y="336233"/>
                    </a:cubicBezTo>
                    <a:cubicBezTo>
                      <a:pt x="130302" y="338804"/>
                      <a:pt x="127730" y="339471"/>
                      <a:pt x="126206" y="339757"/>
                    </a:cubicBezTo>
                    <a:cubicBezTo>
                      <a:pt x="124682" y="339947"/>
                      <a:pt x="124206" y="340043"/>
                      <a:pt x="124206" y="340043"/>
                    </a:cubicBezTo>
                    <a:cubicBezTo>
                      <a:pt x="124206" y="340043"/>
                      <a:pt x="124682" y="340043"/>
                      <a:pt x="126206" y="340043"/>
                    </a:cubicBezTo>
                    <a:cubicBezTo>
                      <a:pt x="127730" y="339947"/>
                      <a:pt x="130493" y="339471"/>
                      <a:pt x="134017" y="336995"/>
                    </a:cubicBezTo>
                    <a:cubicBezTo>
                      <a:pt x="135731" y="335756"/>
                      <a:pt x="137636" y="333947"/>
                      <a:pt x="139160" y="331280"/>
                    </a:cubicBezTo>
                    <a:cubicBezTo>
                      <a:pt x="140684" y="328613"/>
                      <a:pt x="142018" y="325088"/>
                      <a:pt x="141732" y="320802"/>
                    </a:cubicBezTo>
                    <a:cubicBezTo>
                      <a:pt x="141446" y="316611"/>
                      <a:pt x="139541" y="311944"/>
                      <a:pt x="135731" y="308039"/>
                    </a:cubicBezTo>
                    <a:cubicBezTo>
                      <a:pt x="133255" y="305467"/>
                      <a:pt x="129826" y="303276"/>
                      <a:pt x="125730" y="302038"/>
                    </a:cubicBezTo>
                    <a:cubicBezTo>
                      <a:pt x="129826" y="300800"/>
                      <a:pt x="133255" y="298609"/>
                      <a:pt x="135731" y="296037"/>
                    </a:cubicBezTo>
                    <a:cubicBezTo>
                      <a:pt x="139541" y="292132"/>
                      <a:pt x="141446" y="287465"/>
                      <a:pt x="141732" y="283274"/>
                    </a:cubicBezTo>
                    <a:cubicBezTo>
                      <a:pt x="142018" y="278987"/>
                      <a:pt x="140780" y="275463"/>
                      <a:pt x="139160" y="272796"/>
                    </a:cubicBezTo>
                    <a:cubicBezTo>
                      <a:pt x="137636" y="270129"/>
                      <a:pt x="135731" y="268319"/>
                      <a:pt x="134017" y="267081"/>
                    </a:cubicBezTo>
                    <a:cubicBezTo>
                      <a:pt x="130493" y="264605"/>
                      <a:pt x="127730" y="264224"/>
                      <a:pt x="126206" y="264033"/>
                    </a:cubicBezTo>
                    <a:cubicBezTo>
                      <a:pt x="124682" y="264033"/>
                      <a:pt x="124206" y="264033"/>
                      <a:pt x="124206" y="264033"/>
                    </a:cubicBezTo>
                    <a:cubicBezTo>
                      <a:pt x="124206" y="264033"/>
                      <a:pt x="124682" y="264033"/>
                      <a:pt x="126206" y="264319"/>
                    </a:cubicBezTo>
                    <a:cubicBezTo>
                      <a:pt x="127635" y="264605"/>
                      <a:pt x="130302" y="265271"/>
                      <a:pt x="133445" y="267843"/>
                    </a:cubicBezTo>
                    <a:cubicBezTo>
                      <a:pt x="134969" y="269177"/>
                      <a:pt x="136589" y="270986"/>
                      <a:pt x="137922" y="273558"/>
                    </a:cubicBezTo>
                    <a:cubicBezTo>
                      <a:pt x="139256" y="276035"/>
                      <a:pt x="140208" y="279368"/>
                      <a:pt x="139732" y="283083"/>
                    </a:cubicBezTo>
                    <a:cubicBezTo>
                      <a:pt x="139256" y="286798"/>
                      <a:pt x="137446" y="290798"/>
                      <a:pt x="133922" y="294132"/>
                    </a:cubicBezTo>
                    <a:cubicBezTo>
                      <a:pt x="130493" y="297466"/>
                      <a:pt x="125349" y="300038"/>
                      <a:pt x="119348" y="299847"/>
                    </a:cubicBezTo>
                    <a:cubicBezTo>
                      <a:pt x="113443" y="299752"/>
                      <a:pt x="106775" y="296990"/>
                      <a:pt x="101822" y="291751"/>
                    </a:cubicBezTo>
                    <a:cubicBezTo>
                      <a:pt x="96774" y="286512"/>
                      <a:pt x="93631" y="278511"/>
                      <a:pt x="93536" y="269653"/>
                    </a:cubicBezTo>
                    <a:cubicBezTo>
                      <a:pt x="93440" y="260794"/>
                      <a:pt x="96488" y="251174"/>
                      <a:pt x="102108" y="242030"/>
                    </a:cubicBezTo>
                    <a:cubicBezTo>
                      <a:pt x="107728" y="232886"/>
                      <a:pt x="115633" y="224123"/>
                      <a:pt x="125730" y="216503"/>
                    </a:cubicBezTo>
                    <a:cubicBezTo>
                      <a:pt x="134779" y="209550"/>
                      <a:pt x="145542" y="203454"/>
                      <a:pt x="157448" y="198120"/>
                    </a:cubicBezTo>
                    <a:cubicBezTo>
                      <a:pt x="155353" y="199644"/>
                      <a:pt x="153162" y="201454"/>
                      <a:pt x="150971" y="203549"/>
                    </a:cubicBezTo>
                    <a:cubicBezTo>
                      <a:pt x="146780" y="207740"/>
                      <a:pt x="142304" y="213455"/>
                      <a:pt x="140208" y="221361"/>
                    </a:cubicBezTo>
                    <a:cubicBezTo>
                      <a:pt x="139256" y="225266"/>
                      <a:pt x="138970" y="229743"/>
                      <a:pt x="140018" y="234315"/>
                    </a:cubicBezTo>
                    <a:cubicBezTo>
                      <a:pt x="141065" y="238887"/>
                      <a:pt x="143637" y="243554"/>
                      <a:pt x="147828" y="246888"/>
                    </a:cubicBezTo>
                    <a:cubicBezTo>
                      <a:pt x="150876" y="249269"/>
                      <a:pt x="154400" y="250889"/>
                      <a:pt x="158401" y="251460"/>
                    </a:cubicBezTo>
                    <a:cubicBezTo>
                      <a:pt x="162401" y="252031"/>
                      <a:pt x="166497" y="251269"/>
                      <a:pt x="170212" y="249365"/>
                    </a:cubicBezTo>
                    <a:cubicBezTo>
                      <a:pt x="174403" y="247269"/>
                      <a:pt x="177832" y="243173"/>
                      <a:pt x="178975" y="238792"/>
                    </a:cubicBezTo>
                    <a:cubicBezTo>
                      <a:pt x="180213" y="234315"/>
                      <a:pt x="179261" y="230696"/>
                      <a:pt x="178594" y="228981"/>
                    </a:cubicBezTo>
                    <a:cubicBezTo>
                      <a:pt x="176975" y="224790"/>
                      <a:pt x="173355" y="222028"/>
                      <a:pt x="170402" y="221552"/>
                    </a:cubicBezTo>
                    <a:cubicBezTo>
                      <a:pt x="167354" y="220980"/>
                      <a:pt x="165545" y="222218"/>
                      <a:pt x="165259" y="223552"/>
                    </a:cubicBezTo>
                    <a:cubicBezTo>
                      <a:pt x="164973" y="225076"/>
                      <a:pt x="165830" y="226600"/>
                      <a:pt x="166402" y="228124"/>
                    </a:cubicBezTo>
                    <a:cubicBezTo>
                      <a:pt x="167069" y="229648"/>
                      <a:pt x="167735" y="231267"/>
                      <a:pt x="168402" y="232981"/>
                    </a:cubicBezTo>
                    <a:cubicBezTo>
                      <a:pt x="168688" y="233744"/>
                      <a:pt x="169450" y="235077"/>
                      <a:pt x="169450" y="236982"/>
                    </a:cubicBezTo>
                    <a:cubicBezTo>
                      <a:pt x="169450" y="238792"/>
                      <a:pt x="168593" y="241554"/>
                      <a:pt x="166307" y="243745"/>
                    </a:cubicBezTo>
                    <a:cubicBezTo>
                      <a:pt x="164402" y="245650"/>
                      <a:pt x="161544" y="246888"/>
                      <a:pt x="158687" y="246888"/>
                    </a:cubicBezTo>
                    <a:cubicBezTo>
                      <a:pt x="155734" y="246888"/>
                      <a:pt x="152591" y="245745"/>
                      <a:pt x="150114" y="243840"/>
                    </a:cubicBezTo>
                    <a:cubicBezTo>
                      <a:pt x="146590" y="241173"/>
                      <a:pt x="144494" y="237363"/>
                      <a:pt x="143542" y="233458"/>
                    </a:cubicBezTo>
                    <a:cubicBezTo>
                      <a:pt x="142589" y="229553"/>
                      <a:pt x="142685" y="225647"/>
                      <a:pt x="143542" y="222123"/>
                    </a:cubicBezTo>
                    <a:cubicBezTo>
                      <a:pt x="145161" y="215075"/>
                      <a:pt x="149162" y="209645"/>
                      <a:pt x="152972" y="205645"/>
                    </a:cubicBezTo>
                    <a:cubicBezTo>
                      <a:pt x="159544" y="198977"/>
                      <a:pt x="165830" y="195263"/>
                      <a:pt x="170593" y="192691"/>
                    </a:cubicBezTo>
                    <a:cubicBezTo>
                      <a:pt x="173069" y="200978"/>
                      <a:pt x="176117" y="210026"/>
                      <a:pt x="180118" y="220028"/>
                    </a:cubicBezTo>
                    <a:cubicBezTo>
                      <a:pt x="186214" y="234887"/>
                      <a:pt x="194501" y="251746"/>
                      <a:pt x="207359" y="268891"/>
                    </a:cubicBezTo>
                    <a:cubicBezTo>
                      <a:pt x="213836" y="277368"/>
                      <a:pt x="221456" y="286322"/>
                      <a:pt x="231743" y="293656"/>
                    </a:cubicBezTo>
                    <a:cubicBezTo>
                      <a:pt x="236601" y="297085"/>
                      <a:pt x="242221" y="300133"/>
                      <a:pt x="248412" y="302324"/>
                    </a:cubicBezTo>
                    <a:cubicBezTo>
                      <a:pt x="242221" y="304419"/>
                      <a:pt x="236601" y="307467"/>
                      <a:pt x="231743" y="310991"/>
                    </a:cubicBezTo>
                    <a:cubicBezTo>
                      <a:pt x="221456" y="318325"/>
                      <a:pt x="213836" y="327279"/>
                      <a:pt x="207359" y="335756"/>
                    </a:cubicBezTo>
                    <a:cubicBezTo>
                      <a:pt x="194501" y="352901"/>
                      <a:pt x="186214" y="369761"/>
                      <a:pt x="180118" y="384620"/>
                    </a:cubicBezTo>
                    <a:cubicBezTo>
                      <a:pt x="176117" y="394525"/>
                      <a:pt x="173069" y="403574"/>
                      <a:pt x="170593" y="411956"/>
                    </a:cubicBezTo>
                    <a:cubicBezTo>
                      <a:pt x="165830" y="409289"/>
                      <a:pt x="159639" y="405670"/>
                      <a:pt x="152972" y="399002"/>
                    </a:cubicBezTo>
                    <a:close/>
                    <a:moveTo>
                      <a:pt x="306419" y="495586"/>
                    </a:moveTo>
                    <a:cubicBezTo>
                      <a:pt x="302419" y="489966"/>
                      <a:pt x="294227" y="476631"/>
                      <a:pt x="294227" y="461200"/>
                    </a:cubicBezTo>
                    <a:cubicBezTo>
                      <a:pt x="294227" y="445770"/>
                      <a:pt x="302419" y="432435"/>
                      <a:pt x="306419" y="426815"/>
                    </a:cubicBezTo>
                    <a:cubicBezTo>
                      <a:pt x="310420" y="432435"/>
                      <a:pt x="318611" y="445770"/>
                      <a:pt x="318611" y="461200"/>
                    </a:cubicBezTo>
                    <a:cubicBezTo>
                      <a:pt x="318611" y="476631"/>
                      <a:pt x="310420" y="489966"/>
                      <a:pt x="306419" y="495586"/>
                    </a:cubicBezTo>
                    <a:close/>
                    <a:moveTo>
                      <a:pt x="408718" y="423100"/>
                    </a:moveTo>
                    <a:cubicBezTo>
                      <a:pt x="412147" y="420719"/>
                      <a:pt x="415576" y="417481"/>
                      <a:pt x="417671" y="412718"/>
                    </a:cubicBezTo>
                    <a:cubicBezTo>
                      <a:pt x="419195" y="409289"/>
                      <a:pt x="420053" y="405289"/>
                      <a:pt x="419576" y="400907"/>
                    </a:cubicBezTo>
                    <a:cubicBezTo>
                      <a:pt x="419100" y="396621"/>
                      <a:pt x="417005" y="392144"/>
                      <a:pt x="413480" y="388811"/>
                    </a:cubicBezTo>
                    <a:cubicBezTo>
                      <a:pt x="410909" y="386429"/>
                      <a:pt x="407861" y="384524"/>
                      <a:pt x="404336" y="383667"/>
                    </a:cubicBezTo>
                    <a:cubicBezTo>
                      <a:pt x="400812" y="382810"/>
                      <a:pt x="397097" y="382905"/>
                      <a:pt x="393478" y="383953"/>
                    </a:cubicBezTo>
                    <a:cubicBezTo>
                      <a:pt x="389382" y="385096"/>
                      <a:pt x="385572" y="388049"/>
                      <a:pt x="383477" y="391478"/>
                    </a:cubicBezTo>
                    <a:cubicBezTo>
                      <a:pt x="381381" y="394907"/>
                      <a:pt x="381000" y="398145"/>
                      <a:pt x="381000" y="399764"/>
                    </a:cubicBezTo>
                    <a:cubicBezTo>
                      <a:pt x="381000" y="403765"/>
                      <a:pt x="382905" y="407194"/>
                      <a:pt x="385096" y="408813"/>
                    </a:cubicBezTo>
                    <a:cubicBezTo>
                      <a:pt x="387287" y="410432"/>
                      <a:pt x="389287" y="410337"/>
                      <a:pt x="390239" y="409194"/>
                    </a:cubicBezTo>
                    <a:cubicBezTo>
                      <a:pt x="391287" y="408051"/>
                      <a:pt x="391478" y="406432"/>
                      <a:pt x="391668" y="404813"/>
                    </a:cubicBezTo>
                    <a:cubicBezTo>
                      <a:pt x="391859" y="403193"/>
                      <a:pt x="391954" y="401574"/>
                      <a:pt x="391859" y="399764"/>
                    </a:cubicBezTo>
                    <a:cubicBezTo>
                      <a:pt x="391859" y="399002"/>
                      <a:pt x="391668" y="397574"/>
                      <a:pt x="392144" y="395764"/>
                    </a:cubicBezTo>
                    <a:cubicBezTo>
                      <a:pt x="392525" y="394049"/>
                      <a:pt x="393859" y="391763"/>
                      <a:pt x="396240" y="390144"/>
                    </a:cubicBezTo>
                    <a:cubicBezTo>
                      <a:pt x="398240" y="388715"/>
                      <a:pt x="400907" y="387953"/>
                      <a:pt x="403574" y="388144"/>
                    </a:cubicBezTo>
                    <a:cubicBezTo>
                      <a:pt x="406241" y="388334"/>
                      <a:pt x="408908" y="389668"/>
                      <a:pt x="410909" y="391573"/>
                    </a:cubicBezTo>
                    <a:cubicBezTo>
                      <a:pt x="413861" y="394240"/>
                      <a:pt x="415481" y="397859"/>
                      <a:pt x="415957" y="401384"/>
                    </a:cubicBezTo>
                    <a:cubicBezTo>
                      <a:pt x="416433" y="404908"/>
                      <a:pt x="415766" y="408337"/>
                      <a:pt x="414528" y="411290"/>
                    </a:cubicBezTo>
                    <a:cubicBezTo>
                      <a:pt x="412052" y="417195"/>
                      <a:pt x="407003" y="420815"/>
                      <a:pt x="402717" y="423386"/>
                    </a:cubicBezTo>
                    <a:cubicBezTo>
                      <a:pt x="399193" y="425482"/>
                      <a:pt x="396050" y="427006"/>
                      <a:pt x="393097" y="428435"/>
                    </a:cubicBezTo>
                    <a:cubicBezTo>
                      <a:pt x="381000" y="432816"/>
                      <a:pt x="368427" y="437960"/>
                      <a:pt x="355949" y="445103"/>
                    </a:cubicBezTo>
                    <a:cubicBezTo>
                      <a:pt x="353949" y="446246"/>
                      <a:pt x="352044" y="447485"/>
                      <a:pt x="350044" y="448818"/>
                    </a:cubicBezTo>
                    <a:cubicBezTo>
                      <a:pt x="352616" y="446342"/>
                      <a:pt x="355473" y="443579"/>
                      <a:pt x="358521" y="440246"/>
                    </a:cubicBezTo>
                    <a:cubicBezTo>
                      <a:pt x="363188" y="434912"/>
                      <a:pt x="368713" y="427673"/>
                      <a:pt x="369570" y="417481"/>
                    </a:cubicBezTo>
                    <a:cubicBezTo>
                      <a:pt x="369951" y="412528"/>
                      <a:pt x="369189" y="407003"/>
                      <a:pt x="366713" y="401860"/>
                    </a:cubicBezTo>
                    <a:cubicBezTo>
                      <a:pt x="364141" y="396716"/>
                      <a:pt x="359664" y="392049"/>
                      <a:pt x="353663" y="389382"/>
                    </a:cubicBezTo>
                    <a:cubicBezTo>
                      <a:pt x="349377" y="387477"/>
                      <a:pt x="344615" y="386525"/>
                      <a:pt x="339852" y="387001"/>
                    </a:cubicBezTo>
                    <a:cubicBezTo>
                      <a:pt x="334994" y="387477"/>
                      <a:pt x="330327" y="389287"/>
                      <a:pt x="326327" y="392240"/>
                    </a:cubicBezTo>
                    <a:cubicBezTo>
                      <a:pt x="321659" y="395573"/>
                      <a:pt x="318230" y="400907"/>
                      <a:pt x="317183" y="406146"/>
                    </a:cubicBezTo>
                    <a:cubicBezTo>
                      <a:pt x="316040" y="411385"/>
                      <a:pt x="316992" y="415576"/>
                      <a:pt x="317754" y="417671"/>
                    </a:cubicBezTo>
                    <a:cubicBezTo>
                      <a:pt x="319564" y="422720"/>
                      <a:pt x="323469" y="426149"/>
                      <a:pt x="326898" y="427196"/>
                    </a:cubicBezTo>
                    <a:cubicBezTo>
                      <a:pt x="330327" y="428244"/>
                      <a:pt x="332804" y="427196"/>
                      <a:pt x="333566" y="425387"/>
                    </a:cubicBezTo>
                    <a:cubicBezTo>
                      <a:pt x="334328" y="423482"/>
                      <a:pt x="333851" y="421386"/>
                      <a:pt x="333375" y="419291"/>
                    </a:cubicBezTo>
                    <a:cubicBezTo>
                      <a:pt x="332804" y="417195"/>
                      <a:pt x="332232" y="415100"/>
                      <a:pt x="331375" y="412814"/>
                    </a:cubicBezTo>
                    <a:cubicBezTo>
                      <a:pt x="331089" y="411861"/>
                      <a:pt x="330137" y="410051"/>
                      <a:pt x="329946" y="407670"/>
                    </a:cubicBezTo>
                    <a:cubicBezTo>
                      <a:pt x="329660" y="405384"/>
                      <a:pt x="330327" y="401955"/>
                      <a:pt x="332518" y="398812"/>
                    </a:cubicBezTo>
                    <a:cubicBezTo>
                      <a:pt x="334423" y="396145"/>
                      <a:pt x="337471" y="393954"/>
                      <a:pt x="340900" y="393097"/>
                    </a:cubicBezTo>
                    <a:cubicBezTo>
                      <a:pt x="344329" y="392144"/>
                      <a:pt x="348234" y="392621"/>
                      <a:pt x="351663" y="394049"/>
                    </a:cubicBezTo>
                    <a:cubicBezTo>
                      <a:pt x="356521" y="396145"/>
                      <a:pt x="360236" y="399860"/>
                      <a:pt x="362426" y="404050"/>
                    </a:cubicBezTo>
                    <a:cubicBezTo>
                      <a:pt x="364617" y="408242"/>
                      <a:pt x="365284" y="412909"/>
                      <a:pt x="365093" y="417100"/>
                    </a:cubicBezTo>
                    <a:cubicBezTo>
                      <a:pt x="364617" y="425672"/>
                      <a:pt x="359950" y="432340"/>
                      <a:pt x="355664" y="437579"/>
                    </a:cubicBezTo>
                    <a:cubicBezTo>
                      <a:pt x="351282" y="442817"/>
                      <a:pt x="346901" y="447104"/>
                      <a:pt x="343472" y="450818"/>
                    </a:cubicBezTo>
                    <a:cubicBezTo>
                      <a:pt x="340043" y="454533"/>
                      <a:pt x="337090" y="457676"/>
                      <a:pt x="334804" y="460248"/>
                    </a:cubicBezTo>
                    <a:cubicBezTo>
                      <a:pt x="334232" y="460820"/>
                      <a:pt x="333851" y="461296"/>
                      <a:pt x="333375" y="461867"/>
                    </a:cubicBezTo>
                    <a:cubicBezTo>
                      <a:pt x="332804" y="462439"/>
                      <a:pt x="332232" y="462915"/>
                      <a:pt x="331661" y="463487"/>
                    </a:cubicBezTo>
                    <a:cubicBezTo>
                      <a:pt x="328708" y="466344"/>
                      <a:pt x="325850" y="469392"/>
                      <a:pt x="323183" y="472631"/>
                    </a:cubicBezTo>
                    <a:cubicBezTo>
                      <a:pt x="323945" y="469011"/>
                      <a:pt x="324422" y="465201"/>
                      <a:pt x="324422" y="461296"/>
                    </a:cubicBezTo>
                    <a:cubicBezTo>
                      <a:pt x="324422" y="438912"/>
                      <a:pt x="309372" y="421196"/>
                      <a:pt x="308705" y="420434"/>
                    </a:cubicBezTo>
                    <a:lnTo>
                      <a:pt x="306515" y="417957"/>
                    </a:lnTo>
                    <a:lnTo>
                      <a:pt x="304324" y="420434"/>
                    </a:lnTo>
                    <a:cubicBezTo>
                      <a:pt x="303657" y="421196"/>
                      <a:pt x="288608" y="438912"/>
                      <a:pt x="288608" y="461296"/>
                    </a:cubicBezTo>
                    <a:cubicBezTo>
                      <a:pt x="288608" y="465201"/>
                      <a:pt x="289084" y="469011"/>
                      <a:pt x="289846" y="472631"/>
                    </a:cubicBezTo>
                    <a:cubicBezTo>
                      <a:pt x="287179" y="469392"/>
                      <a:pt x="284321" y="466249"/>
                      <a:pt x="281369" y="463487"/>
                    </a:cubicBezTo>
                    <a:cubicBezTo>
                      <a:pt x="280797" y="462915"/>
                      <a:pt x="280226" y="462439"/>
                      <a:pt x="279654" y="461867"/>
                    </a:cubicBezTo>
                    <a:cubicBezTo>
                      <a:pt x="279178" y="461296"/>
                      <a:pt x="278797" y="460915"/>
                      <a:pt x="278225" y="460248"/>
                    </a:cubicBezTo>
                    <a:cubicBezTo>
                      <a:pt x="275844" y="457676"/>
                      <a:pt x="272987" y="454628"/>
                      <a:pt x="269558" y="450818"/>
                    </a:cubicBezTo>
                    <a:cubicBezTo>
                      <a:pt x="266129" y="447104"/>
                      <a:pt x="261747" y="442817"/>
                      <a:pt x="257366" y="437579"/>
                    </a:cubicBezTo>
                    <a:cubicBezTo>
                      <a:pt x="253079" y="432340"/>
                      <a:pt x="248412" y="425672"/>
                      <a:pt x="247936" y="417100"/>
                    </a:cubicBezTo>
                    <a:cubicBezTo>
                      <a:pt x="247650" y="412814"/>
                      <a:pt x="248412" y="408242"/>
                      <a:pt x="250603" y="404050"/>
                    </a:cubicBezTo>
                    <a:cubicBezTo>
                      <a:pt x="252698" y="399860"/>
                      <a:pt x="256413" y="396145"/>
                      <a:pt x="261366" y="394049"/>
                    </a:cubicBezTo>
                    <a:cubicBezTo>
                      <a:pt x="264795" y="392525"/>
                      <a:pt x="268700" y="392144"/>
                      <a:pt x="272129" y="393097"/>
                    </a:cubicBezTo>
                    <a:cubicBezTo>
                      <a:pt x="275558" y="393954"/>
                      <a:pt x="278606" y="396145"/>
                      <a:pt x="280511" y="398812"/>
                    </a:cubicBezTo>
                    <a:cubicBezTo>
                      <a:pt x="282702" y="401860"/>
                      <a:pt x="283369" y="405289"/>
                      <a:pt x="283083" y="407670"/>
                    </a:cubicBezTo>
                    <a:cubicBezTo>
                      <a:pt x="282893" y="410147"/>
                      <a:pt x="282035" y="411861"/>
                      <a:pt x="281654" y="412814"/>
                    </a:cubicBezTo>
                    <a:cubicBezTo>
                      <a:pt x="280797" y="415100"/>
                      <a:pt x="280226" y="417195"/>
                      <a:pt x="279654" y="419291"/>
                    </a:cubicBezTo>
                    <a:cubicBezTo>
                      <a:pt x="279178" y="421386"/>
                      <a:pt x="278606" y="423577"/>
                      <a:pt x="279464" y="425387"/>
                    </a:cubicBezTo>
                    <a:cubicBezTo>
                      <a:pt x="280226" y="427196"/>
                      <a:pt x="282702" y="428244"/>
                      <a:pt x="286131" y="427196"/>
                    </a:cubicBezTo>
                    <a:cubicBezTo>
                      <a:pt x="289560" y="426244"/>
                      <a:pt x="293465" y="422720"/>
                      <a:pt x="295275" y="417671"/>
                    </a:cubicBezTo>
                    <a:cubicBezTo>
                      <a:pt x="296037" y="415576"/>
                      <a:pt x="296894" y="411385"/>
                      <a:pt x="295847" y="406146"/>
                    </a:cubicBezTo>
                    <a:cubicBezTo>
                      <a:pt x="294799" y="400907"/>
                      <a:pt x="291370" y="395573"/>
                      <a:pt x="286703" y="392240"/>
                    </a:cubicBezTo>
                    <a:cubicBezTo>
                      <a:pt x="282607" y="389287"/>
                      <a:pt x="277940" y="387477"/>
                      <a:pt x="273177" y="387001"/>
                    </a:cubicBezTo>
                    <a:cubicBezTo>
                      <a:pt x="268319" y="386525"/>
                      <a:pt x="263557" y="387477"/>
                      <a:pt x="259366" y="389382"/>
                    </a:cubicBezTo>
                    <a:cubicBezTo>
                      <a:pt x="253365" y="392049"/>
                      <a:pt x="248888" y="396716"/>
                      <a:pt x="246317" y="401860"/>
                    </a:cubicBezTo>
                    <a:cubicBezTo>
                      <a:pt x="243745" y="407003"/>
                      <a:pt x="242983" y="412528"/>
                      <a:pt x="243459" y="417481"/>
                    </a:cubicBezTo>
                    <a:cubicBezTo>
                      <a:pt x="244316" y="427673"/>
                      <a:pt x="249841" y="434912"/>
                      <a:pt x="254508" y="440246"/>
                    </a:cubicBezTo>
                    <a:cubicBezTo>
                      <a:pt x="257556" y="443579"/>
                      <a:pt x="260318" y="446342"/>
                      <a:pt x="262985" y="448818"/>
                    </a:cubicBezTo>
                    <a:cubicBezTo>
                      <a:pt x="260985" y="447580"/>
                      <a:pt x="259080" y="446342"/>
                      <a:pt x="257080" y="445103"/>
                    </a:cubicBezTo>
                    <a:cubicBezTo>
                      <a:pt x="244602" y="437960"/>
                      <a:pt x="232029" y="432816"/>
                      <a:pt x="219932" y="428435"/>
                    </a:cubicBezTo>
                    <a:cubicBezTo>
                      <a:pt x="217075" y="427006"/>
                      <a:pt x="213836" y="425387"/>
                      <a:pt x="210312" y="423386"/>
                    </a:cubicBezTo>
                    <a:cubicBezTo>
                      <a:pt x="205931" y="420815"/>
                      <a:pt x="200978" y="417195"/>
                      <a:pt x="198501" y="411290"/>
                    </a:cubicBezTo>
                    <a:cubicBezTo>
                      <a:pt x="197263" y="408337"/>
                      <a:pt x="196596" y="404908"/>
                      <a:pt x="197072" y="401384"/>
                    </a:cubicBezTo>
                    <a:cubicBezTo>
                      <a:pt x="197549" y="397859"/>
                      <a:pt x="199168" y="394335"/>
                      <a:pt x="202121" y="391573"/>
                    </a:cubicBezTo>
                    <a:cubicBezTo>
                      <a:pt x="204216" y="389668"/>
                      <a:pt x="206883" y="388334"/>
                      <a:pt x="209455" y="388144"/>
                    </a:cubicBezTo>
                    <a:cubicBezTo>
                      <a:pt x="212122" y="387953"/>
                      <a:pt x="214789" y="388715"/>
                      <a:pt x="216789" y="390144"/>
                    </a:cubicBezTo>
                    <a:cubicBezTo>
                      <a:pt x="219170" y="391763"/>
                      <a:pt x="220409" y="394049"/>
                      <a:pt x="220885" y="395764"/>
                    </a:cubicBezTo>
                    <a:cubicBezTo>
                      <a:pt x="221361" y="397574"/>
                      <a:pt x="221171" y="399002"/>
                      <a:pt x="221171" y="399764"/>
                    </a:cubicBezTo>
                    <a:cubicBezTo>
                      <a:pt x="221171" y="401574"/>
                      <a:pt x="221171" y="403193"/>
                      <a:pt x="221361" y="404813"/>
                    </a:cubicBezTo>
                    <a:cubicBezTo>
                      <a:pt x="221552" y="406432"/>
                      <a:pt x="221742" y="408051"/>
                      <a:pt x="222790" y="409194"/>
                    </a:cubicBezTo>
                    <a:cubicBezTo>
                      <a:pt x="223742" y="410242"/>
                      <a:pt x="225838" y="410432"/>
                      <a:pt x="227933" y="408813"/>
                    </a:cubicBezTo>
                    <a:cubicBezTo>
                      <a:pt x="230124" y="407289"/>
                      <a:pt x="232029" y="403765"/>
                      <a:pt x="232029" y="399764"/>
                    </a:cubicBezTo>
                    <a:cubicBezTo>
                      <a:pt x="232029" y="398145"/>
                      <a:pt x="231648" y="394907"/>
                      <a:pt x="229553" y="391478"/>
                    </a:cubicBezTo>
                    <a:cubicBezTo>
                      <a:pt x="227457" y="388049"/>
                      <a:pt x="223647" y="385096"/>
                      <a:pt x="219551" y="383953"/>
                    </a:cubicBezTo>
                    <a:cubicBezTo>
                      <a:pt x="215932" y="382905"/>
                      <a:pt x="212217" y="382810"/>
                      <a:pt x="208693" y="383667"/>
                    </a:cubicBezTo>
                    <a:cubicBezTo>
                      <a:pt x="205169" y="384524"/>
                      <a:pt x="202025" y="386429"/>
                      <a:pt x="199549" y="388811"/>
                    </a:cubicBezTo>
                    <a:cubicBezTo>
                      <a:pt x="196025" y="392144"/>
                      <a:pt x="193929" y="396621"/>
                      <a:pt x="193453" y="400907"/>
                    </a:cubicBezTo>
                    <a:cubicBezTo>
                      <a:pt x="192977" y="405194"/>
                      <a:pt x="193834" y="409289"/>
                      <a:pt x="195358" y="412718"/>
                    </a:cubicBezTo>
                    <a:cubicBezTo>
                      <a:pt x="197549" y="417481"/>
                      <a:pt x="200978" y="420719"/>
                      <a:pt x="204311" y="423100"/>
                    </a:cubicBezTo>
                    <a:cubicBezTo>
                      <a:pt x="194786" y="419957"/>
                      <a:pt x="185738" y="416909"/>
                      <a:pt x="177070" y="413766"/>
                    </a:cubicBezTo>
                    <a:cubicBezTo>
                      <a:pt x="179832" y="405670"/>
                      <a:pt x="183166" y="396812"/>
                      <a:pt x="187452" y="387191"/>
                    </a:cubicBezTo>
                    <a:cubicBezTo>
                      <a:pt x="193834" y="372904"/>
                      <a:pt x="202216" y="356902"/>
                      <a:pt x="214789" y="340805"/>
                    </a:cubicBezTo>
                    <a:cubicBezTo>
                      <a:pt x="221075" y="332804"/>
                      <a:pt x="228314" y="324707"/>
                      <a:pt x="237458" y="318421"/>
                    </a:cubicBezTo>
                    <a:cubicBezTo>
                      <a:pt x="246412" y="312134"/>
                      <a:pt x="257842" y="307848"/>
                      <a:pt x="269653" y="308991"/>
                    </a:cubicBezTo>
                    <a:cubicBezTo>
                      <a:pt x="278035" y="309658"/>
                      <a:pt x="285560" y="314230"/>
                      <a:pt x="290036" y="320707"/>
                    </a:cubicBezTo>
                    <a:cubicBezTo>
                      <a:pt x="294513" y="327184"/>
                      <a:pt x="294799" y="334804"/>
                      <a:pt x="291560" y="340614"/>
                    </a:cubicBezTo>
                    <a:cubicBezTo>
                      <a:pt x="289751" y="343853"/>
                      <a:pt x="287084" y="346424"/>
                      <a:pt x="284512" y="347853"/>
                    </a:cubicBezTo>
                    <a:cubicBezTo>
                      <a:pt x="281940" y="349282"/>
                      <a:pt x="279178" y="349758"/>
                      <a:pt x="276701" y="349758"/>
                    </a:cubicBezTo>
                    <a:cubicBezTo>
                      <a:pt x="271653" y="349758"/>
                      <a:pt x="263271" y="347948"/>
                      <a:pt x="256318" y="338328"/>
                    </a:cubicBezTo>
                    <a:cubicBezTo>
                      <a:pt x="255365" y="336709"/>
                      <a:pt x="254603" y="334804"/>
                      <a:pt x="253175" y="333375"/>
                    </a:cubicBezTo>
                    <a:cubicBezTo>
                      <a:pt x="251841" y="332042"/>
                      <a:pt x="249650" y="331280"/>
                      <a:pt x="246983" y="332327"/>
                    </a:cubicBezTo>
                    <a:cubicBezTo>
                      <a:pt x="244316" y="333280"/>
                      <a:pt x="241268" y="336233"/>
                      <a:pt x="239554" y="340805"/>
                    </a:cubicBezTo>
                    <a:cubicBezTo>
                      <a:pt x="238697" y="343091"/>
                      <a:pt x="238220" y="345758"/>
                      <a:pt x="238316" y="348710"/>
                    </a:cubicBezTo>
                    <a:cubicBezTo>
                      <a:pt x="238411" y="351758"/>
                      <a:pt x="239173" y="354901"/>
                      <a:pt x="240506" y="357854"/>
                    </a:cubicBezTo>
                    <a:cubicBezTo>
                      <a:pt x="243173" y="363855"/>
                      <a:pt x="248031" y="368903"/>
                      <a:pt x="253937" y="372047"/>
                    </a:cubicBezTo>
                    <a:cubicBezTo>
                      <a:pt x="258794" y="374809"/>
                      <a:pt x="269653" y="377952"/>
                      <a:pt x="281654" y="374523"/>
                    </a:cubicBezTo>
                    <a:cubicBezTo>
                      <a:pt x="287560" y="372809"/>
                      <a:pt x="293846" y="369570"/>
                      <a:pt x="298895" y="364331"/>
                    </a:cubicBezTo>
                    <a:cubicBezTo>
                      <a:pt x="302419" y="360712"/>
                      <a:pt x="304991" y="356425"/>
                      <a:pt x="306800" y="351854"/>
                    </a:cubicBezTo>
                    <a:cubicBezTo>
                      <a:pt x="308610" y="356425"/>
                      <a:pt x="311182" y="360807"/>
                      <a:pt x="314706" y="364331"/>
                    </a:cubicBezTo>
                    <a:cubicBezTo>
                      <a:pt x="319659" y="369475"/>
                      <a:pt x="325946" y="372809"/>
                      <a:pt x="331946" y="374523"/>
                    </a:cubicBezTo>
                    <a:cubicBezTo>
                      <a:pt x="344043" y="377952"/>
                      <a:pt x="354806" y="374809"/>
                      <a:pt x="359664" y="372047"/>
                    </a:cubicBezTo>
                    <a:cubicBezTo>
                      <a:pt x="365570" y="368903"/>
                      <a:pt x="370523" y="363855"/>
                      <a:pt x="373094" y="357854"/>
                    </a:cubicBezTo>
                    <a:cubicBezTo>
                      <a:pt x="374428" y="354901"/>
                      <a:pt x="375190" y="351758"/>
                      <a:pt x="375285" y="348710"/>
                    </a:cubicBezTo>
                    <a:cubicBezTo>
                      <a:pt x="375285" y="345758"/>
                      <a:pt x="374904" y="343091"/>
                      <a:pt x="374047" y="340805"/>
                    </a:cubicBezTo>
                    <a:cubicBezTo>
                      <a:pt x="372332" y="336233"/>
                      <a:pt x="369284" y="333375"/>
                      <a:pt x="366617" y="332327"/>
                    </a:cubicBezTo>
                    <a:cubicBezTo>
                      <a:pt x="363950" y="331280"/>
                      <a:pt x="361760" y="332042"/>
                      <a:pt x="360426" y="333375"/>
                    </a:cubicBezTo>
                    <a:cubicBezTo>
                      <a:pt x="358997" y="334804"/>
                      <a:pt x="358235" y="336614"/>
                      <a:pt x="357283" y="338328"/>
                    </a:cubicBezTo>
                    <a:cubicBezTo>
                      <a:pt x="350234" y="347948"/>
                      <a:pt x="341948" y="349663"/>
                      <a:pt x="336899" y="349758"/>
                    </a:cubicBezTo>
                    <a:cubicBezTo>
                      <a:pt x="334423" y="349758"/>
                      <a:pt x="331661" y="349282"/>
                      <a:pt x="329089" y="347853"/>
                    </a:cubicBezTo>
                    <a:cubicBezTo>
                      <a:pt x="326422" y="346424"/>
                      <a:pt x="323850" y="343948"/>
                      <a:pt x="322040" y="340614"/>
                    </a:cubicBezTo>
                    <a:cubicBezTo>
                      <a:pt x="318707" y="334899"/>
                      <a:pt x="318992" y="327279"/>
                      <a:pt x="323564" y="320707"/>
                    </a:cubicBezTo>
                    <a:cubicBezTo>
                      <a:pt x="328041" y="314230"/>
                      <a:pt x="335566" y="309753"/>
                      <a:pt x="343948" y="308991"/>
                    </a:cubicBezTo>
                    <a:cubicBezTo>
                      <a:pt x="355759" y="307848"/>
                      <a:pt x="367189" y="312134"/>
                      <a:pt x="376142" y="318421"/>
                    </a:cubicBezTo>
                    <a:cubicBezTo>
                      <a:pt x="385286" y="324707"/>
                      <a:pt x="392525" y="332804"/>
                      <a:pt x="398812" y="340805"/>
                    </a:cubicBezTo>
                    <a:cubicBezTo>
                      <a:pt x="411385" y="356902"/>
                      <a:pt x="419767" y="372904"/>
                      <a:pt x="426149" y="387191"/>
                    </a:cubicBezTo>
                    <a:cubicBezTo>
                      <a:pt x="430435" y="396812"/>
                      <a:pt x="433769" y="405670"/>
                      <a:pt x="436531" y="413766"/>
                    </a:cubicBezTo>
                    <a:cubicBezTo>
                      <a:pt x="427863" y="416909"/>
                      <a:pt x="418814" y="419862"/>
                      <a:pt x="409289" y="423100"/>
                    </a:cubicBezTo>
                    <a:close/>
                    <a:moveTo>
                      <a:pt x="282226" y="301943"/>
                    </a:moveTo>
                    <a:cubicBezTo>
                      <a:pt x="288512" y="299561"/>
                      <a:pt x="294513" y="295847"/>
                      <a:pt x="299085" y="290798"/>
                    </a:cubicBezTo>
                    <a:cubicBezTo>
                      <a:pt x="302133" y="287465"/>
                      <a:pt x="304610" y="283559"/>
                      <a:pt x="306419" y="279178"/>
                    </a:cubicBezTo>
                    <a:cubicBezTo>
                      <a:pt x="308134" y="283559"/>
                      <a:pt x="310706" y="287465"/>
                      <a:pt x="313754" y="290798"/>
                    </a:cubicBezTo>
                    <a:cubicBezTo>
                      <a:pt x="318421" y="295942"/>
                      <a:pt x="324326" y="299561"/>
                      <a:pt x="330613" y="301943"/>
                    </a:cubicBezTo>
                    <a:cubicBezTo>
                      <a:pt x="324326" y="304324"/>
                      <a:pt x="318326" y="308039"/>
                      <a:pt x="313754" y="313087"/>
                    </a:cubicBezTo>
                    <a:cubicBezTo>
                      <a:pt x="310706" y="316421"/>
                      <a:pt x="308229" y="320326"/>
                      <a:pt x="306419" y="324707"/>
                    </a:cubicBezTo>
                    <a:cubicBezTo>
                      <a:pt x="304705" y="320326"/>
                      <a:pt x="302133" y="316421"/>
                      <a:pt x="299085" y="313087"/>
                    </a:cubicBezTo>
                    <a:cubicBezTo>
                      <a:pt x="294418" y="307943"/>
                      <a:pt x="288512" y="304324"/>
                      <a:pt x="282226" y="301943"/>
                    </a:cubicBezTo>
                    <a:close/>
                    <a:moveTo>
                      <a:pt x="459867" y="205359"/>
                    </a:moveTo>
                    <a:cubicBezTo>
                      <a:pt x="463677" y="209455"/>
                      <a:pt x="467678" y="214789"/>
                      <a:pt x="469297" y="221837"/>
                    </a:cubicBezTo>
                    <a:cubicBezTo>
                      <a:pt x="470059" y="225362"/>
                      <a:pt x="470249" y="229267"/>
                      <a:pt x="469297" y="233172"/>
                    </a:cubicBezTo>
                    <a:cubicBezTo>
                      <a:pt x="468344" y="237077"/>
                      <a:pt x="466249" y="240887"/>
                      <a:pt x="462725" y="243554"/>
                    </a:cubicBezTo>
                    <a:cubicBezTo>
                      <a:pt x="460248" y="245459"/>
                      <a:pt x="457105" y="246602"/>
                      <a:pt x="454152" y="246602"/>
                    </a:cubicBezTo>
                    <a:cubicBezTo>
                      <a:pt x="451199" y="246602"/>
                      <a:pt x="448437" y="245364"/>
                      <a:pt x="446532" y="243459"/>
                    </a:cubicBezTo>
                    <a:cubicBezTo>
                      <a:pt x="444246" y="241268"/>
                      <a:pt x="443294" y="238506"/>
                      <a:pt x="443389" y="236696"/>
                    </a:cubicBezTo>
                    <a:cubicBezTo>
                      <a:pt x="443389" y="234887"/>
                      <a:pt x="444151" y="233458"/>
                      <a:pt x="444437" y="232696"/>
                    </a:cubicBezTo>
                    <a:cubicBezTo>
                      <a:pt x="445199" y="230981"/>
                      <a:pt x="445770" y="229362"/>
                      <a:pt x="446437" y="227838"/>
                    </a:cubicBezTo>
                    <a:cubicBezTo>
                      <a:pt x="447008" y="226314"/>
                      <a:pt x="447866" y="224790"/>
                      <a:pt x="447580" y="223266"/>
                    </a:cubicBezTo>
                    <a:cubicBezTo>
                      <a:pt x="447294" y="221837"/>
                      <a:pt x="445484" y="220599"/>
                      <a:pt x="442436" y="221266"/>
                    </a:cubicBezTo>
                    <a:cubicBezTo>
                      <a:pt x="439484" y="221837"/>
                      <a:pt x="435864" y="224504"/>
                      <a:pt x="434245" y="228695"/>
                    </a:cubicBezTo>
                    <a:cubicBezTo>
                      <a:pt x="433578" y="230410"/>
                      <a:pt x="432626" y="234029"/>
                      <a:pt x="433864" y="238506"/>
                    </a:cubicBezTo>
                    <a:cubicBezTo>
                      <a:pt x="435007" y="242888"/>
                      <a:pt x="438436" y="246983"/>
                      <a:pt x="442627" y="249079"/>
                    </a:cubicBezTo>
                    <a:cubicBezTo>
                      <a:pt x="446246" y="250984"/>
                      <a:pt x="450437" y="251746"/>
                      <a:pt x="454438" y="251174"/>
                    </a:cubicBezTo>
                    <a:cubicBezTo>
                      <a:pt x="458343" y="250603"/>
                      <a:pt x="461963" y="248888"/>
                      <a:pt x="465011" y="246602"/>
                    </a:cubicBezTo>
                    <a:cubicBezTo>
                      <a:pt x="469297" y="243269"/>
                      <a:pt x="471869" y="238601"/>
                      <a:pt x="472821" y="234029"/>
                    </a:cubicBezTo>
                    <a:cubicBezTo>
                      <a:pt x="473869" y="229457"/>
                      <a:pt x="473583" y="224981"/>
                      <a:pt x="472631" y="221075"/>
                    </a:cubicBezTo>
                    <a:cubicBezTo>
                      <a:pt x="470630" y="213169"/>
                      <a:pt x="466058" y="207455"/>
                      <a:pt x="461867" y="203264"/>
                    </a:cubicBezTo>
                    <a:cubicBezTo>
                      <a:pt x="459677" y="201168"/>
                      <a:pt x="457486" y="199358"/>
                      <a:pt x="455390" y="197834"/>
                    </a:cubicBezTo>
                    <a:cubicBezTo>
                      <a:pt x="467297" y="203168"/>
                      <a:pt x="478060" y="209264"/>
                      <a:pt x="487109" y="216218"/>
                    </a:cubicBezTo>
                    <a:cubicBezTo>
                      <a:pt x="497205" y="223838"/>
                      <a:pt x="505111" y="232601"/>
                      <a:pt x="510731" y="241744"/>
                    </a:cubicBezTo>
                    <a:cubicBezTo>
                      <a:pt x="516350" y="250889"/>
                      <a:pt x="519398" y="260509"/>
                      <a:pt x="519303" y="269367"/>
                    </a:cubicBezTo>
                    <a:cubicBezTo>
                      <a:pt x="519208" y="278225"/>
                      <a:pt x="516065" y="286226"/>
                      <a:pt x="511016" y="291465"/>
                    </a:cubicBezTo>
                    <a:cubicBezTo>
                      <a:pt x="505968" y="296799"/>
                      <a:pt x="499396" y="299466"/>
                      <a:pt x="493490" y="299561"/>
                    </a:cubicBezTo>
                    <a:cubicBezTo>
                      <a:pt x="487490" y="299752"/>
                      <a:pt x="482441" y="297180"/>
                      <a:pt x="478917" y="293846"/>
                    </a:cubicBezTo>
                    <a:cubicBezTo>
                      <a:pt x="475393" y="290513"/>
                      <a:pt x="473488" y="286512"/>
                      <a:pt x="473107" y="282797"/>
                    </a:cubicBezTo>
                    <a:cubicBezTo>
                      <a:pt x="472631" y="279083"/>
                      <a:pt x="473583" y="275844"/>
                      <a:pt x="474917" y="273272"/>
                    </a:cubicBezTo>
                    <a:cubicBezTo>
                      <a:pt x="476250" y="270701"/>
                      <a:pt x="477869" y="268891"/>
                      <a:pt x="479393" y="267557"/>
                    </a:cubicBezTo>
                    <a:cubicBezTo>
                      <a:pt x="482537" y="264986"/>
                      <a:pt x="485108" y="264319"/>
                      <a:pt x="486632" y="264033"/>
                    </a:cubicBezTo>
                    <a:cubicBezTo>
                      <a:pt x="488156" y="263843"/>
                      <a:pt x="488633" y="263747"/>
                      <a:pt x="488633" y="263747"/>
                    </a:cubicBezTo>
                    <a:cubicBezTo>
                      <a:pt x="488633" y="263747"/>
                      <a:pt x="488156" y="263747"/>
                      <a:pt x="486632" y="263747"/>
                    </a:cubicBezTo>
                    <a:cubicBezTo>
                      <a:pt x="485108" y="263843"/>
                      <a:pt x="482346" y="264319"/>
                      <a:pt x="478822" y="266795"/>
                    </a:cubicBezTo>
                    <a:cubicBezTo>
                      <a:pt x="477107" y="268034"/>
                      <a:pt x="475202" y="269843"/>
                      <a:pt x="473678" y="272510"/>
                    </a:cubicBezTo>
                    <a:cubicBezTo>
                      <a:pt x="472154" y="275177"/>
                      <a:pt x="470821" y="278702"/>
                      <a:pt x="471107" y="282988"/>
                    </a:cubicBezTo>
                    <a:cubicBezTo>
                      <a:pt x="471392" y="287179"/>
                      <a:pt x="473297" y="291846"/>
                      <a:pt x="477107" y="295751"/>
                    </a:cubicBezTo>
                    <a:cubicBezTo>
                      <a:pt x="479584" y="298323"/>
                      <a:pt x="483013" y="300514"/>
                      <a:pt x="487109" y="301752"/>
                    </a:cubicBezTo>
                    <a:cubicBezTo>
                      <a:pt x="483013" y="302990"/>
                      <a:pt x="479584" y="305181"/>
                      <a:pt x="477107" y="307753"/>
                    </a:cubicBezTo>
                    <a:cubicBezTo>
                      <a:pt x="473297" y="311658"/>
                      <a:pt x="471392" y="316325"/>
                      <a:pt x="471107" y="320516"/>
                    </a:cubicBezTo>
                    <a:cubicBezTo>
                      <a:pt x="470821" y="324803"/>
                      <a:pt x="472059" y="328327"/>
                      <a:pt x="473678" y="330994"/>
                    </a:cubicBezTo>
                    <a:cubicBezTo>
                      <a:pt x="475202" y="333661"/>
                      <a:pt x="477107" y="335471"/>
                      <a:pt x="478822" y="336709"/>
                    </a:cubicBezTo>
                    <a:cubicBezTo>
                      <a:pt x="482346" y="339185"/>
                      <a:pt x="485108" y="339566"/>
                      <a:pt x="486632" y="339757"/>
                    </a:cubicBezTo>
                    <a:cubicBezTo>
                      <a:pt x="488156" y="339757"/>
                      <a:pt x="488633" y="339757"/>
                      <a:pt x="488633" y="339757"/>
                    </a:cubicBezTo>
                    <a:cubicBezTo>
                      <a:pt x="488633" y="339757"/>
                      <a:pt x="488156" y="339757"/>
                      <a:pt x="486632" y="339471"/>
                    </a:cubicBezTo>
                    <a:cubicBezTo>
                      <a:pt x="485204" y="339185"/>
                      <a:pt x="482537" y="338519"/>
                      <a:pt x="479393" y="335947"/>
                    </a:cubicBezTo>
                    <a:cubicBezTo>
                      <a:pt x="477869" y="334613"/>
                      <a:pt x="476250" y="332804"/>
                      <a:pt x="474917" y="330232"/>
                    </a:cubicBezTo>
                    <a:cubicBezTo>
                      <a:pt x="473583" y="327755"/>
                      <a:pt x="472631" y="324422"/>
                      <a:pt x="473107" y="320707"/>
                    </a:cubicBezTo>
                    <a:cubicBezTo>
                      <a:pt x="473583" y="316992"/>
                      <a:pt x="475393" y="312992"/>
                      <a:pt x="478917" y="309658"/>
                    </a:cubicBezTo>
                    <a:cubicBezTo>
                      <a:pt x="482346" y="306324"/>
                      <a:pt x="487490" y="303752"/>
                      <a:pt x="493490" y="303943"/>
                    </a:cubicBezTo>
                    <a:cubicBezTo>
                      <a:pt x="499396" y="304038"/>
                      <a:pt x="506063" y="306800"/>
                      <a:pt x="511016" y="312039"/>
                    </a:cubicBezTo>
                    <a:cubicBezTo>
                      <a:pt x="516065" y="317278"/>
                      <a:pt x="519208" y="325279"/>
                      <a:pt x="519303" y="334137"/>
                    </a:cubicBezTo>
                    <a:cubicBezTo>
                      <a:pt x="519398" y="342995"/>
                      <a:pt x="516350" y="352616"/>
                      <a:pt x="510731" y="361760"/>
                    </a:cubicBezTo>
                    <a:cubicBezTo>
                      <a:pt x="505111" y="370904"/>
                      <a:pt x="497205" y="379667"/>
                      <a:pt x="487109" y="387287"/>
                    </a:cubicBezTo>
                    <a:cubicBezTo>
                      <a:pt x="478060" y="394240"/>
                      <a:pt x="467297" y="400336"/>
                      <a:pt x="455390" y="405670"/>
                    </a:cubicBezTo>
                    <a:cubicBezTo>
                      <a:pt x="457486" y="404146"/>
                      <a:pt x="459677" y="402336"/>
                      <a:pt x="461867" y="400241"/>
                    </a:cubicBezTo>
                    <a:cubicBezTo>
                      <a:pt x="466058" y="396050"/>
                      <a:pt x="470535" y="390335"/>
                      <a:pt x="472631" y="382429"/>
                    </a:cubicBezTo>
                    <a:cubicBezTo>
                      <a:pt x="473583" y="378524"/>
                      <a:pt x="473869" y="374047"/>
                      <a:pt x="472821" y="369475"/>
                    </a:cubicBezTo>
                    <a:cubicBezTo>
                      <a:pt x="471773" y="364903"/>
                      <a:pt x="469202" y="360236"/>
                      <a:pt x="465011" y="356902"/>
                    </a:cubicBezTo>
                    <a:cubicBezTo>
                      <a:pt x="461963" y="354521"/>
                      <a:pt x="458438" y="352901"/>
                      <a:pt x="454438" y="352330"/>
                    </a:cubicBezTo>
                    <a:cubicBezTo>
                      <a:pt x="450437" y="351758"/>
                      <a:pt x="446342" y="352520"/>
                      <a:pt x="442627" y="354425"/>
                    </a:cubicBezTo>
                    <a:cubicBezTo>
                      <a:pt x="438436" y="356521"/>
                      <a:pt x="435007" y="360617"/>
                      <a:pt x="433864" y="364998"/>
                    </a:cubicBezTo>
                    <a:cubicBezTo>
                      <a:pt x="432626" y="369475"/>
                      <a:pt x="433578" y="373094"/>
                      <a:pt x="434245" y="374809"/>
                    </a:cubicBezTo>
                    <a:cubicBezTo>
                      <a:pt x="435864" y="379000"/>
                      <a:pt x="439484" y="381762"/>
                      <a:pt x="442436" y="382238"/>
                    </a:cubicBezTo>
                    <a:cubicBezTo>
                      <a:pt x="445484" y="382810"/>
                      <a:pt x="447294" y="381572"/>
                      <a:pt x="447580" y="380238"/>
                    </a:cubicBezTo>
                    <a:cubicBezTo>
                      <a:pt x="447866" y="378714"/>
                      <a:pt x="447008" y="377190"/>
                      <a:pt x="446437" y="375666"/>
                    </a:cubicBezTo>
                    <a:cubicBezTo>
                      <a:pt x="445770" y="374142"/>
                      <a:pt x="445103" y="372523"/>
                      <a:pt x="444437" y="370808"/>
                    </a:cubicBezTo>
                    <a:cubicBezTo>
                      <a:pt x="444151" y="370046"/>
                      <a:pt x="443389" y="368713"/>
                      <a:pt x="443389" y="366808"/>
                    </a:cubicBezTo>
                    <a:cubicBezTo>
                      <a:pt x="443389" y="364998"/>
                      <a:pt x="444246" y="362236"/>
                      <a:pt x="446532" y="360045"/>
                    </a:cubicBezTo>
                    <a:cubicBezTo>
                      <a:pt x="448437" y="358140"/>
                      <a:pt x="451295" y="356902"/>
                      <a:pt x="454152" y="356902"/>
                    </a:cubicBezTo>
                    <a:cubicBezTo>
                      <a:pt x="457105" y="356902"/>
                      <a:pt x="460248" y="358045"/>
                      <a:pt x="462725" y="359950"/>
                    </a:cubicBezTo>
                    <a:cubicBezTo>
                      <a:pt x="466249" y="362617"/>
                      <a:pt x="468344" y="366427"/>
                      <a:pt x="469297" y="370332"/>
                    </a:cubicBezTo>
                    <a:cubicBezTo>
                      <a:pt x="470249" y="374237"/>
                      <a:pt x="470154" y="378143"/>
                      <a:pt x="469297" y="381667"/>
                    </a:cubicBezTo>
                    <a:cubicBezTo>
                      <a:pt x="467678" y="388715"/>
                      <a:pt x="463677" y="394145"/>
                      <a:pt x="459867" y="398145"/>
                    </a:cubicBezTo>
                    <a:cubicBezTo>
                      <a:pt x="453295" y="404813"/>
                      <a:pt x="447008" y="408527"/>
                      <a:pt x="442246" y="411099"/>
                    </a:cubicBezTo>
                    <a:cubicBezTo>
                      <a:pt x="439769" y="402812"/>
                      <a:pt x="436721" y="393764"/>
                      <a:pt x="432721" y="383762"/>
                    </a:cubicBezTo>
                    <a:cubicBezTo>
                      <a:pt x="426625" y="368903"/>
                      <a:pt x="418338" y="352044"/>
                      <a:pt x="405479" y="334899"/>
                    </a:cubicBezTo>
                    <a:cubicBezTo>
                      <a:pt x="399002" y="326422"/>
                      <a:pt x="391382" y="317468"/>
                      <a:pt x="381095" y="310134"/>
                    </a:cubicBezTo>
                    <a:cubicBezTo>
                      <a:pt x="376238" y="306705"/>
                      <a:pt x="370618" y="303657"/>
                      <a:pt x="364427" y="301466"/>
                    </a:cubicBezTo>
                    <a:cubicBezTo>
                      <a:pt x="370618" y="299371"/>
                      <a:pt x="376238" y="296323"/>
                      <a:pt x="381095" y="292799"/>
                    </a:cubicBezTo>
                    <a:cubicBezTo>
                      <a:pt x="391382" y="285464"/>
                      <a:pt x="399002" y="276511"/>
                      <a:pt x="405479" y="268034"/>
                    </a:cubicBezTo>
                    <a:cubicBezTo>
                      <a:pt x="418338" y="250889"/>
                      <a:pt x="426625" y="234029"/>
                      <a:pt x="432721" y="219170"/>
                    </a:cubicBezTo>
                    <a:cubicBezTo>
                      <a:pt x="436721" y="209264"/>
                      <a:pt x="439769" y="200216"/>
                      <a:pt x="442246" y="191834"/>
                    </a:cubicBezTo>
                    <a:cubicBezTo>
                      <a:pt x="447008" y="194501"/>
                      <a:pt x="453295" y="198120"/>
                      <a:pt x="459867" y="204788"/>
                    </a:cubicBezTo>
                    <a:close/>
                    <a:moveTo>
                      <a:pt x="331375" y="140399"/>
                    </a:moveTo>
                    <a:cubicBezTo>
                      <a:pt x="331946" y="140970"/>
                      <a:pt x="332518" y="141446"/>
                      <a:pt x="333089" y="142018"/>
                    </a:cubicBezTo>
                    <a:cubicBezTo>
                      <a:pt x="333566" y="142589"/>
                      <a:pt x="333947" y="142970"/>
                      <a:pt x="334518" y="143637"/>
                    </a:cubicBezTo>
                    <a:cubicBezTo>
                      <a:pt x="336899" y="146209"/>
                      <a:pt x="339757" y="149257"/>
                      <a:pt x="343186" y="153067"/>
                    </a:cubicBezTo>
                    <a:cubicBezTo>
                      <a:pt x="346615" y="156781"/>
                      <a:pt x="350996" y="161068"/>
                      <a:pt x="355378" y="166306"/>
                    </a:cubicBezTo>
                    <a:cubicBezTo>
                      <a:pt x="359664" y="171545"/>
                      <a:pt x="364331" y="178213"/>
                      <a:pt x="364808" y="186785"/>
                    </a:cubicBezTo>
                    <a:cubicBezTo>
                      <a:pt x="365093" y="191072"/>
                      <a:pt x="364331" y="195644"/>
                      <a:pt x="362141" y="199835"/>
                    </a:cubicBezTo>
                    <a:cubicBezTo>
                      <a:pt x="360045" y="204026"/>
                      <a:pt x="356330" y="207740"/>
                      <a:pt x="351377" y="209836"/>
                    </a:cubicBezTo>
                    <a:cubicBezTo>
                      <a:pt x="347948" y="211360"/>
                      <a:pt x="344043" y="211741"/>
                      <a:pt x="340614" y="210788"/>
                    </a:cubicBezTo>
                    <a:cubicBezTo>
                      <a:pt x="337185" y="209931"/>
                      <a:pt x="334137" y="207740"/>
                      <a:pt x="332232" y="205073"/>
                    </a:cubicBezTo>
                    <a:cubicBezTo>
                      <a:pt x="330041" y="202025"/>
                      <a:pt x="329375" y="198596"/>
                      <a:pt x="329660" y="196215"/>
                    </a:cubicBezTo>
                    <a:cubicBezTo>
                      <a:pt x="329851" y="193739"/>
                      <a:pt x="330708" y="192024"/>
                      <a:pt x="331089" y="191072"/>
                    </a:cubicBezTo>
                    <a:cubicBezTo>
                      <a:pt x="331946" y="188786"/>
                      <a:pt x="332518" y="186690"/>
                      <a:pt x="333089" y="184594"/>
                    </a:cubicBezTo>
                    <a:cubicBezTo>
                      <a:pt x="333566" y="182499"/>
                      <a:pt x="334137" y="180308"/>
                      <a:pt x="333280" y="178499"/>
                    </a:cubicBezTo>
                    <a:cubicBezTo>
                      <a:pt x="332518" y="176689"/>
                      <a:pt x="330041" y="175641"/>
                      <a:pt x="326612" y="176689"/>
                    </a:cubicBezTo>
                    <a:cubicBezTo>
                      <a:pt x="323183" y="177641"/>
                      <a:pt x="319278" y="181166"/>
                      <a:pt x="317468" y="186214"/>
                    </a:cubicBezTo>
                    <a:cubicBezTo>
                      <a:pt x="316706" y="188309"/>
                      <a:pt x="315849" y="192500"/>
                      <a:pt x="316897" y="197739"/>
                    </a:cubicBezTo>
                    <a:cubicBezTo>
                      <a:pt x="317945" y="202978"/>
                      <a:pt x="321374" y="208312"/>
                      <a:pt x="326041" y="211646"/>
                    </a:cubicBezTo>
                    <a:cubicBezTo>
                      <a:pt x="330137" y="214598"/>
                      <a:pt x="334804" y="216408"/>
                      <a:pt x="339566" y="216884"/>
                    </a:cubicBezTo>
                    <a:cubicBezTo>
                      <a:pt x="344424" y="217361"/>
                      <a:pt x="349187" y="216408"/>
                      <a:pt x="353378" y="214503"/>
                    </a:cubicBezTo>
                    <a:cubicBezTo>
                      <a:pt x="359378" y="211836"/>
                      <a:pt x="363855" y="207169"/>
                      <a:pt x="366427" y="202025"/>
                    </a:cubicBezTo>
                    <a:cubicBezTo>
                      <a:pt x="368999" y="196882"/>
                      <a:pt x="369761" y="191357"/>
                      <a:pt x="369284" y="186404"/>
                    </a:cubicBezTo>
                    <a:cubicBezTo>
                      <a:pt x="368427" y="176213"/>
                      <a:pt x="362903" y="168974"/>
                      <a:pt x="358235" y="163640"/>
                    </a:cubicBezTo>
                    <a:cubicBezTo>
                      <a:pt x="355187" y="160306"/>
                      <a:pt x="352425" y="157544"/>
                      <a:pt x="349758" y="155067"/>
                    </a:cubicBezTo>
                    <a:cubicBezTo>
                      <a:pt x="351758" y="156305"/>
                      <a:pt x="353663" y="157544"/>
                      <a:pt x="355664" y="158782"/>
                    </a:cubicBezTo>
                    <a:cubicBezTo>
                      <a:pt x="368141" y="165926"/>
                      <a:pt x="380714" y="171069"/>
                      <a:pt x="392811" y="175451"/>
                    </a:cubicBezTo>
                    <a:cubicBezTo>
                      <a:pt x="395669" y="176879"/>
                      <a:pt x="398907" y="178499"/>
                      <a:pt x="402431" y="180499"/>
                    </a:cubicBezTo>
                    <a:cubicBezTo>
                      <a:pt x="406813" y="183071"/>
                      <a:pt x="411766" y="186690"/>
                      <a:pt x="414242" y="192596"/>
                    </a:cubicBezTo>
                    <a:cubicBezTo>
                      <a:pt x="415481" y="195548"/>
                      <a:pt x="416147" y="198977"/>
                      <a:pt x="415671" y="202502"/>
                    </a:cubicBezTo>
                    <a:cubicBezTo>
                      <a:pt x="415195" y="206026"/>
                      <a:pt x="413576" y="209550"/>
                      <a:pt x="410623" y="212312"/>
                    </a:cubicBezTo>
                    <a:cubicBezTo>
                      <a:pt x="408527" y="214217"/>
                      <a:pt x="405860" y="215551"/>
                      <a:pt x="403289" y="215741"/>
                    </a:cubicBezTo>
                    <a:cubicBezTo>
                      <a:pt x="400622" y="215932"/>
                      <a:pt x="397955" y="215170"/>
                      <a:pt x="395954" y="213741"/>
                    </a:cubicBezTo>
                    <a:cubicBezTo>
                      <a:pt x="393573" y="212122"/>
                      <a:pt x="392335" y="209836"/>
                      <a:pt x="391859" y="208121"/>
                    </a:cubicBezTo>
                    <a:cubicBezTo>
                      <a:pt x="391382" y="206312"/>
                      <a:pt x="391573" y="204883"/>
                      <a:pt x="391573" y="204121"/>
                    </a:cubicBezTo>
                    <a:cubicBezTo>
                      <a:pt x="391573" y="202311"/>
                      <a:pt x="391573" y="200692"/>
                      <a:pt x="391382" y="199073"/>
                    </a:cubicBezTo>
                    <a:cubicBezTo>
                      <a:pt x="391192" y="197453"/>
                      <a:pt x="391001" y="195834"/>
                      <a:pt x="389954" y="194691"/>
                    </a:cubicBezTo>
                    <a:cubicBezTo>
                      <a:pt x="389001" y="193643"/>
                      <a:pt x="386906" y="193453"/>
                      <a:pt x="384810" y="195072"/>
                    </a:cubicBezTo>
                    <a:cubicBezTo>
                      <a:pt x="382619" y="196596"/>
                      <a:pt x="380714" y="200120"/>
                      <a:pt x="380714" y="204121"/>
                    </a:cubicBezTo>
                    <a:cubicBezTo>
                      <a:pt x="380714" y="205740"/>
                      <a:pt x="381095" y="208979"/>
                      <a:pt x="383191" y="212408"/>
                    </a:cubicBezTo>
                    <a:cubicBezTo>
                      <a:pt x="385286" y="215837"/>
                      <a:pt x="389096" y="218789"/>
                      <a:pt x="393192" y="219932"/>
                    </a:cubicBezTo>
                    <a:cubicBezTo>
                      <a:pt x="396812" y="220980"/>
                      <a:pt x="400526" y="221075"/>
                      <a:pt x="404051" y="220218"/>
                    </a:cubicBezTo>
                    <a:cubicBezTo>
                      <a:pt x="407575" y="219361"/>
                      <a:pt x="410718" y="217456"/>
                      <a:pt x="413195" y="215075"/>
                    </a:cubicBezTo>
                    <a:cubicBezTo>
                      <a:pt x="416719" y="211741"/>
                      <a:pt x="418814" y="207264"/>
                      <a:pt x="419291" y="202978"/>
                    </a:cubicBezTo>
                    <a:cubicBezTo>
                      <a:pt x="419767" y="198692"/>
                      <a:pt x="418910" y="194596"/>
                      <a:pt x="417386" y="191167"/>
                    </a:cubicBezTo>
                    <a:cubicBezTo>
                      <a:pt x="415195" y="186404"/>
                      <a:pt x="411766" y="183166"/>
                      <a:pt x="408432" y="180785"/>
                    </a:cubicBezTo>
                    <a:cubicBezTo>
                      <a:pt x="417957" y="183928"/>
                      <a:pt x="427006" y="186976"/>
                      <a:pt x="435674" y="190119"/>
                    </a:cubicBezTo>
                    <a:cubicBezTo>
                      <a:pt x="432911" y="198215"/>
                      <a:pt x="429578" y="207074"/>
                      <a:pt x="425291" y="216694"/>
                    </a:cubicBezTo>
                    <a:cubicBezTo>
                      <a:pt x="418910" y="230981"/>
                      <a:pt x="410528" y="246983"/>
                      <a:pt x="397955" y="263081"/>
                    </a:cubicBezTo>
                    <a:cubicBezTo>
                      <a:pt x="391668" y="271082"/>
                      <a:pt x="384429" y="279178"/>
                      <a:pt x="375285" y="285464"/>
                    </a:cubicBezTo>
                    <a:cubicBezTo>
                      <a:pt x="366332" y="291751"/>
                      <a:pt x="354902" y="296037"/>
                      <a:pt x="343091" y="294894"/>
                    </a:cubicBezTo>
                    <a:cubicBezTo>
                      <a:pt x="334709" y="294227"/>
                      <a:pt x="327184" y="289655"/>
                      <a:pt x="322707" y="283178"/>
                    </a:cubicBezTo>
                    <a:cubicBezTo>
                      <a:pt x="318230" y="276701"/>
                      <a:pt x="317945" y="269081"/>
                      <a:pt x="321183" y="263271"/>
                    </a:cubicBezTo>
                    <a:cubicBezTo>
                      <a:pt x="322993" y="260033"/>
                      <a:pt x="325660" y="257461"/>
                      <a:pt x="328232" y="256032"/>
                    </a:cubicBezTo>
                    <a:cubicBezTo>
                      <a:pt x="330803" y="254603"/>
                      <a:pt x="333566" y="254127"/>
                      <a:pt x="336042" y="254127"/>
                    </a:cubicBezTo>
                    <a:cubicBezTo>
                      <a:pt x="341090" y="254127"/>
                      <a:pt x="349472" y="255937"/>
                      <a:pt x="356426" y="265557"/>
                    </a:cubicBezTo>
                    <a:cubicBezTo>
                      <a:pt x="357378" y="267176"/>
                      <a:pt x="358140" y="269081"/>
                      <a:pt x="359569" y="270510"/>
                    </a:cubicBezTo>
                    <a:cubicBezTo>
                      <a:pt x="360902" y="271844"/>
                      <a:pt x="363093" y="272606"/>
                      <a:pt x="365760" y="271558"/>
                    </a:cubicBezTo>
                    <a:cubicBezTo>
                      <a:pt x="368427" y="270605"/>
                      <a:pt x="371475" y="267653"/>
                      <a:pt x="373190" y="263081"/>
                    </a:cubicBezTo>
                    <a:cubicBezTo>
                      <a:pt x="374047" y="260794"/>
                      <a:pt x="374523" y="258128"/>
                      <a:pt x="374428" y="255175"/>
                    </a:cubicBezTo>
                    <a:cubicBezTo>
                      <a:pt x="374333" y="252127"/>
                      <a:pt x="373571" y="248984"/>
                      <a:pt x="372237" y="246031"/>
                    </a:cubicBezTo>
                    <a:cubicBezTo>
                      <a:pt x="369570" y="240030"/>
                      <a:pt x="364712" y="234982"/>
                      <a:pt x="358807" y="231839"/>
                    </a:cubicBezTo>
                    <a:cubicBezTo>
                      <a:pt x="353949" y="229076"/>
                      <a:pt x="343091" y="225933"/>
                      <a:pt x="331089" y="229362"/>
                    </a:cubicBezTo>
                    <a:cubicBezTo>
                      <a:pt x="325184" y="231077"/>
                      <a:pt x="318897" y="234315"/>
                      <a:pt x="313849" y="239554"/>
                    </a:cubicBezTo>
                    <a:cubicBezTo>
                      <a:pt x="310325" y="243173"/>
                      <a:pt x="307753" y="247460"/>
                      <a:pt x="305943" y="252031"/>
                    </a:cubicBezTo>
                    <a:cubicBezTo>
                      <a:pt x="304133" y="247460"/>
                      <a:pt x="301562" y="243078"/>
                      <a:pt x="298037" y="239554"/>
                    </a:cubicBezTo>
                    <a:cubicBezTo>
                      <a:pt x="293084" y="234410"/>
                      <a:pt x="286798" y="231077"/>
                      <a:pt x="280797" y="229362"/>
                    </a:cubicBezTo>
                    <a:cubicBezTo>
                      <a:pt x="268700" y="225933"/>
                      <a:pt x="257937" y="229076"/>
                      <a:pt x="253079" y="231839"/>
                    </a:cubicBezTo>
                    <a:cubicBezTo>
                      <a:pt x="247174" y="234982"/>
                      <a:pt x="242221" y="240030"/>
                      <a:pt x="239649" y="246031"/>
                    </a:cubicBezTo>
                    <a:cubicBezTo>
                      <a:pt x="238316" y="248984"/>
                      <a:pt x="237554" y="252127"/>
                      <a:pt x="237458" y="255175"/>
                    </a:cubicBezTo>
                    <a:cubicBezTo>
                      <a:pt x="237458" y="258128"/>
                      <a:pt x="237839" y="260794"/>
                      <a:pt x="238697" y="263081"/>
                    </a:cubicBezTo>
                    <a:cubicBezTo>
                      <a:pt x="240411" y="267653"/>
                      <a:pt x="243459" y="270510"/>
                      <a:pt x="246126" y="271558"/>
                    </a:cubicBezTo>
                    <a:cubicBezTo>
                      <a:pt x="248793" y="272606"/>
                      <a:pt x="250984" y="271844"/>
                      <a:pt x="252317" y="270510"/>
                    </a:cubicBezTo>
                    <a:cubicBezTo>
                      <a:pt x="253746" y="269081"/>
                      <a:pt x="254508" y="267272"/>
                      <a:pt x="255461" y="265557"/>
                    </a:cubicBezTo>
                    <a:cubicBezTo>
                      <a:pt x="262509" y="255937"/>
                      <a:pt x="270796" y="254222"/>
                      <a:pt x="275844" y="254127"/>
                    </a:cubicBezTo>
                    <a:cubicBezTo>
                      <a:pt x="278321" y="254127"/>
                      <a:pt x="281083" y="254603"/>
                      <a:pt x="283655" y="256032"/>
                    </a:cubicBezTo>
                    <a:cubicBezTo>
                      <a:pt x="286322" y="257461"/>
                      <a:pt x="288893" y="259937"/>
                      <a:pt x="290703" y="263271"/>
                    </a:cubicBezTo>
                    <a:cubicBezTo>
                      <a:pt x="294037" y="268986"/>
                      <a:pt x="293751" y="276606"/>
                      <a:pt x="289179" y="283178"/>
                    </a:cubicBezTo>
                    <a:cubicBezTo>
                      <a:pt x="284702" y="289655"/>
                      <a:pt x="277178" y="294132"/>
                      <a:pt x="268796" y="294894"/>
                    </a:cubicBezTo>
                    <a:cubicBezTo>
                      <a:pt x="256985" y="296037"/>
                      <a:pt x="245555" y="291751"/>
                      <a:pt x="236601" y="285464"/>
                    </a:cubicBezTo>
                    <a:cubicBezTo>
                      <a:pt x="227457" y="279178"/>
                      <a:pt x="220218" y="271082"/>
                      <a:pt x="213932" y="263081"/>
                    </a:cubicBezTo>
                    <a:cubicBezTo>
                      <a:pt x="201359" y="246983"/>
                      <a:pt x="192977" y="230981"/>
                      <a:pt x="186595" y="216694"/>
                    </a:cubicBezTo>
                    <a:cubicBezTo>
                      <a:pt x="182309" y="207074"/>
                      <a:pt x="178975" y="198215"/>
                      <a:pt x="176213" y="190119"/>
                    </a:cubicBezTo>
                    <a:cubicBezTo>
                      <a:pt x="184880" y="186976"/>
                      <a:pt x="193929" y="184023"/>
                      <a:pt x="203454" y="180785"/>
                    </a:cubicBezTo>
                    <a:cubicBezTo>
                      <a:pt x="200025" y="183166"/>
                      <a:pt x="196691" y="186404"/>
                      <a:pt x="194501" y="191167"/>
                    </a:cubicBezTo>
                    <a:cubicBezTo>
                      <a:pt x="192977" y="194596"/>
                      <a:pt x="192119" y="198596"/>
                      <a:pt x="192596" y="202978"/>
                    </a:cubicBezTo>
                    <a:cubicBezTo>
                      <a:pt x="193072" y="207264"/>
                      <a:pt x="195167" y="211741"/>
                      <a:pt x="198692" y="215075"/>
                    </a:cubicBezTo>
                    <a:cubicBezTo>
                      <a:pt x="201263" y="217456"/>
                      <a:pt x="204311" y="219361"/>
                      <a:pt x="207836" y="220218"/>
                    </a:cubicBezTo>
                    <a:cubicBezTo>
                      <a:pt x="211360" y="221075"/>
                      <a:pt x="215075" y="220980"/>
                      <a:pt x="218694" y="219932"/>
                    </a:cubicBezTo>
                    <a:cubicBezTo>
                      <a:pt x="222790" y="218789"/>
                      <a:pt x="226600" y="215837"/>
                      <a:pt x="228695" y="212408"/>
                    </a:cubicBezTo>
                    <a:cubicBezTo>
                      <a:pt x="230791" y="208979"/>
                      <a:pt x="231172" y="205740"/>
                      <a:pt x="231172" y="204121"/>
                    </a:cubicBezTo>
                    <a:cubicBezTo>
                      <a:pt x="231172" y="200120"/>
                      <a:pt x="229267" y="196691"/>
                      <a:pt x="227076" y="195072"/>
                    </a:cubicBezTo>
                    <a:cubicBezTo>
                      <a:pt x="224885" y="193453"/>
                      <a:pt x="222885" y="193548"/>
                      <a:pt x="221933" y="194691"/>
                    </a:cubicBezTo>
                    <a:cubicBezTo>
                      <a:pt x="220885" y="195834"/>
                      <a:pt x="220694" y="197453"/>
                      <a:pt x="220504" y="199073"/>
                    </a:cubicBezTo>
                    <a:cubicBezTo>
                      <a:pt x="220313" y="200692"/>
                      <a:pt x="220218" y="202311"/>
                      <a:pt x="220313" y="204121"/>
                    </a:cubicBezTo>
                    <a:cubicBezTo>
                      <a:pt x="220313" y="204883"/>
                      <a:pt x="220504" y="206312"/>
                      <a:pt x="220028" y="208121"/>
                    </a:cubicBezTo>
                    <a:cubicBezTo>
                      <a:pt x="219647" y="209836"/>
                      <a:pt x="218313" y="212122"/>
                      <a:pt x="215932" y="213741"/>
                    </a:cubicBezTo>
                    <a:cubicBezTo>
                      <a:pt x="213932" y="215170"/>
                      <a:pt x="211265" y="215932"/>
                      <a:pt x="208598" y="215741"/>
                    </a:cubicBezTo>
                    <a:cubicBezTo>
                      <a:pt x="205931" y="215551"/>
                      <a:pt x="203264" y="214217"/>
                      <a:pt x="201263" y="212312"/>
                    </a:cubicBezTo>
                    <a:cubicBezTo>
                      <a:pt x="198311" y="209645"/>
                      <a:pt x="196691" y="206026"/>
                      <a:pt x="196215" y="202502"/>
                    </a:cubicBezTo>
                    <a:cubicBezTo>
                      <a:pt x="195739" y="198977"/>
                      <a:pt x="196406" y="195548"/>
                      <a:pt x="197644" y="192596"/>
                    </a:cubicBezTo>
                    <a:cubicBezTo>
                      <a:pt x="200120" y="186690"/>
                      <a:pt x="205169" y="183071"/>
                      <a:pt x="209455" y="180499"/>
                    </a:cubicBezTo>
                    <a:cubicBezTo>
                      <a:pt x="212979" y="178499"/>
                      <a:pt x="216122" y="176879"/>
                      <a:pt x="219075" y="175451"/>
                    </a:cubicBezTo>
                    <a:cubicBezTo>
                      <a:pt x="231172" y="171069"/>
                      <a:pt x="243745" y="165926"/>
                      <a:pt x="256223" y="158782"/>
                    </a:cubicBezTo>
                    <a:cubicBezTo>
                      <a:pt x="258223" y="157639"/>
                      <a:pt x="260128" y="156401"/>
                      <a:pt x="262128" y="155067"/>
                    </a:cubicBezTo>
                    <a:cubicBezTo>
                      <a:pt x="259556" y="157544"/>
                      <a:pt x="256699" y="160306"/>
                      <a:pt x="253651" y="163640"/>
                    </a:cubicBezTo>
                    <a:cubicBezTo>
                      <a:pt x="248984" y="168974"/>
                      <a:pt x="243459" y="176213"/>
                      <a:pt x="242602" y="186404"/>
                    </a:cubicBezTo>
                    <a:cubicBezTo>
                      <a:pt x="242221" y="191357"/>
                      <a:pt x="242983" y="196882"/>
                      <a:pt x="245459" y="202025"/>
                    </a:cubicBezTo>
                    <a:cubicBezTo>
                      <a:pt x="248031" y="207169"/>
                      <a:pt x="252508" y="211836"/>
                      <a:pt x="258509" y="214503"/>
                    </a:cubicBezTo>
                    <a:cubicBezTo>
                      <a:pt x="262795" y="216408"/>
                      <a:pt x="267557" y="217361"/>
                      <a:pt x="272320" y="216884"/>
                    </a:cubicBezTo>
                    <a:cubicBezTo>
                      <a:pt x="277178" y="216408"/>
                      <a:pt x="281845" y="214598"/>
                      <a:pt x="285845" y="211646"/>
                    </a:cubicBezTo>
                    <a:cubicBezTo>
                      <a:pt x="290513" y="208312"/>
                      <a:pt x="293942" y="202978"/>
                      <a:pt x="294989" y="197739"/>
                    </a:cubicBezTo>
                    <a:cubicBezTo>
                      <a:pt x="296132" y="192500"/>
                      <a:pt x="295180" y="188309"/>
                      <a:pt x="294418" y="186214"/>
                    </a:cubicBezTo>
                    <a:cubicBezTo>
                      <a:pt x="292608" y="181166"/>
                      <a:pt x="288703" y="177737"/>
                      <a:pt x="285274" y="176689"/>
                    </a:cubicBezTo>
                    <a:cubicBezTo>
                      <a:pt x="281845" y="175641"/>
                      <a:pt x="279368" y="176689"/>
                      <a:pt x="278606" y="178499"/>
                    </a:cubicBezTo>
                    <a:cubicBezTo>
                      <a:pt x="277844" y="180404"/>
                      <a:pt x="278321" y="182499"/>
                      <a:pt x="278797" y="184594"/>
                    </a:cubicBezTo>
                    <a:cubicBezTo>
                      <a:pt x="279368" y="186690"/>
                      <a:pt x="279940" y="188786"/>
                      <a:pt x="280797" y="191072"/>
                    </a:cubicBezTo>
                    <a:cubicBezTo>
                      <a:pt x="281083" y="192024"/>
                      <a:pt x="282035" y="193834"/>
                      <a:pt x="282226" y="196215"/>
                    </a:cubicBezTo>
                    <a:cubicBezTo>
                      <a:pt x="282512" y="198501"/>
                      <a:pt x="281845" y="201930"/>
                      <a:pt x="279654" y="205073"/>
                    </a:cubicBezTo>
                    <a:cubicBezTo>
                      <a:pt x="277749" y="207740"/>
                      <a:pt x="274701" y="209931"/>
                      <a:pt x="271272" y="210788"/>
                    </a:cubicBezTo>
                    <a:cubicBezTo>
                      <a:pt x="267843" y="211741"/>
                      <a:pt x="263938" y="211265"/>
                      <a:pt x="260509" y="209836"/>
                    </a:cubicBezTo>
                    <a:cubicBezTo>
                      <a:pt x="255651" y="207740"/>
                      <a:pt x="251936" y="204026"/>
                      <a:pt x="249746" y="199835"/>
                    </a:cubicBezTo>
                    <a:cubicBezTo>
                      <a:pt x="247555" y="195644"/>
                      <a:pt x="246888" y="190976"/>
                      <a:pt x="247079" y="186785"/>
                    </a:cubicBezTo>
                    <a:cubicBezTo>
                      <a:pt x="247555" y="178213"/>
                      <a:pt x="252222" y="171545"/>
                      <a:pt x="256508" y="166306"/>
                    </a:cubicBezTo>
                    <a:cubicBezTo>
                      <a:pt x="260890" y="161068"/>
                      <a:pt x="265271" y="156781"/>
                      <a:pt x="268700" y="153067"/>
                    </a:cubicBezTo>
                    <a:cubicBezTo>
                      <a:pt x="272129" y="149352"/>
                      <a:pt x="275082" y="146209"/>
                      <a:pt x="277368" y="143637"/>
                    </a:cubicBezTo>
                    <a:cubicBezTo>
                      <a:pt x="277940" y="143066"/>
                      <a:pt x="278321" y="142589"/>
                      <a:pt x="278797" y="142018"/>
                    </a:cubicBezTo>
                    <a:cubicBezTo>
                      <a:pt x="279368" y="141446"/>
                      <a:pt x="279940" y="140970"/>
                      <a:pt x="280511" y="140399"/>
                    </a:cubicBezTo>
                    <a:cubicBezTo>
                      <a:pt x="283464" y="137541"/>
                      <a:pt x="286322" y="134493"/>
                      <a:pt x="288989" y="131255"/>
                    </a:cubicBezTo>
                    <a:cubicBezTo>
                      <a:pt x="288227" y="134874"/>
                      <a:pt x="287750" y="138684"/>
                      <a:pt x="287750" y="142589"/>
                    </a:cubicBezTo>
                    <a:cubicBezTo>
                      <a:pt x="287750" y="164973"/>
                      <a:pt x="302800" y="182690"/>
                      <a:pt x="303467" y="183452"/>
                    </a:cubicBezTo>
                    <a:lnTo>
                      <a:pt x="305657" y="185928"/>
                    </a:lnTo>
                    <a:lnTo>
                      <a:pt x="307848" y="183452"/>
                    </a:lnTo>
                    <a:cubicBezTo>
                      <a:pt x="308515" y="182690"/>
                      <a:pt x="323564" y="164973"/>
                      <a:pt x="323564" y="142589"/>
                    </a:cubicBezTo>
                    <a:cubicBezTo>
                      <a:pt x="323564" y="138684"/>
                      <a:pt x="323088" y="134874"/>
                      <a:pt x="322326" y="131255"/>
                    </a:cubicBezTo>
                    <a:cubicBezTo>
                      <a:pt x="324993" y="134493"/>
                      <a:pt x="327851" y="137636"/>
                      <a:pt x="330803" y="140399"/>
                    </a:cubicBezTo>
                    <a:close/>
                    <a:moveTo>
                      <a:pt x="318516" y="142589"/>
                    </a:moveTo>
                    <a:cubicBezTo>
                      <a:pt x="318516" y="157925"/>
                      <a:pt x="310325" y="171355"/>
                      <a:pt x="306324" y="176975"/>
                    </a:cubicBezTo>
                    <a:cubicBezTo>
                      <a:pt x="302324" y="171355"/>
                      <a:pt x="294132" y="158020"/>
                      <a:pt x="294132" y="142589"/>
                    </a:cubicBezTo>
                    <a:cubicBezTo>
                      <a:pt x="294132" y="127159"/>
                      <a:pt x="302324" y="113824"/>
                      <a:pt x="306324" y="108204"/>
                    </a:cubicBezTo>
                    <a:cubicBezTo>
                      <a:pt x="310325" y="113824"/>
                      <a:pt x="318516" y="127159"/>
                      <a:pt x="318516" y="142589"/>
                    </a:cubicBezTo>
                    <a:close/>
                    <a:moveTo>
                      <a:pt x="326803" y="32671"/>
                    </a:moveTo>
                    <a:cubicBezTo>
                      <a:pt x="316611" y="40958"/>
                      <a:pt x="309753" y="52197"/>
                      <a:pt x="306419" y="64484"/>
                    </a:cubicBezTo>
                    <a:cubicBezTo>
                      <a:pt x="302990" y="52292"/>
                      <a:pt x="296132" y="41053"/>
                      <a:pt x="286036" y="32671"/>
                    </a:cubicBezTo>
                    <a:lnTo>
                      <a:pt x="326898" y="3267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26" name="Google Shape;820;p31"/>
              <p:cNvSpPr/>
              <p:nvPr/>
            </p:nvSpPr>
            <p:spPr>
              <a:xfrm>
                <a:off x="5301578" y="3159168"/>
                <a:ext cx="164640" cy="121881"/>
              </a:xfrm>
              <a:custGeom>
                <a:avLst/>
                <a:gdLst/>
                <a:ahLst/>
                <a:cxnLst/>
                <a:rect l="l" t="t" r="r" b="b"/>
                <a:pathLst>
                  <a:path w="164640" h="121881" extrusionOk="0">
                    <a:moveTo>
                      <a:pt x="13371" y="104192"/>
                    </a:moveTo>
                    <a:cubicBezTo>
                      <a:pt x="19658" y="106954"/>
                      <a:pt x="26897" y="104002"/>
                      <a:pt x="29659" y="97715"/>
                    </a:cubicBezTo>
                    <a:cubicBezTo>
                      <a:pt x="32231" y="91714"/>
                      <a:pt x="29659" y="84856"/>
                      <a:pt x="24039" y="81904"/>
                    </a:cubicBezTo>
                    <a:cubicBezTo>
                      <a:pt x="21372" y="80284"/>
                      <a:pt x="17848" y="79237"/>
                      <a:pt x="13657" y="79903"/>
                    </a:cubicBezTo>
                    <a:cubicBezTo>
                      <a:pt x="10038" y="80380"/>
                      <a:pt x="6228" y="82570"/>
                      <a:pt x="3561" y="86190"/>
                    </a:cubicBezTo>
                    <a:cubicBezTo>
                      <a:pt x="894" y="89714"/>
                      <a:pt x="-726" y="94858"/>
                      <a:pt x="322" y="100192"/>
                    </a:cubicBezTo>
                    <a:cubicBezTo>
                      <a:pt x="1275" y="105526"/>
                      <a:pt x="4608" y="110669"/>
                      <a:pt x="9562" y="114384"/>
                    </a:cubicBezTo>
                    <a:cubicBezTo>
                      <a:pt x="14514" y="118194"/>
                      <a:pt x="20991" y="120289"/>
                      <a:pt x="27754" y="121147"/>
                    </a:cubicBezTo>
                    <a:cubicBezTo>
                      <a:pt x="41280" y="122956"/>
                      <a:pt x="56901" y="121432"/>
                      <a:pt x="73760" y="116479"/>
                    </a:cubicBezTo>
                    <a:cubicBezTo>
                      <a:pt x="82237" y="114098"/>
                      <a:pt x="90905" y="110955"/>
                      <a:pt x="100049" y="107240"/>
                    </a:cubicBezTo>
                    <a:cubicBezTo>
                      <a:pt x="109193" y="103525"/>
                      <a:pt x="118813" y="99049"/>
                      <a:pt x="128338" y="92667"/>
                    </a:cubicBezTo>
                    <a:cubicBezTo>
                      <a:pt x="141768" y="83713"/>
                      <a:pt x="153960" y="71331"/>
                      <a:pt x="160533" y="55329"/>
                    </a:cubicBezTo>
                    <a:cubicBezTo>
                      <a:pt x="164438" y="46280"/>
                      <a:pt x="165581" y="35707"/>
                      <a:pt x="163866" y="26944"/>
                    </a:cubicBezTo>
                    <a:cubicBezTo>
                      <a:pt x="162438" y="18181"/>
                      <a:pt x="158151" y="11323"/>
                      <a:pt x="155199" y="8275"/>
                    </a:cubicBezTo>
                    <a:cubicBezTo>
                      <a:pt x="151770" y="4561"/>
                      <a:pt x="147102" y="1798"/>
                      <a:pt x="142530" y="655"/>
                    </a:cubicBezTo>
                    <a:cubicBezTo>
                      <a:pt x="137958" y="-488"/>
                      <a:pt x="133672" y="-11"/>
                      <a:pt x="130434" y="1132"/>
                    </a:cubicBezTo>
                    <a:cubicBezTo>
                      <a:pt x="127100" y="2370"/>
                      <a:pt x="124909" y="4370"/>
                      <a:pt x="123862" y="6180"/>
                    </a:cubicBezTo>
                    <a:cubicBezTo>
                      <a:pt x="122814" y="8085"/>
                      <a:pt x="122909" y="9704"/>
                      <a:pt x="123671" y="10942"/>
                    </a:cubicBezTo>
                    <a:cubicBezTo>
                      <a:pt x="125385" y="13419"/>
                      <a:pt x="128719" y="14562"/>
                      <a:pt x="131386" y="16467"/>
                    </a:cubicBezTo>
                    <a:cubicBezTo>
                      <a:pt x="132815" y="17324"/>
                      <a:pt x="134148" y="18372"/>
                      <a:pt x="135482" y="19420"/>
                    </a:cubicBezTo>
                    <a:cubicBezTo>
                      <a:pt x="136720" y="20467"/>
                      <a:pt x="137863" y="21610"/>
                      <a:pt x="139292" y="23134"/>
                    </a:cubicBezTo>
                    <a:cubicBezTo>
                      <a:pt x="140435" y="24373"/>
                      <a:pt x="143102" y="26944"/>
                      <a:pt x="145197" y="31993"/>
                    </a:cubicBezTo>
                    <a:cubicBezTo>
                      <a:pt x="147388" y="36850"/>
                      <a:pt x="148626" y="43899"/>
                      <a:pt x="147483" y="51614"/>
                    </a:cubicBezTo>
                    <a:cubicBezTo>
                      <a:pt x="146531" y="58282"/>
                      <a:pt x="143864" y="65044"/>
                      <a:pt x="139768" y="71045"/>
                    </a:cubicBezTo>
                    <a:cubicBezTo>
                      <a:pt x="135768" y="76951"/>
                      <a:pt x="130148" y="82189"/>
                      <a:pt x="123957" y="86476"/>
                    </a:cubicBezTo>
                    <a:cubicBezTo>
                      <a:pt x="115289" y="92476"/>
                      <a:pt x="106050" y="96763"/>
                      <a:pt x="97191" y="100477"/>
                    </a:cubicBezTo>
                    <a:cubicBezTo>
                      <a:pt x="88333" y="104192"/>
                      <a:pt x="79761" y="107335"/>
                      <a:pt x="71760" y="109812"/>
                    </a:cubicBezTo>
                    <a:cubicBezTo>
                      <a:pt x="55662" y="114765"/>
                      <a:pt x="40899" y="116479"/>
                      <a:pt x="28421" y="115241"/>
                    </a:cubicBezTo>
                    <a:cubicBezTo>
                      <a:pt x="22230" y="114574"/>
                      <a:pt x="16800" y="112955"/>
                      <a:pt x="12705" y="110002"/>
                    </a:cubicBezTo>
                    <a:cubicBezTo>
                      <a:pt x="8609" y="107145"/>
                      <a:pt x="5847" y="103144"/>
                      <a:pt x="4894" y="99144"/>
                    </a:cubicBezTo>
                    <a:cubicBezTo>
                      <a:pt x="3942" y="95429"/>
                      <a:pt x="4894" y="91905"/>
                      <a:pt x="6418" y="89047"/>
                    </a:cubicBezTo>
                    <a:cubicBezTo>
                      <a:pt x="4608" y="95048"/>
                      <a:pt x="7371" y="101525"/>
                      <a:pt x="13276" y="10409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27" name="Google Shape;821;p31"/>
              <p:cNvSpPr/>
              <p:nvPr/>
            </p:nvSpPr>
            <p:spPr>
              <a:xfrm>
                <a:off x="5177504" y="3510819"/>
                <a:ext cx="612266" cy="243459"/>
              </a:xfrm>
              <a:custGeom>
                <a:avLst/>
                <a:gdLst/>
                <a:ahLst/>
                <a:cxnLst/>
                <a:rect l="l" t="t" r="r" b="b"/>
                <a:pathLst>
                  <a:path w="612266" h="243459" extrusionOk="0">
                    <a:moveTo>
                      <a:pt x="157829" y="136779"/>
                    </a:moveTo>
                    <a:cubicBezTo>
                      <a:pt x="175165" y="199739"/>
                      <a:pt x="235839" y="243459"/>
                      <a:pt x="306134" y="243459"/>
                    </a:cubicBezTo>
                    <a:cubicBezTo>
                      <a:pt x="376428" y="243459"/>
                      <a:pt x="437102" y="199739"/>
                      <a:pt x="454438" y="136779"/>
                    </a:cubicBezTo>
                    <a:cubicBezTo>
                      <a:pt x="526828" y="110966"/>
                      <a:pt x="581692" y="68580"/>
                      <a:pt x="612267" y="17717"/>
                    </a:cubicBezTo>
                    <a:lnTo>
                      <a:pt x="612267" y="0"/>
                    </a:lnTo>
                    <a:cubicBezTo>
                      <a:pt x="584644" y="55626"/>
                      <a:pt x="527399" y="102299"/>
                      <a:pt x="449485" y="129540"/>
                    </a:cubicBezTo>
                    <a:lnTo>
                      <a:pt x="447389" y="130302"/>
                    </a:lnTo>
                    <a:lnTo>
                      <a:pt x="446818" y="132493"/>
                    </a:lnTo>
                    <a:cubicBezTo>
                      <a:pt x="431197" y="192881"/>
                      <a:pt x="373380" y="234982"/>
                      <a:pt x="306134" y="234982"/>
                    </a:cubicBezTo>
                    <a:cubicBezTo>
                      <a:pt x="238887" y="234982"/>
                      <a:pt x="180975" y="192786"/>
                      <a:pt x="165449" y="132493"/>
                    </a:cubicBezTo>
                    <a:lnTo>
                      <a:pt x="164878" y="130302"/>
                    </a:lnTo>
                    <a:lnTo>
                      <a:pt x="162782" y="129540"/>
                    </a:lnTo>
                    <a:cubicBezTo>
                      <a:pt x="84963" y="102299"/>
                      <a:pt x="27718" y="55626"/>
                      <a:pt x="0" y="0"/>
                    </a:cubicBezTo>
                    <a:lnTo>
                      <a:pt x="0" y="17717"/>
                    </a:lnTo>
                    <a:cubicBezTo>
                      <a:pt x="30480" y="68580"/>
                      <a:pt x="85439" y="110966"/>
                      <a:pt x="157829" y="13677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28" name="Google Shape;822;p31"/>
              <p:cNvSpPr/>
              <p:nvPr/>
            </p:nvSpPr>
            <p:spPr>
              <a:xfrm>
                <a:off x="5501151" y="3533040"/>
                <a:ext cx="164640" cy="121881"/>
              </a:xfrm>
              <a:custGeom>
                <a:avLst/>
                <a:gdLst/>
                <a:ahLst/>
                <a:cxnLst/>
                <a:rect l="l" t="t" r="r" b="b"/>
                <a:pathLst>
                  <a:path w="164640" h="121881" extrusionOk="0">
                    <a:moveTo>
                      <a:pt x="151269" y="17689"/>
                    </a:moveTo>
                    <a:cubicBezTo>
                      <a:pt x="144983" y="14927"/>
                      <a:pt x="137744" y="17880"/>
                      <a:pt x="134981" y="24166"/>
                    </a:cubicBezTo>
                    <a:cubicBezTo>
                      <a:pt x="132410" y="30167"/>
                      <a:pt x="134981" y="37025"/>
                      <a:pt x="140601" y="39978"/>
                    </a:cubicBezTo>
                    <a:cubicBezTo>
                      <a:pt x="143268" y="41597"/>
                      <a:pt x="146792" y="42645"/>
                      <a:pt x="150983" y="41978"/>
                    </a:cubicBezTo>
                    <a:cubicBezTo>
                      <a:pt x="154603" y="41502"/>
                      <a:pt x="158413" y="39311"/>
                      <a:pt x="161080" y="35692"/>
                    </a:cubicBezTo>
                    <a:cubicBezTo>
                      <a:pt x="163747" y="32167"/>
                      <a:pt x="165366" y="27024"/>
                      <a:pt x="164318" y="21690"/>
                    </a:cubicBezTo>
                    <a:cubicBezTo>
                      <a:pt x="163366" y="16356"/>
                      <a:pt x="160032" y="11212"/>
                      <a:pt x="155079" y="7498"/>
                    </a:cubicBezTo>
                    <a:cubicBezTo>
                      <a:pt x="150126" y="3688"/>
                      <a:pt x="143649" y="1592"/>
                      <a:pt x="136886" y="735"/>
                    </a:cubicBezTo>
                    <a:cubicBezTo>
                      <a:pt x="123361" y="-1075"/>
                      <a:pt x="107740" y="449"/>
                      <a:pt x="90881" y="5402"/>
                    </a:cubicBezTo>
                    <a:cubicBezTo>
                      <a:pt x="82403" y="7783"/>
                      <a:pt x="73736" y="10927"/>
                      <a:pt x="64592" y="14641"/>
                    </a:cubicBezTo>
                    <a:cubicBezTo>
                      <a:pt x="55448" y="18356"/>
                      <a:pt x="45827" y="22833"/>
                      <a:pt x="36302" y="29215"/>
                    </a:cubicBezTo>
                    <a:cubicBezTo>
                      <a:pt x="22872" y="38168"/>
                      <a:pt x="10680" y="50551"/>
                      <a:pt x="4108" y="66553"/>
                    </a:cubicBezTo>
                    <a:cubicBezTo>
                      <a:pt x="203" y="75601"/>
                      <a:pt x="-940" y="86174"/>
                      <a:pt x="774" y="94937"/>
                    </a:cubicBezTo>
                    <a:cubicBezTo>
                      <a:pt x="2203" y="103700"/>
                      <a:pt x="6489" y="110558"/>
                      <a:pt x="9442" y="113606"/>
                    </a:cubicBezTo>
                    <a:cubicBezTo>
                      <a:pt x="12871" y="117321"/>
                      <a:pt x="17538" y="120083"/>
                      <a:pt x="22110" y="121226"/>
                    </a:cubicBezTo>
                    <a:cubicBezTo>
                      <a:pt x="26682" y="122369"/>
                      <a:pt x="30968" y="121893"/>
                      <a:pt x="34207" y="120750"/>
                    </a:cubicBezTo>
                    <a:cubicBezTo>
                      <a:pt x="37541" y="119512"/>
                      <a:pt x="39731" y="117511"/>
                      <a:pt x="40779" y="115702"/>
                    </a:cubicBezTo>
                    <a:cubicBezTo>
                      <a:pt x="41827" y="113797"/>
                      <a:pt x="41732" y="112177"/>
                      <a:pt x="40970" y="110939"/>
                    </a:cubicBezTo>
                    <a:cubicBezTo>
                      <a:pt x="39255" y="108463"/>
                      <a:pt x="35921" y="107320"/>
                      <a:pt x="33254" y="105415"/>
                    </a:cubicBezTo>
                    <a:cubicBezTo>
                      <a:pt x="31826" y="104462"/>
                      <a:pt x="30492" y="103510"/>
                      <a:pt x="29159" y="102462"/>
                    </a:cubicBezTo>
                    <a:cubicBezTo>
                      <a:pt x="27920" y="101414"/>
                      <a:pt x="26777" y="100271"/>
                      <a:pt x="25349" y="98747"/>
                    </a:cubicBezTo>
                    <a:cubicBezTo>
                      <a:pt x="24206" y="97509"/>
                      <a:pt x="21539" y="94937"/>
                      <a:pt x="19443" y="89889"/>
                    </a:cubicBezTo>
                    <a:cubicBezTo>
                      <a:pt x="17252" y="85031"/>
                      <a:pt x="16014" y="77983"/>
                      <a:pt x="17157" y="70267"/>
                    </a:cubicBezTo>
                    <a:cubicBezTo>
                      <a:pt x="18110" y="63600"/>
                      <a:pt x="20777" y="56837"/>
                      <a:pt x="24872" y="50836"/>
                    </a:cubicBezTo>
                    <a:cubicBezTo>
                      <a:pt x="28873" y="44931"/>
                      <a:pt x="34493" y="39692"/>
                      <a:pt x="40684" y="35406"/>
                    </a:cubicBezTo>
                    <a:cubicBezTo>
                      <a:pt x="49352" y="29405"/>
                      <a:pt x="58591" y="25119"/>
                      <a:pt x="67449" y="21404"/>
                    </a:cubicBezTo>
                    <a:cubicBezTo>
                      <a:pt x="76307" y="17689"/>
                      <a:pt x="84880" y="14546"/>
                      <a:pt x="92881" y="12070"/>
                    </a:cubicBezTo>
                    <a:cubicBezTo>
                      <a:pt x="108978" y="7117"/>
                      <a:pt x="123742" y="5402"/>
                      <a:pt x="136220" y="6640"/>
                    </a:cubicBezTo>
                    <a:cubicBezTo>
                      <a:pt x="142411" y="7307"/>
                      <a:pt x="147840" y="8926"/>
                      <a:pt x="151936" y="11879"/>
                    </a:cubicBezTo>
                    <a:cubicBezTo>
                      <a:pt x="156032" y="14737"/>
                      <a:pt x="158794" y="18737"/>
                      <a:pt x="159746" y="22738"/>
                    </a:cubicBezTo>
                    <a:cubicBezTo>
                      <a:pt x="160699" y="26452"/>
                      <a:pt x="159746" y="29977"/>
                      <a:pt x="158222" y="32834"/>
                    </a:cubicBezTo>
                    <a:cubicBezTo>
                      <a:pt x="160032" y="26833"/>
                      <a:pt x="157270" y="20356"/>
                      <a:pt x="151364" y="177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29" name="Google Shape;823;p31"/>
              <p:cNvSpPr/>
              <p:nvPr/>
            </p:nvSpPr>
            <p:spPr>
              <a:xfrm>
                <a:off x="5501169" y="3159330"/>
                <a:ext cx="164622" cy="121853"/>
              </a:xfrm>
              <a:custGeom>
                <a:avLst/>
                <a:gdLst/>
                <a:ahLst/>
                <a:cxnLst/>
                <a:rect l="l" t="t" r="r" b="b"/>
                <a:pathLst>
                  <a:path w="164622" h="121853" extrusionOk="0">
                    <a:moveTo>
                      <a:pt x="25331" y="23162"/>
                    </a:moveTo>
                    <a:cubicBezTo>
                      <a:pt x="26759" y="21638"/>
                      <a:pt x="27902" y="20495"/>
                      <a:pt x="29141" y="19448"/>
                    </a:cubicBezTo>
                    <a:cubicBezTo>
                      <a:pt x="30379" y="18400"/>
                      <a:pt x="31808" y="17447"/>
                      <a:pt x="33236" y="16495"/>
                    </a:cubicBezTo>
                    <a:cubicBezTo>
                      <a:pt x="35904" y="14590"/>
                      <a:pt x="39237" y="13542"/>
                      <a:pt x="40952" y="10970"/>
                    </a:cubicBezTo>
                    <a:cubicBezTo>
                      <a:pt x="41714" y="9732"/>
                      <a:pt x="41809" y="8018"/>
                      <a:pt x="40761" y="6208"/>
                    </a:cubicBezTo>
                    <a:cubicBezTo>
                      <a:pt x="39713" y="4398"/>
                      <a:pt x="37523" y="2398"/>
                      <a:pt x="34189" y="1160"/>
                    </a:cubicBezTo>
                    <a:cubicBezTo>
                      <a:pt x="30951" y="-79"/>
                      <a:pt x="26664" y="-460"/>
                      <a:pt x="22092" y="683"/>
                    </a:cubicBezTo>
                    <a:cubicBezTo>
                      <a:pt x="17520" y="1731"/>
                      <a:pt x="12853" y="4589"/>
                      <a:pt x="9424" y="8303"/>
                    </a:cubicBezTo>
                    <a:cubicBezTo>
                      <a:pt x="6471" y="11351"/>
                      <a:pt x="2185" y="18209"/>
                      <a:pt x="756" y="26972"/>
                    </a:cubicBezTo>
                    <a:cubicBezTo>
                      <a:pt x="-958" y="35735"/>
                      <a:pt x="280" y="46308"/>
                      <a:pt x="4090" y="55357"/>
                    </a:cubicBezTo>
                    <a:cubicBezTo>
                      <a:pt x="10662" y="71359"/>
                      <a:pt x="22759" y="83741"/>
                      <a:pt x="36284" y="92695"/>
                    </a:cubicBezTo>
                    <a:cubicBezTo>
                      <a:pt x="45714" y="99077"/>
                      <a:pt x="55430" y="103553"/>
                      <a:pt x="64574" y="107268"/>
                    </a:cubicBezTo>
                    <a:cubicBezTo>
                      <a:pt x="73718" y="110983"/>
                      <a:pt x="82481" y="114126"/>
                      <a:pt x="90863" y="116507"/>
                    </a:cubicBezTo>
                    <a:cubicBezTo>
                      <a:pt x="107722" y="121365"/>
                      <a:pt x="123438" y="122889"/>
                      <a:pt x="136868" y="121175"/>
                    </a:cubicBezTo>
                    <a:cubicBezTo>
                      <a:pt x="143631" y="120222"/>
                      <a:pt x="150013" y="118127"/>
                      <a:pt x="155061" y="114412"/>
                    </a:cubicBezTo>
                    <a:cubicBezTo>
                      <a:pt x="160014" y="110697"/>
                      <a:pt x="163348" y="105554"/>
                      <a:pt x="164301" y="100220"/>
                    </a:cubicBezTo>
                    <a:cubicBezTo>
                      <a:pt x="165348" y="94886"/>
                      <a:pt x="163729" y="89742"/>
                      <a:pt x="161062" y="86218"/>
                    </a:cubicBezTo>
                    <a:cubicBezTo>
                      <a:pt x="158395" y="82598"/>
                      <a:pt x="154585" y="80503"/>
                      <a:pt x="150965" y="79931"/>
                    </a:cubicBezTo>
                    <a:cubicBezTo>
                      <a:pt x="146775" y="79265"/>
                      <a:pt x="143250" y="80312"/>
                      <a:pt x="140583" y="81932"/>
                    </a:cubicBezTo>
                    <a:cubicBezTo>
                      <a:pt x="134868" y="84884"/>
                      <a:pt x="132392" y="91742"/>
                      <a:pt x="134963" y="97743"/>
                    </a:cubicBezTo>
                    <a:cubicBezTo>
                      <a:pt x="137726" y="104030"/>
                      <a:pt x="144965" y="106887"/>
                      <a:pt x="151251" y="104220"/>
                    </a:cubicBezTo>
                    <a:cubicBezTo>
                      <a:pt x="157061" y="101648"/>
                      <a:pt x="159919" y="95171"/>
                      <a:pt x="158109" y="89171"/>
                    </a:cubicBezTo>
                    <a:cubicBezTo>
                      <a:pt x="159729" y="91933"/>
                      <a:pt x="160586" y="95552"/>
                      <a:pt x="159633" y="99267"/>
                    </a:cubicBezTo>
                    <a:cubicBezTo>
                      <a:pt x="158681" y="103268"/>
                      <a:pt x="155918" y="107268"/>
                      <a:pt x="151823" y="110126"/>
                    </a:cubicBezTo>
                    <a:cubicBezTo>
                      <a:pt x="147727" y="112983"/>
                      <a:pt x="142202" y="114698"/>
                      <a:pt x="136106" y="115364"/>
                    </a:cubicBezTo>
                    <a:cubicBezTo>
                      <a:pt x="123629" y="116603"/>
                      <a:pt x="108865" y="114888"/>
                      <a:pt x="92768" y="109935"/>
                    </a:cubicBezTo>
                    <a:cubicBezTo>
                      <a:pt x="84672" y="107459"/>
                      <a:pt x="76194" y="104315"/>
                      <a:pt x="67336" y="100601"/>
                    </a:cubicBezTo>
                    <a:cubicBezTo>
                      <a:pt x="58478" y="96886"/>
                      <a:pt x="49334" y="92504"/>
                      <a:pt x="40571" y="86599"/>
                    </a:cubicBezTo>
                    <a:cubicBezTo>
                      <a:pt x="34380" y="82313"/>
                      <a:pt x="28760" y="77169"/>
                      <a:pt x="24759" y="71168"/>
                    </a:cubicBezTo>
                    <a:cubicBezTo>
                      <a:pt x="20663" y="65263"/>
                      <a:pt x="17997" y="58405"/>
                      <a:pt x="17044" y="51737"/>
                    </a:cubicBezTo>
                    <a:cubicBezTo>
                      <a:pt x="15901" y="44117"/>
                      <a:pt x="17044" y="37069"/>
                      <a:pt x="19330" y="32116"/>
                    </a:cubicBezTo>
                    <a:cubicBezTo>
                      <a:pt x="21426" y="27068"/>
                      <a:pt x="24092" y="24496"/>
                      <a:pt x="25235" y="2325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grpSp>
          <p:nvGrpSpPr>
            <p:cNvPr id="10" name="Google Shape;824;p31"/>
            <p:cNvGrpSpPr/>
            <p:nvPr/>
          </p:nvGrpSpPr>
          <p:grpSpPr>
            <a:xfrm>
              <a:off x="4564951" y="3105150"/>
              <a:ext cx="612456" cy="649128"/>
              <a:chOff x="4564951" y="3105150"/>
              <a:chExt cx="612456" cy="649128"/>
            </a:xfrm>
          </p:grpSpPr>
          <p:sp>
            <p:nvSpPr>
              <p:cNvPr id="18" name="Google Shape;825;p31"/>
              <p:cNvSpPr/>
              <p:nvPr/>
            </p:nvSpPr>
            <p:spPr>
              <a:xfrm>
                <a:off x="4689311" y="3533000"/>
                <a:ext cx="164622" cy="121853"/>
              </a:xfrm>
              <a:custGeom>
                <a:avLst/>
                <a:gdLst/>
                <a:ahLst/>
                <a:cxnLst/>
                <a:rect l="l" t="t" r="r" b="b"/>
                <a:pathLst>
                  <a:path w="164622" h="121853" extrusionOk="0">
                    <a:moveTo>
                      <a:pt x="12705" y="11823"/>
                    </a:moveTo>
                    <a:cubicBezTo>
                      <a:pt x="16801" y="8966"/>
                      <a:pt x="22325" y="7251"/>
                      <a:pt x="28421" y="6584"/>
                    </a:cubicBezTo>
                    <a:cubicBezTo>
                      <a:pt x="40899" y="5346"/>
                      <a:pt x="55663" y="7061"/>
                      <a:pt x="71760" y="12014"/>
                    </a:cubicBezTo>
                    <a:cubicBezTo>
                      <a:pt x="79856" y="14490"/>
                      <a:pt x="88333" y="17633"/>
                      <a:pt x="97191" y="21348"/>
                    </a:cubicBezTo>
                    <a:cubicBezTo>
                      <a:pt x="106050" y="25063"/>
                      <a:pt x="115194" y="29444"/>
                      <a:pt x="123957" y="35350"/>
                    </a:cubicBezTo>
                    <a:cubicBezTo>
                      <a:pt x="130148" y="39636"/>
                      <a:pt x="135768" y="44780"/>
                      <a:pt x="139768" y="50780"/>
                    </a:cubicBezTo>
                    <a:cubicBezTo>
                      <a:pt x="143864" y="56686"/>
                      <a:pt x="146531" y="63544"/>
                      <a:pt x="147484" y="70211"/>
                    </a:cubicBezTo>
                    <a:cubicBezTo>
                      <a:pt x="148626" y="77831"/>
                      <a:pt x="147484" y="84880"/>
                      <a:pt x="145197" y="89833"/>
                    </a:cubicBezTo>
                    <a:cubicBezTo>
                      <a:pt x="143102" y="94881"/>
                      <a:pt x="140435" y="97453"/>
                      <a:pt x="139292" y="98691"/>
                    </a:cubicBezTo>
                    <a:cubicBezTo>
                      <a:pt x="137863" y="100215"/>
                      <a:pt x="136720" y="101358"/>
                      <a:pt x="135482" y="102406"/>
                    </a:cubicBezTo>
                    <a:cubicBezTo>
                      <a:pt x="134244" y="103454"/>
                      <a:pt x="132815" y="104406"/>
                      <a:pt x="131386" y="105359"/>
                    </a:cubicBezTo>
                    <a:cubicBezTo>
                      <a:pt x="128719" y="107264"/>
                      <a:pt x="125386" y="108311"/>
                      <a:pt x="123671" y="110883"/>
                    </a:cubicBezTo>
                    <a:cubicBezTo>
                      <a:pt x="122909" y="112121"/>
                      <a:pt x="122814" y="113836"/>
                      <a:pt x="123861" y="115646"/>
                    </a:cubicBezTo>
                    <a:cubicBezTo>
                      <a:pt x="124909" y="117455"/>
                      <a:pt x="127100" y="119456"/>
                      <a:pt x="130434" y="120694"/>
                    </a:cubicBezTo>
                    <a:cubicBezTo>
                      <a:pt x="133672" y="121932"/>
                      <a:pt x="137959" y="122313"/>
                      <a:pt x="142530" y="121170"/>
                    </a:cubicBezTo>
                    <a:cubicBezTo>
                      <a:pt x="147103" y="120122"/>
                      <a:pt x="151770" y="117265"/>
                      <a:pt x="155199" y="113550"/>
                    </a:cubicBezTo>
                    <a:cubicBezTo>
                      <a:pt x="158151" y="110502"/>
                      <a:pt x="162438" y="103644"/>
                      <a:pt x="163866" y="94881"/>
                    </a:cubicBezTo>
                    <a:cubicBezTo>
                      <a:pt x="165581" y="86118"/>
                      <a:pt x="164343" y="75545"/>
                      <a:pt x="160533" y="66497"/>
                    </a:cubicBezTo>
                    <a:cubicBezTo>
                      <a:pt x="153961" y="50495"/>
                      <a:pt x="141864" y="38112"/>
                      <a:pt x="128338" y="29159"/>
                    </a:cubicBezTo>
                    <a:cubicBezTo>
                      <a:pt x="118909" y="22777"/>
                      <a:pt x="109193" y="18300"/>
                      <a:pt x="100049" y="14585"/>
                    </a:cubicBezTo>
                    <a:cubicBezTo>
                      <a:pt x="90905" y="10871"/>
                      <a:pt x="82142" y="7727"/>
                      <a:pt x="73760" y="5346"/>
                    </a:cubicBezTo>
                    <a:cubicBezTo>
                      <a:pt x="56901" y="488"/>
                      <a:pt x="41184" y="-1035"/>
                      <a:pt x="27754" y="679"/>
                    </a:cubicBezTo>
                    <a:cubicBezTo>
                      <a:pt x="20991" y="1631"/>
                      <a:pt x="14610" y="3727"/>
                      <a:pt x="9561" y="7442"/>
                    </a:cubicBezTo>
                    <a:cubicBezTo>
                      <a:pt x="4609" y="11156"/>
                      <a:pt x="1275" y="16300"/>
                      <a:pt x="322" y="21634"/>
                    </a:cubicBezTo>
                    <a:cubicBezTo>
                      <a:pt x="-726" y="26968"/>
                      <a:pt x="894" y="32111"/>
                      <a:pt x="3561" y="35636"/>
                    </a:cubicBezTo>
                    <a:cubicBezTo>
                      <a:pt x="6228" y="39255"/>
                      <a:pt x="10038" y="41351"/>
                      <a:pt x="13657" y="41922"/>
                    </a:cubicBezTo>
                    <a:cubicBezTo>
                      <a:pt x="17848" y="42589"/>
                      <a:pt x="21372" y="41541"/>
                      <a:pt x="24039" y="39922"/>
                    </a:cubicBezTo>
                    <a:cubicBezTo>
                      <a:pt x="29659" y="36969"/>
                      <a:pt x="32231" y="30111"/>
                      <a:pt x="29659" y="24110"/>
                    </a:cubicBezTo>
                    <a:cubicBezTo>
                      <a:pt x="26897" y="17824"/>
                      <a:pt x="19658" y="14967"/>
                      <a:pt x="13372" y="17633"/>
                    </a:cubicBezTo>
                    <a:cubicBezTo>
                      <a:pt x="7561" y="20205"/>
                      <a:pt x="4704" y="26682"/>
                      <a:pt x="6513" y="32683"/>
                    </a:cubicBezTo>
                    <a:cubicBezTo>
                      <a:pt x="4894" y="29921"/>
                      <a:pt x="4037" y="26301"/>
                      <a:pt x="4989" y="22586"/>
                    </a:cubicBezTo>
                    <a:cubicBezTo>
                      <a:pt x="5942" y="18586"/>
                      <a:pt x="8704" y="14585"/>
                      <a:pt x="12800" y="117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19" name="Google Shape;826;p31"/>
              <p:cNvSpPr/>
              <p:nvPr/>
            </p:nvSpPr>
            <p:spPr>
              <a:xfrm>
                <a:off x="4564951" y="3105150"/>
                <a:ext cx="612362" cy="582548"/>
              </a:xfrm>
              <a:custGeom>
                <a:avLst/>
                <a:gdLst/>
                <a:ahLst/>
                <a:cxnLst/>
                <a:rect l="l" t="t" r="r" b="b"/>
                <a:pathLst>
                  <a:path w="612362" h="582548" extrusionOk="0">
                    <a:moveTo>
                      <a:pt x="286" y="128397"/>
                    </a:moveTo>
                    <a:lnTo>
                      <a:pt x="286" y="157258"/>
                    </a:lnTo>
                    <a:cubicBezTo>
                      <a:pt x="1429" y="159258"/>
                      <a:pt x="2667" y="161068"/>
                      <a:pt x="4286" y="162782"/>
                    </a:cubicBezTo>
                    <a:cubicBezTo>
                      <a:pt x="8096" y="166783"/>
                      <a:pt x="12954" y="169259"/>
                      <a:pt x="17526" y="170593"/>
                    </a:cubicBezTo>
                    <a:cubicBezTo>
                      <a:pt x="26765" y="173260"/>
                      <a:pt x="35052" y="170783"/>
                      <a:pt x="38862" y="168688"/>
                    </a:cubicBezTo>
                    <a:cubicBezTo>
                      <a:pt x="43434" y="166211"/>
                      <a:pt x="47149" y="162401"/>
                      <a:pt x="49149" y="157829"/>
                    </a:cubicBezTo>
                    <a:cubicBezTo>
                      <a:pt x="50197" y="155543"/>
                      <a:pt x="50768" y="153162"/>
                      <a:pt x="50768" y="150781"/>
                    </a:cubicBezTo>
                    <a:cubicBezTo>
                      <a:pt x="50768" y="148495"/>
                      <a:pt x="50482" y="146399"/>
                      <a:pt x="49816" y="144685"/>
                    </a:cubicBezTo>
                    <a:cubicBezTo>
                      <a:pt x="48482" y="141161"/>
                      <a:pt x="46196" y="138970"/>
                      <a:pt x="44101" y="138208"/>
                    </a:cubicBezTo>
                    <a:cubicBezTo>
                      <a:pt x="42005" y="137446"/>
                      <a:pt x="40386" y="137922"/>
                      <a:pt x="39338" y="138970"/>
                    </a:cubicBezTo>
                    <a:cubicBezTo>
                      <a:pt x="38290" y="140018"/>
                      <a:pt x="37624" y="141446"/>
                      <a:pt x="36957" y="142780"/>
                    </a:cubicBezTo>
                    <a:cubicBezTo>
                      <a:pt x="31528" y="150114"/>
                      <a:pt x="25146" y="151543"/>
                      <a:pt x="21241" y="151543"/>
                    </a:cubicBezTo>
                    <a:cubicBezTo>
                      <a:pt x="19336" y="151543"/>
                      <a:pt x="17240" y="151162"/>
                      <a:pt x="15240" y="150114"/>
                    </a:cubicBezTo>
                    <a:cubicBezTo>
                      <a:pt x="13240" y="149066"/>
                      <a:pt x="11240" y="147066"/>
                      <a:pt x="9811" y="144590"/>
                    </a:cubicBezTo>
                    <a:cubicBezTo>
                      <a:pt x="7239" y="140208"/>
                      <a:pt x="7525" y="134303"/>
                      <a:pt x="10954" y="129350"/>
                    </a:cubicBezTo>
                    <a:cubicBezTo>
                      <a:pt x="14383" y="124397"/>
                      <a:pt x="20193" y="120968"/>
                      <a:pt x="26575" y="120396"/>
                    </a:cubicBezTo>
                    <a:cubicBezTo>
                      <a:pt x="35623" y="119539"/>
                      <a:pt x="44386" y="122873"/>
                      <a:pt x="51244" y="127635"/>
                    </a:cubicBezTo>
                    <a:cubicBezTo>
                      <a:pt x="58198" y="132493"/>
                      <a:pt x="63817" y="138684"/>
                      <a:pt x="68675" y="144875"/>
                    </a:cubicBezTo>
                    <a:cubicBezTo>
                      <a:pt x="78296" y="157258"/>
                      <a:pt x="84773" y="169545"/>
                      <a:pt x="89630" y="180499"/>
                    </a:cubicBezTo>
                    <a:cubicBezTo>
                      <a:pt x="92583" y="187166"/>
                      <a:pt x="94964" y="193262"/>
                      <a:pt x="96965" y="199073"/>
                    </a:cubicBezTo>
                    <a:cubicBezTo>
                      <a:pt x="91249" y="200882"/>
                      <a:pt x="85153" y="202978"/>
                      <a:pt x="78486" y="205645"/>
                    </a:cubicBezTo>
                    <a:cubicBezTo>
                      <a:pt x="67151" y="210312"/>
                      <a:pt x="54292" y="216599"/>
                      <a:pt x="41148" y="226409"/>
                    </a:cubicBezTo>
                    <a:cubicBezTo>
                      <a:pt x="34671" y="231362"/>
                      <a:pt x="27908" y="237173"/>
                      <a:pt x="22288" y="244983"/>
                    </a:cubicBezTo>
                    <a:cubicBezTo>
                      <a:pt x="16764" y="252794"/>
                      <a:pt x="12478" y="263081"/>
                      <a:pt x="13525" y="274511"/>
                    </a:cubicBezTo>
                    <a:cubicBezTo>
                      <a:pt x="14192" y="282607"/>
                      <a:pt x="18002" y="290703"/>
                      <a:pt x="24289" y="296418"/>
                    </a:cubicBezTo>
                    <a:cubicBezTo>
                      <a:pt x="26860" y="298704"/>
                      <a:pt x="29813" y="300609"/>
                      <a:pt x="33147" y="301943"/>
                    </a:cubicBezTo>
                    <a:cubicBezTo>
                      <a:pt x="29813" y="303276"/>
                      <a:pt x="26765" y="305181"/>
                      <a:pt x="24289" y="307467"/>
                    </a:cubicBezTo>
                    <a:cubicBezTo>
                      <a:pt x="18002" y="313182"/>
                      <a:pt x="14192" y="321278"/>
                      <a:pt x="13525" y="329375"/>
                    </a:cubicBezTo>
                    <a:cubicBezTo>
                      <a:pt x="12573" y="340805"/>
                      <a:pt x="16764" y="351092"/>
                      <a:pt x="22288" y="358902"/>
                    </a:cubicBezTo>
                    <a:cubicBezTo>
                      <a:pt x="27908" y="366808"/>
                      <a:pt x="34671" y="372618"/>
                      <a:pt x="41148" y="377476"/>
                    </a:cubicBezTo>
                    <a:cubicBezTo>
                      <a:pt x="54292" y="387287"/>
                      <a:pt x="67056" y="393668"/>
                      <a:pt x="78486" y="398240"/>
                    </a:cubicBezTo>
                    <a:cubicBezTo>
                      <a:pt x="89916" y="402908"/>
                      <a:pt x="99917" y="405860"/>
                      <a:pt x="108490" y="408146"/>
                    </a:cubicBezTo>
                    <a:cubicBezTo>
                      <a:pt x="117062" y="410432"/>
                      <a:pt x="124206" y="411956"/>
                      <a:pt x="130111" y="413099"/>
                    </a:cubicBezTo>
                    <a:cubicBezTo>
                      <a:pt x="141923" y="415385"/>
                      <a:pt x="148780" y="416338"/>
                      <a:pt x="152686" y="416909"/>
                    </a:cubicBezTo>
                    <a:cubicBezTo>
                      <a:pt x="156591" y="417386"/>
                      <a:pt x="157544" y="417386"/>
                      <a:pt x="157544" y="417386"/>
                    </a:cubicBezTo>
                    <a:cubicBezTo>
                      <a:pt x="157544" y="417386"/>
                      <a:pt x="156686" y="417005"/>
                      <a:pt x="152971" y="415862"/>
                    </a:cubicBezTo>
                    <a:cubicBezTo>
                      <a:pt x="149257" y="414719"/>
                      <a:pt x="142494" y="412909"/>
                      <a:pt x="130969" y="409766"/>
                    </a:cubicBezTo>
                    <a:cubicBezTo>
                      <a:pt x="125158" y="408146"/>
                      <a:pt x="118205" y="406241"/>
                      <a:pt x="109919" y="403574"/>
                    </a:cubicBezTo>
                    <a:cubicBezTo>
                      <a:pt x="101632" y="400907"/>
                      <a:pt x="91916" y="397574"/>
                      <a:pt x="80963" y="392716"/>
                    </a:cubicBezTo>
                    <a:cubicBezTo>
                      <a:pt x="70104" y="387858"/>
                      <a:pt x="57912" y="381476"/>
                      <a:pt x="45625" y="371856"/>
                    </a:cubicBezTo>
                    <a:cubicBezTo>
                      <a:pt x="39529" y="367094"/>
                      <a:pt x="33338" y="361569"/>
                      <a:pt x="28480" y="354521"/>
                    </a:cubicBezTo>
                    <a:cubicBezTo>
                      <a:pt x="23717" y="347663"/>
                      <a:pt x="20383" y="338995"/>
                      <a:pt x="21241" y="329946"/>
                    </a:cubicBezTo>
                    <a:cubicBezTo>
                      <a:pt x="21812" y="323564"/>
                      <a:pt x="25241" y="317754"/>
                      <a:pt x="30194" y="314420"/>
                    </a:cubicBezTo>
                    <a:cubicBezTo>
                      <a:pt x="35147" y="310991"/>
                      <a:pt x="40957" y="310706"/>
                      <a:pt x="45339" y="313277"/>
                    </a:cubicBezTo>
                    <a:cubicBezTo>
                      <a:pt x="47815" y="314611"/>
                      <a:pt x="49816" y="316706"/>
                      <a:pt x="50863" y="318707"/>
                    </a:cubicBezTo>
                    <a:cubicBezTo>
                      <a:pt x="51911" y="320707"/>
                      <a:pt x="52292" y="322802"/>
                      <a:pt x="52292" y="324612"/>
                    </a:cubicBezTo>
                    <a:cubicBezTo>
                      <a:pt x="52292" y="328517"/>
                      <a:pt x="50863" y="334804"/>
                      <a:pt x="43529" y="340233"/>
                    </a:cubicBezTo>
                    <a:cubicBezTo>
                      <a:pt x="42291" y="340995"/>
                      <a:pt x="40862" y="341567"/>
                      <a:pt x="39815" y="342614"/>
                    </a:cubicBezTo>
                    <a:cubicBezTo>
                      <a:pt x="38767" y="343662"/>
                      <a:pt x="38290" y="345281"/>
                      <a:pt x="39052" y="347377"/>
                    </a:cubicBezTo>
                    <a:cubicBezTo>
                      <a:pt x="39815" y="349377"/>
                      <a:pt x="42005" y="351758"/>
                      <a:pt x="45529" y="353092"/>
                    </a:cubicBezTo>
                    <a:cubicBezTo>
                      <a:pt x="47244" y="353759"/>
                      <a:pt x="49340" y="354140"/>
                      <a:pt x="51625" y="354044"/>
                    </a:cubicBezTo>
                    <a:cubicBezTo>
                      <a:pt x="53911" y="354044"/>
                      <a:pt x="56388" y="353378"/>
                      <a:pt x="58579" y="352425"/>
                    </a:cubicBezTo>
                    <a:cubicBezTo>
                      <a:pt x="63151" y="350425"/>
                      <a:pt x="66961" y="346710"/>
                      <a:pt x="69437" y="342138"/>
                    </a:cubicBezTo>
                    <a:cubicBezTo>
                      <a:pt x="71533" y="338423"/>
                      <a:pt x="73914" y="330137"/>
                      <a:pt x="71342" y="320993"/>
                    </a:cubicBezTo>
                    <a:cubicBezTo>
                      <a:pt x="70104" y="316421"/>
                      <a:pt x="67532" y="311658"/>
                      <a:pt x="63627" y="307848"/>
                    </a:cubicBezTo>
                    <a:cubicBezTo>
                      <a:pt x="60865" y="305181"/>
                      <a:pt x="57626" y="303181"/>
                      <a:pt x="54102" y="301847"/>
                    </a:cubicBezTo>
                    <a:cubicBezTo>
                      <a:pt x="57626" y="300514"/>
                      <a:pt x="60865" y="298514"/>
                      <a:pt x="63627" y="295847"/>
                    </a:cubicBezTo>
                    <a:cubicBezTo>
                      <a:pt x="67532" y="292037"/>
                      <a:pt x="70104" y="287274"/>
                      <a:pt x="71342" y="282702"/>
                    </a:cubicBezTo>
                    <a:cubicBezTo>
                      <a:pt x="74009" y="273463"/>
                      <a:pt x="71533" y="265271"/>
                      <a:pt x="69437" y="261556"/>
                    </a:cubicBezTo>
                    <a:cubicBezTo>
                      <a:pt x="67056" y="256985"/>
                      <a:pt x="63151" y="253270"/>
                      <a:pt x="58579" y="251269"/>
                    </a:cubicBezTo>
                    <a:cubicBezTo>
                      <a:pt x="56293" y="250222"/>
                      <a:pt x="53911" y="249746"/>
                      <a:pt x="51625" y="249650"/>
                    </a:cubicBezTo>
                    <a:cubicBezTo>
                      <a:pt x="49340" y="249650"/>
                      <a:pt x="47339" y="249936"/>
                      <a:pt x="45529" y="250603"/>
                    </a:cubicBezTo>
                    <a:cubicBezTo>
                      <a:pt x="42005" y="251936"/>
                      <a:pt x="39815" y="254222"/>
                      <a:pt x="39052" y="256318"/>
                    </a:cubicBezTo>
                    <a:cubicBezTo>
                      <a:pt x="38290" y="258413"/>
                      <a:pt x="38767" y="260033"/>
                      <a:pt x="39815" y="261080"/>
                    </a:cubicBezTo>
                    <a:cubicBezTo>
                      <a:pt x="40862" y="262128"/>
                      <a:pt x="42291" y="262700"/>
                      <a:pt x="43529" y="263462"/>
                    </a:cubicBezTo>
                    <a:cubicBezTo>
                      <a:pt x="50863" y="268796"/>
                      <a:pt x="52197" y="275177"/>
                      <a:pt x="52292" y="279083"/>
                    </a:cubicBezTo>
                    <a:cubicBezTo>
                      <a:pt x="52292" y="280988"/>
                      <a:pt x="51911" y="283083"/>
                      <a:pt x="50863" y="284988"/>
                    </a:cubicBezTo>
                    <a:cubicBezTo>
                      <a:pt x="49816" y="286988"/>
                      <a:pt x="47815" y="288989"/>
                      <a:pt x="45339" y="290417"/>
                    </a:cubicBezTo>
                    <a:cubicBezTo>
                      <a:pt x="40957" y="292989"/>
                      <a:pt x="35147" y="292703"/>
                      <a:pt x="30194" y="289274"/>
                    </a:cubicBezTo>
                    <a:cubicBezTo>
                      <a:pt x="25241" y="285941"/>
                      <a:pt x="21812" y="280130"/>
                      <a:pt x="21241" y="273749"/>
                    </a:cubicBezTo>
                    <a:cubicBezTo>
                      <a:pt x="20383" y="264795"/>
                      <a:pt x="23622" y="256032"/>
                      <a:pt x="28480" y="249174"/>
                    </a:cubicBezTo>
                    <a:cubicBezTo>
                      <a:pt x="33338" y="242221"/>
                      <a:pt x="39529" y="236696"/>
                      <a:pt x="45625" y="231839"/>
                    </a:cubicBezTo>
                    <a:cubicBezTo>
                      <a:pt x="57912" y="222218"/>
                      <a:pt x="70104" y="215837"/>
                      <a:pt x="80963" y="210979"/>
                    </a:cubicBezTo>
                    <a:cubicBezTo>
                      <a:pt x="91916" y="206121"/>
                      <a:pt x="101632" y="202787"/>
                      <a:pt x="109919" y="200120"/>
                    </a:cubicBezTo>
                    <a:cubicBezTo>
                      <a:pt x="118205" y="197453"/>
                      <a:pt x="125254" y="195548"/>
                      <a:pt x="130969" y="193929"/>
                    </a:cubicBezTo>
                    <a:cubicBezTo>
                      <a:pt x="142494" y="190786"/>
                      <a:pt x="149257" y="188976"/>
                      <a:pt x="152971" y="187833"/>
                    </a:cubicBezTo>
                    <a:cubicBezTo>
                      <a:pt x="156781" y="186690"/>
                      <a:pt x="157544" y="186309"/>
                      <a:pt x="157544" y="186309"/>
                    </a:cubicBezTo>
                    <a:cubicBezTo>
                      <a:pt x="157544" y="186309"/>
                      <a:pt x="156591" y="186309"/>
                      <a:pt x="152686" y="186785"/>
                    </a:cubicBezTo>
                    <a:cubicBezTo>
                      <a:pt x="148780" y="187357"/>
                      <a:pt x="141923" y="188309"/>
                      <a:pt x="130111" y="190595"/>
                    </a:cubicBezTo>
                    <a:cubicBezTo>
                      <a:pt x="124206" y="191738"/>
                      <a:pt x="117062" y="193262"/>
                      <a:pt x="108490" y="195548"/>
                    </a:cubicBezTo>
                    <a:cubicBezTo>
                      <a:pt x="106394" y="196120"/>
                      <a:pt x="104299" y="196691"/>
                      <a:pt x="102013" y="197358"/>
                    </a:cubicBezTo>
                    <a:cubicBezTo>
                      <a:pt x="100203" y="191453"/>
                      <a:pt x="98012" y="184976"/>
                      <a:pt x="95155" y="178022"/>
                    </a:cubicBezTo>
                    <a:cubicBezTo>
                      <a:pt x="90488" y="166592"/>
                      <a:pt x="84106" y="153734"/>
                      <a:pt x="74200" y="140494"/>
                    </a:cubicBezTo>
                    <a:cubicBezTo>
                      <a:pt x="69247" y="134017"/>
                      <a:pt x="63436" y="127159"/>
                      <a:pt x="55531" y="121539"/>
                    </a:cubicBezTo>
                    <a:cubicBezTo>
                      <a:pt x="51816" y="118872"/>
                      <a:pt x="47434" y="116491"/>
                      <a:pt x="42767" y="114872"/>
                    </a:cubicBezTo>
                    <a:cubicBezTo>
                      <a:pt x="47530" y="113252"/>
                      <a:pt x="51816" y="110871"/>
                      <a:pt x="55531" y="108204"/>
                    </a:cubicBezTo>
                    <a:cubicBezTo>
                      <a:pt x="63436" y="102584"/>
                      <a:pt x="69247" y="95726"/>
                      <a:pt x="74200" y="89249"/>
                    </a:cubicBezTo>
                    <a:cubicBezTo>
                      <a:pt x="84106" y="76105"/>
                      <a:pt x="90392" y="63151"/>
                      <a:pt x="95155" y="51721"/>
                    </a:cubicBezTo>
                    <a:cubicBezTo>
                      <a:pt x="98012" y="44768"/>
                      <a:pt x="100203" y="38386"/>
                      <a:pt x="101917" y="32576"/>
                    </a:cubicBezTo>
                    <a:lnTo>
                      <a:pt x="228886" y="32576"/>
                    </a:lnTo>
                    <a:cubicBezTo>
                      <a:pt x="227171" y="34004"/>
                      <a:pt x="225647" y="35528"/>
                      <a:pt x="224123" y="37052"/>
                    </a:cubicBezTo>
                    <a:cubicBezTo>
                      <a:pt x="218313" y="43339"/>
                      <a:pt x="214598" y="50292"/>
                      <a:pt x="212503" y="56674"/>
                    </a:cubicBezTo>
                    <a:cubicBezTo>
                      <a:pt x="211646" y="60008"/>
                      <a:pt x="210788" y="62960"/>
                      <a:pt x="210693" y="65818"/>
                    </a:cubicBezTo>
                    <a:cubicBezTo>
                      <a:pt x="210598" y="67247"/>
                      <a:pt x="210407" y="68485"/>
                      <a:pt x="210502" y="69723"/>
                    </a:cubicBezTo>
                    <a:cubicBezTo>
                      <a:pt x="210598" y="70961"/>
                      <a:pt x="210693" y="72104"/>
                      <a:pt x="210788" y="73152"/>
                    </a:cubicBezTo>
                    <a:cubicBezTo>
                      <a:pt x="212979" y="91916"/>
                      <a:pt x="229267" y="105537"/>
                      <a:pt x="245078" y="101727"/>
                    </a:cubicBezTo>
                    <a:cubicBezTo>
                      <a:pt x="249555" y="100489"/>
                      <a:pt x="252794" y="97727"/>
                      <a:pt x="254508" y="94964"/>
                    </a:cubicBezTo>
                    <a:cubicBezTo>
                      <a:pt x="256318" y="92297"/>
                      <a:pt x="256984" y="89249"/>
                      <a:pt x="256889" y="87154"/>
                    </a:cubicBezTo>
                    <a:cubicBezTo>
                      <a:pt x="256508" y="82677"/>
                      <a:pt x="253841" y="81153"/>
                      <a:pt x="252413" y="81439"/>
                    </a:cubicBezTo>
                    <a:cubicBezTo>
                      <a:pt x="250888" y="81629"/>
                      <a:pt x="250031" y="83439"/>
                      <a:pt x="248317" y="84677"/>
                    </a:cubicBezTo>
                    <a:cubicBezTo>
                      <a:pt x="246698" y="85916"/>
                      <a:pt x="244030" y="86582"/>
                      <a:pt x="242506" y="85820"/>
                    </a:cubicBezTo>
                    <a:cubicBezTo>
                      <a:pt x="241173" y="85153"/>
                      <a:pt x="238887" y="83915"/>
                      <a:pt x="236601" y="81058"/>
                    </a:cubicBezTo>
                    <a:cubicBezTo>
                      <a:pt x="234505" y="78105"/>
                      <a:pt x="232791" y="74962"/>
                      <a:pt x="232410" y="70866"/>
                    </a:cubicBezTo>
                    <a:cubicBezTo>
                      <a:pt x="232410" y="70390"/>
                      <a:pt x="232315" y="69914"/>
                      <a:pt x="232219" y="69342"/>
                    </a:cubicBezTo>
                    <a:cubicBezTo>
                      <a:pt x="232219" y="68771"/>
                      <a:pt x="232219" y="68104"/>
                      <a:pt x="232219" y="67437"/>
                    </a:cubicBezTo>
                    <a:cubicBezTo>
                      <a:pt x="232124" y="66008"/>
                      <a:pt x="232505" y="64389"/>
                      <a:pt x="232791" y="62484"/>
                    </a:cubicBezTo>
                    <a:cubicBezTo>
                      <a:pt x="233648" y="58769"/>
                      <a:pt x="235553" y="54102"/>
                      <a:pt x="238792" y="49625"/>
                    </a:cubicBezTo>
                    <a:cubicBezTo>
                      <a:pt x="242030" y="45148"/>
                      <a:pt x="246793" y="40958"/>
                      <a:pt x="252508" y="38767"/>
                    </a:cubicBezTo>
                    <a:cubicBezTo>
                      <a:pt x="253936" y="38005"/>
                      <a:pt x="255461" y="38005"/>
                      <a:pt x="256889" y="37433"/>
                    </a:cubicBezTo>
                    <a:cubicBezTo>
                      <a:pt x="258413" y="37243"/>
                      <a:pt x="259937" y="37148"/>
                      <a:pt x="261556" y="37052"/>
                    </a:cubicBezTo>
                    <a:cubicBezTo>
                      <a:pt x="264986" y="37338"/>
                      <a:pt x="268510" y="37719"/>
                      <a:pt x="271844" y="39148"/>
                    </a:cubicBezTo>
                    <a:cubicBezTo>
                      <a:pt x="283845" y="43434"/>
                      <a:pt x="293846" y="55245"/>
                      <a:pt x="298037" y="68771"/>
                    </a:cubicBezTo>
                    <a:cubicBezTo>
                      <a:pt x="300228" y="75533"/>
                      <a:pt x="301085" y="82868"/>
                      <a:pt x="300419" y="89916"/>
                    </a:cubicBezTo>
                    <a:cubicBezTo>
                      <a:pt x="299657" y="97060"/>
                      <a:pt x="297466" y="104203"/>
                      <a:pt x="294227" y="110776"/>
                    </a:cubicBezTo>
                    <a:cubicBezTo>
                      <a:pt x="289655" y="120015"/>
                      <a:pt x="283273" y="128111"/>
                      <a:pt x="276130" y="134969"/>
                    </a:cubicBezTo>
                    <a:cubicBezTo>
                      <a:pt x="269081" y="141923"/>
                      <a:pt x="261080" y="147542"/>
                      <a:pt x="253079" y="152400"/>
                    </a:cubicBezTo>
                    <a:cubicBezTo>
                      <a:pt x="236792" y="161830"/>
                      <a:pt x="219742" y="168021"/>
                      <a:pt x="203740" y="173546"/>
                    </a:cubicBezTo>
                    <a:cubicBezTo>
                      <a:pt x="187642" y="179070"/>
                      <a:pt x="172402" y="184118"/>
                      <a:pt x="158496" y="190214"/>
                    </a:cubicBezTo>
                    <a:cubicBezTo>
                      <a:pt x="144685" y="196310"/>
                      <a:pt x="132207" y="203359"/>
                      <a:pt x="121825" y="211550"/>
                    </a:cubicBezTo>
                    <a:cubicBezTo>
                      <a:pt x="111347" y="219742"/>
                      <a:pt x="103156" y="229172"/>
                      <a:pt x="97346" y="239078"/>
                    </a:cubicBezTo>
                    <a:cubicBezTo>
                      <a:pt x="91535" y="248984"/>
                      <a:pt x="88297" y="259556"/>
                      <a:pt x="88678" y="269558"/>
                    </a:cubicBezTo>
                    <a:cubicBezTo>
                      <a:pt x="89059" y="279464"/>
                      <a:pt x="92773" y="288417"/>
                      <a:pt x="98774" y="294418"/>
                    </a:cubicBezTo>
                    <a:cubicBezTo>
                      <a:pt x="102679" y="298323"/>
                      <a:pt x="107251" y="300704"/>
                      <a:pt x="111919" y="302038"/>
                    </a:cubicBezTo>
                    <a:cubicBezTo>
                      <a:pt x="107251" y="303276"/>
                      <a:pt x="102679" y="305753"/>
                      <a:pt x="98774" y="309658"/>
                    </a:cubicBezTo>
                    <a:cubicBezTo>
                      <a:pt x="92773" y="315563"/>
                      <a:pt x="89059" y="324612"/>
                      <a:pt x="88678" y="334518"/>
                    </a:cubicBezTo>
                    <a:cubicBezTo>
                      <a:pt x="88297" y="344519"/>
                      <a:pt x="91535" y="355092"/>
                      <a:pt x="97346" y="364998"/>
                    </a:cubicBezTo>
                    <a:cubicBezTo>
                      <a:pt x="103156" y="374904"/>
                      <a:pt x="111442" y="384334"/>
                      <a:pt x="121825" y="392525"/>
                    </a:cubicBezTo>
                    <a:cubicBezTo>
                      <a:pt x="132207" y="400812"/>
                      <a:pt x="144590" y="407861"/>
                      <a:pt x="158496" y="413861"/>
                    </a:cubicBezTo>
                    <a:cubicBezTo>
                      <a:pt x="172402" y="419957"/>
                      <a:pt x="187642" y="425006"/>
                      <a:pt x="203740" y="430530"/>
                    </a:cubicBezTo>
                    <a:cubicBezTo>
                      <a:pt x="219742" y="436055"/>
                      <a:pt x="236792" y="442150"/>
                      <a:pt x="253079" y="451675"/>
                    </a:cubicBezTo>
                    <a:cubicBezTo>
                      <a:pt x="261080" y="456533"/>
                      <a:pt x="269081" y="462153"/>
                      <a:pt x="276130" y="469106"/>
                    </a:cubicBezTo>
                    <a:cubicBezTo>
                      <a:pt x="283273" y="475964"/>
                      <a:pt x="289655" y="483965"/>
                      <a:pt x="294227" y="493300"/>
                    </a:cubicBezTo>
                    <a:cubicBezTo>
                      <a:pt x="297466" y="499872"/>
                      <a:pt x="299752" y="507111"/>
                      <a:pt x="300419" y="514160"/>
                    </a:cubicBezTo>
                    <a:cubicBezTo>
                      <a:pt x="301180" y="521303"/>
                      <a:pt x="300228" y="528542"/>
                      <a:pt x="298037" y="535305"/>
                    </a:cubicBezTo>
                    <a:cubicBezTo>
                      <a:pt x="293751" y="548831"/>
                      <a:pt x="283750" y="560642"/>
                      <a:pt x="271844" y="564928"/>
                    </a:cubicBezTo>
                    <a:cubicBezTo>
                      <a:pt x="268510" y="566357"/>
                      <a:pt x="264986" y="566738"/>
                      <a:pt x="261556" y="567023"/>
                    </a:cubicBezTo>
                    <a:cubicBezTo>
                      <a:pt x="259937" y="567023"/>
                      <a:pt x="258413" y="566833"/>
                      <a:pt x="256889" y="566642"/>
                    </a:cubicBezTo>
                    <a:cubicBezTo>
                      <a:pt x="255365" y="566166"/>
                      <a:pt x="253841" y="566071"/>
                      <a:pt x="252508" y="565309"/>
                    </a:cubicBezTo>
                    <a:cubicBezTo>
                      <a:pt x="246793" y="563023"/>
                      <a:pt x="242125" y="558832"/>
                      <a:pt x="238792" y="554450"/>
                    </a:cubicBezTo>
                    <a:cubicBezTo>
                      <a:pt x="235458" y="549974"/>
                      <a:pt x="233648" y="545306"/>
                      <a:pt x="232791" y="541592"/>
                    </a:cubicBezTo>
                    <a:cubicBezTo>
                      <a:pt x="232505" y="539687"/>
                      <a:pt x="232124" y="538067"/>
                      <a:pt x="232219" y="536639"/>
                    </a:cubicBezTo>
                    <a:cubicBezTo>
                      <a:pt x="232219" y="535972"/>
                      <a:pt x="232124" y="535305"/>
                      <a:pt x="232219" y="534734"/>
                    </a:cubicBezTo>
                    <a:cubicBezTo>
                      <a:pt x="232219" y="534162"/>
                      <a:pt x="232410" y="533686"/>
                      <a:pt x="232410" y="533210"/>
                    </a:cubicBezTo>
                    <a:cubicBezTo>
                      <a:pt x="232791" y="529114"/>
                      <a:pt x="234505" y="525971"/>
                      <a:pt x="236601" y="523018"/>
                    </a:cubicBezTo>
                    <a:cubicBezTo>
                      <a:pt x="238887" y="520160"/>
                      <a:pt x="241173" y="518922"/>
                      <a:pt x="242506" y="518255"/>
                    </a:cubicBezTo>
                    <a:cubicBezTo>
                      <a:pt x="243935" y="517398"/>
                      <a:pt x="246698" y="518065"/>
                      <a:pt x="248317" y="519398"/>
                    </a:cubicBezTo>
                    <a:cubicBezTo>
                      <a:pt x="250126" y="520732"/>
                      <a:pt x="250888" y="522446"/>
                      <a:pt x="252413" y="522637"/>
                    </a:cubicBezTo>
                    <a:cubicBezTo>
                      <a:pt x="253841" y="522923"/>
                      <a:pt x="256508" y="521399"/>
                      <a:pt x="256889" y="516922"/>
                    </a:cubicBezTo>
                    <a:cubicBezTo>
                      <a:pt x="257080" y="514731"/>
                      <a:pt x="256413" y="511778"/>
                      <a:pt x="254508" y="509111"/>
                    </a:cubicBezTo>
                    <a:cubicBezTo>
                      <a:pt x="252794" y="506349"/>
                      <a:pt x="249460" y="503587"/>
                      <a:pt x="245078" y="502349"/>
                    </a:cubicBezTo>
                    <a:cubicBezTo>
                      <a:pt x="229267" y="498539"/>
                      <a:pt x="212979" y="512159"/>
                      <a:pt x="210788" y="530924"/>
                    </a:cubicBezTo>
                    <a:cubicBezTo>
                      <a:pt x="210788" y="531971"/>
                      <a:pt x="210598" y="533114"/>
                      <a:pt x="210502" y="534353"/>
                    </a:cubicBezTo>
                    <a:cubicBezTo>
                      <a:pt x="210502" y="535591"/>
                      <a:pt x="210598" y="536829"/>
                      <a:pt x="210693" y="538258"/>
                    </a:cubicBezTo>
                    <a:cubicBezTo>
                      <a:pt x="210788" y="541115"/>
                      <a:pt x="211646" y="544068"/>
                      <a:pt x="212503" y="547402"/>
                    </a:cubicBezTo>
                    <a:cubicBezTo>
                      <a:pt x="214598" y="553784"/>
                      <a:pt x="218313" y="560832"/>
                      <a:pt x="224123" y="567023"/>
                    </a:cubicBezTo>
                    <a:cubicBezTo>
                      <a:pt x="229838" y="573215"/>
                      <a:pt x="237839" y="578834"/>
                      <a:pt x="247745" y="581406"/>
                    </a:cubicBezTo>
                    <a:cubicBezTo>
                      <a:pt x="250126" y="582168"/>
                      <a:pt x="252794" y="582263"/>
                      <a:pt x="255365" y="582549"/>
                    </a:cubicBezTo>
                    <a:cubicBezTo>
                      <a:pt x="257937" y="582549"/>
                      <a:pt x="260699" y="582454"/>
                      <a:pt x="263176" y="582073"/>
                    </a:cubicBezTo>
                    <a:cubicBezTo>
                      <a:pt x="268129" y="581120"/>
                      <a:pt x="273082" y="579692"/>
                      <a:pt x="277463" y="577215"/>
                    </a:cubicBezTo>
                    <a:cubicBezTo>
                      <a:pt x="292417" y="568928"/>
                      <a:pt x="302038" y="555022"/>
                      <a:pt x="306324" y="539687"/>
                    </a:cubicBezTo>
                    <a:cubicBezTo>
                      <a:pt x="310610" y="555022"/>
                      <a:pt x="320230" y="568928"/>
                      <a:pt x="335185" y="577215"/>
                    </a:cubicBezTo>
                    <a:cubicBezTo>
                      <a:pt x="339566" y="579692"/>
                      <a:pt x="344519" y="581120"/>
                      <a:pt x="349472" y="582073"/>
                    </a:cubicBezTo>
                    <a:cubicBezTo>
                      <a:pt x="352044" y="582359"/>
                      <a:pt x="354711" y="582549"/>
                      <a:pt x="357283" y="582549"/>
                    </a:cubicBezTo>
                    <a:cubicBezTo>
                      <a:pt x="359855" y="582168"/>
                      <a:pt x="362521" y="582168"/>
                      <a:pt x="364903" y="581406"/>
                    </a:cubicBezTo>
                    <a:cubicBezTo>
                      <a:pt x="374809" y="578930"/>
                      <a:pt x="382715" y="573215"/>
                      <a:pt x="388525" y="567023"/>
                    </a:cubicBezTo>
                    <a:cubicBezTo>
                      <a:pt x="394335" y="560737"/>
                      <a:pt x="398050" y="553784"/>
                      <a:pt x="400145" y="547402"/>
                    </a:cubicBezTo>
                    <a:cubicBezTo>
                      <a:pt x="401003" y="544068"/>
                      <a:pt x="401860" y="541115"/>
                      <a:pt x="401955" y="538258"/>
                    </a:cubicBezTo>
                    <a:cubicBezTo>
                      <a:pt x="402050" y="536829"/>
                      <a:pt x="402241" y="535591"/>
                      <a:pt x="402146" y="534353"/>
                    </a:cubicBezTo>
                    <a:cubicBezTo>
                      <a:pt x="402050" y="533114"/>
                      <a:pt x="401955" y="531971"/>
                      <a:pt x="401860" y="530924"/>
                    </a:cubicBezTo>
                    <a:cubicBezTo>
                      <a:pt x="399669" y="512159"/>
                      <a:pt x="383381" y="498539"/>
                      <a:pt x="367570" y="502349"/>
                    </a:cubicBezTo>
                    <a:cubicBezTo>
                      <a:pt x="363093" y="503587"/>
                      <a:pt x="359855" y="506349"/>
                      <a:pt x="358140" y="509111"/>
                    </a:cubicBezTo>
                    <a:cubicBezTo>
                      <a:pt x="356330" y="511778"/>
                      <a:pt x="355663" y="514826"/>
                      <a:pt x="355759" y="516922"/>
                    </a:cubicBezTo>
                    <a:cubicBezTo>
                      <a:pt x="356140" y="521399"/>
                      <a:pt x="358807" y="522923"/>
                      <a:pt x="360236" y="522637"/>
                    </a:cubicBezTo>
                    <a:cubicBezTo>
                      <a:pt x="361759" y="522446"/>
                      <a:pt x="362617" y="520637"/>
                      <a:pt x="364331" y="519398"/>
                    </a:cubicBezTo>
                    <a:cubicBezTo>
                      <a:pt x="365950" y="518160"/>
                      <a:pt x="368617" y="517493"/>
                      <a:pt x="370142" y="518255"/>
                    </a:cubicBezTo>
                    <a:cubicBezTo>
                      <a:pt x="371475" y="518922"/>
                      <a:pt x="373761" y="520160"/>
                      <a:pt x="376047" y="523018"/>
                    </a:cubicBezTo>
                    <a:cubicBezTo>
                      <a:pt x="378142" y="525971"/>
                      <a:pt x="379857" y="529114"/>
                      <a:pt x="380238" y="533210"/>
                    </a:cubicBezTo>
                    <a:cubicBezTo>
                      <a:pt x="380238" y="533686"/>
                      <a:pt x="380333" y="534162"/>
                      <a:pt x="380428" y="534734"/>
                    </a:cubicBezTo>
                    <a:cubicBezTo>
                      <a:pt x="380428" y="535305"/>
                      <a:pt x="380428" y="535972"/>
                      <a:pt x="380428" y="536639"/>
                    </a:cubicBezTo>
                    <a:cubicBezTo>
                      <a:pt x="380524" y="538067"/>
                      <a:pt x="380143" y="539687"/>
                      <a:pt x="379857" y="541592"/>
                    </a:cubicBezTo>
                    <a:cubicBezTo>
                      <a:pt x="379000" y="545306"/>
                      <a:pt x="377095" y="549974"/>
                      <a:pt x="373856" y="554450"/>
                    </a:cubicBezTo>
                    <a:cubicBezTo>
                      <a:pt x="370618" y="558927"/>
                      <a:pt x="365855" y="563118"/>
                      <a:pt x="360140" y="565309"/>
                    </a:cubicBezTo>
                    <a:cubicBezTo>
                      <a:pt x="358711" y="566071"/>
                      <a:pt x="357188" y="566071"/>
                      <a:pt x="355759" y="566642"/>
                    </a:cubicBezTo>
                    <a:cubicBezTo>
                      <a:pt x="354235" y="566833"/>
                      <a:pt x="352711" y="566928"/>
                      <a:pt x="351092" y="567023"/>
                    </a:cubicBezTo>
                    <a:cubicBezTo>
                      <a:pt x="347663" y="566738"/>
                      <a:pt x="344138" y="566357"/>
                      <a:pt x="340805" y="564928"/>
                    </a:cubicBezTo>
                    <a:cubicBezTo>
                      <a:pt x="328803" y="560642"/>
                      <a:pt x="318802" y="548831"/>
                      <a:pt x="314611" y="535305"/>
                    </a:cubicBezTo>
                    <a:cubicBezTo>
                      <a:pt x="312420" y="528542"/>
                      <a:pt x="311563" y="521208"/>
                      <a:pt x="312230" y="514160"/>
                    </a:cubicBezTo>
                    <a:cubicBezTo>
                      <a:pt x="312992" y="507016"/>
                      <a:pt x="315182" y="499872"/>
                      <a:pt x="318421" y="493300"/>
                    </a:cubicBezTo>
                    <a:cubicBezTo>
                      <a:pt x="322993" y="484061"/>
                      <a:pt x="329374" y="475964"/>
                      <a:pt x="336518" y="469106"/>
                    </a:cubicBezTo>
                    <a:cubicBezTo>
                      <a:pt x="343567" y="462153"/>
                      <a:pt x="351568" y="456533"/>
                      <a:pt x="359569" y="451675"/>
                    </a:cubicBezTo>
                    <a:cubicBezTo>
                      <a:pt x="375857" y="442246"/>
                      <a:pt x="392906" y="436055"/>
                      <a:pt x="408908" y="430530"/>
                    </a:cubicBezTo>
                    <a:cubicBezTo>
                      <a:pt x="425005" y="425006"/>
                      <a:pt x="440246" y="419957"/>
                      <a:pt x="454152" y="413861"/>
                    </a:cubicBezTo>
                    <a:cubicBezTo>
                      <a:pt x="467963" y="407765"/>
                      <a:pt x="480441" y="400717"/>
                      <a:pt x="490823" y="392525"/>
                    </a:cubicBezTo>
                    <a:cubicBezTo>
                      <a:pt x="501301" y="384334"/>
                      <a:pt x="509492" y="374904"/>
                      <a:pt x="515303" y="364998"/>
                    </a:cubicBezTo>
                    <a:cubicBezTo>
                      <a:pt x="521113" y="355092"/>
                      <a:pt x="524351" y="344519"/>
                      <a:pt x="523970" y="334518"/>
                    </a:cubicBezTo>
                    <a:cubicBezTo>
                      <a:pt x="523589" y="324612"/>
                      <a:pt x="519874" y="315659"/>
                      <a:pt x="513874" y="309658"/>
                    </a:cubicBezTo>
                    <a:cubicBezTo>
                      <a:pt x="509969" y="305753"/>
                      <a:pt x="505396" y="303371"/>
                      <a:pt x="500729" y="302038"/>
                    </a:cubicBezTo>
                    <a:cubicBezTo>
                      <a:pt x="505396" y="300800"/>
                      <a:pt x="509969" y="298323"/>
                      <a:pt x="513874" y="294418"/>
                    </a:cubicBezTo>
                    <a:cubicBezTo>
                      <a:pt x="519874" y="288512"/>
                      <a:pt x="523589" y="279464"/>
                      <a:pt x="523970" y="269558"/>
                    </a:cubicBezTo>
                    <a:cubicBezTo>
                      <a:pt x="524351" y="259556"/>
                      <a:pt x="521113" y="248984"/>
                      <a:pt x="515303" y="239078"/>
                    </a:cubicBezTo>
                    <a:cubicBezTo>
                      <a:pt x="509492" y="229172"/>
                      <a:pt x="501205" y="219742"/>
                      <a:pt x="490823" y="211550"/>
                    </a:cubicBezTo>
                    <a:cubicBezTo>
                      <a:pt x="480441" y="203264"/>
                      <a:pt x="468059" y="196215"/>
                      <a:pt x="454152" y="190214"/>
                    </a:cubicBezTo>
                    <a:cubicBezTo>
                      <a:pt x="440246" y="184118"/>
                      <a:pt x="425005" y="179070"/>
                      <a:pt x="408908" y="173546"/>
                    </a:cubicBezTo>
                    <a:cubicBezTo>
                      <a:pt x="392906" y="168021"/>
                      <a:pt x="375857" y="161925"/>
                      <a:pt x="359569" y="152400"/>
                    </a:cubicBezTo>
                    <a:cubicBezTo>
                      <a:pt x="351568" y="147542"/>
                      <a:pt x="343567" y="141923"/>
                      <a:pt x="336518" y="134969"/>
                    </a:cubicBezTo>
                    <a:cubicBezTo>
                      <a:pt x="329374" y="128111"/>
                      <a:pt x="322993" y="120110"/>
                      <a:pt x="318421" y="110776"/>
                    </a:cubicBezTo>
                    <a:cubicBezTo>
                      <a:pt x="315182" y="104203"/>
                      <a:pt x="312896" y="96965"/>
                      <a:pt x="312230" y="89916"/>
                    </a:cubicBezTo>
                    <a:cubicBezTo>
                      <a:pt x="311467" y="82772"/>
                      <a:pt x="312420" y="75533"/>
                      <a:pt x="314611" y="68771"/>
                    </a:cubicBezTo>
                    <a:cubicBezTo>
                      <a:pt x="318897" y="55245"/>
                      <a:pt x="328898" y="43434"/>
                      <a:pt x="340805" y="39148"/>
                    </a:cubicBezTo>
                    <a:cubicBezTo>
                      <a:pt x="344138" y="37719"/>
                      <a:pt x="347663" y="37338"/>
                      <a:pt x="351092" y="37052"/>
                    </a:cubicBezTo>
                    <a:cubicBezTo>
                      <a:pt x="352711" y="37052"/>
                      <a:pt x="354235" y="37243"/>
                      <a:pt x="355759" y="37433"/>
                    </a:cubicBezTo>
                    <a:cubicBezTo>
                      <a:pt x="357283" y="37910"/>
                      <a:pt x="358807" y="38005"/>
                      <a:pt x="360140" y="38767"/>
                    </a:cubicBezTo>
                    <a:cubicBezTo>
                      <a:pt x="365855" y="41053"/>
                      <a:pt x="370523" y="45244"/>
                      <a:pt x="373856" y="49625"/>
                    </a:cubicBezTo>
                    <a:cubicBezTo>
                      <a:pt x="377190" y="54102"/>
                      <a:pt x="379000" y="58769"/>
                      <a:pt x="379857" y="62484"/>
                    </a:cubicBezTo>
                    <a:cubicBezTo>
                      <a:pt x="380143" y="64389"/>
                      <a:pt x="380524" y="66008"/>
                      <a:pt x="380428" y="67437"/>
                    </a:cubicBezTo>
                    <a:cubicBezTo>
                      <a:pt x="380428" y="68104"/>
                      <a:pt x="380524" y="68771"/>
                      <a:pt x="380428" y="69342"/>
                    </a:cubicBezTo>
                    <a:cubicBezTo>
                      <a:pt x="380428" y="69914"/>
                      <a:pt x="380238" y="70390"/>
                      <a:pt x="380238" y="70866"/>
                    </a:cubicBezTo>
                    <a:cubicBezTo>
                      <a:pt x="379857" y="74962"/>
                      <a:pt x="378142" y="78105"/>
                      <a:pt x="376047" y="81058"/>
                    </a:cubicBezTo>
                    <a:cubicBezTo>
                      <a:pt x="373761" y="83915"/>
                      <a:pt x="371475" y="85153"/>
                      <a:pt x="370142" y="85820"/>
                    </a:cubicBezTo>
                    <a:cubicBezTo>
                      <a:pt x="368713" y="86678"/>
                      <a:pt x="365950" y="86011"/>
                      <a:pt x="364331" y="84677"/>
                    </a:cubicBezTo>
                    <a:cubicBezTo>
                      <a:pt x="362521" y="83344"/>
                      <a:pt x="361759" y="81629"/>
                      <a:pt x="360236" y="81439"/>
                    </a:cubicBezTo>
                    <a:cubicBezTo>
                      <a:pt x="358807" y="81153"/>
                      <a:pt x="356140" y="82677"/>
                      <a:pt x="355759" y="87154"/>
                    </a:cubicBezTo>
                    <a:cubicBezTo>
                      <a:pt x="355568" y="89345"/>
                      <a:pt x="356235" y="92297"/>
                      <a:pt x="358140" y="94964"/>
                    </a:cubicBezTo>
                    <a:cubicBezTo>
                      <a:pt x="359855" y="97727"/>
                      <a:pt x="363188" y="100489"/>
                      <a:pt x="367570" y="101727"/>
                    </a:cubicBezTo>
                    <a:cubicBezTo>
                      <a:pt x="383381" y="105537"/>
                      <a:pt x="399669" y="91916"/>
                      <a:pt x="401860" y="73152"/>
                    </a:cubicBezTo>
                    <a:cubicBezTo>
                      <a:pt x="401860" y="72104"/>
                      <a:pt x="402050" y="70961"/>
                      <a:pt x="402146" y="69723"/>
                    </a:cubicBezTo>
                    <a:cubicBezTo>
                      <a:pt x="402146" y="68485"/>
                      <a:pt x="402050" y="67247"/>
                      <a:pt x="401955" y="65818"/>
                    </a:cubicBezTo>
                    <a:cubicBezTo>
                      <a:pt x="401860" y="62960"/>
                      <a:pt x="401003" y="60008"/>
                      <a:pt x="400145" y="56674"/>
                    </a:cubicBezTo>
                    <a:cubicBezTo>
                      <a:pt x="398050" y="50292"/>
                      <a:pt x="394335" y="43244"/>
                      <a:pt x="388525" y="37052"/>
                    </a:cubicBezTo>
                    <a:cubicBezTo>
                      <a:pt x="387096" y="35528"/>
                      <a:pt x="385477" y="34004"/>
                      <a:pt x="383762" y="32576"/>
                    </a:cubicBezTo>
                    <a:lnTo>
                      <a:pt x="510730" y="32576"/>
                    </a:lnTo>
                    <a:cubicBezTo>
                      <a:pt x="512540" y="38481"/>
                      <a:pt x="514731" y="44863"/>
                      <a:pt x="517493" y="51721"/>
                    </a:cubicBezTo>
                    <a:cubicBezTo>
                      <a:pt x="522161" y="63151"/>
                      <a:pt x="528542" y="76010"/>
                      <a:pt x="538448" y="89249"/>
                    </a:cubicBezTo>
                    <a:cubicBezTo>
                      <a:pt x="543401" y="95726"/>
                      <a:pt x="549211" y="102584"/>
                      <a:pt x="557117" y="108204"/>
                    </a:cubicBezTo>
                    <a:cubicBezTo>
                      <a:pt x="560832" y="110871"/>
                      <a:pt x="565213" y="113252"/>
                      <a:pt x="569881" y="114872"/>
                    </a:cubicBezTo>
                    <a:cubicBezTo>
                      <a:pt x="565118" y="116491"/>
                      <a:pt x="560832" y="118872"/>
                      <a:pt x="557117" y="121539"/>
                    </a:cubicBezTo>
                    <a:cubicBezTo>
                      <a:pt x="549211" y="127159"/>
                      <a:pt x="543401" y="134017"/>
                      <a:pt x="538448" y="140494"/>
                    </a:cubicBezTo>
                    <a:cubicBezTo>
                      <a:pt x="528542" y="153638"/>
                      <a:pt x="522256" y="166592"/>
                      <a:pt x="517493" y="178022"/>
                    </a:cubicBezTo>
                    <a:cubicBezTo>
                      <a:pt x="514636" y="184976"/>
                      <a:pt x="512445" y="191453"/>
                      <a:pt x="510635" y="197358"/>
                    </a:cubicBezTo>
                    <a:cubicBezTo>
                      <a:pt x="508444" y="196691"/>
                      <a:pt x="506254" y="196120"/>
                      <a:pt x="504158" y="195548"/>
                    </a:cubicBezTo>
                    <a:cubicBezTo>
                      <a:pt x="495586" y="193262"/>
                      <a:pt x="488442" y="191738"/>
                      <a:pt x="482536" y="190595"/>
                    </a:cubicBezTo>
                    <a:cubicBezTo>
                      <a:pt x="470725" y="188309"/>
                      <a:pt x="463867" y="187357"/>
                      <a:pt x="459962" y="186785"/>
                    </a:cubicBezTo>
                    <a:cubicBezTo>
                      <a:pt x="456057" y="186309"/>
                      <a:pt x="455105" y="186309"/>
                      <a:pt x="455105" y="186309"/>
                    </a:cubicBezTo>
                    <a:cubicBezTo>
                      <a:pt x="455105" y="186309"/>
                      <a:pt x="455962" y="186690"/>
                      <a:pt x="459676" y="187833"/>
                    </a:cubicBezTo>
                    <a:cubicBezTo>
                      <a:pt x="463391" y="188976"/>
                      <a:pt x="470154" y="190786"/>
                      <a:pt x="481679" y="193929"/>
                    </a:cubicBezTo>
                    <a:cubicBezTo>
                      <a:pt x="487490" y="195548"/>
                      <a:pt x="494443" y="197453"/>
                      <a:pt x="502730" y="200120"/>
                    </a:cubicBezTo>
                    <a:cubicBezTo>
                      <a:pt x="511016" y="202787"/>
                      <a:pt x="520732" y="206121"/>
                      <a:pt x="531686" y="210979"/>
                    </a:cubicBezTo>
                    <a:cubicBezTo>
                      <a:pt x="542544" y="215837"/>
                      <a:pt x="554736" y="222218"/>
                      <a:pt x="567023" y="231839"/>
                    </a:cubicBezTo>
                    <a:cubicBezTo>
                      <a:pt x="573119" y="236601"/>
                      <a:pt x="579311" y="242126"/>
                      <a:pt x="584168" y="249174"/>
                    </a:cubicBezTo>
                    <a:cubicBezTo>
                      <a:pt x="588931" y="256032"/>
                      <a:pt x="592265" y="264700"/>
                      <a:pt x="591407" y="273749"/>
                    </a:cubicBezTo>
                    <a:cubicBezTo>
                      <a:pt x="590836" y="280130"/>
                      <a:pt x="587407" y="285941"/>
                      <a:pt x="582454" y="289274"/>
                    </a:cubicBezTo>
                    <a:cubicBezTo>
                      <a:pt x="577501" y="292703"/>
                      <a:pt x="571690" y="292989"/>
                      <a:pt x="567309" y="290417"/>
                    </a:cubicBezTo>
                    <a:cubicBezTo>
                      <a:pt x="564832" y="289084"/>
                      <a:pt x="562832" y="286988"/>
                      <a:pt x="561784" y="284988"/>
                    </a:cubicBezTo>
                    <a:cubicBezTo>
                      <a:pt x="560737" y="282988"/>
                      <a:pt x="560356" y="280892"/>
                      <a:pt x="560356" y="279083"/>
                    </a:cubicBezTo>
                    <a:cubicBezTo>
                      <a:pt x="560356" y="275177"/>
                      <a:pt x="561784" y="268891"/>
                      <a:pt x="569119" y="263462"/>
                    </a:cubicBezTo>
                    <a:cubicBezTo>
                      <a:pt x="570357" y="262700"/>
                      <a:pt x="571786" y="262128"/>
                      <a:pt x="572834" y="261080"/>
                    </a:cubicBezTo>
                    <a:cubicBezTo>
                      <a:pt x="573881" y="260033"/>
                      <a:pt x="574357" y="258413"/>
                      <a:pt x="573596" y="256318"/>
                    </a:cubicBezTo>
                    <a:cubicBezTo>
                      <a:pt x="572834" y="254318"/>
                      <a:pt x="570643" y="251936"/>
                      <a:pt x="567119" y="250603"/>
                    </a:cubicBezTo>
                    <a:cubicBezTo>
                      <a:pt x="565404" y="249936"/>
                      <a:pt x="563309" y="249555"/>
                      <a:pt x="561023" y="249650"/>
                    </a:cubicBezTo>
                    <a:cubicBezTo>
                      <a:pt x="558736" y="249650"/>
                      <a:pt x="556260" y="250317"/>
                      <a:pt x="554069" y="251269"/>
                    </a:cubicBezTo>
                    <a:cubicBezTo>
                      <a:pt x="549497" y="253270"/>
                      <a:pt x="545687" y="256985"/>
                      <a:pt x="543211" y="261556"/>
                    </a:cubicBezTo>
                    <a:cubicBezTo>
                      <a:pt x="541115" y="265271"/>
                      <a:pt x="538734" y="273558"/>
                      <a:pt x="541306" y="282702"/>
                    </a:cubicBezTo>
                    <a:cubicBezTo>
                      <a:pt x="542544" y="287274"/>
                      <a:pt x="545116" y="292037"/>
                      <a:pt x="549021" y="295847"/>
                    </a:cubicBezTo>
                    <a:cubicBezTo>
                      <a:pt x="551783" y="298514"/>
                      <a:pt x="555022" y="300514"/>
                      <a:pt x="558546" y="301847"/>
                    </a:cubicBezTo>
                    <a:cubicBezTo>
                      <a:pt x="555022" y="303181"/>
                      <a:pt x="551783" y="305181"/>
                      <a:pt x="549021" y="307848"/>
                    </a:cubicBezTo>
                    <a:cubicBezTo>
                      <a:pt x="545116" y="311658"/>
                      <a:pt x="542544" y="316421"/>
                      <a:pt x="541306" y="320993"/>
                    </a:cubicBezTo>
                    <a:cubicBezTo>
                      <a:pt x="538639" y="330232"/>
                      <a:pt x="541115" y="338423"/>
                      <a:pt x="543211" y="342138"/>
                    </a:cubicBezTo>
                    <a:cubicBezTo>
                      <a:pt x="545592" y="346710"/>
                      <a:pt x="549497" y="350425"/>
                      <a:pt x="554069" y="352425"/>
                    </a:cubicBezTo>
                    <a:cubicBezTo>
                      <a:pt x="556355" y="353473"/>
                      <a:pt x="558736" y="353949"/>
                      <a:pt x="561023" y="354044"/>
                    </a:cubicBezTo>
                    <a:cubicBezTo>
                      <a:pt x="563309" y="354044"/>
                      <a:pt x="565309" y="353759"/>
                      <a:pt x="567119" y="353092"/>
                    </a:cubicBezTo>
                    <a:cubicBezTo>
                      <a:pt x="570643" y="351758"/>
                      <a:pt x="572834" y="349472"/>
                      <a:pt x="573596" y="347377"/>
                    </a:cubicBezTo>
                    <a:cubicBezTo>
                      <a:pt x="574357" y="345281"/>
                      <a:pt x="573881" y="343662"/>
                      <a:pt x="572834" y="342614"/>
                    </a:cubicBezTo>
                    <a:cubicBezTo>
                      <a:pt x="571786" y="341567"/>
                      <a:pt x="570357" y="340995"/>
                      <a:pt x="569119" y="340233"/>
                    </a:cubicBezTo>
                    <a:cubicBezTo>
                      <a:pt x="561784" y="334899"/>
                      <a:pt x="560451" y="328517"/>
                      <a:pt x="560356" y="324612"/>
                    </a:cubicBezTo>
                    <a:cubicBezTo>
                      <a:pt x="560356" y="322707"/>
                      <a:pt x="560737" y="320612"/>
                      <a:pt x="561784" y="318707"/>
                    </a:cubicBezTo>
                    <a:cubicBezTo>
                      <a:pt x="562832" y="316706"/>
                      <a:pt x="564832" y="314706"/>
                      <a:pt x="567309" y="313277"/>
                    </a:cubicBezTo>
                    <a:cubicBezTo>
                      <a:pt x="571690" y="310706"/>
                      <a:pt x="577501" y="310991"/>
                      <a:pt x="582454" y="314420"/>
                    </a:cubicBezTo>
                    <a:cubicBezTo>
                      <a:pt x="587407" y="317754"/>
                      <a:pt x="590836" y="323564"/>
                      <a:pt x="591407" y="329946"/>
                    </a:cubicBezTo>
                    <a:cubicBezTo>
                      <a:pt x="592265" y="338900"/>
                      <a:pt x="589026" y="347663"/>
                      <a:pt x="584168" y="354521"/>
                    </a:cubicBezTo>
                    <a:cubicBezTo>
                      <a:pt x="579311" y="361474"/>
                      <a:pt x="573119" y="366998"/>
                      <a:pt x="567023" y="371856"/>
                    </a:cubicBezTo>
                    <a:cubicBezTo>
                      <a:pt x="554736" y="381476"/>
                      <a:pt x="542544" y="387858"/>
                      <a:pt x="531686" y="392716"/>
                    </a:cubicBezTo>
                    <a:cubicBezTo>
                      <a:pt x="520732" y="397574"/>
                      <a:pt x="511016" y="400907"/>
                      <a:pt x="502730" y="403574"/>
                    </a:cubicBezTo>
                    <a:cubicBezTo>
                      <a:pt x="494443" y="406241"/>
                      <a:pt x="487394" y="408146"/>
                      <a:pt x="481679" y="409766"/>
                    </a:cubicBezTo>
                    <a:cubicBezTo>
                      <a:pt x="470154" y="412909"/>
                      <a:pt x="463391" y="414719"/>
                      <a:pt x="459676" y="415862"/>
                    </a:cubicBezTo>
                    <a:cubicBezTo>
                      <a:pt x="455867" y="417005"/>
                      <a:pt x="455105" y="417386"/>
                      <a:pt x="455105" y="417386"/>
                    </a:cubicBezTo>
                    <a:cubicBezTo>
                      <a:pt x="455105" y="417386"/>
                      <a:pt x="456057" y="417386"/>
                      <a:pt x="459962" y="416909"/>
                    </a:cubicBezTo>
                    <a:cubicBezTo>
                      <a:pt x="463867" y="416338"/>
                      <a:pt x="470725" y="415385"/>
                      <a:pt x="482536" y="413099"/>
                    </a:cubicBezTo>
                    <a:cubicBezTo>
                      <a:pt x="488442" y="411956"/>
                      <a:pt x="495586" y="410432"/>
                      <a:pt x="504158" y="408146"/>
                    </a:cubicBezTo>
                    <a:cubicBezTo>
                      <a:pt x="512731" y="405860"/>
                      <a:pt x="522732" y="402908"/>
                      <a:pt x="534162" y="398240"/>
                    </a:cubicBezTo>
                    <a:cubicBezTo>
                      <a:pt x="545497" y="393573"/>
                      <a:pt x="558355" y="387287"/>
                      <a:pt x="571500" y="377476"/>
                    </a:cubicBezTo>
                    <a:cubicBezTo>
                      <a:pt x="577977" y="372523"/>
                      <a:pt x="584740" y="366713"/>
                      <a:pt x="590359" y="358902"/>
                    </a:cubicBezTo>
                    <a:cubicBezTo>
                      <a:pt x="595884" y="351092"/>
                      <a:pt x="600170" y="340805"/>
                      <a:pt x="599123" y="329375"/>
                    </a:cubicBezTo>
                    <a:cubicBezTo>
                      <a:pt x="598456" y="321278"/>
                      <a:pt x="594646" y="313182"/>
                      <a:pt x="588359" y="307467"/>
                    </a:cubicBezTo>
                    <a:cubicBezTo>
                      <a:pt x="585788" y="305181"/>
                      <a:pt x="582835" y="303276"/>
                      <a:pt x="579501" y="301943"/>
                    </a:cubicBezTo>
                    <a:cubicBezTo>
                      <a:pt x="582835" y="300609"/>
                      <a:pt x="585788" y="298704"/>
                      <a:pt x="588359" y="296418"/>
                    </a:cubicBezTo>
                    <a:cubicBezTo>
                      <a:pt x="594646" y="290703"/>
                      <a:pt x="598456" y="282607"/>
                      <a:pt x="599123" y="274511"/>
                    </a:cubicBezTo>
                    <a:cubicBezTo>
                      <a:pt x="600075" y="263081"/>
                      <a:pt x="595884" y="252794"/>
                      <a:pt x="590359" y="244983"/>
                    </a:cubicBezTo>
                    <a:cubicBezTo>
                      <a:pt x="584740" y="237077"/>
                      <a:pt x="577977" y="231267"/>
                      <a:pt x="571500" y="226409"/>
                    </a:cubicBezTo>
                    <a:cubicBezTo>
                      <a:pt x="558355" y="216599"/>
                      <a:pt x="545592" y="210217"/>
                      <a:pt x="534162" y="205645"/>
                    </a:cubicBezTo>
                    <a:cubicBezTo>
                      <a:pt x="527495" y="202978"/>
                      <a:pt x="521398" y="200882"/>
                      <a:pt x="515684" y="199073"/>
                    </a:cubicBezTo>
                    <a:cubicBezTo>
                      <a:pt x="517684" y="193358"/>
                      <a:pt x="519970" y="187262"/>
                      <a:pt x="523018" y="180499"/>
                    </a:cubicBezTo>
                    <a:cubicBezTo>
                      <a:pt x="527876" y="169545"/>
                      <a:pt x="534353" y="157258"/>
                      <a:pt x="543973" y="144875"/>
                    </a:cubicBezTo>
                    <a:cubicBezTo>
                      <a:pt x="548830" y="138779"/>
                      <a:pt x="554355" y="132493"/>
                      <a:pt x="561403" y="127635"/>
                    </a:cubicBezTo>
                    <a:cubicBezTo>
                      <a:pt x="568261" y="122777"/>
                      <a:pt x="577024" y="119539"/>
                      <a:pt x="586073" y="120396"/>
                    </a:cubicBezTo>
                    <a:cubicBezTo>
                      <a:pt x="592455" y="120968"/>
                      <a:pt x="598265" y="124397"/>
                      <a:pt x="601694" y="129350"/>
                    </a:cubicBezTo>
                    <a:cubicBezTo>
                      <a:pt x="605123" y="134303"/>
                      <a:pt x="605409" y="140208"/>
                      <a:pt x="602837" y="144590"/>
                    </a:cubicBezTo>
                    <a:cubicBezTo>
                      <a:pt x="601504" y="147066"/>
                      <a:pt x="599408" y="149066"/>
                      <a:pt x="597408" y="150114"/>
                    </a:cubicBezTo>
                    <a:cubicBezTo>
                      <a:pt x="595408" y="151162"/>
                      <a:pt x="593312" y="151543"/>
                      <a:pt x="591407" y="151543"/>
                    </a:cubicBezTo>
                    <a:cubicBezTo>
                      <a:pt x="587502" y="151543"/>
                      <a:pt x="581120" y="150114"/>
                      <a:pt x="575691" y="142780"/>
                    </a:cubicBezTo>
                    <a:cubicBezTo>
                      <a:pt x="574929" y="141542"/>
                      <a:pt x="574357" y="140113"/>
                      <a:pt x="573310" y="138970"/>
                    </a:cubicBezTo>
                    <a:cubicBezTo>
                      <a:pt x="572262" y="137922"/>
                      <a:pt x="570643" y="137351"/>
                      <a:pt x="568547" y="138208"/>
                    </a:cubicBezTo>
                    <a:cubicBezTo>
                      <a:pt x="566547" y="138970"/>
                      <a:pt x="564166" y="141161"/>
                      <a:pt x="562832" y="144685"/>
                    </a:cubicBezTo>
                    <a:cubicBezTo>
                      <a:pt x="562165" y="146399"/>
                      <a:pt x="561784" y="148495"/>
                      <a:pt x="561880" y="150781"/>
                    </a:cubicBezTo>
                    <a:cubicBezTo>
                      <a:pt x="561880" y="153067"/>
                      <a:pt x="562547" y="155543"/>
                      <a:pt x="563499" y="157829"/>
                    </a:cubicBezTo>
                    <a:cubicBezTo>
                      <a:pt x="565499" y="162401"/>
                      <a:pt x="569309" y="166306"/>
                      <a:pt x="573786" y="168688"/>
                    </a:cubicBezTo>
                    <a:cubicBezTo>
                      <a:pt x="577501" y="170783"/>
                      <a:pt x="585788" y="173260"/>
                      <a:pt x="595122" y="170593"/>
                    </a:cubicBezTo>
                    <a:cubicBezTo>
                      <a:pt x="599694" y="169355"/>
                      <a:pt x="604552" y="166783"/>
                      <a:pt x="608362" y="162782"/>
                    </a:cubicBezTo>
                    <a:cubicBezTo>
                      <a:pt x="609981" y="161163"/>
                      <a:pt x="611219" y="159258"/>
                      <a:pt x="612362" y="157258"/>
                    </a:cubicBezTo>
                    <a:lnTo>
                      <a:pt x="612362" y="128397"/>
                    </a:lnTo>
                    <a:cubicBezTo>
                      <a:pt x="611315" y="126587"/>
                      <a:pt x="610172" y="124968"/>
                      <a:pt x="608838" y="123444"/>
                    </a:cubicBezTo>
                    <a:cubicBezTo>
                      <a:pt x="605314" y="119539"/>
                      <a:pt x="600742" y="116681"/>
                      <a:pt x="595884" y="114872"/>
                    </a:cubicBezTo>
                    <a:cubicBezTo>
                      <a:pt x="600742" y="113062"/>
                      <a:pt x="605314" y="110204"/>
                      <a:pt x="608838" y="106299"/>
                    </a:cubicBezTo>
                    <a:cubicBezTo>
                      <a:pt x="610172" y="104870"/>
                      <a:pt x="611315" y="103156"/>
                      <a:pt x="612362" y="101346"/>
                    </a:cubicBezTo>
                    <a:lnTo>
                      <a:pt x="612362" y="72485"/>
                    </a:lnTo>
                    <a:cubicBezTo>
                      <a:pt x="611219" y="70485"/>
                      <a:pt x="609981" y="68675"/>
                      <a:pt x="608362" y="66961"/>
                    </a:cubicBezTo>
                    <a:cubicBezTo>
                      <a:pt x="604552" y="62960"/>
                      <a:pt x="599694" y="60484"/>
                      <a:pt x="595122" y="59150"/>
                    </a:cubicBezTo>
                    <a:cubicBezTo>
                      <a:pt x="585883" y="56483"/>
                      <a:pt x="577596" y="58960"/>
                      <a:pt x="573786" y="61055"/>
                    </a:cubicBezTo>
                    <a:cubicBezTo>
                      <a:pt x="569214" y="63532"/>
                      <a:pt x="565499" y="67342"/>
                      <a:pt x="563499" y="71914"/>
                    </a:cubicBezTo>
                    <a:cubicBezTo>
                      <a:pt x="562451" y="74200"/>
                      <a:pt x="561880" y="76581"/>
                      <a:pt x="561880" y="78962"/>
                    </a:cubicBezTo>
                    <a:cubicBezTo>
                      <a:pt x="561880" y="81248"/>
                      <a:pt x="562165" y="83344"/>
                      <a:pt x="562832" y="85058"/>
                    </a:cubicBezTo>
                    <a:cubicBezTo>
                      <a:pt x="564166" y="88583"/>
                      <a:pt x="566452" y="90773"/>
                      <a:pt x="568547" y="91535"/>
                    </a:cubicBezTo>
                    <a:cubicBezTo>
                      <a:pt x="570643" y="92297"/>
                      <a:pt x="572262" y="91821"/>
                      <a:pt x="573310" y="90773"/>
                    </a:cubicBezTo>
                    <a:cubicBezTo>
                      <a:pt x="574357" y="89726"/>
                      <a:pt x="575024" y="88297"/>
                      <a:pt x="575691" y="86963"/>
                    </a:cubicBezTo>
                    <a:cubicBezTo>
                      <a:pt x="581120" y="79629"/>
                      <a:pt x="587502" y="78200"/>
                      <a:pt x="591407" y="78200"/>
                    </a:cubicBezTo>
                    <a:cubicBezTo>
                      <a:pt x="593312" y="78200"/>
                      <a:pt x="595408" y="78581"/>
                      <a:pt x="597408" y="79629"/>
                    </a:cubicBezTo>
                    <a:cubicBezTo>
                      <a:pt x="599408" y="80677"/>
                      <a:pt x="601409" y="82677"/>
                      <a:pt x="602837" y="85153"/>
                    </a:cubicBezTo>
                    <a:cubicBezTo>
                      <a:pt x="605409" y="89535"/>
                      <a:pt x="605123" y="95441"/>
                      <a:pt x="601694" y="100394"/>
                    </a:cubicBezTo>
                    <a:cubicBezTo>
                      <a:pt x="598265" y="105347"/>
                      <a:pt x="592455" y="108776"/>
                      <a:pt x="586073" y="109347"/>
                    </a:cubicBezTo>
                    <a:cubicBezTo>
                      <a:pt x="577024" y="110204"/>
                      <a:pt x="568261" y="106871"/>
                      <a:pt x="561403" y="102108"/>
                    </a:cubicBezTo>
                    <a:cubicBezTo>
                      <a:pt x="554450" y="97250"/>
                      <a:pt x="548830" y="91059"/>
                      <a:pt x="543973" y="84868"/>
                    </a:cubicBezTo>
                    <a:cubicBezTo>
                      <a:pt x="534353" y="72485"/>
                      <a:pt x="527876" y="60198"/>
                      <a:pt x="523018" y="49244"/>
                    </a:cubicBezTo>
                    <a:cubicBezTo>
                      <a:pt x="520351" y="43244"/>
                      <a:pt x="518160" y="37624"/>
                      <a:pt x="516255" y="32385"/>
                    </a:cubicBezTo>
                    <a:lnTo>
                      <a:pt x="612362" y="32385"/>
                    </a:lnTo>
                    <a:lnTo>
                      <a:pt x="612362" y="0"/>
                    </a:lnTo>
                    <a:lnTo>
                      <a:pt x="0" y="0"/>
                    </a:lnTo>
                    <a:lnTo>
                      <a:pt x="0" y="32576"/>
                    </a:lnTo>
                    <a:lnTo>
                      <a:pt x="96107" y="32576"/>
                    </a:lnTo>
                    <a:cubicBezTo>
                      <a:pt x="94202" y="37814"/>
                      <a:pt x="92011" y="43434"/>
                      <a:pt x="89344" y="49435"/>
                    </a:cubicBezTo>
                    <a:cubicBezTo>
                      <a:pt x="84487" y="60389"/>
                      <a:pt x="78010" y="72676"/>
                      <a:pt x="68390" y="85058"/>
                    </a:cubicBezTo>
                    <a:cubicBezTo>
                      <a:pt x="63532" y="91154"/>
                      <a:pt x="58007" y="97441"/>
                      <a:pt x="50959" y="102299"/>
                    </a:cubicBezTo>
                    <a:cubicBezTo>
                      <a:pt x="44101" y="107156"/>
                      <a:pt x="35338" y="110395"/>
                      <a:pt x="26289" y="109538"/>
                    </a:cubicBezTo>
                    <a:cubicBezTo>
                      <a:pt x="19907" y="108966"/>
                      <a:pt x="14097" y="105537"/>
                      <a:pt x="10668" y="100584"/>
                    </a:cubicBezTo>
                    <a:cubicBezTo>
                      <a:pt x="7239" y="95631"/>
                      <a:pt x="6953" y="89726"/>
                      <a:pt x="9525" y="85344"/>
                    </a:cubicBezTo>
                    <a:cubicBezTo>
                      <a:pt x="10858" y="82868"/>
                      <a:pt x="12954" y="80867"/>
                      <a:pt x="14954" y="79820"/>
                    </a:cubicBezTo>
                    <a:cubicBezTo>
                      <a:pt x="16954" y="78772"/>
                      <a:pt x="19050" y="78391"/>
                      <a:pt x="20955" y="78391"/>
                    </a:cubicBezTo>
                    <a:cubicBezTo>
                      <a:pt x="24860" y="78391"/>
                      <a:pt x="31242" y="79820"/>
                      <a:pt x="36671" y="87154"/>
                    </a:cubicBezTo>
                    <a:cubicBezTo>
                      <a:pt x="37433" y="88392"/>
                      <a:pt x="38005" y="89821"/>
                      <a:pt x="39052" y="90964"/>
                    </a:cubicBezTo>
                    <a:cubicBezTo>
                      <a:pt x="40100" y="92012"/>
                      <a:pt x="41719" y="92583"/>
                      <a:pt x="43815" y="91726"/>
                    </a:cubicBezTo>
                    <a:cubicBezTo>
                      <a:pt x="45815" y="90964"/>
                      <a:pt x="48196" y="88773"/>
                      <a:pt x="49530" y="85249"/>
                    </a:cubicBezTo>
                    <a:cubicBezTo>
                      <a:pt x="50197" y="83534"/>
                      <a:pt x="50578" y="81439"/>
                      <a:pt x="50482" y="79153"/>
                    </a:cubicBezTo>
                    <a:cubicBezTo>
                      <a:pt x="50482" y="76867"/>
                      <a:pt x="49816" y="74390"/>
                      <a:pt x="48863" y="72104"/>
                    </a:cubicBezTo>
                    <a:cubicBezTo>
                      <a:pt x="46863" y="67532"/>
                      <a:pt x="43053" y="63627"/>
                      <a:pt x="38576" y="61246"/>
                    </a:cubicBezTo>
                    <a:cubicBezTo>
                      <a:pt x="34861" y="59150"/>
                      <a:pt x="26575" y="56674"/>
                      <a:pt x="17240" y="59341"/>
                    </a:cubicBezTo>
                    <a:cubicBezTo>
                      <a:pt x="12668" y="60579"/>
                      <a:pt x="7810" y="63151"/>
                      <a:pt x="4000" y="67151"/>
                    </a:cubicBezTo>
                    <a:cubicBezTo>
                      <a:pt x="2381" y="68771"/>
                      <a:pt x="1143" y="70676"/>
                      <a:pt x="0" y="72676"/>
                    </a:cubicBezTo>
                    <a:lnTo>
                      <a:pt x="0" y="101537"/>
                    </a:lnTo>
                    <a:cubicBezTo>
                      <a:pt x="1048" y="103346"/>
                      <a:pt x="2191" y="104966"/>
                      <a:pt x="3524" y="106490"/>
                    </a:cubicBezTo>
                    <a:cubicBezTo>
                      <a:pt x="7048" y="110395"/>
                      <a:pt x="11621" y="113252"/>
                      <a:pt x="16478" y="115062"/>
                    </a:cubicBezTo>
                    <a:cubicBezTo>
                      <a:pt x="11621" y="116872"/>
                      <a:pt x="7048" y="119729"/>
                      <a:pt x="3524" y="123634"/>
                    </a:cubicBezTo>
                    <a:cubicBezTo>
                      <a:pt x="2191" y="125063"/>
                      <a:pt x="1048" y="126778"/>
                      <a:pt x="0" y="128588"/>
                    </a:cubicBezTo>
                    <a:close/>
                    <a:moveTo>
                      <a:pt x="152971" y="398431"/>
                    </a:moveTo>
                    <a:cubicBezTo>
                      <a:pt x="149161" y="394335"/>
                      <a:pt x="145161" y="389001"/>
                      <a:pt x="143542" y="381953"/>
                    </a:cubicBezTo>
                    <a:cubicBezTo>
                      <a:pt x="142780" y="378428"/>
                      <a:pt x="142589" y="374523"/>
                      <a:pt x="143542" y="370618"/>
                    </a:cubicBezTo>
                    <a:cubicBezTo>
                      <a:pt x="144494" y="366713"/>
                      <a:pt x="146590" y="362903"/>
                      <a:pt x="150114" y="360236"/>
                    </a:cubicBezTo>
                    <a:cubicBezTo>
                      <a:pt x="152590" y="358331"/>
                      <a:pt x="155734" y="357188"/>
                      <a:pt x="158686" y="357188"/>
                    </a:cubicBezTo>
                    <a:cubicBezTo>
                      <a:pt x="161639" y="357188"/>
                      <a:pt x="164401" y="358426"/>
                      <a:pt x="166306" y="360331"/>
                    </a:cubicBezTo>
                    <a:cubicBezTo>
                      <a:pt x="168592" y="362522"/>
                      <a:pt x="169545" y="365284"/>
                      <a:pt x="169450" y="367094"/>
                    </a:cubicBezTo>
                    <a:cubicBezTo>
                      <a:pt x="169450" y="368903"/>
                      <a:pt x="168688" y="370332"/>
                      <a:pt x="168402" y="371094"/>
                    </a:cubicBezTo>
                    <a:cubicBezTo>
                      <a:pt x="167640" y="372809"/>
                      <a:pt x="167069" y="374428"/>
                      <a:pt x="166402" y="375952"/>
                    </a:cubicBezTo>
                    <a:cubicBezTo>
                      <a:pt x="165830" y="377476"/>
                      <a:pt x="164973" y="379000"/>
                      <a:pt x="165259" y="380524"/>
                    </a:cubicBezTo>
                    <a:cubicBezTo>
                      <a:pt x="165544" y="381953"/>
                      <a:pt x="167354" y="383191"/>
                      <a:pt x="170402" y="382524"/>
                    </a:cubicBezTo>
                    <a:cubicBezTo>
                      <a:pt x="173355" y="381953"/>
                      <a:pt x="176974" y="379286"/>
                      <a:pt x="178594" y="375095"/>
                    </a:cubicBezTo>
                    <a:cubicBezTo>
                      <a:pt x="179261" y="373380"/>
                      <a:pt x="180213" y="369761"/>
                      <a:pt x="178975" y="365284"/>
                    </a:cubicBezTo>
                    <a:cubicBezTo>
                      <a:pt x="177832" y="360902"/>
                      <a:pt x="174403" y="356807"/>
                      <a:pt x="170212" y="354711"/>
                    </a:cubicBezTo>
                    <a:cubicBezTo>
                      <a:pt x="166592" y="352806"/>
                      <a:pt x="162401" y="352044"/>
                      <a:pt x="158401" y="352616"/>
                    </a:cubicBezTo>
                    <a:cubicBezTo>
                      <a:pt x="154496" y="353187"/>
                      <a:pt x="150876" y="354901"/>
                      <a:pt x="147828" y="357188"/>
                    </a:cubicBezTo>
                    <a:cubicBezTo>
                      <a:pt x="143542" y="360521"/>
                      <a:pt x="140970" y="365189"/>
                      <a:pt x="140017" y="369761"/>
                    </a:cubicBezTo>
                    <a:cubicBezTo>
                      <a:pt x="138970" y="374333"/>
                      <a:pt x="139255" y="378809"/>
                      <a:pt x="140208" y="382715"/>
                    </a:cubicBezTo>
                    <a:cubicBezTo>
                      <a:pt x="142208" y="390620"/>
                      <a:pt x="146780" y="396335"/>
                      <a:pt x="150971" y="400526"/>
                    </a:cubicBezTo>
                    <a:cubicBezTo>
                      <a:pt x="153162" y="402622"/>
                      <a:pt x="155353" y="404432"/>
                      <a:pt x="157448" y="405956"/>
                    </a:cubicBezTo>
                    <a:cubicBezTo>
                      <a:pt x="145447" y="400622"/>
                      <a:pt x="134779" y="394525"/>
                      <a:pt x="125730" y="387572"/>
                    </a:cubicBezTo>
                    <a:cubicBezTo>
                      <a:pt x="115633" y="379952"/>
                      <a:pt x="107728" y="371189"/>
                      <a:pt x="102108" y="362045"/>
                    </a:cubicBezTo>
                    <a:cubicBezTo>
                      <a:pt x="96488" y="352901"/>
                      <a:pt x="93440" y="343281"/>
                      <a:pt x="93536" y="334423"/>
                    </a:cubicBezTo>
                    <a:cubicBezTo>
                      <a:pt x="93631" y="325565"/>
                      <a:pt x="96774" y="317564"/>
                      <a:pt x="101822" y="312325"/>
                    </a:cubicBezTo>
                    <a:cubicBezTo>
                      <a:pt x="106871" y="306991"/>
                      <a:pt x="113443" y="304324"/>
                      <a:pt x="119348" y="304229"/>
                    </a:cubicBezTo>
                    <a:cubicBezTo>
                      <a:pt x="125349" y="304038"/>
                      <a:pt x="130397" y="306610"/>
                      <a:pt x="133921" y="309944"/>
                    </a:cubicBezTo>
                    <a:cubicBezTo>
                      <a:pt x="137446" y="313277"/>
                      <a:pt x="139351" y="317278"/>
                      <a:pt x="139732" y="320993"/>
                    </a:cubicBezTo>
                    <a:cubicBezTo>
                      <a:pt x="140208" y="324707"/>
                      <a:pt x="139255" y="327946"/>
                      <a:pt x="137922" y="330518"/>
                    </a:cubicBezTo>
                    <a:cubicBezTo>
                      <a:pt x="136588" y="333089"/>
                      <a:pt x="134969" y="334899"/>
                      <a:pt x="133445" y="336233"/>
                    </a:cubicBezTo>
                    <a:cubicBezTo>
                      <a:pt x="130302" y="338804"/>
                      <a:pt x="127730" y="339471"/>
                      <a:pt x="126206" y="339757"/>
                    </a:cubicBezTo>
                    <a:cubicBezTo>
                      <a:pt x="124682" y="339947"/>
                      <a:pt x="124206" y="340043"/>
                      <a:pt x="124206" y="340043"/>
                    </a:cubicBezTo>
                    <a:cubicBezTo>
                      <a:pt x="124206" y="340043"/>
                      <a:pt x="124682" y="340043"/>
                      <a:pt x="126206" y="340043"/>
                    </a:cubicBezTo>
                    <a:cubicBezTo>
                      <a:pt x="127730" y="339947"/>
                      <a:pt x="130492" y="339471"/>
                      <a:pt x="134017" y="336995"/>
                    </a:cubicBezTo>
                    <a:cubicBezTo>
                      <a:pt x="135731" y="335756"/>
                      <a:pt x="137636" y="333947"/>
                      <a:pt x="139160" y="331280"/>
                    </a:cubicBezTo>
                    <a:cubicBezTo>
                      <a:pt x="140684" y="328613"/>
                      <a:pt x="142018" y="325088"/>
                      <a:pt x="141732" y="320802"/>
                    </a:cubicBezTo>
                    <a:cubicBezTo>
                      <a:pt x="141446" y="316611"/>
                      <a:pt x="139541" y="311944"/>
                      <a:pt x="135731" y="308039"/>
                    </a:cubicBezTo>
                    <a:cubicBezTo>
                      <a:pt x="133255" y="305467"/>
                      <a:pt x="129826" y="303276"/>
                      <a:pt x="125730" y="302038"/>
                    </a:cubicBezTo>
                    <a:cubicBezTo>
                      <a:pt x="129826" y="300800"/>
                      <a:pt x="133255" y="298609"/>
                      <a:pt x="135731" y="296037"/>
                    </a:cubicBezTo>
                    <a:cubicBezTo>
                      <a:pt x="139541" y="292132"/>
                      <a:pt x="141446" y="287465"/>
                      <a:pt x="141732" y="283274"/>
                    </a:cubicBezTo>
                    <a:cubicBezTo>
                      <a:pt x="142018" y="278987"/>
                      <a:pt x="140779" y="275463"/>
                      <a:pt x="139160" y="272796"/>
                    </a:cubicBezTo>
                    <a:cubicBezTo>
                      <a:pt x="137636" y="270129"/>
                      <a:pt x="135731" y="268319"/>
                      <a:pt x="134017" y="267081"/>
                    </a:cubicBezTo>
                    <a:cubicBezTo>
                      <a:pt x="130492" y="264605"/>
                      <a:pt x="127730" y="264224"/>
                      <a:pt x="126206" y="264033"/>
                    </a:cubicBezTo>
                    <a:cubicBezTo>
                      <a:pt x="124682" y="264033"/>
                      <a:pt x="124206" y="264033"/>
                      <a:pt x="124206" y="264033"/>
                    </a:cubicBezTo>
                    <a:cubicBezTo>
                      <a:pt x="124206" y="264033"/>
                      <a:pt x="124682" y="264033"/>
                      <a:pt x="126206" y="264319"/>
                    </a:cubicBezTo>
                    <a:cubicBezTo>
                      <a:pt x="127635" y="264605"/>
                      <a:pt x="130302" y="265271"/>
                      <a:pt x="133445" y="267843"/>
                    </a:cubicBezTo>
                    <a:cubicBezTo>
                      <a:pt x="134969" y="269177"/>
                      <a:pt x="136588" y="270986"/>
                      <a:pt x="137922" y="273558"/>
                    </a:cubicBezTo>
                    <a:cubicBezTo>
                      <a:pt x="139255" y="276035"/>
                      <a:pt x="140208" y="279368"/>
                      <a:pt x="139732" y="283083"/>
                    </a:cubicBezTo>
                    <a:cubicBezTo>
                      <a:pt x="139255" y="286798"/>
                      <a:pt x="137446" y="290798"/>
                      <a:pt x="133921" y="294132"/>
                    </a:cubicBezTo>
                    <a:cubicBezTo>
                      <a:pt x="130492" y="297466"/>
                      <a:pt x="125349" y="300038"/>
                      <a:pt x="119348" y="299847"/>
                    </a:cubicBezTo>
                    <a:cubicBezTo>
                      <a:pt x="113443" y="299752"/>
                      <a:pt x="106775" y="296990"/>
                      <a:pt x="101822" y="291751"/>
                    </a:cubicBezTo>
                    <a:cubicBezTo>
                      <a:pt x="96774" y="286512"/>
                      <a:pt x="93631" y="278511"/>
                      <a:pt x="93536" y="269653"/>
                    </a:cubicBezTo>
                    <a:cubicBezTo>
                      <a:pt x="93440" y="260794"/>
                      <a:pt x="96488" y="251174"/>
                      <a:pt x="102108" y="242030"/>
                    </a:cubicBezTo>
                    <a:cubicBezTo>
                      <a:pt x="107728" y="232886"/>
                      <a:pt x="115633" y="224123"/>
                      <a:pt x="125730" y="216503"/>
                    </a:cubicBezTo>
                    <a:cubicBezTo>
                      <a:pt x="134779" y="209550"/>
                      <a:pt x="145542" y="203454"/>
                      <a:pt x="157448" y="198120"/>
                    </a:cubicBezTo>
                    <a:cubicBezTo>
                      <a:pt x="155353" y="199644"/>
                      <a:pt x="153162" y="201454"/>
                      <a:pt x="150971" y="203549"/>
                    </a:cubicBezTo>
                    <a:cubicBezTo>
                      <a:pt x="146780" y="207740"/>
                      <a:pt x="142303" y="213455"/>
                      <a:pt x="140208" y="221361"/>
                    </a:cubicBezTo>
                    <a:cubicBezTo>
                      <a:pt x="139255" y="225266"/>
                      <a:pt x="138970" y="229743"/>
                      <a:pt x="140017" y="234315"/>
                    </a:cubicBezTo>
                    <a:cubicBezTo>
                      <a:pt x="141065" y="238887"/>
                      <a:pt x="143637" y="243554"/>
                      <a:pt x="147828" y="246888"/>
                    </a:cubicBezTo>
                    <a:cubicBezTo>
                      <a:pt x="150876" y="249269"/>
                      <a:pt x="154400" y="250889"/>
                      <a:pt x="158401" y="251460"/>
                    </a:cubicBezTo>
                    <a:cubicBezTo>
                      <a:pt x="162401" y="252031"/>
                      <a:pt x="166497" y="251269"/>
                      <a:pt x="170212" y="249365"/>
                    </a:cubicBezTo>
                    <a:cubicBezTo>
                      <a:pt x="174403" y="247269"/>
                      <a:pt x="177832" y="243173"/>
                      <a:pt x="178975" y="238792"/>
                    </a:cubicBezTo>
                    <a:cubicBezTo>
                      <a:pt x="180213" y="234315"/>
                      <a:pt x="179261" y="230696"/>
                      <a:pt x="178594" y="228981"/>
                    </a:cubicBezTo>
                    <a:cubicBezTo>
                      <a:pt x="176974" y="224790"/>
                      <a:pt x="173355" y="222028"/>
                      <a:pt x="170402" y="221552"/>
                    </a:cubicBezTo>
                    <a:cubicBezTo>
                      <a:pt x="167354" y="220980"/>
                      <a:pt x="165544" y="222218"/>
                      <a:pt x="165259" y="223552"/>
                    </a:cubicBezTo>
                    <a:cubicBezTo>
                      <a:pt x="164973" y="225076"/>
                      <a:pt x="165830" y="226600"/>
                      <a:pt x="166402" y="228124"/>
                    </a:cubicBezTo>
                    <a:cubicBezTo>
                      <a:pt x="167069" y="229648"/>
                      <a:pt x="167735" y="231267"/>
                      <a:pt x="168402" y="232981"/>
                    </a:cubicBezTo>
                    <a:cubicBezTo>
                      <a:pt x="168688" y="233744"/>
                      <a:pt x="169450" y="235077"/>
                      <a:pt x="169450" y="236982"/>
                    </a:cubicBezTo>
                    <a:cubicBezTo>
                      <a:pt x="169450" y="238792"/>
                      <a:pt x="168592" y="241554"/>
                      <a:pt x="166306" y="243745"/>
                    </a:cubicBezTo>
                    <a:cubicBezTo>
                      <a:pt x="164401" y="245650"/>
                      <a:pt x="161544" y="246888"/>
                      <a:pt x="158686" y="246888"/>
                    </a:cubicBezTo>
                    <a:cubicBezTo>
                      <a:pt x="155734" y="246888"/>
                      <a:pt x="152590" y="245745"/>
                      <a:pt x="150114" y="243840"/>
                    </a:cubicBezTo>
                    <a:cubicBezTo>
                      <a:pt x="146590" y="241173"/>
                      <a:pt x="144494" y="237363"/>
                      <a:pt x="143542" y="233458"/>
                    </a:cubicBezTo>
                    <a:cubicBezTo>
                      <a:pt x="142589" y="229553"/>
                      <a:pt x="142684" y="225647"/>
                      <a:pt x="143542" y="222123"/>
                    </a:cubicBezTo>
                    <a:cubicBezTo>
                      <a:pt x="145161" y="215075"/>
                      <a:pt x="149161" y="209645"/>
                      <a:pt x="152971" y="205645"/>
                    </a:cubicBezTo>
                    <a:cubicBezTo>
                      <a:pt x="159544" y="198977"/>
                      <a:pt x="165830" y="195263"/>
                      <a:pt x="170593" y="192691"/>
                    </a:cubicBezTo>
                    <a:cubicBezTo>
                      <a:pt x="173069" y="200978"/>
                      <a:pt x="176117" y="210026"/>
                      <a:pt x="180118" y="220028"/>
                    </a:cubicBezTo>
                    <a:cubicBezTo>
                      <a:pt x="186214" y="234887"/>
                      <a:pt x="194500" y="251746"/>
                      <a:pt x="207359" y="268891"/>
                    </a:cubicBezTo>
                    <a:cubicBezTo>
                      <a:pt x="213836" y="277368"/>
                      <a:pt x="221456" y="286322"/>
                      <a:pt x="231743" y="293656"/>
                    </a:cubicBezTo>
                    <a:cubicBezTo>
                      <a:pt x="236601" y="297085"/>
                      <a:pt x="242221" y="300133"/>
                      <a:pt x="248412" y="302324"/>
                    </a:cubicBezTo>
                    <a:cubicBezTo>
                      <a:pt x="242221" y="304419"/>
                      <a:pt x="236601" y="307467"/>
                      <a:pt x="231743" y="310991"/>
                    </a:cubicBezTo>
                    <a:cubicBezTo>
                      <a:pt x="221456" y="318325"/>
                      <a:pt x="213836" y="327279"/>
                      <a:pt x="207359" y="335756"/>
                    </a:cubicBezTo>
                    <a:cubicBezTo>
                      <a:pt x="194500" y="352901"/>
                      <a:pt x="186214" y="369761"/>
                      <a:pt x="180118" y="384620"/>
                    </a:cubicBezTo>
                    <a:cubicBezTo>
                      <a:pt x="176117" y="394525"/>
                      <a:pt x="173069" y="403574"/>
                      <a:pt x="170593" y="411956"/>
                    </a:cubicBezTo>
                    <a:cubicBezTo>
                      <a:pt x="165830" y="409289"/>
                      <a:pt x="159544" y="405670"/>
                      <a:pt x="152971" y="399002"/>
                    </a:cubicBezTo>
                    <a:close/>
                    <a:moveTo>
                      <a:pt x="306419" y="495586"/>
                    </a:moveTo>
                    <a:cubicBezTo>
                      <a:pt x="302419" y="489966"/>
                      <a:pt x="294227" y="476631"/>
                      <a:pt x="294227" y="461200"/>
                    </a:cubicBezTo>
                    <a:cubicBezTo>
                      <a:pt x="294227" y="445770"/>
                      <a:pt x="302419" y="432435"/>
                      <a:pt x="306419" y="426815"/>
                    </a:cubicBezTo>
                    <a:cubicBezTo>
                      <a:pt x="310420" y="432435"/>
                      <a:pt x="318611" y="445770"/>
                      <a:pt x="318611" y="461200"/>
                    </a:cubicBezTo>
                    <a:cubicBezTo>
                      <a:pt x="318611" y="476631"/>
                      <a:pt x="310420" y="489966"/>
                      <a:pt x="306419" y="495586"/>
                    </a:cubicBezTo>
                    <a:close/>
                    <a:moveTo>
                      <a:pt x="408718" y="423100"/>
                    </a:moveTo>
                    <a:cubicBezTo>
                      <a:pt x="412147" y="420719"/>
                      <a:pt x="415576" y="417481"/>
                      <a:pt x="417671" y="412718"/>
                    </a:cubicBezTo>
                    <a:cubicBezTo>
                      <a:pt x="419195" y="409289"/>
                      <a:pt x="420053" y="405289"/>
                      <a:pt x="419576" y="400907"/>
                    </a:cubicBezTo>
                    <a:cubicBezTo>
                      <a:pt x="419100" y="396621"/>
                      <a:pt x="417005" y="392144"/>
                      <a:pt x="413480" y="388811"/>
                    </a:cubicBezTo>
                    <a:cubicBezTo>
                      <a:pt x="410909" y="386429"/>
                      <a:pt x="407861" y="384524"/>
                      <a:pt x="404336" y="383667"/>
                    </a:cubicBezTo>
                    <a:cubicBezTo>
                      <a:pt x="400812" y="382810"/>
                      <a:pt x="397097" y="382905"/>
                      <a:pt x="393478" y="383953"/>
                    </a:cubicBezTo>
                    <a:cubicBezTo>
                      <a:pt x="389382" y="385096"/>
                      <a:pt x="385572" y="388049"/>
                      <a:pt x="383476" y="391478"/>
                    </a:cubicBezTo>
                    <a:cubicBezTo>
                      <a:pt x="381381" y="394907"/>
                      <a:pt x="381000" y="398145"/>
                      <a:pt x="381000" y="399764"/>
                    </a:cubicBezTo>
                    <a:cubicBezTo>
                      <a:pt x="381000" y="403765"/>
                      <a:pt x="382905" y="407194"/>
                      <a:pt x="385096" y="408813"/>
                    </a:cubicBezTo>
                    <a:cubicBezTo>
                      <a:pt x="387286" y="410432"/>
                      <a:pt x="389287" y="410337"/>
                      <a:pt x="390239" y="409194"/>
                    </a:cubicBezTo>
                    <a:cubicBezTo>
                      <a:pt x="391287" y="408051"/>
                      <a:pt x="391478" y="406432"/>
                      <a:pt x="391668" y="404813"/>
                    </a:cubicBezTo>
                    <a:cubicBezTo>
                      <a:pt x="391859" y="403193"/>
                      <a:pt x="391954" y="401574"/>
                      <a:pt x="391859" y="399764"/>
                    </a:cubicBezTo>
                    <a:cubicBezTo>
                      <a:pt x="391859" y="399002"/>
                      <a:pt x="391668" y="397574"/>
                      <a:pt x="392144" y="395764"/>
                    </a:cubicBezTo>
                    <a:cubicBezTo>
                      <a:pt x="392525" y="394049"/>
                      <a:pt x="393859" y="391763"/>
                      <a:pt x="396240" y="390144"/>
                    </a:cubicBezTo>
                    <a:cubicBezTo>
                      <a:pt x="398240" y="388715"/>
                      <a:pt x="400907" y="387953"/>
                      <a:pt x="403574" y="388144"/>
                    </a:cubicBezTo>
                    <a:cubicBezTo>
                      <a:pt x="406241" y="388334"/>
                      <a:pt x="408908" y="389668"/>
                      <a:pt x="410909" y="391573"/>
                    </a:cubicBezTo>
                    <a:cubicBezTo>
                      <a:pt x="413861" y="394240"/>
                      <a:pt x="415480" y="397859"/>
                      <a:pt x="415957" y="401384"/>
                    </a:cubicBezTo>
                    <a:cubicBezTo>
                      <a:pt x="416433" y="404908"/>
                      <a:pt x="415766" y="408337"/>
                      <a:pt x="414528" y="411290"/>
                    </a:cubicBezTo>
                    <a:cubicBezTo>
                      <a:pt x="412051" y="417195"/>
                      <a:pt x="407003" y="420815"/>
                      <a:pt x="402717" y="423386"/>
                    </a:cubicBezTo>
                    <a:cubicBezTo>
                      <a:pt x="399193" y="425482"/>
                      <a:pt x="396049" y="427006"/>
                      <a:pt x="393097" y="428435"/>
                    </a:cubicBezTo>
                    <a:cubicBezTo>
                      <a:pt x="381000" y="432816"/>
                      <a:pt x="368427" y="437960"/>
                      <a:pt x="355949" y="445103"/>
                    </a:cubicBezTo>
                    <a:cubicBezTo>
                      <a:pt x="353949" y="446246"/>
                      <a:pt x="352044" y="447485"/>
                      <a:pt x="350044" y="448818"/>
                    </a:cubicBezTo>
                    <a:cubicBezTo>
                      <a:pt x="352615" y="446342"/>
                      <a:pt x="355473" y="443579"/>
                      <a:pt x="358521" y="440246"/>
                    </a:cubicBezTo>
                    <a:cubicBezTo>
                      <a:pt x="363188" y="434912"/>
                      <a:pt x="368713" y="427673"/>
                      <a:pt x="369570" y="417481"/>
                    </a:cubicBezTo>
                    <a:cubicBezTo>
                      <a:pt x="369951" y="412528"/>
                      <a:pt x="369189" y="407003"/>
                      <a:pt x="366713" y="401860"/>
                    </a:cubicBezTo>
                    <a:cubicBezTo>
                      <a:pt x="364141" y="396716"/>
                      <a:pt x="359664" y="392049"/>
                      <a:pt x="353663" y="389382"/>
                    </a:cubicBezTo>
                    <a:cubicBezTo>
                      <a:pt x="349377" y="387477"/>
                      <a:pt x="344615" y="386525"/>
                      <a:pt x="339852" y="387001"/>
                    </a:cubicBezTo>
                    <a:cubicBezTo>
                      <a:pt x="334994" y="387477"/>
                      <a:pt x="330327" y="389287"/>
                      <a:pt x="326326" y="392240"/>
                    </a:cubicBezTo>
                    <a:cubicBezTo>
                      <a:pt x="321659" y="395573"/>
                      <a:pt x="318230" y="400907"/>
                      <a:pt x="317182" y="406146"/>
                    </a:cubicBezTo>
                    <a:cubicBezTo>
                      <a:pt x="316040" y="411385"/>
                      <a:pt x="316992" y="415576"/>
                      <a:pt x="317754" y="417671"/>
                    </a:cubicBezTo>
                    <a:cubicBezTo>
                      <a:pt x="319564" y="422720"/>
                      <a:pt x="323469" y="426149"/>
                      <a:pt x="326898" y="427196"/>
                    </a:cubicBezTo>
                    <a:cubicBezTo>
                      <a:pt x="330327" y="428244"/>
                      <a:pt x="332803" y="427196"/>
                      <a:pt x="333565" y="425387"/>
                    </a:cubicBezTo>
                    <a:cubicBezTo>
                      <a:pt x="334328" y="423482"/>
                      <a:pt x="333851" y="421386"/>
                      <a:pt x="333375" y="419291"/>
                    </a:cubicBezTo>
                    <a:cubicBezTo>
                      <a:pt x="332803" y="417195"/>
                      <a:pt x="332232" y="415100"/>
                      <a:pt x="331375" y="412814"/>
                    </a:cubicBezTo>
                    <a:cubicBezTo>
                      <a:pt x="331089" y="411861"/>
                      <a:pt x="330136" y="410051"/>
                      <a:pt x="329946" y="407670"/>
                    </a:cubicBezTo>
                    <a:cubicBezTo>
                      <a:pt x="329660" y="405384"/>
                      <a:pt x="330327" y="401955"/>
                      <a:pt x="332518" y="398812"/>
                    </a:cubicBezTo>
                    <a:cubicBezTo>
                      <a:pt x="334423" y="396145"/>
                      <a:pt x="337471" y="393954"/>
                      <a:pt x="340900" y="393097"/>
                    </a:cubicBezTo>
                    <a:cubicBezTo>
                      <a:pt x="344329" y="392144"/>
                      <a:pt x="348234" y="392621"/>
                      <a:pt x="351663" y="394049"/>
                    </a:cubicBezTo>
                    <a:cubicBezTo>
                      <a:pt x="356521" y="396145"/>
                      <a:pt x="360236" y="399860"/>
                      <a:pt x="362426" y="404050"/>
                    </a:cubicBezTo>
                    <a:cubicBezTo>
                      <a:pt x="364617" y="408242"/>
                      <a:pt x="365284" y="412909"/>
                      <a:pt x="365093" y="417100"/>
                    </a:cubicBezTo>
                    <a:cubicBezTo>
                      <a:pt x="364617" y="425672"/>
                      <a:pt x="359950" y="432340"/>
                      <a:pt x="355663" y="437579"/>
                    </a:cubicBezTo>
                    <a:cubicBezTo>
                      <a:pt x="351282" y="442817"/>
                      <a:pt x="346900" y="447104"/>
                      <a:pt x="343471" y="450818"/>
                    </a:cubicBezTo>
                    <a:cubicBezTo>
                      <a:pt x="340042" y="454533"/>
                      <a:pt x="337090" y="457676"/>
                      <a:pt x="334804" y="460248"/>
                    </a:cubicBezTo>
                    <a:cubicBezTo>
                      <a:pt x="334232" y="460820"/>
                      <a:pt x="333851" y="461296"/>
                      <a:pt x="333375" y="461867"/>
                    </a:cubicBezTo>
                    <a:cubicBezTo>
                      <a:pt x="332803" y="462439"/>
                      <a:pt x="332232" y="462915"/>
                      <a:pt x="331661" y="463487"/>
                    </a:cubicBezTo>
                    <a:cubicBezTo>
                      <a:pt x="328708" y="466344"/>
                      <a:pt x="325850" y="469392"/>
                      <a:pt x="323183" y="472631"/>
                    </a:cubicBezTo>
                    <a:cubicBezTo>
                      <a:pt x="323945" y="469011"/>
                      <a:pt x="324421" y="465201"/>
                      <a:pt x="324421" y="461296"/>
                    </a:cubicBezTo>
                    <a:cubicBezTo>
                      <a:pt x="324421" y="438912"/>
                      <a:pt x="309372" y="421196"/>
                      <a:pt x="308705" y="420434"/>
                    </a:cubicBezTo>
                    <a:lnTo>
                      <a:pt x="306515" y="417957"/>
                    </a:lnTo>
                    <a:lnTo>
                      <a:pt x="304324" y="420434"/>
                    </a:lnTo>
                    <a:cubicBezTo>
                      <a:pt x="303657" y="421196"/>
                      <a:pt x="288607" y="438912"/>
                      <a:pt x="288607" y="461296"/>
                    </a:cubicBezTo>
                    <a:cubicBezTo>
                      <a:pt x="288607" y="465201"/>
                      <a:pt x="289084" y="469011"/>
                      <a:pt x="289846" y="472631"/>
                    </a:cubicBezTo>
                    <a:cubicBezTo>
                      <a:pt x="287179" y="469392"/>
                      <a:pt x="284321" y="466249"/>
                      <a:pt x="281369" y="463487"/>
                    </a:cubicBezTo>
                    <a:cubicBezTo>
                      <a:pt x="280797" y="462915"/>
                      <a:pt x="280225" y="462439"/>
                      <a:pt x="279654" y="461867"/>
                    </a:cubicBezTo>
                    <a:cubicBezTo>
                      <a:pt x="279178" y="461296"/>
                      <a:pt x="278797" y="460915"/>
                      <a:pt x="278225" y="460248"/>
                    </a:cubicBezTo>
                    <a:cubicBezTo>
                      <a:pt x="275844" y="457676"/>
                      <a:pt x="272986" y="454628"/>
                      <a:pt x="269557" y="450818"/>
                    </a:cubicBezTo>
                    <a:cubicBezTo>
                      <a:pt x="266128" y="447104"/>
                      <a:pt x="261747" y="442817"/>
                      <a:pt x="257365" y="437579"/>
                    </a:cubicBezTo>
                    <a:cubicBezTo>
                      <a:pt x="253079" y="432340"/>
                      <a:pt x="248412" y="425672"/>
                      <a:pt x="247936" y="417100"/>
                    </a:cubicBezTo>
                    <a:cubicBezTo>
                      <a:pt x="247650" y="412814"/>
                      <a:pt x="248412" y="408242"/>
                      <a:pt x="250603" y="404050"/>
                    </a:cubicBezTo>
                    <a:cubicBezTo>
                      <a:pt x="252698" y="399860"/>
                      <a:pt x="256413" y="396145"/>
                      <a:pt x="261366" y="394049"/>
                    </a:cubicBezTo>
                    <a:cubicBezTo>
                      <a:pt x="264795" y="392525"/>
                      <a:pt x="268700" y="392144"/>
                      <a:pt x="272129" y="393097"/>
                    </a:cubicBezTo>
                    <a:cubicBezTo>
                      <a:pt x="275558" y="393954"/>
                      <a:pt x="278606" y="396145"/>
                      <a:pt x="280511" y="398812"/>
                    </a:cubicBezTo>
                    <a:cubicBezTo>
                      <a:pt x="282702" y="401860"/>
                      <a:pt x="283369" y="405289"/>
                      <a:pt x="283083" y="407670"/>
                    </a:cubicBezTo>
                    <a:cubicBezTo>
                      <a:pt x="282892" y="410147"/>
                      <a:pt x="282035" y="411861"/>
                      <a:pt x="281654" y="412814"/>
                    </a:cubicBezTo>
                    <a:cubicBezTo>
                      <a:pt x="280797" y="415100"/>
                      <a:pt x="280225" y="417195"/>
                      <a:pt x="279654" y="419291"/>
                    </a:cubicBezTo>
                    <a:cubicBezTo>
                      <a:pt x="279178" y="421386"/>
                      <a:pt x="278606" y="423577"/>
                      <a:pt x="279463" y="425387"/>
                    </a:cubicBezTo>
                    <a:cubicBezTo>
                      <a:pt x="280225" y="427196"/>
                      <a:pt x="282702" y="428244"/>
                      <a:pt x="286131" y="427196"/>
                    </a:cubicBezTo>
                    <a:cubicBezTo>
                      <a:pt x="289560" y="426244"/>
                      <a:pt x="293465" y="422720"/>
                      <a:pt x="295275" y="417671"/>
                    </a:cubicBezTo>
                    <a:cubicBezTo>
                      <a:pt x="296037" y="415576"/>
                      <a:pt x="296894" y="411385"/>
                      <a:pt x="295846" y="406146"/>
                    </a:cubicBezTo>
                    <a:cubicBezTo>
                      <a:pt x="294799" y="400907"/>
                      <a:pt x="291370" y="395573"/>
                      <a:pt x="286703" y="392240"/>
                    </a:cubicBezTo>
                    <a:cubicBezTo>
                      <a:pt x="282607" y="389287"/>
                      <a:pt x="277940" y="387477"/>
                      <a:pt x="273177" y="387001"/>
                    </a:cubicBezTo>
                    <a:cubicBezTo>
                      <a:pt x="268319" y="386525"/>
                      <a:pt x="263557" y="387477"/>
                      <a:pt x="259366" y="389382"/>
                    </a:cubicBezTo>
                    <a:cubicBezTo>
                      <a:pt x="253365" y="392049"/>
                      <a:pt x="248888" y="396716"/>
                      <a:pt x="246317" y="401860"/>
                    </a:cubicBezTo>
                    <a:cubicBezTo>
                      <a:pt x="243745" y="407003"/>
                      <a:pt x="242983" y="412528"/>
                      <a:pt x="243459" y="417481"/>
                    </a:cubicBezTo>
                    <a:cubicBezTo>
                      <a:pt x="244316" y="427673"/>
                      <a:pt x="249841" y="434912"/>
                      <a:pt x="254508" y="440246"/>
                    </a:cubicBezTo>
                    <a:cubicBezTo>
                      <a:pt x="257556" y="443579"/>
                      <a:pt x="260318" y="446342"/>
                      <a:pt x="262985" y="448818"/>
                    </a:cubicBezTo>
                    <a:cubicBezTo>
                      <a:pt x="260985" y="447580"/>
                      <a:pt x="259080" y="446342"/>
                      <a:pt x="257080" y="445103"/>
                    </a:cubicBezTo>
                    <a:cubicBezTo>
                      <a:pt x="244602" y="437960"/>
                      <a:pt x="232029" y="432816"/>
                      <a:pt x="219932" y="428435"/>
                    </a:cubicBezTo>
                    <a:cubicBezTo>
                      <a:pt x="217075" y="427006"/>
                      <a:pt x="213836" y="425387"/>
                      <a:pt x="210312" y="423386"/>
                    </a:cubicBezTo>
                    <a:cubicBezTo>
                      <a:pt x="205930" y="420815"/>
                      <a:pt x="200977" y="417195"/>
                      <a:pt x="198501" y="411290"/>
                    </a:cubicBezTo>
                    <a:cubicBezTo>
                      <a:pt x="197263" y="408337"/>
                      <a:pt x="196596" y="404908"/>
                      <a:pt x="197072" y="401384"/>
                    </a:cubicBezTo>
                    <a:cubicBezTo>
                      <a:pt x="197548" y="397859"/>
                      <a:pt x="199168" y="394335"/>
                      <a:pt x="202121" y="391573"/>
                    </a:cubicBezTo>
                    <a:cubicBezTo>
                      <a:pt x="204216" y="389668"/>
                      <a:pt x="206883" y="388334"/>
                      <a:pt x="209455" y="388144"/>
                    </a:cubicBezTo>
                    <a:cubicBezTo>
                      <a:pt x="212122" y="387953"/>
                      <a:pt x="214789" y="388715"/>
                      <a:pt x="216789" y="390144"/>
                    </a:cubicBezTo>
                    <a:cubicBezTo>
                      <a:pt x="219170" y="391763"/>
                      <a:pt x="220409" y="394049"/>
                      <a:pt x="220885" y="395764"/>
                    </a:cubicBezTo>
                    <a:cubicBezTo>
                      <a:pt x="221361" y="397574"/>
                      <a:pt x="221171" y="399002"/>
                      <a:pt x="221171" y="399764"/>
                    </a:cubicBezTo>
                    <a:cubicBezTo>
                      <a:pt x="221171" y="401574"/>
                      <a:pt x="221171" y="403193"/>
                      <a:pt x="221361" y="404813"/>
                    </a:cubicBezTo>
                    <a:cubicBezTo>
                      <a:pt x="221551" y="406432"/>
                      <a:pt x="221742" y="408051"/>
                      <a:pt x="222790" y="409194"/>
                    </a:cubicBezTo>
                    <a:cubicBezTo>
                      <a:pt x="223742" y="410242"/>
                      <a:pt x="225838" y="410432"/>
                      <a:pt x="227933" y="408813"/>
                    </a:cubicBezTo>
                    <a:cubicBezTo>
                      <a:pt x="230124" y="407289"/>
                      <a:pt x="232029" y="403765"/>
                      <a:pt x="232029" y="399764"/>
                    </a:cubicBezTo>
                    <a:cubicBezTo>
                      <a:pt x="232029" y="398145"/>
                      <a:pt x="231648" y="394907"/>
                      <a:pt x="229552" y="391478"/>
                    </a:cubicBezTo>
                    <a:cubicBezTo>
                      <a:pt x="227457" y="388049"/>
                      <a:pt x="223647" y="385096"/>
                      <a:pt x="219551" y="383953"/>
                    </a:cubicBezTo>
                    <a:cubicBezTo>
                      <a:pt x="215932" y="382905"/>
                      <a:pt x="212217" y="382810"/>
                      <a:pt x="208693" y="383667"/>
                    </a:cubicBezTo>
                    <a:cubicBezTo>
                      <a:pt x="205169" y="384524"/>
                      <a:pt x="202025" y="386429"/>
                      <a:pt x="199549" y="388811"/>
                    </a:cubicBezTo>
                    <a:cubicBezTo>
                      <a:pt x="196024" y="392144"/>
                      <a:pt x="193929" y="396621"/>
                      <a:pt x="193453" y="400907"/>
                    </a:cubicBezTo>
                    <a:cubicBezTo>
                      <a:pt x="192976" y="405194"/>
                      <a:pt x="193834" y="409289"/>
                      <a:pt x="195358" y="412718"/>
                    </a:cubicBezTo>
                    <a:cubicBezTo>
                      <a:pt x="197548" y="417481"/>
                      <a:pt x="200977" y="420719"/>
                      <a:pt x="204311" y="423100"/>
                    </a:cubicBezTo>
                    <a:cubicBezTo>
                      <a:pt x="194786" y="419957"/>
                      <a:pt x="185738" y="416909"/>
                      <a:pt x="177070" y="413766"/>
                    </a:cubicBezTo>
                    <a:cubicBezTo>
                      <a:pt x="179832" y="405670"/>
                      <a:pt x="183166" y="396812"/>
                      <a:pt x="187452" y="387191"/>
                    </a:cubicBezTo>
                    <a:cubicBezTo>
                      <a:pt x="193834" y="372904"/>
                      <a:pt x="202216" y="356902"/>
                      <a:pt x="214789" y="340805"/>
                    </a:cubicBezTo>
                    <a:cubicBezTo>
                      <a:pt x="221075" y="332804"/>
                      <a:pt x="228314" y="324707"/>
                      <a:pt x="237458" y="318421"/>
                    </a:cubicBezTo>
                    <a:cubicBezTo>
                      <a:pt x="246412" y="312134"/>
                      <a:pt x="257842" y="307848"/>
                      <a:pt x="269653" y="308991"/>
                    </a:cubicBezTo>
                    <a:cubicBezTo>
                      <a:pt x="278035" y="309658"/>
                      <a:pt x="285559" y="314230"/>
                      <a:pt x="290036" y="320707"/>
                    </a:cubicBezTo>
                    <a:cubicBezTo>
                      <a:pt x="294513" y="327184"/>
                      <a:pt x="294799" y="334804"/>
                      <a:pt x="291560" y="340614"/>
                    </a:cubicBezTo>
                    <a:cubicBezTo>
                      <a:pt x="289750" y="343853"/>
                      <a:pt x="287084" y="346424"/>
                      <a:pt x="284512" y="347853"/>
                    </a:cubicBezTo>
                    <a:cubicBezTo>
                      <a:pt x="281940" y="349282"/>
                      <a:pt x="279178" y="349758"/>
                      <a:pt x="276701" y="349758"/>
                    </a:cubicBezTo>
                    <a:cubicBezTo>
                      <a:pt x="271653" y="349758"/>
                      <a:pt x="263271" y="347948"/>
                      <a:pt x="256318" y="338328"/>
                    </a:cubicBezTo>
                    <a:cubicBezTo>
                      <a:pt x="255365" y="336709"/>
                      <a:pt x="254603" y="334804"/>
                      <a:pt x="253174" y="333375"/>
                    </a:cubicBezTo>
                    <a:cubicBezTo>
                      <a:pt x="251841" y="332042"/>
                      <a:pt x="249650" y="331280"/>
                      <a:pt x="246983" y="332327"/>
                    </a:cubicBezTo>
                    <a:cubicBezTo>
                      <a:pt x="244316" y="333280"/>
                      <a:pt x="241268" y="336233"/>
                      <a:pt x="239554" y="340805"/>
                    </a:cubicBezTo>
                    <a:cubicBezTo>
                      <a:pt x="238696" y="343091"/>
                      <a:pt x="238220" y="345758"/>
                      <a:pt x="238315" y="348710"/>
                    </a:cubicBezTo>
                    <a:cubicBezTo>
                      <a:pt x="238411" y="351758"/>
                      <a:pt x="239173" y="354901"/>
                      <a:pt x="240506" y="357854"/>
                    </a:cubicBezTo>
                    <a:cubicBezTo>
                      <a:pt x="243173" y="363855"/>
                      <a:pt x="248031" y="368903"/>
                      <a:pt x="253936" y="372047"/>
                    </a:cubicBezTo>
                    <a:cubicBezTo>
                      <a:pt x="258794" y="374809"/>
                      <a:pt x="269653" y="377952"/>
                      <a:pt x="281654" y="374523"/>
                    </a:cubicBezTo>
                    <a:cubicBezTo>
                      <a:pt x="287560" y="372809"/>
                      <a:pt x="293846" y="369570"/>
                      <a:pt x="298894" y="364331"/>
                    </a:cubicBezTo>
                    <a:cubicBezTo>
                      <a:pt x="302419" y="360712"/>
                      <a:pt x="304990" y="356425"/>
                      <a:pt x="306800" y="351854"/>
                    </a:cubicBezTo>
                    <a:cubicBezTo>
                      <a:pt x="308610" y="356425"/>
                      <a:pt x="311182" y="360807"/>
                      <a:pt x="314706" y="364331"/>
                    </a:cubicBezTo>
                    <a:cubicBezTo>
                      <a:pt x="319659" y="369475"/>
                      <a:pt x="325946" y="372809"/>
                      <a:pt x="331946" y="374523"/>
                    </a:cubicBezTo>
                    <a:cubicBezTo>
                      <a:pt x="344043" y="377952"/>
                      <a:pt x="354806" y="374809"/>
                      <a:pt x="359664" y="372047"/>
                    </a:cubicBezTo>
                    <a:cubicBezTo>
                      <a:pt x="365569" y="368903"/>
                      <a:pt x="370523" y="363855"/>
                      <a:pt x="373094" y="357854"/>
                    </a:cubicBezTo>
                    <a:cubicBezTo>
                      <a:pt x="374428" y="354901"/>
                      <a:pt x="375190" y="351758"/>
                      <a:pt x="375285" y="348710"/>
                    </a:cubicBezTo>
                    <a:cubicBezTo>
                      <a:pt x="375285" y="345758"/>
                      <a:pt x="374904" y="343091"/>
                      <a:pt x="374047" y="340805"/>
                    </a:cubicBezTo>
                    <a:cubicBezTo>
                      <a:pt x="372332" y="336233"/>
                      <a:pt x="369284" y="333375"/>
                      <a:pt x="366617" y="332327"/>
                    </a:cubicBezTo>
                    <a:cubicBezTo>
                      <a:pt x="363950" y="331280"/>
                      <a:pt x="361759" y="332042"/>
                      <a:pt x="360426" y="333375"/>
                    </a:cubicBezTo>
                    <a:cubicBezTo>
                      <a:pt x="358997" y="334804"/>
                      <a:pt x="358235" y="336614"/>
                      <a:pt x="357283" y="338328"/>
                    </a:cubicBezTo>
                    <a:cubicBezTo>
                      <a:pt x="350234" y="347948"/>
                      <a:pt x="341948" y="349663"/>
                      <a:pt x="336899" y="349758"/>
                    </a:cubicBezTo>
                    <a:cubicBezTo>
                      <a:pt x="334423" y="349758"/>
                      <a:pt x="331661" y="349282"/>
                      <a:pt x="329089" y="347853"/>
                    </a:cubicBezTo>
                    <a:cubicBezTo>
                      <a:pt x="326422" y="346424"/>
                      <a:pt x="323850" y="343948"/>
                      <a:pt x="322040" y="340614"/>
                    </a:cubicBezTo>
                    <a:cubicBezTo>
                      <a:pt x="318707" y="334899"/>
                      <a:pt x="318992" y="327279"/>
                      <a:pt x="323564" y="320707"/>
                    </a:cubicBezTo>
                    <a:cubicBezTo>
                      <a:pt x="328041" y="314230"/>
                      <a:pt x="335566" y="309753"/>
                      <a:pt x="343948" y="308991"/>
                    </a:cubicBezTo>
                    <a:cubicBezTo>
                      <a:pt x="355759" y="307848"/>
                      <a:pt x="367189" y="312134"/>
                      <a:pt x="376142" y="318421"/>
                    </a:cubicBezTo>
                    <a:cubicBezTo>
                      <a:pt x="385286" y="324707"/>
                      <a:pt x="392525" y="332804"/>
                      <a:pt x="398812" y="340805"/>
                    </a:cubicBezTo>
                    <a:cubicBezTo>
                      <a:pt x="411385" y="356902"/>
                      <a:pt x="419767" y="372904"/>
                      <a:pt x="426148" y="387191"/>
                    </a:cubicBezTo>
                    <a:cubicBezTo>
                      <a:pt x="430435" y="396812"/>
                      <a:pt x="433769" y="405670"/>
                      <a:pt x="436531" y="413766"/>
                    </a:cubicBezTo>
                    <a:cubicBezTo>
                      <a:pt x="427863" y="416909"/>
                      <a:pt x="418814" y="419862"/>
                      <a:pt x="409289" y="423100"/>
                    </a:cubicBezTo>
                    <a:close/>
                    <a:moveTo>
                      <a:pt x="282226" y="301943"/>
                    </a:moveTo>
                    <a:cubicBezTo>
                      <a:pt x="288512" y="299561"/>
                      <a:pt x="294513" y="295847"/>
                      <a:pt x="299085" y="290798"/>
                    </a:cubicBezTo>
                    <a:cubicBezTo>
                      <a:pt x="302133" y="287465"/>
                      <a:pt x="304609" y="283559"/>
                      <a:pt x="306419" y="279178"/>
                    </a:cubicBezTo>
                    <a:cubicBezTo>
                      <a:pt x="308134" y="283559"/>
                      <a:pt x="310705" y="287465"/>
                      <a:pt x="313753" y="290798"/>
                    </a:cubicBezTo>
                    <a:cubicBezTo>
                      <a:pt x="318421" y="295942"/>
                      <a:pt x="324326" y="299561"/>
                      <a:pt x="330613" y="301943"/>
                    </a:cubicBezTo>
                    <a:cubicBezTo>
                      <a:pt x="324326" y="304324"/>
                      <a:pt x="318325" y="308039"/>
                      <a:pt x="313753" y="313087"/>
                    </a:cubicBezTo>
                    <a:cubicBezTo>
                      <a:pt x="310705" y="316421"/>
                      <a:pt x="308229" y="320326"/>
                      <a:pt x="306419" y="324707"/>
                    </a:cubicBezTo>
                    <a:cubicBezTo>
                      <a:pt x="304705" y="320326"/>
                      <a:pt x="302133" y="316421"/>
                      <a:pt x="299085" y="313087"/>
                    </a:cubicBezTo>
                    <a:cubicBezTo>
                      <a:pt x="294418" y="307943"/>
                      <a:pt x="288512" y="304324"/>
                      <a:pt x="282226" y="301943"/>
                    </a:cubicBezTo>
                    <a:close/>
                    <a:moveTo>
                      <a:pt x="459867" y="205359"/>
                    </a:moveTo>
                    <a:cubicBezTo>
                      <a:pt x="463677" y="209455"/>
                      <a:pt x="467678" y="214789"/>
                      <a:pt x="469297" y="221837"/>
                    </a:cubicBezTo>
                    <a:cubicBezTo>
                      <a:pt x="470059" y="225362"/>
                      <a:pt x="470249" y="229267"/>
                      <a:pt x="469297" y="233172"/>
                    </a:cubicBezTo>
                    <a:cubicBezTo>
                      <a:pt x="468344" y="237077"/>
                      <a:pt x="466249" y="240887"/>
                      <a:pt x="462724" y="243554"/>
                    </a:cubicBezTo>
                    <a:cubicBezTo>
                      <a:pt x="460248" y="245459"/>
                      <a:pt x="457105" y="246602"/>
                      <a:pt x="454152" y="246602"/>
                    </a:cubicBezTo>
                    <a:cubicBezTo>
                      <a:pt x="451199" y="246602"/>
                      <a:pt x="448437" y="245364"/>
                      <a:pt x="446532" y="243459"/>
                    </a:cubicBezTo>
                    <a:cubicBezTo>
                      <a:pt x="444246" y="241268"/>
                      <a:pt x="443294" y="238506"/>
                      <a:pt x="443389" y="236696"/>
                    </a:cubicBezTo>
                    <a:cubicBezTo>
                      <a:pt x="443389" y="234887"/>
                      <a:pt x="444151" y="233458"/>
                      <a:pt x="444436" y="232696"/>
                    </a:cubicBezTo>
                    <a:cubicBezTo>
                      <a:pt x="445198" y="230981"/>
                      <a:pt x="445770" y="229362"/>
                      <a:pt x="446437" y="227838"/>
                    </a:cubicBezTo>
                    <a:cubicBezTo>
                      <a:pt x="447008" y="226314"/>
                      <a:pt x="447865" y="224790"/>
                      <a:pt x="447580" y="223266"/>
                    </a:cubicBezTo>
                    <a:cubicBezTo>
                      <a:pt x="447294" y="221837"/>
                      <a:pt x="445484" y="220599"/>
                      <a:pt x="442436" y="221266"/>
                    </a:cubicBezTo>
                    <a:cubicBezTo>
                      <a:pt x="439484" y="221837"/>
                      <a:pt x="435864" y="224504"/>
                      <a:pt x="434245" y="228695"/>
                    </a:cubicBezTo>
                    <a:cubicBezTo>
                      <a:pt x="433578" y="230410"/>
                      <a:pt x="432625" y="234029"/>
                      <a:pt x="433864" y="238506"/>
                    </a:cubicBezTo>
                    <a:cubicBezTo>
                      <a:pt x="435007" y="242888"/>
                      <a:pt x="438436" y="246983"/>
                      <a:pt x="442627" y="249079"/>
                    </a:cubicBezTo>
                    <a:cubicBezTo>
                      <a:pt x="446246" y="250984"/>
                      <a:pt x="450437" y="251746"/>
                      <a:pt x="454438" y="251174"/>
                    </a:cubicBezTo>
                    <a:cubicBezTo>
                      <a:pt x="458343" y="250603"/>
                      <a:pt x="461963" y="248888"/>
                      <a:pt x="465011" y="246602"/>
                    </a:cubicBezTo>
                    <a:cubicBezTo>
                      <a:pt x="469297" y="243269"/>
                      <a:pt x="471869" y="238601"/>
                      <a:pt x="472821" y="234029"/>
                    </a:cubicBezTo>
                    <a:cubicBezTo>
                      <a:pt x="473869" y="229457"/>
                      <a:pt x="473583" y="224981"/>
                      <a:pt x="472630" y="221075"/>
                    </a:cubicBezTo>
                    <a:cubicBezTo>
                      <a:pt x="470630" y="213169"/>
                      <a:pt x="466058" y="207455"/>
                      <a:pt x="461867" y="203264"/>
                    </a:cubicBezTo>
                    <a:cubicBezTo>
                      <a:pt x="459676" y="201168"/>
                      <a:pt x="457486" y="199358"/>
                      <a:pt x="455390" y="197834"/>
                    </a:cubicBezTo>
                    <a:cubicBezTo>
                      <a:pt x="467296" y="203168"/>
                      <a:pt x="478060" y="209264"/>
                      <a:pt x="487109" y="216218"/>
                    </a:cubicBezTo>
                    <a:cubicBezTo>
                      <a:pt x="497205" y="223838"/>
                      <a:pt x="505111" y="232601"/>
                      <a:pt x="510730" y="241744"/>
                    </a:cubicBezTo>
                    <a:cubicBezTo>
                      <a:pt x="516350" y="250889"/>
                      <a:pt x="519398" y="260509"/>
                      <a:pt x="519303" y="269367"/>
                    </a:cubicBezTo>
                    <a:cubicBezTo>
                      <a:pt x="519208" y="278225"/>
                      <a:pt x="516065" y="286226"/>
                      <a:pt x="511016" y="291465"/>
                    </a:cubicBezTo>
                    <a:cubicBezTo>
                      <a:pt x="505968" y="296799"/>
                      <a:pt x="499396" y="299466"/>
                      <a:pt x="493490" y="299561"/>
                    </a:cubicBezTo>
                    <a:cubicBezTo>
                      <a:pt x="487490" y="299752"/>
                      <a:pt x="482441" y="297180"/>
                      <a:pt x="478917" y="293846"/>
                    </a:cubicBezTo>
                    <a:cubicBezTo>
                      <a:pt x="475393" y="290513"/>
                      <a:pt x="473488" y="286512"/>
                      <a:pt x="473107" y="282797"/>
                    </a:cubicBezTo>
                    <a:cubicBezTo>
                      <a:pt x="472630" y="279083"/>
                      <a:pt x="473583" y="275844"/>
                      <a:pt x="474917" y="273272"/>
                    </a:cubicBezTo>
                    <a:cubicBezTo>
                      <a:pt x="476250" y="270701"/>
                      <a:pt x="477869" y="268891"/>
                      <a:pt x="479393" y="267557"/>
                    </a:cubicBezTo>
                    <a:cubicBezTo>
                      <a:pt x="482536" y="264986"/>
                      <a:pt x="485108" y="264319"/>
                      <a:pt x="486632" y="264033"/>
                    </a:cubicBezTo>
                    <a:cubicBezTo>
                      <a:pt x="488156" y="263843"/>
                      <a:pt x="488632" y="263747"/>
                      <a:pt x="488632" y="263747"/>
                    </a:cubicBezTo>
                    <a:cubicBezTo>
                      <a:pt x="488632" y="263747"/>
                      <a:pt x="488156" y="263747"/>
                      <a:pt x="486632" y="263747"/>
                    </a:cubicBezTo>
                    <a:cubicBezTo>
                      <a:pt x="485108" y="263843"/>
                      <a:pt x="482346" y="264319"/>
                      <a:pt x="478822" y="266795"/>
                    </a:cubicBezTo>
                    <a:cubicBezTo>
                      <a:pt x="477107" y="268034"/>
                      <a:pt x="475202" y="269843"/>
                      <a:pt x="473678" y="272510"/>
                    </a:cubicBezTo>
                    <a:cubicBezTo>
                      <a:pt x="472154" y="275177"/>
                      <a:pt x="470821" y="278702"/>
                      <a:pt x="471107" y="282988"/>
                    </a:cubicBezTo>
                    <a:cubicBezTo>
                      <a:pt x="471392" y="287179"/>
                      <a:pt x="473297" y="291846"/>
                      <a:pt x="477107" y="295751"/>
                    </a:cubicBezTo>
                    <a:cubicBezTo>
                      <a:pt x="479584" y="298323"/>
                      <a:pt x="483013" y="300514"/>
                      <a:pt x="487109" y="301752"/>
                    </a:cubicBezTo>
                    <a:cubicBezTo>
                      <a:pt x="483013" y="302990"/>
                      <a:pt x="479584" y="305181"/>
                      <a:pt x="477107" y="307753"/>
                    </a:cubicBezTo>
                    <a:cubicBezTo>
                      <a:pt x="473297" y="311658"/>
                      <a:pt x="471392" y="316325"/>
                      <a:pt x="471107" y="320516"/>
                    </a:cubicBezTo>
                    <a:cubicBezTo>
                      <a:pt x="470821" y="324803"/>
                      <a:pt x="472059" y="328327"/>
                      <a:pt x="473678" y="330994"/>
                    </a:cubicBezTo>
                    <a:cubicBezTo>
                      <a:pt x="475202" y="333661"/>
                      <a:pt x="477107" y="335471"/>
                      <a:pt x="478822" y="336709"/>
                    </a:cubicBezTo>
                    <a:cubicBezTo>
                      <a:pt x="482346" y="339185"/>
                      <a:pt x="485108" y="339566"/>
                      <a:pt x="486632" y="339757"/>
                    </a:cubicBezTo>
                    <a:cubicBezTo>
                      <a:pt x="488156" y="339757"/>
                      <a:pt x="488632" y="339757"/>
                      <a:pt x="488632" y="339757"/>
                    </a:cubicBezTo>
                    <a:cubicBezTo>
                      <a:pt x="488632" y="339757"/>
                      <a:pt x="488156" y="339757"/>
                      <a:pt x="486632" y="339471"/>
                    </a:cubicBezTo>
                    <a:cubicBezTo>
                      <a:pt x="485203" y="339185"/>
                      <a:pt x="482536" y="338519"/>
                      <a:pt x="479393" y="335947"/>
                    </a:cubicBezTo>
                    <a:cubicBezTo>
                      <a:pt x="477869" y="334613"/>
                      <a:pt x="476250" y="332804"/>
                      <a:pt x="474917" y="330232"/>
                    </a:cubicBezTo>
                    <a:cubicBezTo>
                      <a:pt x="473583" y="327755"/>
                      <a:pt x="472630" y="324422"/>
                      <a:pt x="473107" y="320707"/>
                    </a:cubicBezTo>
                    <a:cubicBezTo>
                      <a:pt x="473583" y="316992"/>
                      <a:pt x="475393" y="312992"/>
                      <a:pt x="478917" y="309658"/>
                    </a:cubicBezTo>
                    <a:cubicBezTo>
                      <a:pt x="482346" y="306324"/>
                      <a:pt x="487490" y="303752"/>
                      <a:pt x="493490" y="303943"/>
                    </a:cubicBezTo>
                    <a:cubicBezTo>
                      <a:pt x="499396" y="304038"/>
                      <a:pt x="506063" y="306800"/>
                      <a:pt x="511016" y="312039"/>
                    </a:cubicBezTo>
                    <a:cubicBezTo>
                      <a:pt x="516065" y="317278"/>
                      <a:pt x="519208" y="325279"/>
                      <a:pt x="519303" y="334137"/>
                    </a:cubicBezTo>
                    <a:cubicBezTo>
                      <a:pt x="519398" y="342995"/>
                      <a:pt x="516350" y="352616"/>
                      <a:pt x="510730" y="361760"/>
                    </a:cubicBezTo>
                    <a:cubicBezTo>
                      <a:pt x="505111" y="370904"/>
                      <a:pt x="497205" y="379667"/>
                      <a:pt x="487109" y="387287"/>
                    </a:cubicBezTo>
                    <a:cubicBezTo>
                      <a:pt x="478060" y="394240"/>
                      <a:pt x="467296" y="400336"/>
                      <a:pt x="455390" y="405670"/>
                    </a:cubicBezTo>
                    <a:cubicBezTo>
                      <a:pt x="457486" y="404146"/>
                      <a:pt x="459676" y="402336"/>
                      <a:pt x="461867" y="400241"/>
                    </a:cubicBezTo>
                    <a:cubicBezTo>
                      <a:pt x="466058" y="396050"/>
                      <a:pt x="470535" y="390335"/>
                      <a:pt x="472630" y="382429"/>
                    </a:cubicBezTo>
                    <a:cubicBezTo>
                      <a:pt x="473583" y="378524"/>
                      <a:pt x="473869" y="374047"/>
                      <a:pt x="472821" y="369475"/>
                    </a:cubicBezTo>
                    <a:cubicBezTo>
                      <a:pt x="471773" y="364903"/>
                      <a:pt x="469201" y="360236"/>
                      <a:pt x="465011" y="356902"/>
                    </a:cubicBezTo>
                    <a:cubicBezTo>
                      <a:pt x="461963" y="354521"/>
                      <a:pt x="458438" y="352901"/>
                      <a:pt x="454438" y="352330"/>
                    </a:cubicBezTo>
                    <a:cubicBezTo>
                      <a:pt x="450437" y="351758"/>
                      <a:pt x="446342" y="352520"/>
                      <a:pt x="442627" y="354425"/>
                    </a:cubicBezTo>
                    <a:cubicBezTo>
                      <a:pt x="438436" y="356521"/>
                      <a:pt x="435007" y="360617"/>
                      <a:pt x="433864" y="364998"/>
                    </a:cubicBezTo>
                    <a:cubicBezTo>
                      <a:pt x="432625" y="369475"/>
                      <a:pt x="433578" y="373094"/>
                      <a:pt x="434245" y="374809"/>
                    </a:cubicBezTo>
                    <a:cubicBezTo>
                      <a:pt x="435864" y="379000"/>
                      <a:pt x="439484" y="381762"/>
                      <a:pt x="442436" y="382238"/>
                    </a:cubicBezTo>
                    <a:cubicBezTo>
                      <a:pt x="445484" y="382810"/>
                      <a:pt x="447294" y="381572"/>
                      <a:pt x="447580" y="380238"/>
                    </a:cubicBezTo>
                    <a:cubicBezTo>
                      <a:pt x="447865" y="378714"/>
                      <a:pt x="447008" y="377190"/>
                      <a:pt x="446437" y="375666"/>
                    </a:cubicBezTo>
                    <a:cubicBezTo>
                      <a:pt x="445770" y="374142"/>
                      <a:pt x="445103" y="372523"/>
                      <a:pt x="444436" y="370808"/>
                    </a:cubicBezTo>
                    <a:cubicBezTo>
                      <a:pt x="444151" y="370046"/>
                      <a:pt x="443389" y="368713"/>
                      <a:pt x="443389" y="366808"/>
                    </a:cubicBezTo>
                    <a:cubicBezTo>
                      <a:pt x="443389" y="364998"/>
                      <a:pt x="444246" y="362236"/>
                      <a:pt x="446532" y="360045"/>
                    </a:cubicBezTo>
                    <a:cubicBezTo>
                      <a:pt x="448437" y="358140"/>
                      <a:pt x="451294" y="356902"/>
                      <a:pt x="454152" y="356902"/>
                    </a:cubicBezTo>
                    <a:cubicBezTo>
                      <a:pt x="457105" y="356902"/>
                      <a:pt x="460248" y="358045"/>
                      <a:pt x="462724" y="359950"/>
                    </a:cubicBezTo>
                    <a:cubicBezTo>
                      <a:pt x="466249" y="362617"/>
                      <a:pt x="468344" y="366427"/>
                      <a:pt x="469297" y="370332"/>
                    </a:cubicBezTo>
                    <a:cubicBezTo>
                      <a:pt x="470249" y="374237"/>
                      <a:pt x="470154" y="378143"/>
                      <a:pt x="469297" y="381667"/>
                    </a:cubicBezTo>
                    <a:cubicBezTo>
                      <a:pt x="467678" y="388715"/>
                      <a:pt x="463677" y="394145"/>
                      <a:pt x="459867" y="398145"/>
                    </a:cubicBezTo>
                    <a:cubicBezTo>
                      <a:pt x="453295" y="404813"/>
                      <a:pt x="447008" y="408527"/>
                      <a:pt x="442246" y="411099"/>
                    </a:cubicBezTo>
                    <a:cubicBezTo>
                      <a:pt x="439769" y="402812"/>
                      <a:pt x="436721" y="393764"/>
                      <a:pt x="432721" y="383762"/>
                    </a:cubicBezTo>
                    <a:cubicBezTo>
                      <a:pt x="426625" y="368903"/>
                      <a:pt x="418338" y="352044"/>
                      <a:pt x="405479" y="334899"/>
                    </a:cubicBezTo>
                    <a:cubicBezTo>
                      <a:pt x="399002" y="326422"/>
                      <a:pt x="391382" y="317468"/>
                      <a:pt x="381095" y="310134"/>
                    </a:cubicBezTo>
                    <a:cubicBezTo>
                      <a:pt x="376238" y="306705"/>
                      <a:pt x="370618" y="303657"/>
                      <a:pt x="364426" y="301466"/>
                    </a:cubicBezTo>
                    <a:cubicBezTo>
                      <a:pt x="370618" y="299371"/>
                      <a:pt x="376238" y="296323"/>
                      <a:pt x="381095" y="292799"/>
                    </a:cubicBezTo>
                    <a:cubicBezTo>
                      <a:pt x="391382" y="285464"/>
                      <a:pt x="399002" y="276511"/>
                      <a:pt x="405479" y="268034"/>
                    </a:cubicBezTo>
                    <a:cubicBezTo>
                      <a:pt x="418338" y="250889"/>
                      <a:pt x="426625" y="234029"/>
                      <a:pt x="432721" y="219170"/>
                    </a:cubicBezTo>
                    <a:cubicBezTo>
                      <a:pt x="436721" y="209264"/>
                      <a:pt x="439769" y="200216"/>
                      <a:pt x="442246" y="191834"/>
                    </a:cubicBezTo>
                    <a:cubicBezTo>
                      <a:pt x="447008" y="194501"/>
                      <a:pt x="453295" y="198120"/>
                      <a:pt x="459867" y="204788"/>
                    </a:cubicBezTo>
                    <a:close/>
                    <a:moveTo>
                      <a:pt x="331375" y="140399"/>
                    </a:moveTo>
                    <a:cubicBezTo>
                      <a:pt x="331946" y="140970"/>
                      <a:pt x="332518" y="141446"/>
                      <a:pt x="333089" y="142018"/>
                    </a:cubicBezTo>
                    <a:cubicBezTo>
                      <a:pt x="333565" y="142589"/>
                      <a:pt x="333946" y="142970"/>
                      <a:pt x="334518" y="143637"/>
                    </a:cubicBezTo>
                    <a:cubicBezTo>
                      <a:pt x="336899" y="146209"/>
                      <a:pt x="339757" y="149257"/>
                      <a:pt x="343186" y="153067"/>
                    </a:cubicBezTo>
                    <a:cubicBezTo>
                      <a:pt x="346615" y="156781"/>
                      <a:pt x="350996" y="161068"/>
                      <a:pt x="355378" y="166306"/>
                    </a:cubicBezTo>
                    <a:cubicBezTo>
                      <a:pt x="359664" y="171545"/>
                      <a:pt x="364331" y="178213"/>
                      <a:pt x="364807" y="186785"/>
                    </a:cubicBezTo>
                    <a:cubicBezTo>
                      <a:pt x="365093" y="191072"/>
                      <a:pt x="364331" y="195644"/>
                      <a:pt x="362140" y="199835"/>
                    </a:cubicBezTo>
                    <a:cubicBezTo>
                      <a:pt x="360045" y="204026"/>
                      <a:pt x="356330" y="207740"/>
                      <a:pt x="351377" y="209836"/>
                    </a:cubicBezTo>
                    <a:cubicBezTo>
                      <a:pt x="347948" y="211360"/>
                      <a:pt x="344043" y="211741"/>
                      <a:pt x="340614" y="210788"/>
                    </a:cubicBezTo>
                    <a:cubicBezTo>
                      <a:pt x="337185" y="209931"/>
                      <a:pt x="334137" y="207740"/>
                      <a:pt x="332232" y="205073"/>
                    </a:cubicBezTo>
                    <a:cubicBezTo>
                      <a:pt x="330041" y="202025"/>
                      <a:pt x="329374" y="198596"/>
                      <a:pt x="329660" y="196215"/>
                    </a:cubicBezTo>
                    <a:cubicBezTo>
                      <a:pt x="329851" y="193739"/>
                      <a:pt x="330708" y="192024"/>
                      <a:pt x="331089" y="191072"/>
                    </a:cubicBezTo>
                    <a:cubicBezTo>
                      <a:pt x="331946" y="188786"/>
                      <a:pt x="332518" y="186690"/>
                      <a:pt x="333089" y="184594"/>
                    </a:cubicBezTo>
                    <a:cubicBezTo>
                      <a:pt x="333565" y="182499"/>
                      <a:pt x="334137" y="180308"/>
                      <a:pt x="333280" y="178499"/>
                    </a:cubicBezTo>
                    <a:cubicBezTo>
                      <a:pt x="332518" y="176689"/>
                      <a:pt x="330041" y="175641"/>
                      <a:pt x="326612" y="176689"/>
                    </a:cubicBezTo>
                    <a:cubicBezTo>
                      <a:pt x="323183" y="177641"/>
                      <a:pt x="319278" y="181166"/>
                      <a:pt x="317468" y="186214"/>
                    </a:cubicBezTo>
                    <a:cubicBezTo>
                      <a:pt x="316706" y="188309"/>
                      <a:pt x="315849" y="192500"/>
                      <a:pt x="316897" y="197739"/>
                    </a:cubicBezTo>
                    <a:cubicBezTo>
                      <a:pt x="317944" y="202978"/>
                      <a:pt x="321373" y="208312"/>
                      <a:pt x="326041" y="211646"/>
                    </a:cubicBezTo>
                    <a:cubicBezTo>
                      <a:pt x="330136" y="214598"/>
                      <a:pt x="334804" y="216408"/>
                      <a:pt x="339566" y="216884"/>
                    </a:cubicBezTo>
                    <a:cubicBezTo>
                      <a:pt x="344424" y="217361"/>
                      <a:pt x="349186" y="216408"/>
                      <a:pt x="353378" y="214503"/>
                    </a:cubicBezTo>
                    <a:cubicBezTo>
                      <a:pt x="359378" y="211836"/>
                      <a:pt x="363855" y="207169"/>
                      <a:pt x="366427" y="202025"/>
                    </a:cubicBezTo>
                    <a:cubicBezTo>
                      <a:pt x="368998" y="196882"/>
                      <a:pt x="369761" y="191357"/>
                      <a:pt x="369284" y="186404"/>
                    </a:cubicBezTo>
                    <a:cubicBezTo>
                      <a:pt x="368427" y="176213"/>
                      <a:pt x="362903" y="168974"/>
                      <a:pt x="358235" y="163640"/>
                    </a:cubicBezTo>
                    <a:cubicBezTo>
                      <a:pt x="355187" y="160306"/>
                      <a:pt x="352425" y="157544"/>
                      <a:pt x="349758" y="155067"/>
                    </a:cubicBezTo>
                    <a:cubicBezTo>
                      <a:pt x="351758" y="156305"/>
                      <a:pt x="353663" y="157544"/>
                      <a:pt x="355663" y="158782"/>
                    </a:cubicBezTo>
                    <a:cubicBezTo>
                      <a:pt x="368141" y="165926"/>
                      <a:pt x="380714" y="171069"/>
                      <a:pt x="392811" y="175451"/>
                    </a:cubicBezTo>
                    <a:cubicBezTo>
                      <a:pt x="395669" y="176879"/>
                      <a:pt x="398907" y="178499"/>
                      <a:pt x="402431" y="180499"/>
                    </a:cubicBezTo>
                    <a:cubicBezTo>
                      <a:pt x="406813" y="183071"/>
                      <a:pt x="411766" y="186690"/>
                      <a:pt x="414242" y="192596"/>
                    </a:cubicBezTo>
                    <a:cubicBezTo>
                      <a:pt x="415480" y="195548"/>
                      <a:pt x="416147" y="198977"/>
                      <a:pt x="415671" y="202502"/>
                    </a:cubicBezTo>
                    <a:cubicBezTo>
                      <a:pt x="415195" y="206026"/>
                      <a:pt x="413575" y="209550"/>
                      <a:pt x="410623" y="212312"/>
                    </a:cubicBezTo>
                    <a:cubicBezTo>
                      <a:pt x="408527" y="214217"/>
                      <a:pt x="405860" y="215551"/>
                      <a:pt x="403288" y="215741"/>
                    </a:cubicBezTo>
                    <a:cubicBezTo>
                      <a:pt x="400621" y="215932"/>
                      <a:pt x="397955" y="215170"/>
                      <a:pt x="395954" y="213741"/>
                    </a:cubicBezTo>
                    <a:cubicBezTo>
                      <a:pt x="393573" y="212122"/>
                      <a:pt x="392335" y="209836"/>
                      <a:pt x="391859" y="208121"/>
                    </a:cubicBezTo>
                    <a:cubicBezTo>
                      <a:pt x="391382" y="206312"/>
                      <a:pt x="391573" y="204883"/>
                      <a:pt x="391573" y="204121"/>
                    </a:cubicBezTo>
                    <a:cubicBezTo>
                      <a:pt x="391573" y="202311"/>
                      <a:pt x="391573" y="200692"/>
                      <a:pt x="391382" y="199073"/>
                    </a:cubicBezTo>
                    <a:cubicBezTo>
                      <a:pt x="391192" y="197453"/>
                      <a:pt x="391001" y="195834"/>
                      <a:pt x="389953" y="194691"/>
                    </a:cubicBezTo>
                    <a:cubicBezTo>
                      <a:pt x="389001" y="193643"/>
                      <a:pt x="386905" y="193453"/>
                      <a:pt x="384810" y="195072"/>
                    </a:cubicBezTo>
                    <a:cubicBezTo>
                      <a:pt x="382619" y="196596"/>
                      <a:pt x="380714" y="200120"/>
                      <a:pt x="380714" y="204121"/>
                    </a:cubicBezTo>
                    <a:cubicBezTo>
                      <a:pt x="380714" y="205740"/>
                      <a:pt x="381095" y="208979"/>
                      <a:pt x="383191" y="212408"/>
                    </a:cubicBezTo>
                    <a:cubicBezTo>
                      <a:pt x="385286" y="215837"/>
                      <a:pt x="389096" y="218789"/>
                      <a:pt x="393192" y="219932"/>
                    </a:cubicBezTo>
                    <a:cubicBezTo>
                      <a:pt x="396811" y="220980"/>
                      <a:pt x="400526" y="221075"/>
                      <a:pt x="404050" y="220218"/>
                    </a:cubicBezTo>
                    <a:cubicBezTo>
                      <a:pt x="407575" y="219361"/>
                      <a:pt x="410718" y="217456"/>
                      <a:pt x="413194" y="215075"/>
                    </a:cubicBezTo>
                    <a:cubicBezTo>
                      <a:pt x="416719" y="211741"/>
                      <a:pt x="418814" y="207264"/>
                      <a:pt x="419290" y="202978"/>
                    </a:cubicBezTo>
                    <a:cubicBezTo>
                      <a:pt x="419767" y="198692"/>
                      <a:pt x="418909" y="194596"/>
                      <a:pt x="417386" y="191167"/>
                    </a:cubicBezTo>
                    <a:cubicBezTo>
                      <a:pt x="415195" y="186404"/>
                      <a:pt x="411766" y="183166"/>
                      <a:pt x="408432" y="180785"/>
                    </a:cubicBezTo>
                    <a:cubicBezTo>
                      <a:pt x="417957" y="183928"/>
                      <a:pt x="427006" y="186976"/>
                      <a:pt x="435673" y="190119"/>
                    </a:cubicBezTo>
                    <a:cubicBezTo>
                      <a:pt x="432911" y="198215"/>
                      <a:pt x="429578" y="207074"/>
                      <a:pt x="425291" y="216694"/>
                    </a:cubicBezTo>
                    <a:cubicBezTo>
                      <a:pt x="418909" y="230981"/>
                      <a:pt x="410528" y="246983"/>
                      <a:pt x="397955" y="263081"/>
                    </a:cubicBezTo>
                    <a:cubicBezTo>
                      <a:pt x="391668" y="271082"/>
                      <a:pt x="384429" y="279178"/>
                      <a:pt x="375285" y="285464"/>
                    </a:cubicBezTo>
                    <a:cubicBezTo>
                      <a:pt x="366332" y="291751"/>
                      <a:pt x="354901" y="296037"/>
                      <a:pt x="343090" y="294894"/>
                    </a:cubicBezTo>
                    <a:cubicBezTo>
                      <a:pt x="334709" y="294227"/>
                      <a:pt x="327184" y="289655"/>
                      <a:pt x="322707" y="283178"/>
                    </a:cubicBezTo>
                    <a:cubicBezTo>
                      <a:pt x="318230" y="276701"/>
                      <a:pt x="317944" y="269081"/>
                      <a:pt x="321183" y="263271"/>
                    </a:cubicBezTo>
                    <a:cubicBezTo>
                      <a:pt x="322993" y="260033"/>
                      <a:pt x="325660" y="257461"/>
                      <a:pt x="328232" y="256032"/>
                    </a:cubicBezTo>
                    <a:cubicBezTo>
                      <a:pt x="330803" y="254603"/>
                      <a:pt x="333565" y="254127"/>
                      <a:pt x="336042" y="254127"/>
                    </a:cubicBezTo>
                    <a:cubicBezTo>
                      <a:pt x="341090" y="254127"/>
                      <a:pt x="349472" y="255937"/>
                      <a:pt x="356425" y="265557"/>
                    </a:cubicBezTo>
                    <a:cubicBezTo>
                      <a:pt x="357378" y="267176"/>
                      <a:pt x="358140" y="269081"/>
                      <a:pt x="359569" y="270510"/>
                    </a:cubicBezTo>
                    <a:cubicBezTo>
                      <a:pt x="360902" y="271844"/>
                      <a:pt x="363093" y="272606"/>
                      <a:pt x="365760" y="271558"/>
                    </a:cubicBezTo>
                    <a:cubicBezTo>
                      <a:pt x="368427" y="270605"/>
                      <a:pt x="371475" y="267653"/>
                      <a:pt x="373190" y="263081"/>
                    </a:cubicBezTo>
                    <a:cubicBezTo>
                      <a:pt x="374047" y="260794"/>
                      <a:pt x="374523" y="258128"/>
                      <a:pt x="374428" y="255175"/>
                    </a:cubicBezTo>
                    <a:cubicBezTo>
                      <a:pt x="374332" y="252127"/>
                      <a:pt x="373571" y="248984"/>
                      <a:pt x="372237" y="246031"/>
                    </a:cubicBezTo>
                    <a:cubicBezTo>
                      <a:pt x="369570" y="240030"/>
                      <a:pt x="364712" y="234982"/>
                      <a:pt x="358807" y="231839"/>
                    </a:cubicBezTo>
                    <a:cubicBezTo>
                      <a:pt x="353949" y="229076"/>
                      <a:pt x="343090" y="225933"/>
                      <a:pt x="331089" y="229362"/>
                    </a:cubicBezTo>
                    <a:cubicBezTo>
                      <a:pt x="325184" y="231077"/>
                      <a:pt x="318897" y="234315"/>
                      <a:pt x="313849" y="239554"/>
                    </a:cubicBezTo>
                    <a:cubicBezTo>
                      <a:pt x="310324" y="243173"/>
                      <a:pt x="307753" y="247460"/>
                      <a:pt x="305943" y="252031"/>
                    </a:cubicBezTo>
                    <a:cubicBezTo>
                      <a:pt x="304133" y="247460"/>
                      <a:pt x="301561" y="243078"/>
                      <a:pt x="298037" y="239554"/>
                    </a:cubicBezTo>
                    <a:cubicBezTo>
                      <a:pt x="293084" y="234410"/>
                      <a:pt x="286798" y="231077"/>
                      <a:pt x="280797" y="229362"/>
                    </a:cubicBezTo>
                    <a:cubicBezTo>
                      <a:pt x="268700" y="225933"/>
                      <a:pt x="257937" y="229076"/>
                      <a:pt x="253079" y="231839"/>
                    </a:cubicBezTo>
                    <a:cubicBezTo>
                      <a:pt x="247174" y="234982"/>
                      <a:pt x="242221" y="240030"/>
                      <a:pt x="239649" y="246031"/>
                    </a:cubicBezTo>
                    <a:cubicBezTo>
                      <a:pt x="238315" y="248984"/>
                      <a:pt x="237553" y="252127"/>
                      <a:pt x="237458" y="255175"/>
                    </a:cubicBezTo>
                    <a:cubicBezTo>
                      <a:pt x="237458" y="258128"/>
                      <a:pt x="237839" y="260794"/>
                      <a:pt x="238696" y="263081"/>
                    </a:cubicBezTo>
                    <a:cubicBezTo>
                      <a:pt x="240411" y="267653"/>
                      <a:pt x="243459" y="270510"/>
                      <a:pt x="246126" y="271558"/>
                    </a:cubicBezTo>
                    <a:cubicBezTo>
                      <a:pt x="248793" y="272606"/>
                      <a:pt x="250984" y="271844"/>
                      <a:pt x="252317" y="270510"/>
                    </a:cubicBezTo>
                    <a:cubicBezTo>
                      <a:pt x="253746" y="269081"/>
                      <a:pt x="254508" y="267272"/>
                      <a:pt x="255461" y="265557"/>
                    </a:cubicBezTo>
                    <a:cubicBezTo>
                      <a:pt x="262509" y="255937"/>
                      <a:pt x="270796" y="254222"/>
                      <a:pt x="275844" y="254127"/>
                    </a:cubicBezTo>
                    <a:cubicBezTo>
                      <a:pt x="278321" y="254127"/>
                      <a:pt x="281083" y="254603"/>
                      <a:pt x="283655" y="256032"/>
                    </a:cubicBezTo>
                    <a:cubicBezTo>
                      <a:pt x="286321" y="257461"/>
                      <a:pt x="288893" y="259937"/>
                      <a:pt x="290703" y="263271"/>
                    </a:cubicBezTo>
                    <a:cubicBezTo>
                      <a:pt x="294037" y="268986"/>
                      <a:pt x="293751" y="276606"/>
                      <a:pt x="289179" y="283178"/>
                    </a:cubicBezTo>
                    <a:cubicBezTo>
                      <a:pt x="284702" y="289655"/>
                      <a:pt x="277178" y="294132"/>
                      <a:pt x="268796" y="294894"/>
                    </a:cubicBezTo>
                    <a:cubicBezTo>
                      <a:pt x="256984" y="296037"/>
                      <a:pt x="245554" y="291751"/>
                      <a:pt x="236601" y="285464"/>
                    </a:cubicBezTo>
                    <a:cubicBezTo>
                      <a:pt x="227457" y="279178"/>
                      <a:pt x="220218" y="271082"/>
                      <a:pt x="213931" y="263081"/>
                    </a:cubicBezTo>
                    <a:cubicBezTo>
                      <a:pt x="201359" y="246983"/>
                      <a:pt x="192976" y="230981"/>
                      <a:pt x="186595" y="216694"/>
                    </a:cubicBezTo>
                    <a:cubicBezTo>
                      <a:pt x="182309" y="207074"/>
                      <a:pt x="178975" y="198215"/>
                      <a:pt x="176213" y="190119"/>
                    </a:cubicBezTo>
                    <a:cubicBezTo>
                      <a:pt x="184880" y="186976"/>
                      <a:pt x="193929" y="184023"/>
                      <a:pt x="203454" y="180785"/>
                    </a:cubicBezTo>
                    <a:cubicBezTo>
                      <a:pt x="200025" y="183166"/>
                      <a:pt x="196596" y="186404"/>
                      <a:pt x="194500" y="191167"/>
                    </a:cubicBezTo>
                    <a:cubicBezTo>
                      <a:pt x="192976" y="194596"/>
                      <a:pt x="192119" y="198596"/>
                      <a:pt x="192596" y="202978"/>
                    </a:cubicBezTo>
                    <a:cubicBezTo>
                      <a:pt x="193072" y="207264"/>
                      <a:pt x="195167" y="211741"/>
                      <a:pt x="198692" y="215075"/>
                    </a:cubicBezTo>
                    <a:cubicBezTo>
                      <a:pt x="201263" y="217456"/>
                      <a:pt x="204311" y="219361"/>
                      <a:pt x="207836" y="220218"/>
                    </a:cubicBezTo>
                    <a:cubicBezTo>
                      <a:pt x="211360" y="221075"/>
                      <a:pt x="215074" y="220980"/>
                      <a:pt x="218694" y="219932"/>
                    </a:cubicBezTo>
                    <a:cubicBezTo>
                      <a:pt x="222790" y="218789"/>
                      <a:pt x="226600" y="215837"/>
                      <a:pt x="228695" y="212408"/>
                    </a:cubicBezTo>
                    <a:cubicBezTo>
                      <a:pt x="230791" y="208979"/>
                      <a:pt x="231172" y="205740"/>
                      <a:pt x="231172" y="204121"/>
                    </a:cubicBezTo>
                    <a:cubicBezTo>
                      <a:pt x="231172" y="200120"/>
                      <a:pt x="229267" y="196691"/>
                      <a:pt x="227076" y="195072"/>
                    </a:cubicBezTo>
                    <a:cubicBezTo>
                      <a:pt x="224885" y="193453"/>
                      <a:pt x="222885" y="193548"/>
                      <a:pt x="221932" y="194691"/>
                    </a:cubicBezTo>
                    <a:cubicBezTo>
                      <a:pt x="220885" y="195834"/>
                      <a:pt x="220694" y="197453"/>
                      <a:pt x="220504" y="199073"/>
                    </a:cubicBezTo>
                    <a:cubicBezTo>
                      <a:pt x="220313" y="200692"/>
                      <a:pt x="220218" y="202311"/>
                      <a:pt x="220313" y="204121"/>
                    </a:cubicBezTo>
                    <a:cubicBezTo>
                      <a:pt x="220313" y="204883"/>
                      <a:pt x="220504" y="206312"/>
                      <a:pt x="220027" y="208121"/>
                    </a:cubicBezTo>
                    <a:cubicBezTo>
                      <a:pt x="219646" y="209836"/>
                      <a:pt x="218313" y="212122"/>
                      <a:pt x="215932" y="213741"/>
                    </a:cubicBezTo>
                    <a:cubicBezTo>
                      <a:pt x="213931" y="215170"/>
                      <a:pt x="211265" y="215932"/>
                      <a:pt x="208598" y="215741"/>
                    </a:cubicBezTo>
                    <a:cubicBezTo>
                      <a:pt x="205930" y="215551"/>
                      <a:pt x="203263" y="214217"/>
                      <a:pt x="201263" y="212312"/>
                    </a:cubicBezTo>
                    <a:cubicBezTo>
                      <a:pt x="198311" y="209645"/>
                      <a:pt x="196691" y="206026"/>
                      <a:pt x="196215" y="202502"/>
                    </a:cubicBezTo>
                    <a:cubicBezTo>
                      <a:pt x="195739" y="198977"/>
                      <a:pt x="196405" y="195548"/>
                      <a:pt x="197644" y="192596"/>
                    </a:cubicBezTo>
                    <a:cubicBezTo>
                      <a:pt x="200120" y="186690"/>
                      <a:pt x="205169" y="183071"/>
                      <a:pt x="209455" y="180499"/>
                    </a:cubicBezTo>
                    <a:cubicBezTo>
                      <a:pt x="212979" y="178499"/>
                      <a:pt x="216122" y="176879"/>
                      <a:pt x="219075" y="175451"/>
                    </a:cubicBezTo>
                    <a:cubicBezTo>
                      <a:pt x="231172" y="171069"/>
                      <a:pt x="243745" y="165926"/>
                      <a:pt x="256223" y="158782"/>
                    </a:cubicBezTo>
                    <a:cubicBezTo>
                      <a:pt x="258223" y="157639"/>
                      <a:pt x="260128" y="156401"/>
                      <a:pt x="262128" y="155067"/>
                    </a:cubicBezTo>
                    <a:cubicBezTo>
                      <a:pt x="259556" y="157544"/>
                      <a:pt x="256699" y="160306"/>
                      <a:pt x="253651" y="163640"/>
                    </a:cubicBezTo>
                    <a:cubicBezTo>
                      <a:pt x="248984" y="168974"/>
                      <a:pt x="243459" y="176213"/>
                      <a:pt x="242602" y="186404"/>
                    </a:cubicBezTo>
                    <a:cubicBezTo>
                      <a:pt x="242221" y="191357"/>
                      <a:pt x="242983" y="196882"/>
                      <a:pt x="245459" y="202025"/>
                    </a:cubicBezTo>
                    <a:cubicBezTo>
                      <a:pt x="248031" y="207169"/>
                      <a:pt x="252508" y="211836"/>
                      <a:pt x="258509" y="214503"/>
                    </a:cubicBezTo>
                    <a:cubicBezTo>
                      <a:pt x="262795" y="216408"/>
                      <a:pt x="267462" y="217361"/>
                      <a:pt x="272320" y="216884"/>
                    </a:cubicBezTo>
                    <a:cubicBezTo>
                      <a:pt x="277178" y="216408"/>
                      <a:pt x="281845" y="214598"/>
                      <a:pt x="285845" y="211646"/>
                    </a:cubicBezTo>
                    <a:cubicBezTo>
                      <a:pt x="290513" y="208312"/>
                      <a:pt x="293942" y="202978"/>
                      <a:pt x="294989" y="197739"/>
                    </a:cubicBezTo>
                    <a:cubicBezTo>
                      <a:pt x="296132" y="192500"/>
                      <a:pt x="295180" y="188309"/>
                      <a:pt x="294418" y="186214"/>
                    </a:cubicBezTo>
                    <a:cubicBezTo>
                      <a:pt x="292608" y="181166"/>
                      <a:pt x="288703" y="177737"/>
                      <a:pt x="285274" y="176689"/>
                    </a:cubicBezTo>
                    <a:cubicBezTo>
                      <a:pt x="281845" y="175641"/>
                      <a:pt x="279368" y="176689"/>
                      <a:pt x="278606" y="178499"/>
                    </a:cubicBezTo>
                    <a:cubicBezTo>
                      <a:pt x="277844" y="180404"/>
                      <a:pt x="278321" y="182499"/>
                      <a:pt x="278797" y="184594"/>
                    </a:cubicBezTo>
                    <a:cubicBezTo>
                      <a:pt x="279368" y="186690"/>
                      <a:pt x="279940" y="188786"/>
                      <a:pt x="280797" y="191072"/>
                    </a:cubicBezTo>
                    <a:cubicBezTo>
                      <a:pt x="281083" y="192024"/>
                      <a:pt x="282035" y="193834"/>
                      <a:pt x="282226" y="196215"/>
                    </a:cubicBezTo>
                    <a:cubicBezTo>
                      <a:pt x="282511" y="198501"/>
                      <a:pt x="281845" y="201930"/>
                      <a:pt x="279654" y="205073"/>
                    </a:cubicBezTo>
                    <a:cubicBezTo>
                      <a:pt x="277749" y="207740"/>
                      <a:pt x="274701" y="209931"/>
                      <a:pt x="271272" y="210788"/>
                    </a:cubicBezTo>
                    <a:cubicBezTo>
                      <a:pt x="267843" y="211741"/>
                      <a:pt x="263938" y="211265"/>
                      <a:pt x="260509" y="209836"/>
                    </a:cubicBezTo>
                    <a:cubicBezTo>
                      <a:pt x="255651" y="207740"/>
                      <a:pt x="251936" y="204026"/>
                      <a:pt x="249746" y="199835"/>
                    </a:cubicBezTo>
                    <a:cubicBezTo>
                      <a:pt x="247555" y="195644"/>
                      <a:pt x="246888" y="190976"/>
                      <a:pt x="247078" y="186785"/>
                    </a:cubicBezTo>
                    <a:cubicBezTo>
                      <a:pt x="247555" y="178213"/>
                      <a:pt x="252222" y="171545"/>
                      <a:pt x="256508" y="166306"/>
                    </a:cubicBezTo>
                    <a:cubicBezTo>
                      <a:pt x="260890" y="161068"/>
                      <a:pt x="265271" y="156781"/>
                      <a:pt x="268700" y="153067"/>
                    </a:cubicBezTo>
                    <a:cubicBezTo>
                      <a:pt x="272129" y="149352"/>
                      <a:pt x="275082" y="146209"/>
                      <a:pt x="277368" y="143637"/>
                    </a:cubicBezTo>
                    <a:cubicBezTo>
                      <a:pt x="277940" y="143066"/>
                      <a:pt x="278321" y="142589"/>
                      <a:pt x="278797" y="142018"/>
                    </a:cubicBezTo>
                    <a:cubicBezTo>
                      <a:pt x="279368" y="141446"/>
                      <a:pt x="279940" y="140970"/>
                      <a:pt x="280511" y="140399"/>
                    </a:cubicBezTo>
                    <a:cubicBezTo>
                      <a:pt x="283464" y="137541"/>
                      <a:pt x="286321" y="134493"/>
                      <a:pt x="288988" y="131255"/>
                    </a:cubicBezTo>
                    <a:cubicBezTo>
                      <a:pt x="288226" y="134874"/>
                      <a:pt x="287750" y="138684"/>
                      <a:pt x="287750" y="142589"/>
                    </a:cubicBezTo>
                    <a:cubicBezTo>
                      <a:pt x="287750" y="164973"/>
                      <a:pt x="302800" y="182690"/>
                      <a:pt x="303467" y="183452"/>
                    </a:cubicBezTo>
                    <a:lnTo>
                      <a:pt x="305657" y="185928"/>
                    </a:lnTo>
                    <a:lnTo>
                      <a:pt x="307848" y="183452"/>
                    </a:lnTo>
                    <a:cubicBezTo>
                      <a:pt x="308515" y="182690"/>
                      <a:pt x="323564" y="164973"/>
                      <a:pt x="323564" y="142589"/>
                    </a:cubicBezTo>
                    <a:cubicBezTo>
                      <a:pt x="323564" y="138684"/>
                      <a:pt x="323088" y="134874"/>
                      <a:pt x="322326" y="131255"/>
                    </a:cubicBezTo>
                    <a:cubicBezTo>
                      <a:pt x="324993" y="134493"/>
                      <a:pt x="327850" y="137636"/>
                      <a:pt x="330803" y="140399"/>
                    </a:cubicBezTo>
                    <a:close/>
                    <a:moveTo>
                      <a:pt x="318516" y="142589"/>
                    </a:moveTo>
                    <a:cubicBezTo>
                      <a:pt x="318516" y="157925"/>
                      <a:pt x="310324" y="171355"/>
                      <a:pt x="306324" y="176975"/>
                    </a:cubicBezTo>
                    <a:cubicBezTo>
                      <a:pt x="302323" y="171355"/>
                      <a:pt x="294132" y="158020"/>
                      <a:pt x="294132" y="142589"/>
                    </a:cubicBezTo>
                    <a:cubicBezTo>
                      <a:pt x="294132" y="127159"/>
                      <a:pt x="302323" y="113824"/>
                      <a:pt x="306324" y="108204"/>
                    </a:cubicBezTo>
                    <a:cubicBezTo>
                      <a:pt x="310324" y="113824"/>
                      <a:pt x="318516" y="127159"/>
                      <a:pt x="318516" y="142589"/>
                    </a:cubicBezTo>
                    <a:close/>
                    <a:moveTo>
                      <a:pt x="326803" y="32671"/>
                    </a:moveTo>
                    <a:cubicBezTo>
                      <a:pt x="316611" y="40958"/>
                      <a:pt x="309753" y="52197"/>
                      <a:pt x="306324" y="64484"/>
                    </a:cubicBezTo>
                    <a:cubicBezTo>
                      <a:pt x="302895" y="52292"/>
                      <a:pt x="296037" y="41053"/>
                      <a:pt x="285940" y="32671"/>
                    </a:cubicBezTo>
                    <a:lnTo>
                      <a:pt x="326803" y="3267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20" name="Google Shape;827;p31"/>
              <p:cNvSpPr/>
              <p:nvPr/>
            </p:nvSpPr>
            <p:spPr>
              <a:xfrm>
                <a:off x="4689216" y="3159168"/>
                <a:ext cx="164640" cy="121881"/>
              </a:xfrm>
              <a:custGeom>
                <a:avLst/>
                <a:gdLst/>
                <a:ahLst/>
                <a:cxnLst/>
                <a:rect l="l" t="t" r="r" b="b"/>
                <a:pathLst>
                  <a:path w="164640" h="121881" extrusionOk="0">
                    <a:moveTo>
                      <a:pt x="13371" y="104192"/>
                    </a:moveTo>
                    <a:cubicBezTo>
                      <a:pt x="19658" y="106954"/>
                      <a:pt x="26897" y="104002"/>
                      <a:pt x="29659" y="97715"/>
                    </a:cubicBezTo>
                    <a:cubicBezTo>
                      <a:pt x="32231" y="91714"/>
                      <a:pt x="29659" y="84856"/>
                      <a:pt x="24040" y="81904"/>
                    </a:cubicBezTo>
                    <a:cubicBezTo>
                      <a:pt x="21373" y="80284"/>
                      <a:pt x="17848" y="79237"/>
                      <a:pt x="13657" y="79903"/>
                    </a:cubicBezTo>
                    <a:cubicBezTo>
                      <a:pt x="10038" y="80380"/>
                      <a:pt x="6228" y="82570"/>
                      <a:pt x="3561" y="86190"/>
                    </a:cubicBezTo>
                    <a:cubicBezTo>
                      <a:pt x="894" y="89714"/>
                      <a:pt x="-725" y="94858"/>
                      <a:pt x="322" y="100192"/>
                    </a:cubicBezTo>
                    <a:cubicBezTo>
                      <a:pt x="1275" y="105526"/>
                      <a:pt x="4608" y="110669"/>
                      <a:pt x="9561" y="114384"/>
                    </a:cubicBezTo>
                    <a:cubicBezTo>
                      <a:pt x="14515" y="118194"/>
                      <a:pt x="20992" y="120289"/>
                      <a:pt x="27754" y="121147"/>
                    </a:cubicBezTo>
                    <a:cubicBezTo>
                      <a:pt x="41280" y="122956"/>
                      <a:pt x="56901" y="121432"/>
                      <a:pt x="73760" y="116479"/>
                    </a:cubicBezTo>
                    <a:cubicBezTo>
                      <a:pt x="82237" y="114098"/>
                      <a:pt x="90905" y="110955"/>
                      <a:pt x="100049" y="107240"/>
                    </a:cubicBezTo>
                    <a:cubicBezTo>
                      <a:pt x="109193" y="103525"/>
                      <a:pt x="118813" y="99049"/>
                      <a:pt x="128338" y="92667"/>
                    </a:cubicBezTo>
                    <a:cubicBezTo>
                      <a:pt x="141769" y="83713"/>
                      <a:pt x="153961" y="71331"/>
                      <a:pt x="160533" y="55329"/>
                    </a:cubicBezTo>
                    <a:cubicBezTo>
                      <a:pt x="164438" y="46280"/>
                      <a:pt x="165581" y="35707"/>
                      <a:pt x="163867" y="26944"/>
                    </a:cubicBezTo>
                    <a:cubicBezTo>
                      <a:pt x="162438" y="18181"/>
                      <a:pt x="158152" y="11323"/>
                      <a:pt x="155199" y="8275"/>
                    </a:cubicBezTo>
                    <a:cubicBezTo>
                      <a:pt x="151770" y="4561"/>
                      <a:pt x="147102" y="1798"/>
                      <a:pt x="142530" y="655"/>
                    </a:cubicBezTo>
                    <a:cubicBezTo>
                      <a:pt x="137959" y="-488"/>
                      <a:pt x="133672" y="-11"/>
                      <a:pt x="130434" y="1132"/>
                    </a:cubicBezTo>
                    <a:cubicBezTo>
                      <a:pt x="127100" y="2370"/>
                      <a:pt x="124909" y="4370"/>
                      <a:pt x="123861" y="6180"/>
                    </a:cubicBezTo>
                    <a:cubicBezTo>
                      <a:pt x="122814" y="8085"/>
                      <a:pt x="122909" y="9704"/>
                      <a:pt x="123671" y="10942"/>
                    </a:cubicBezTo>
                    <a:cubicBezTo>
                      <a:pt x="125386" y="13419"/>
                      <a:pt x="128719" y="14562"/>
                      <a:pt x="131386" y="16467"/>
                    </a:cubicBezTo>
                    <a:cubicBezTo>
                      <a:pt x="132815" y="17324"/>
                      <a:pt x="134148" y="18372"/>
                      <a:pt x="135482" y="19420"/>
                    </a:cubicBezTo>
                    <a:cubicBezTo>
                      <a:pt x="136720" y="20467"/>
                      <a:pt x="137863" y="21610"/>
                      <a:pt x="139292" y="23134"/>
                    </a:cubicBezTo>
                    <a:cubicBezTo>
                      <a:pt x="140435" y="24373"/>
                      <a:pt x="143102" y="26944"/>
                      <a:pt x="145198" y="31993"/>
                    </a:cubicBezTo>
                    <a:cubicBezTo>
                      <a:pt x="147388" y="36850"/>
                      <a:pt x="148627" y="43899"/>
                      <a:pt x="147484" y="51614"/>
                    </a:cubicBezTo>
                    <a:cubicBezTo>
                      <a:pt x="146531" y="58282"/>
                      <a:pt x="143864" y="65044"/>
                      <a:pt x="139768" y="71045"/>
                    </a:cubicBezTo>
                    <a:cubicBezTo>
                      <a:pt x="135768" y="76951"/>
                      <a:pt x="130148" y="82189"/>
                      <a:pt x="123957" y="86476"/>
                    </a:cubicBezTo>
                    <a:cubicBezTo>
                      <a:pt x="115289" y="92476"/>
                      <a:pt x="106050" y="96763"/>
                      <a:pt x="97192" y="100477"/>
                    </a:cubicBezTo>
                    <a:cubicBezTo>
                      <a:pt x="88333" y="104192"/>
                      <a:pt x="79761" y="107335"/>
                      <a:pt x="71760" y="109812"/>
                    </a:cubicBezTo>
                    <a:cubicBezTo>
                      <a:pt x="55663" y="114765"/>
                      <a:pt x="40899" y="116479"/>
                      <a:pt x="28421" y="115241"/>
                    </a:cubicBezTo>
                    <a:cubicBezTo>
                      <a:pt x="22230" y="114574"/>
                      <a:pt x="16800" y="112955"/>
                      <a:pt x="12705" y="110002"/>
                    </a:cubicBezTo>
                    <a:cubicBezTo>
                      <a:pt x="8609" y="107145"/>
                      <a:pt x="5847" y="103144"/>
                      <a:pt x="4894" y="99144"/>
                    </a:cubicBezTo>
                    <a:cubicBezTo>
                      <a:pt x="3942" y="95429"/>
                      <a:pt x="4894" y="91905"/>
                      <a:pt x="6418" y="89047"/>
                    </a:cubicBezTo>
                    <a:cubicBezTo>
                      <a:pt x="4608" y="95048"/>
                      <a:pt x="7371" y="101525"/>
                      <a:pt x="13276" y="10409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21" name="Google Shape;828;p31"/>
              <p:cNvSpPr/>
              <p:nvPr/>
            </p:nvSpPr>
            <p:spPr>
              <a:xfrm>
                <a:off x="4565141" y="3510819"/>
                <a:ext cx="612266" cy="243459"/>
              </a:xfrm>
              <a:custGeom>
                <a:avLst/>
                <a:gdLst/>
                <a:ahLst/>
                <a:cxnLst/>
                <a:rect l="l" t="t" r="r" b="b"/>
                <a:pathLst>
                  <a:path w="612266" h="243459" extrusionOk="0">
                    <a:moveTo>
                      <a:pt x="157829" y="136779"/>
                    </a:moveTo>
                    <a:cubicBezTo>
                      <a:pt x="175165" y="199739"/>
                      <a:pt x="235839" y="243459"/>
                      <a:pt x="306134" y="243459"/>
                    </a:cubicBezTo>
                    <a:cubicBezTo>
                      <a:pt x="376428" y="243459"/>
                      <a:pt x="437102" y="199739"/>
                      <a:pt x="454438" y="136779"/>
                    </a:cubicBezTo>
                    <a:cubicBezTo>
                      <a:pt x="526828" y="110966"/>
                      <a:pt x="581692" y="68580"/>
                      <a:pt x="612267" y="17717"/>
                    </a:cubicBezTo>
                    <a:lnTo>
                      <a:pt x="612267" y="0"/>
                    </a:lnTo>
                    <a:cubicBezTo>
                      <a:pt x="584645" y="55626"/>
                      <a:pt x="527399" y="102299"/>
                      <a:pt x="449485" y="129540"/>
                    </a:cubicBezTo>
                    <a:lnTo>
                      <a:pt x="447389" y="130302"/>
                    </a:lnTo>
                    <a:lnTo>
                      <a:pt x="446818" y="132493"/>
                    </a:lnTo>
                    <a:cubicBezTo>
                      <a:pt x="431197" y="192881"/>
                      <a:pt x="373380" y="234982"/>
                      <a:pt x="306134" y="234982"/>
                    </a:cubicBezTo>
                    <a:cubicBezTo>
                      <a:pt x="238887" y="234982"/>
                      <a:pt x="180975" y="192786"/>
                      <a:pt x="165449" y="132493"/>
                    </a:cubicBezTo>
                    <a:lnTo>
                      <a:pt x="164878" y="130302"/>
                    </a:lnTo>
                    <a:lnTo>
                      <a:pt x="162782" y="129540"/>
                    </a:lnTo>
                    <a:cubicBezTo>
                      <a:pt x="84963" y="102299"/>
                      <a:pt x="27718" y="55626"/>
                      <a:pt x="0" y="0"/>
                    </a:cubicBezTo>
                    <a:lnTo>
                      <a:pt x="0" y="17717"/>
                    </a:lnTo>
                    <a:cubicBezTo>
                      <a:pt x="30480" y="68580"/>
                      <a:pt x="85439" y="110966"/>
                      <a:pt x="157829" y="13677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22" name="Google Shape;829;p31"/>
              <p:cNvSpPr/>
              <p:nvPr/>
            </p:nvSpPr>
            <p:spPr>
              <a:xfrm>
                <a:off x="4888884" y="3533040"/>
                <a:ext cx="164640" cy="121881"/>
              </a:xfrm>
              <a:custGeom>
                <a:avLst/>
                <a:gdLst/>
                <a:ahLst/>
                <a:cxnLst/>
                <a:rect l="l" t="t" r="r" b="b"/>
                <a:pathLst>
                  <a:path w="164640" h="121881" extrusionOk="0">
                    <a:moveTo>
                      <a:pt x="151269" y="17689"/>
                    </a:moveTo>
                    <a:cubicBezTo>
                      <a:pt x="144983" y="14927"/>
                      <a:pt x="137744" y="17880"/>
                      <a:pt x="134981" y="24166"/>
                    </a:cubicBezTo>
                    <a:cubicBezTo>
                      <a:pt x="132410" y="30167"/>
                      <a:pt x="134981" y="37025"/>
                      <a:pt x="140601" y="39978"/>
                    </a:cubicBezTo>
                    <a:cubicBezTo>
                      <a:pt x="143268" y="41597"/>
                      <a:pt x="146792" y="42645"/>
                      <a:pt x="150983" y="41978"/>
                    </a:cubicBezTo>
                    <a:cubicBezTo>
                      <a:pt x="154603" y="41502"/>
                      <a:pt x="158413" y="39311"/>
                      <a:pt x="161080" y="35692"/>
                    </a:cubicBezTo>
                    <a:cubicBezTo>
                      <a:pt x="163747" y="32167"/>
                      <a:pt x="165366" y="27024"/>
                      <a:pt x="164318" y="21690"/>
                    </a:cubicBezTo>
                    <a:cubicBezTo>
                      <a:pt x="163366" y="16356"/>
                      <a:pt x="160032" y="11212"/>
                      <a:pt x="155079" y="7498"/>
                    </a:cubicBezTo>
                    <a:cubicBezTo>
                      <a:pt x="150126" y="3688"/>
                      <a:pt x="143649" y="1592"/>
                      <a:pt x="136886" y="735"/>
                    </a:cubicBezTo>
                    <a:cubicBezTo>
                      <a:pt x="123361" y="-1075"/>
                      <a:pt x="107740" y="449"/>
                      <a:pt x="90881" y="5402"/>
                    </a:cubicBezTo>
                    <a:cubicBezTo>
                      <a:pt x="82403" y="7783"/>
                      <a:pt x="73736" y="10927"/>
                      <a:pt x="64592" y="14641"/>
                    </a:cubicBezTo>
                    <a:cubicBezTo>
                      <a:pt x="55448" y="18356"/>
                      <a:pt x="45827" y="22833"/>
                      <a:pt x="36302" y="29215"/>
                    </a:cubicBezTo>
                    <a:cubicBezTo>
                      <a:pt x="22872" y="38168"/>
                      <a:pt x="10680" y="50551"/>
                      <a:pt x="4108" y="66553"/>
                    </a:cubicBezTo>
                    <a:cubicBezTo>
                      <a:pt x="203" y="75601"/>
                      <a:pt x="-940" y="86174"/>
                      <a:pt x="774" y="94937"/>
                    </a:cubicBezTo>
                    <a:cubicBezTo>
                      <a:pt x="2203" y="103700"/>
                      <a:pt x="6489" y="110558"/>
                      <a:pt x="9442" y="113606"/>
                    </a:cubicBezTo>
                    <a:cubicBezTo>
                      <a:pt x="12871" y="117321"/>
                      <a:pt x="17538" y="120083"/>
                      <a:pt x="22110" y="121226"/>
                    </a:cubicBezTo>
                    <a:cubicBezTo>
                      <a:pt x="26682" y="122369"/>
                      <a:pt x="30968" y="121893"/>
                      <a:pt x="34207" y="120750"/>
                    </a:cubicBezTo>
                    <a:cubicBezTo>
                      <a:pt x="37541" y="119512"/>
                      <a:pt x="39731" y="117511"/>
                      <a:pt x="40779" y="115702"/>
                    </a:cubicBezTo>
                    <a:cubicBezTo>
                      <a:pt x="41827" y="113797"/>
                      <a:pt x="41732" y="112177"/>
                      <a:pt x="40970" y="110939"/>
                    </a:cubicBezTo>
                    <a:cubicBezTo>
                      <a:pt x="39255" y="108463"/>
                      <a:pt x="35921" y="107320"/>
                      <a:pt x="33254" y="105415"/>
                    </a:cubicBezTo>
                    <a:cubicBezTo>
                      <a:pt x="31826" y="104462"/>
                      <a:pt x="30492" y="103510"/>
                      <a:pt x="29159" y="102462"/>
                    </a:cubicBezTo>
                    <a:cubicBezTo>
                      <a:pt x="27920" y="101414"/>
                      <a:pt x="26777" y="100271"/>
                      <a:pt x="25349" y="98747"/>
                    </a:cubicBezTo>
                    <a:cubicBezTo>
                      <a:pt x="24206" y="97509"/>
                      <a:pt x="21539" y="94937"/>
                      <a:pt x="19443" y="89889"/>
                    </a:cubicBezTo>
                    <a:cubicBezTo>
                      <a:pt x="17252" y="85031"/>
                      <a:pt x="16014" y="77983"/>
                      <a:pt x="17157" y="70267"/>
                    </a:cubicBezTo>
                    <a:cubicBezTo>
                      <a:pt x="18110" y="63600"/>
                      <a:pt x="20777" y="56837"/>
                      <a:pt x="24872" y="50836"/>
                    </a:cubicBezTo>
                    <a:cubicBezTo>
                      <a:pt x="28873" y="44931"/>
                      <a:pt x="34493" y="39692"/>
                      <a:pt x="40684" y="35406"/>
                    </a:cubicBezTo>
                    <a:cubicBezTo>
                      <a:pt x="49352" y="29405"/>
                      <a:pt x="58591" y="25119"/>
                      <a:pt x="67449" y="21404"/>
                    </a:cubicBezTo>
                    <a:cubicBezTo>
                      <a:pt x="76307" y="17689"/>
                      <a:pt x="84880" y="14546"/>
                      <a:pt x="92881" y="12070"/>
                    </a:cubicBezTo>
                    <a:cubicBezTo>
                      <a:pt x="108978" y="7117"/>
                      <a:pt x="123742" y="5402"/>
                      <a:pt x="136220" y="6640"/>
                    </a:cubicBezTo>
                    <a:cubicBezTo>
                      <a:pt x="142411" y="7307"/>
                      <a:pt x="147840" y="8926"/>
                      <a:pt x="151936" y="11879"/>
                    </a:cubicBezTo>
                    <a:cubicBezTo>
                      <a:pt x="156032" y="14737"/>
                      <a:pt x="158794" y="18737"/>
                      <a:pt x="159746" y="22738"/>
                    </a:cubicBezTo>
                    <a:cubicBezTo>
                      <a:pt x="160699" y="26452"/>
                      <a:pt x="159746" y="29977"/>
                      <a:pt x="158222" y="32834"/>
                    </a:cubicBezTo>
                    <a:cubicBezTo>
                      <a:pt x="160032" y="26833"/>
                      <a:pt x="157270" y="20356"/>
                      <a:pt x="151364" y="177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23" name="Google Shape;830;p31"/>
              <p:cNvSpPr/>
              <p:nvPr/>
            </p:nvSpPr>
            <p:spPr>
              <a:xfrm>
                <a:off x="4888807" y="3159330"/>
                <a:ext cx="164622" cy="121853"/>
              </a:xfrm>
              <a:custGeom>
                <a:avLst/>
                <a:gdLst/>
                <a:ahLst/>
                <a:cxnLst/>
                <a:rect l="l" t="t" r="r" b="b"/>
                <a:pathLst>
                  <a:path w="164622" h="121853" extrusionOk="0">
                    <a:moveTo>
                      <a:pt x="25331" y="23162"/>
                    </a:moveTo>
                    <a:cubicBezTo>
                      <a:pt x="26759" y="21638"/>
                      <a:pt x="27903" y="20495"/>
                      <a:pt x="29141" y="19448"/>
                    </a:cubicBezTo>
                    <a:cubicBezTo>
                      <a:pt x="30379" y="18400"/>
                      <a:pt x="31808" y="17447"/>
                      <a:pt x="33236" y="16495"/>
                    </a:cubicBezTo>
                    <a:cubicBezTo>
                      <a:pt x="35903" y="14590"/>
                      <a:pt x="39237" y="13542"/>
                      <a:pt x="40952" y="10970"/>
                    </a:cubicBezTo>
                    <a:cubicBezTo>
                      <a:pt x="41714" y="9732"/>
                      <a:pt x="41809" y="8018"/>
                      <a:pt x="40761" y="6208"/>
                    </a:cubicBezTo>
                    <a:cubicBezTo>
                      <a:pt x="39713" y="4398"/>
                      <a:pt x="37523" y="2398"/>
                      <a:pt x="34189" y="1160"/>
                    </a:cubicBezTo>
                    <a:cubicBezTo>
                      <a:pt x="30950" y="-79"/>
                      <a:pt x="26664" y="-460"/>
                      <a:pt x="22092" y="683"/>
                    </a:cubicBezTo>
                    <a:cubicBezTo>
                      <a:pt x="17520" y="1731"/>
                      <a:pt x="12853" y="4589"/>
                      <a:pt x="9424" y="8303"/>
                    </a:cubicBezTo>
                    <a:cubicBezTo>
                      <a:pt x="6471" y="11351"/>
                      <a:pt x="2185" y="18209"/>
                      <a:pt x="756" y="26972"/>
                    </a:cubicBezTo>
                    <a:cubicBezTo>
                      <a:pt x="-958" y="35735"/>
                      <a:pt x="280" y="46308"/>
                      <a:pt x="4090" y="55357"/>
                    </a:cubicBezTo>
                    <a:cubicBezTo>
                      <a:pt x="10662" y="71359"/>
                      <a:pt x="22759" y="83741"/>
                      <a:pt x="36284" y="92695"/>
                    </a:cubicBezTo>
                    <a:cubicBezTo>
                      <a:pt x="45714" y="99077"/>
                      <a:pt x="55430" y="103553"/>
                      <a:pt x="64574" y="107268"/>
                    </a:cubicBezTo>
                    <a:cubicBezTo>
                      <a:pt x="73718" y="110983"/>
                      <a:pt x="82386" y="114126"/>
                      <a:pt x="90863" y="116507"/>
                    </a:cubicBezTo>
                    <a:cubicBezTo>
                      <a:pt x="107722" y="121365"/>
                      <a:pt x="123438" y="122889"/>
                      <a:pt x="136868" y="121175"/>
                    </a:cubicBezTo>
                    <a:cubicBezTo>
                      <a:pt x="143631" y="120222"/>
                      <a:pt x="150013" y="118127"/>
                      <a:pt x="155061" y="114412"/>
                    </a:cubicBezTo>
                    <a:cubicBezTo>
                      <a:pt x="160014" y="110697"/>
                      <a:pt x="163348" y="105554"/>
                      <a:pt x="164301" y="100220"/>
                    </a:cubicBezTo>
                    <a:cubicBezTo>
                      <a:pt x="165348" y="94886"/>
                      <a:pt x="163729" y="89742"/>
                      <a:pt x="161062" y="86218"/>
                    </a:cubicBezTo>
                    <a:cubicBezTo>
                      <a:pt x="158395" y="82598"/>
                      <a:pt x="154585" y="80503"/>
                      <a:pt x="150965" y="79931"/>
                    </a:cubicBezTo>
                    <a:cubicBezTo>
                      <a:pt x="146774" y="79265"/>
                      <a:pt x="143250" y="80312"/>
                      <a:pt x="140583" y="81932"/>
                    </a:cubicBezTo>
                    <a:cubicBezTo>
                      <a:pt x="134868" y="84884"/>
                      <a:pt x="132392" y="91742"/>
                      <a:pt x="134963" y="97743"/>
                    </a:cubicBezTo>
                    <a:cubicBezTo>
                      <a:pt x="137726" y="104030"/>
                      <a:pt x="144965" y="106887"/>
                      <a:pt x="151251" y="104220"/>
                    </a:cubicBezTo>
                    <a:cubicBezTo>
                      <a:pt x="157061" y="101648"/>
                      <a:pt x="159919" y="95171"/>
                      <a:pt x="158109" y="89171"/>
                    </a:cubicBezTo>
                    <a:cubicBezTo>
                      <a:pt x="159728" y="91933"/>
                      <a:pt x="160586" y="95552"/>
                      <a:pt x="159633" y="99267"/>
                    </a:cubicBezTo>
                    <a:cubicBezTo>
                      <a:pt x="158681" y="103268"/>
                      <a:pt x="155918" y="107268"/>
                      <a:pt x="151823" y="110126"/>
                    </a:cubicBezTo>
                    <a:cubicBezTo>
                      <a:pt x="147727" y="112983"/>
                      <a:pt x="142203" y="114698"/>
                      <a:pt x="136107" y="115364"/>
                    </a:cubicBezTo>
                    <a:cubicBezTo>
                      <a:pt x="123629" y="116603"/>
                      <a:pt x="108865" y="114888"/>
                      <a:pt x="92768" y="109935"/>
                    </a:cubicBezTo>
                    <a:cubicBezTo>
                      <a:pt x="84671" y="107459"/>
                      <a:pt x="76194" y="104315"/>
                      <a:pt x="67336" y="100601"/>
                    </a:cubicBezTo>
                    <a:cubicBezTo>
                      <a:pt x="58478" y="96886"/>
                      <a:pt x="49334" y="92504"/>
                      <a:pt x="40571" y="86599"/>
                    </a:cubicBezTo>
                    <a:cubicBezTo>
                      <a:pt x="34380" y="82313"/>
                      <a:pt x="28760" y="77169"/>
                      <a:pt x="24759" y="71168"/>
                    </a:cubicBezTo>
                    <a:cubicBezTo>
                      <a:pt x="20663" y="65263"/>
                      <a:pt x="17996" y="58405"/>
                      <a:pt x="17044" y="51737"/>
                    </a:cubicBezTo>
                    <a:cubicBezTo>
                      <a:pt x="15901" y="44117"/>
                      <a:pt x="17044" y="37069"/>
                      <a:pt x="19330" y="32116"/>
                    </a:cubicBezTo>
                    <a:cubicBezTo>
                      <a:pt x="21425" y="27068"/>
                      <a:pt x="24092" y="24496"/>
                      <a:pt x="25236" y="2325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grpSp>
          <p:nvGrpSpPr>
            <p:cNvPr id="11" name="Google Shape;831;p31"/>
            <p:cNvGrpSpPr/>
            <p:nvPr/>
          </p:nvGrpSpPr>
          <p:grpSpPr>
            <a:xfrm>
              <a:off x="3952779" y="3105150"/>
              <a:ext cx="612362" cy="649128"/>
              <a:chOff x="3952779" y="3105150"/>
              <a:chExt cx="612362" cy="649128"/>
            </a:xfrm>
          </p:grpSpPr>
          <p:sp>
            <p:nvSpPr>
              <p:cNvPr id="12" name="Google Shape;832;p31"/>
              <p:cNvSpPr/>
              <p:nvPr/>
            </p:nvSpPr>
            <p:spPr>
              <a:xfrm>
                <a:off x="4076949" y="3533000"/>
                <a:ext cx="164640" cy="121853"/>
              </a:xfrm>
              <a:custGeom>
                <a:avLst/>
                <a:gdLst/>
                <a:ahLst/>
                <a:cxnLst/>
                <a:rect l="l" t="t" r="r" b="b"/>
                <a:pathLst>
                  <a:path w="164640" h="121853" extrusionOk="0">
                    <a:moveTo>
                      <a:pt x="12705" y="11823"/>
                    </a:moveTo>
                    <a:cubicBezTo>
                      <a:pt x="16800" y="8966"/>
                      <a:pt x="22325" y="7251"/>
                      <a:pt x="28421" y="6584"/>
                    </a:cubicBezTo>
                    <a:cubicBezTo>
                      <a:pt x="40899" y="5346"/>
                      <a:pt x="55662" y="7061"/>
                      <a:pt x="71760" y="12014"/>
                    </a:cubicBezTo>
                    <a:cubicBezTo>
                      <a:pt x="79856" y="14490"/>
                      <a:pt x="88333" y="17633"/>
                      <a:pt x="97191" y="21348"/>
                    </a:cubicBezTo>
                    <a:cubicBezTo>
                      <a:pt x="106050" y="25063"/>
                      <a:pt x="115194" y="29444"/>
                      <a:pt x="123957" y="35350"/>
                    </a:cubicBezTo>
                    <a:cubicBezTo>
                      <a:pt x="130148" y="39636"/>
                      <a:pt x="135768" y="44780"/>
                      <a:pt x="139768" y="50780"/>
                    </a:cubicBezTo>
                    <a:cubicBezTo>
                      <a:pt x="143864" y="56686"/>
                      <a:pt x="146531" y="63544"/>
                      <a:pt x="147483" y="70211"/>
                    </a:cubicBezTo>
                    <a:cubicBezTo>
                      <a:pt x="148626" y="77831"/>
                      <a:pt x="147483" y="84880"/>
                      <a:pt x="145197" y="89833"/>
                    </a:cubicBezTo>
                    <a:cubicBezTo>
                      <a:pt x="143102" y="94881"/>
                      <a:pt x="140435" y="97453"/>
                      <a:pt x="139292" y="98691"/>
                    </a:cubicBezTo>
                    <a:cubicBezTo>
                      <a:pt x="137863" y="100215"/>
                      <a:pt x="136720" y="101358"/>
                      <a:pt x="135482" y="102406"/>
                    </a:cubicBezTo>
                    <a:cubicBezTo>
                      <a:pt x="134244" y="103454"/>
                      <a:pt x="132815" y="104406"/>
                      <a:pt x="131386" y="105359"/>
                    </a:cubicBezTo>
                    <a:cubicBezTo>
                      <a:pt x="128719" y="107264"/>
                      <a:pt x="125385" y="108311"/>
                      <a:pt x="123671" y="110883"/>
                    </a:cubicBezTo>
                    <a:cubicBezTo>
                      <a:pt x="122909" y="112121"/>
                      <a:pt x="122814" y="113836"/>
                      <a:pt x="123861" y="115646"/>
                    </a:cubicBezTo>
                    <a:cubicBezTo>
                      <a:pt x="124909" y="117455"/>
                      <a:pt x="127100" y="119456"/>
                      <a:pt x="130434" y="120694"/>
                    </a:cubicBezTo>
                    <a:cubicBezTo>
                      <a:pt x="133672" y="121932"/>
                      <a:pt x="137958" y="122313"/>
                      <a:pt x="142530" y="121170"/>
                    </a:cubicBezTo>
                    <a:cubicBezTo>
                      <a:pt x="147102" y="120122"/>
                      <a:pt x="151770" y="117265"/>
                      <a:pt x="155199" y="113550"/>
                    </a:cubicBezTo>
                    <a:cubicBezTo>
                      <a:pt x="158151" y="110502"/>
                      <a:pt x="162438" y="103644"/>
                      <a:pt x="163866" y="94881"/>
                    </a:cubicBezTo>
                    <a:cubicBezTo>
                      <a:pt x="165581" y="86118"/>
                      <a:pt x="164438" y="75545"/>
                      <a:pt x="160533" y="66497"/>
                    </a:cubicBezTo>
                    <a:cubicBezTo>
                      <a:pt x="153960" y="50495"/>
                      <a:pt x="141864" y="38112"/>
                      <a:pt x="128338" y="29159"/>
                    </a:cubicBezTo>
                    <a:cubicBezTo>
                      <a:pt x="118908" y="22777"/>
                      <a:pt x="109193" y="18300"/>
                      <a:pt x="100049" y="14585"/>
                    </a:cubicBezTo>
                    <a:cubicBezTo>
                      <a:pt x="90905" y="10871"/>
                      <a:pt x="82142" y="7727"/>
                      <a:pt x="73760" y="5346"/>
                    </a:cubicBezTo>
                    <a:cubicBezTo>
                      <a:pt x="56901" y="488"/>
                      <a:pt x="41184" y="-1035"/>
                      <a:pt x="27754" y="679"/>
                    </a:cubicBezTo>
                    <a:cubicBezTo>
                      <a:pt x="20991" y="1631"/>
                      <a:pt x="14610" y="3727"/>
                      <a:pt x="9561" y="7442"/>
                    </a:cubicBezTo>
                    <a:cubicBezTo>
                      <a:pt x="4608" y="11156"/>
                      <a:pt x="1275" y="16300"/>
                      <a:pt x="322" y="21634"/>
                    </a:cubicBezTo>
                    <a:cubicBezTo>
                      <a:pt x="-726" y="26968"/>
                      <a:pt x="894" y="32111"/>
                      <a:pt x="3561" y="35636"/>
                    </a:cubicBezTo>
                    <a:cubicBezTo>
                      <a:pt x="6228" y="39255"/>
                      <a:pt x="10038" y="41351"/>
                      <a:pt x="13657" y="41922"/>
                    </a:cubicBezTo>
                    <a:cubicBezTo>
                      <a:pt x="17848" y="42589"/>
                      <a:pt x="21372" y="41541"/>
                      <a:pt x="24039" y="39922"/>
                    </a:cubicBezTo>
                    <a:cubicBezTo>
                      <a:pt x="29659" y="36969"/>
                      <a:pt x="32231" y="30111"/>
                      <a:pt x="29659" y="24110"/>
                    </a:cubicBezTo>
                    <a:cubicBezTo>
                      <a:pt x="26897" y="17824"/>
                      <a:pt x="19658" y="14967"/>
                      <a:pt x="13371" y="17633"/>
                    </a:cubicBezTo>
                    <a:cubicBezTo>
                      <a:pt x="7561" y="20205"/>
                      <a:pt x="4704" y="26682"/>
                      <a:pt x="6513" y="32683"/>
                    </a:cubicBezTo>
                    <a:cubicBezTo>
                      <a:pt x="4894" y="29921"/>
                      <a:pt x="4037" y="26301"/>
                      <a:pt x="4989" y="22586"/>
                    </a:cubicBezTo>
                    <a:cubicBezTo>
                      <a:pt x="5942" y="18586"/>
                      <a:pt x="8704" y="14585"/>
                      <a:pt x="12800" y="117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13" name="Google Shape;833;p31"/>
              <p:cNvSpPr/>
              <p:nvPr/>
            </p:nvSpPr>
            <p:spPr>
              <a:xfrm>
                <a:off x="3952875" y="3105150"/>
                <a:ext cx="612171" cy="582548"/>
              </a:xfrm>
              <a:custGeom>
                <a:avLst/>
                <a:gdLst/>
                <a:ahLst/>
                <a:cxnLst/>
                <a:rect l="l" t="t" r="r" b="b"/>
                <a:pathLst>
                  <a:path w="612171" h="582548" extrusionOk="0">
                    <a:moveTo>
                      <a:pt x="0" y="128397"/>
                    </a:moveTo>
                    <a:lnTo>
                      <a:pt x="0" y="157258"/>
                    </a:lnTo>
                    <a:cubicBezTo>
                      <a:pt x="1143" y="159258"/>
                      <a:pt x="2381" y="161068"/>
                      <a:pt x="4000" y="162782"/>
                    </a:cubicBezTo>
                    <a:cubicBezTo>
                      <a:pt x="7811" y="166783"/>
                      <a:pt x="12668" y="169259"/>
                      <a:pt x="17240" y="170593"/>
                    </a:cubicBezTo>
                    <a:cubicBezTo>
                      <a:pt x="26480" y="173260"/>
                      <a:pt x="34766" y="170783"/>
                      <a:pt x="38576" y="168688"/>
                    </a:cubicBezTo>
                    <a:cubicBezTo>
                      <a:pt x="43148" y="166211"/>
                      <a:pt x="46863" y="162401"/>
                      <a:pt x="48863" y="157829"/>
                    </a:cubicBezTo>
                    <a:cubicBezTo>
                      <a:pt x="49911" y="155543"/>
                      <a:pt x="50483" y="153162"/>
                      <a:pt x="50483" y="150781"/>
                    </a:cubicBezTo>
                    <a:cubicBezTo>
                      <a:pt x="50483" y="148495"/>
                      <a:pt x="50197" y="146399"/>
                      <a:pt x="49530" y="144685"/>
                    </a:cubicBezTo>
                    <a:cubicBezTo>
                      <a:pt x="48197" y="141161"/>
                      <a:pt x="45911" y="138970"/>
                      <a:pt x="43815" y="138208"/>
                    </a:cubicBezTo>
                    <a:cubicBezTo>
                      <a:pt x="41720" y="137446"/>
                      <a:pt x="40100" y="137922"/>
                      <a:pt x="39053" y="138970"/>
                    </a:cubicBezTo>
                    <a:cubicBezTo>
                      <a:pt x="38005" y="140018"/>
                      <a:pt x="37338" y="141446"/>
                      <a:pt x="36671" y="142780"/>
                    </a:cubicBezTo>
                    <a:cubicBezTo>
                      <a:pt x="31242" y="150114"/>
                      <a:pt x="24860" y="151543"/>
                      <a:pt x="20955" y="151543"/>
                    </a:cubicBezTo>
                    <a:cubicBezTo>
                      <a:pt x="19050" y="151543"/>
                      <a:pt x="16955" y="151162"/>
                      <a:pt x="14954" y="150114"/>
                    </a:cubicBezTo>
                    <a:cubicBezTo>
                      <a:pt x="12954" y="149066"/>
                      <a:pt x="10954" y="147066"/>
                      <a:pt x="9525" y="144590"/>
                    </a:cubicBezTo>
                    <a:cubicBezTo>
                      <a:pt x="6953" y="140208"/>
                      <a:pt x="7239" y="134303"/>
                      <a:pt x="10668" y="129350"/>
                    </a:cubicBezTo>
                    <a:cubicBezTo>
                      <a:pt x="14097" y="124397"/>
                      <a:pt x="19907" y="120968"/>
                      <a:pt x="26289" y="120396"/>
                    </a:cubicBezTo>
                    <a:cubicBezTo>
                      <a:pt x="35338" y="119539"/>
                      <a:pt x="44101" y="122873"/>
                      <a:pt x="50959" y="127635"/>
                    </a:cubicBezTo>
                    <a:cubicBezTo>
                      <a:pt x="57912" y="132493"/>
                      <a:pt x="63532" y="138684"/>
                      <a:pt x="68390" y="144875"/>
                    </a:cubicBezTo>
                    <a:cubicBezTo>
                      <a:pt x="78010" y="157258"/>
                      <a:pt x="84487" y="169545"/>
                      <a:pt x="89345" y="180499"/>
                    </a:cubicBezTo>
                    <a:cubicBezTo>
                      <a:pt x="92297" y="187166"/>
                      <a:pt x="94678" y="193262"/>
                      <a:pt x="96679" y="199073"/>
                    </a:cubicBezTo>
                    <a:cubicBezTo>
                      <a:pt x="90964" y="200882"/>
                      <a:pt x="84868" y="202978"/>
                      <a:pt x="78200" y="205645"/>
                    </a:cubicBezTo>
                    <a:cubicBezTo>
                      <a:pt x="66866" y="210312"/>
                      <a:pt x="54007" y="216599"/>
                      <a:pt x="40862" y="226409"/>
                    </a:cubicBezTo>
                    <a:cubicBezTo>
                      <a:pt x="34385" y="231362"/>
                      <a:pt x="27623" y="237173"/>
                      <a:pt x="22003" y="244983"/>
                    </a:cubicBezTo>
                    <a:cubicBezTo>
                      <a:pt x="16478" y="252794"/>
                      <a:pt x="12192" y="263081"/>
                      <a:pt x="13240" y="274511"/>
                    </a:cubicBezTo>
                    <a:cubicBezTo>
                      <a:pt x="13907" y="282607"/>
                      <a:pt x="17717" y="290703"/>
                      <a:pt x="24003" y="296418"/>
                    </a:cubicBezTo>
                    <a:cubicBezTo>
                      <a:pt x="26575" y="298704"/>
                      <a:pt x="29528" y="300609"/>
                      <a:pt x="32861" y="301943"/>
                    </a:cubicBezTo>
                    <a:cubicBezTo>
                      <a:pt x="29528" y="303276"/>
                      <a:pt x="26575" y="305181"/>
                      <a:pt x="24003" y="307467"/>
                    </a:cubicBezTo>
                    <a:cubicBezTo>
                      <a:pt x="17717" y="313182"/>
                      <a:pt x="13907" y="321278"/>
                      <a:pt x="13240" y="329375"/>
                    </a:cubicBezTo>
                    <a:cubicBezTo>
                      <a:pt x="12287" y="340805"/>
                      <a:pt x="16478" y="351092"/>
                      <a:pt x="22003" y="358902"/>
                    </a:cubicBezTo>
                    <a:cubicBezTo>
                      <a:pt x="27623" y="366808"/>
                      <a:pt x="34385" y="372618"/>
                      <a:pt x="40862" y="377476"/>
                    </a:cubicBezTo>
                    <a:cubicBezTo>
                      <a:pt x="54007" y="387287"/>
                      <a:pt x="66770" y="393668"/>
                      <a:pt x="78200" y="398240"/>
                    </a:cubicBezTo>
                    <a:cubicBezTo>
                      <a:pt x="89630" y="402908"/>
                      <a:pt x="99632" y="405860"/>
                      <a:pt x="108204" y="408146"/>
                    </a:cubicBezTo>
                    <a:cubicBezTo>
                      <a:pt x="116777" y="410432"/>
                      <a:pt x="123920" y="411956"/>
                      <a:pt x="129826" y="413099"/>
                    </a:cubicBezTo>
                    <a:cubicBezTo>
                      <a:pt x="141637" y="415385"/>
                      <a:pt x="148495" y="416338"/>
                      <a:pt x="152400" y="416909"/>
                    </a:cubicBezTo>
                    <a:cubicBezTo>
                      <a:pt x="156305" y="417386"/>
                      <a:pt x="157258" y="417386"/>
                      <a:pt x="157258" y="417386"/>
                    </a:cubicBezTo>
                    <a:cubicBezTo>
                      <a:pt x="157258" y="417386"/>
                      <a:pt x="156401" y="417005"/>
                      <a:pt x="152686" y="415862"/>
                    </a:cubicBezTo>
                    <a:cubicBezTo>
                      <a:pt x="148971" y="414719"/>
                      <a:pt x="142208" y="412909"/>
                      <a:pt x="130683" y="409766"/>
                    </a:cubicBezTo>
                    <a:cubicBezTo>
                      <a:pt x="124873" y="408146"/>
                      <a:pt x="117920" y="406241"/>
                      <a:pt x="109633" y="403574"/>
                    </a:cubicBezTo>
                    <a:cubicBezTo>
                      <a:pt x="101346" y="400907"/>
                      <a:pt x="91631" y="397574"/>
                      <a:pt x="80677" y="392716"/>
                    </a:cubicBezTo>
                    <a:cubicBezTo>
                      <a:pt x="69818" y="387858"/>
                      <a:pt x="57626" y="381476"/>
                      <a:pt x="45339" y="371856"/>
                    </a:cubicBezTo>
                    <a:cubicBezTo>
                      <a:pt x="39243" y="367094"/>
                      <a:pt x="33052" y="361569"/>
                      <a:pt x="28194" y="354521"/>
                    </a:cubicBezTo>
                    <a:cubicBezTo>
                      <a:pt x="23432" y="347663"/>
                      <a:pt x="20098" y="338995"/>
                      <a:pt x="20955" y="329946"/>
                    </a:cubicBezTo>
                    <a:cubicBezTo>
                      <a:pt x="21527" y="323564"/>
                      <a:pt x="24955" y="317754"/>
                      <a:pt x="29909" y="314420"/>
                    </a:cubicBezTo>
                    <a:cubicBezTo>
                      <a:pt x="34862" y="310991"/>
                      <a:pt x="40672" y="310706"/>
                      <a:pt x="45053" y="313277"/>
                    </a:cubicBezTo>
                    <a:cubicBezTo>
                      <a:pt x="47530" y="314611"/>
                      <a:pt x="49530" y="316706"/>
                      <a:pt x="50578" y="318707"/>
                    </a:cubicBezTo>
                    <a:cubicBezTo>
                      <a:pt x="51626" y="320707"/>
                      <a:pt x="52007" y="322802"/>
                      <a:pt x="52007" y="324612"/>
                    </a:cubicBezTo>
                    <a:cubicBezTo>
                      <a:pt x="52007" y="328517"/>
                      <a:pt x="50578" y="334804"/>
                      <a:pt x="43244" y="340233"/>
                    </a:cubicBezTo>
                    <a:cubicBezTo>
                      <a:pt x="42005" y="340995"/>
                      <a:pt x="40577" y="341567"/>
                      <a:pt x="39529" y="342614"/>
                    </a:cubicBezTo>
                    <a:cubicBezTo>
                      <a:pt x="38481" y="343662"/>
                      <a:pt x="38005" y="345281"/>
                      <a:pt x="38767" y="347377"/>
                    </a:cubicBezTo>
                    <a:cubicBezTo>
                      <a:pt x="39529" y="349377"/>
                      <a:pt x="41720" y="351758"/>
                      <a:pt x="45244" y="353092"/>
                    </a:cubicBezTo>
                    <a:cubicBezTo>
                      <a:pt x="46958" y="353759"/>
                      <a:pt x="49054" y="354140"/>
                      <a:pt x="51340" y="354044"/>
                    </a:cubicBezTo>
                    <a:cubicBezTo>
                      <a:pt x="53626" y="354044"/>
                      <a:pt x="56102" y="353378"/>
                      <a:pt x="58293" y="352425"/>
                    </a:cubicBezTo>
                    <a:cubicBezTo>
                      <a:pt x="62865" y="350425"/>
                      <a:pt x="66675" y="346710"/>
                      <a:pt x="69152" y="342138"/>
                    </a:cubicBezTo>
                    <a:cubicBezTo>
                      <a:pt x="71247" y="338423"/>
                      <a:pt x="73628" y="330137"/>
                      <a:pt x="71057" y="320993"/>
                    </a:cubicBezTo>
                    <a:cubicBezTo>
                      <a:pt x="69818" y="316421"/>
                      <a:pt x="67247" y="311658"/>
                      <a:pt x="63341" y="307848"/>
                    </a:cubicBezTo>
                    <a:cubicBezTo>
                      <a:pt x="60579" y="305181"/>
                      <a:pt x="57341" y="303181"/>
                      <a:pt x="53816" y="301847"/>
                    </a:cubicBezTo>
                    <a:cubicBezTo>
                      <a:pt x="57341" y="300514"/>
                      <a:pt x="60579" y="298514"/>
                      <a:pt x="63341" y="295847"/>
                    </a:cubicBezTo>
                    <a:cubicBezTo>
                      <a:pt x="67247" y="292037"/>
                      <a:pt x="69818" y="287274"/>
                      <a:pt x="71057" y="282702"/>
                    </a:cubicBezTo>
                    <a:cubicBezTo>
                      <a:pt x="73724" y="273463"/>
                      <a:pt x="71247" y="265271"/>
                      <a:pt x="69152" y="261556"/>
                    </a:cubicBezTo>
                    <a:cubicBezTo>
                      <a:pt x="66770" y="256985"/>
                      <a:pt x="62865" y="253270"/>
                      <a:pt x="58293" y="251269"/>
                    </a:cubicBezTo>
                    <a:cubicBezTo>
                      <a:pt x="56007" y="250222"/>
                      <a:pt x="53626" y="249746"/>
                      <a:pt x="51340" y="249650"/>
                    </a:cubicBezTo>
                    <a:cubicBezTo>
                      <a:pt x="49054" y="249650"/>
                      <a:pt x="47054" y="249936"/>
                      <a:pt x="45244" y="250603"/>
                    </a:cubicBezTo>
                    <a:cubicBezTo>
                      <a:pt x="41720" y="251936"/>
                      <a:pt x="39529" y="254222"/>
                      <a:pt x="38767" y="256318"/>
                    </a:cubicBezTo>
                    <a:cubicBezTo>
                      <a:pt x="38005" y="258413"/>
                      <a:pt x="38481" y="260033"/>
                      <a:pt x="39529" y="261080"/>
                    </a:cubicBezTo>
                    <a:cubicBezTo>
                      <a:pt x="40577" y="262128"/>
                      <a:pt x="42005" y="262700"/>
                      <a:pt x="43244" y="263462"/>
                    </a:cubicBezTo>
                    <a:cubicBezTo>
                      <a:pt x="50578" y="268796"/>
                      <a:pt x="51911" y="275177"/>
                      <a:pt x="52007" y="279083"/>
                    </a:cubicBezTo>
                    <a:cubicBezTo>
                      <a:pt x="52007" y="280988"/>
                      <a:pt x="51626" y="283083"/>
                      <a:pt x="50578" y="284988"/>
                    </a:cubicBezTo>
                    <a:cubicBezTo>
                      <a:pt x="49530" y="286988"/>
                      <a:pt x="47530" y="288989"/>
                      <a:pt x="45053" y="290417"/>
                    </a:cubicBezTo>
                    <a:cubicBezTo>
                      <a:pt x="40672" y="292989"/>
                      <a:pt x="34862" y="292703"/>
                      <a:pt x="29909" y="289274"/>
                    </a:cubicBezTo>
                    <a:cubicBezTo>
                      <a:pt x="24955" y="285941"/>
                      <a:pt x="21527" y="280130"/>
                      <a:pt x="20955" y="273749"/>
                    </a:cubicBezTo>
                    <a:cubicBezTo>
                      <a:pt x="20098" y="264795"/>
                      <a:pt x="23336" y="256032"/>
                      <a:pt x="28194" y="249174"/>
                    </a:cubicBezTo>
                    <a:cubicBezTo>
                      <a:pt x="33052" y="242221"/>
                      <a:pt x="39243" y="236696"/>
                      <a:pt x="45339" y="231839"/>
                    </a:cubicBezTo>
                    <a:cubicBezTo>
                      <a:pt x="57626" y="222218"/>
                      <a:pt x="69818" y="215837"/>
                      <a:pt x="80677" y="210979"/>
                    </a:cubicBezTo>
                    <a:cubicBezTo>
                      <a:pt x="91631" y="206121"/>
                      <a:pt x="101346" y="202787"/>
                      <a:pt x="109633" y="200120"/>
                    </a:cubicBezTo>
                    <a:cubicBezTo>
                      <a:pt x="117920" y="197453"/>
                      <a:pt x="124968" y="195548"/>
                      <a:pt x="130683" y="193929"/>
                    </a:cubicBezTo>
                    <a:cubicBezTo>
                      <a:pt x="142208" y="190786"/>
                      <a:pt x="148971" y="188976"/>
                      <a:pt x="152686" y="187833"/>
                    </a:cubicBezTo>
                    <a:cubicBezTo>
                      <a:pt x="156496" y="186690"/>
                      <a:pt x="157258" y="186309"/>
                      <a:pt x="157258" y="186309"/>
                    </a:cubicBezTo>
                    <a:cubicBezTo>
                      <a:pt x="157258" y="186309"/>
                      <a:pt x="156305" y="186309"/>
                      <a:pt x="152400" y="186785"/>
                    </a:cubicBezTo>
                    <a:cubicBezTo>
                      <a:pt x="148495" y="187357"/>
                      <a:pt x="141637" y="188309"/>
                      <a:pt x="129826" y="190595"/>
                    </a:cubicBezTo>
                    <a:cubicBezTo>
                      <a:pt x="123920" y="191738"/>
                      <a:pt x="116777" y="193262"/>
                      <a:pt x="108204" y="195548"/>
                    </a:cubicBezTo>
                    <a:cubicBezTo>
                      <a:pt x="106109" y="196120"/>
                      <a:pt x="104013" y="196691"/>
                      <a:pt x="101727" y="197358"/>
                    </a:cubicBezTo>
                    <a:cubicBezTo>
                      <a:pt x="99917" y="191453"/>
                      <a:pt x="97727" y="184976"/>
                      <a:pt x="94869" y="178022"/>
                    </a:cubicBezTo>
                    <a:cubicBezTo>
                      <a:pt x="90202" y="166592"/>
                      <a:pt x="83820" y="153734"/>
                      <a:pt x="73914" y="140494"/>
                    </a:cubicBezTo>
                    <a:cubicBezTo>
                      <a:pt x="68961" y="134017"/>
                      <a:pt x="63151" y="127159"/>
                      <a:pt x="55245" y="121539"/>
                    </a:cubicBezTo>
                    <a:cubicBezTo>
                      <a:pt x="51530" y="118872"/>
                      <a:pt x="47149" y="116491"/>
                      <a:pt x="42482" y="114872"/>
                    </a:cubicBezTo>
                    <a:cubicBezTo>
                      <a:pt x="47244" y="113252"/>
                      <a:pt x="51530" y="110871"/>
                      <a:pt x="55245" y="108204"/>
                    </a:cubicBezTo>
                    <a:cubicBezTo>
                      <a:pt x="63151" y="102584"/>
                      <a:pt x="68961" y="95726"/>
                      <a:pt x="73914" y="89249"/>
                    </a:cubicBezTo>
                    <a:cubicBezTo>
                      <a:pt x="83820" y="76105"/>
                      <a:pt x="90107" y="63151"/>
                      <a:pt x="94869" y="51721"/>
                    </a:cubicBezTo>
                    <a:cubicBezTo>
                      <a:pt x="97727" y="44768"/>
                      <a:pt x="99917" y="38386"/>
                      <a:pt x="101632" y="32576"/>
                    </a:cubicBezTo>
                    <a:lnTo>
                      <a:pt x="228600" y="32576"/>
                    </a:lnTo>
                    <a:cubicBezTo>
                      <a:pt x="226886" y="34004"/>
                      <a:pt x="225362" y="35528"/>
                      <a:pt x="223838" y="37052"/>
                    </a:cubicBezTo>
                    <a:cubicBezTo>
                      <a:pt x="218027" y="43339"/>
                      <a:pt x="214313" y="50292"/>
                      <a:pt x="212217" y="56674"/>
                    </a:cubicBezTo>
                    <a:cubicBezTo>
                      <a:pt x="211360" y="60008"/>
                      <a:pt x="210503" y="62960"/>
                      <a:pt x="210407" y="65818"/>
                    </a:cubicBezTo>
                    <a:cubicBezTo>
                      <a:pt x="210312" y="67247"/>
                      <a:pt x="210122" y="68485"/>
                      <a:pt x="210217" y="69723"/>
                    </a:cubicBezTo>
                    <a:cubicBezTo>
                      <a:pt x="210312" y="70961"/>
                      <a:pt x="210407" y="72104"/>
                      <a:pt x="210503" y="73152"/>
                    </a:cubicBezTo>
                    <a:cubicBezTo>
                      <a:pt x="212693" y="91916"/>
                      <a:pt x="228981" y="105537"/>
                      <a:pt x="244793" y="101727"/>
                    </a:cubicBezTo>
                    <a:cubicBezTo>
                      <a:pt x="249269" y="100489"/>
                      <a:pt x="252508" y="97727"/>
                      <a:pt x="254222" y="94964"/>
                    </a:cubicBezTo>
                    <a:cubicBezTo>
                      <a:pt x="256032" y="92297"/>
                      <a:pt x="256699" y="89249"/>
                      <a:pt x="256604" y="87154"/>
                    </a:cubicBezTo>
                    <a:cubicBezTo>
                      <a:pt x="256223" y="82677"/>
                      <a:pt x="253556" y="81153"/>
                      <a:pt x="252127" y="81439"/>
                    </a:cubicBezTo>
                    <a:cubicBezTo>
                      <a:pt x="250603" y="81629"/>
                      <a:pt x="249746" y="83439"/>
                      <a:pt x="248031" y="84677"/>
                    </a:cubicBezTo>
                    <a:cubicBezTo>
                      <a:pt x="246412" y="85916"/>
                      <a:pt x="243745" y="86582"/>
                      <a:pt x="242221" y="85820"/>
                    </a:cubicBezTo>
                    <a:cubicBezTo>
                      <a:pt x="240887" y="85153"/>
                      <a:pt x="238601" y="83915"/>
                      <a:pt x="236315" y="81058"/>
                    </a:cubicBezTo>
                    <a:cubicBezTo>
                      <a:pt x="234220" y="78105"/>
                      <a:pt x="232505" y="74962"/>
                      <a:pt x="232124" y="70866"/>
                    </a:cubicBezTo>
                    <a:cubicBezTo>
                      <a:pt x="232124" y="70390"/>
                      <a:pt x="232029" y="69914"/>
                      <a:pt x="231934" y="69342"/>
                    </a:cubicBezTo>
                    <a:cubicBezTo>
                      <a:pt x="231934" y="68771"/>
                      <a:pt x="231934" y="68104"/>
                      <a:pt x="231934" y="67437"/>
                    </a:cubicBezTo>
                    <a:cubicBezTo>
                      <a:pt x="231839" y="66008"/>
                      <a:pt x="232219" y="64389"/>
                      <a:pt x="232505" y="62484"/>
                    </a:cubicBezTo>
                    <a:cubicBezTo>
                      <a:pt x="233363" y="58769"/>
                      <a:pt x="235268" y="54102"/>
                      <a:pt x="238506" y="49625"/>
                    </a:cubicBezTo>
                    <a:cubicBezTo>
                      <a:pt x="241744" y="45148"/>
                      <a:pt x="246507" y="40958"/>
                      <a:pt x="252222" y="38767"/>
                    </a:cubicBezTo>
                    <a:cubicBezTo>
                      <a:pt x="253651" y="38005"/>
                      <a:pt x="255175" y="38005"/>
                      <a:pt x="256604" y="37433"/>
                    </a:cubicBezTo>
                    <a:cubicBezTo>
                      <a:pt x="258128" y="37243"/>
                      <a:pt x="259652" y="37148"/>
                      <a:pt x="261271" y="37052"/>
                    </a:cubicBezTo>
                    <a:cubicBezTo>
                      <a:pt x="264700" y="37338"/>
                      <a:pt x="268224" y="37719"/>
                      <a:pt x="271558" y="39148"/>
                    </a:cubicBezTo>
                    <a:cubicBezTo>
                      <a:pt x="283559" y="43434"/>
                      <a:pt x="293561" y="55245"/>
                      <a:pt x="297752" y="68771"/>
                    </a:cubicBezTo>
                    <a:cubicBezTo>
                      <a:pt x="299942" y="75533"/>
                      <a:pt x="300800" y="82868"/>
                      <a:pt x="300133" y="89916"/>
                    </a:cubicBezTo>
                    <a:cubicBezTo>
                      <a:pt x="299371" y="97060"/>
                      <a:pt x="297180" y="104203"/>
                      <a:pt x="293942" y="110776"/>
                    </a:cubicBezTo>
                    <a:cubicBezTo>
                      <a:pt x="289370" y="120015"/>
                      <a:pt x="282988" y="128111"/>
                      <a:pt x="275844" y="134969"/>
                    </a:cubicBezTo>
                    <a:cubicBezTo>
                      <a:pt x="268796" y="141923"/>
                      <a:pt x="260794" y="147542"/>
                      <a:pt x="252794" y="152400"/>
                    </a:cubicBezTo>
                    <a:cubicBezTo>
                      <a:pt x="236506" y="161830"/>
                      <a:pt x="219456" y="168021"/>
                      <a:pt x="203454" y="173546"/>
                    </a:cubicBezTo>
                    <a:cubicBezTo>
                      <a:pt x="187357" y="179070"/>
                      <a:pt x="172117" y="184118"/>
                      <a:pt x="158210" y="190214"/>
                    </a:cubicBezTo>
                    <a:cubicBezTo>
                      <a:pt x="144399" y="196310"/>
                      <a:pt x="131921" y="203359"/>
                      <a:pt x="121539" y="211550"/>
                    </a:cubicBezTo>
                    <a:cubicBezTo>
                      <a:pt x="111062" y="219742"/>
                      <a:pt x="102870" y="229172"/>
                      <a:pt x="97060" y="239078"/>
                    </a:cubicBezTo>
                    <a:cubicBezTo>
                      <a:pt x="91250" y="248984"/>
                      <a:pt x="88011" y="259556"/>
                      <a:pt x="88392" y="269558"/>
                    </a:cubicBezTo>
                    <a:cubicBezTo>
                      <a:pt x="88773" y="279464"/>
                      <a:pt x="92488" y="288417"/>
                      <a:pt x="98489" y="294418"/>
                    </a:cubicBezTo>
                    <a:cubicBezTo>
                      <a:pt x="102394" y="298323"/>
                      <a:pt x="106966" y="300704"/>
                      <a:pt x="111633" y="302038"/>
                    </a:cubicBezTo>
                    <a:cubicBezTo>
                      <a:pt x="106966" y="303276"/>
                      <a:pt x="102394" y="305753"/>
                      <a:pt x="98489" y="309658"/>
                    </a:cubicBezTo>
                    <a:cubicBezTo>
                      <a:pt x="92488" y="315563"/>
                      <a:pt x="88773" y="324612"/>
                      <a:pt x="88392" y="334518"/>
                    </a:cubicBezTo>
                    <a:cubicBezTo>
                      <a:pt x="88011" y="344519"/>
                      <a:pt x="91250" y="355092"/>
                      <a:pt x="97060" y="364998"/>
                    </a:cubicBezTo>
                    <a:cubicBezTo>
                      <a:pt x="102870" y="374904"/>
                      <a:pt x="111157" y="384334"/>
                      <a:pt x="121539" y="392525"/>
                    </a:cubicBezTo>
                    <a:cubicBezTo>
                      <a:pt x="131921" y="400812"/>
                      <a:pt x="144304" y="407861"/>
                      <a:pt x="158210" y="413861"/>
                    </a:cubicBezTo>
                    <a:cubicBezTo>
                      <a:pt x="172117" y="419957"/>
                      <a:pt x="187357" y="425006"/>
                      <a:pt x="203454" y="430530"/>
                    </a:cubicBezTo>
                    <a:cubicBezTo>
                      <a:pt x="219456" y="436055"/>
                      <a:pt x="236506" y="442150"/>
                      <a:pt x="252794" y="451675"/>
                    </a:cubicBezTo>
                    <a:cubicBezTo>
                      <a:pt x="260794" y="456533"/>
                      <a:pt x="268796" y="462153"/>
                      <a:pt x="275844" y="469106"/>
                    </a:cubicBezTo>
                    <a:cubicBezTo>
                      <a:pt x="282988" y="475964"/>
                      <a:pt x="289370" y="483965"/>
                      <a:pt x="293942" y="493300"/>
                    </a:cubicBezTo>
                    <a:cubicBezTo>
                      <a:pt x="297180" y="499872"/>
                      <a:pt x="299466" y="507111"/>
                      <a:pt x="300133" y="514160"/>
                    </a:cubicBezTo>
                    <a:cubicBezTo>
                      <a:pt x="300895" y="521303"/>
                      <a:pt x="299942" y="528542"/>
                      <a:pt x="297752" y="535305"/>
                    </a:cubicBezTo>
                    <a:cubicBezTo>
                      <a:pt x="293465" y="548831"/>
                      <a:pt x="283464" y="560642"/>
                      <a:pt x="271558" y="564928"/>
                    </a:cubicBezTo>
                    <a:cubicBezTo>
                      <a:pt x="268224" y="566357"/>
                      <a:pt x="264700" y="566738"/>
                      <a:pt x="261271" y="567023"/>
                    </a:cubicBezTo>
                    <a:cubicBezTo>
                      <a:pt x="259652" y="567023"/>
                      <a:pt x="258128" y="566833"/>
                      <a:pt x="256604" y="566642"/>
                    </a:cubicBezTo>
                    <a:cubicBezTo>
                      <a:pt x="255080" y="566166"/>
                      <a:pt x="253556" y="566071"/>
                      <a:pt x="252222" y="565309"/>
                    </a:cubicBezTo>
                    <a:cubicBezTo>
                      <a:pt x="246507" y="563023"/>
                      <a:pt x="241840" y="558832"/>
                      <a:pt x="238506" y="554450"/>
                    </a:cubicBezTo>
                    <a:cubicBezTo>
                      <a:pt x="235172" y="549974"/>
                      <a:pt x="233363" y="545306"/>
                      <a:pt x="232505" y="541592"/>
                    </a:cubicBezTo>
                    <a:cubicBezTo>
                      <a:pt x="232219" y="539687"/>
                      <a:pt x="231839" y="538067"/>
                      <a:pt x="231934" y="536639"/>
                    </a:cubicBezTo>
                    <a:cubicBezTo>
                      <a:pt x="231934" y="535972"/>
                      <a:pt x="231839" y="535305"/>
                      <a:pt x="231934" y="534734"/>
                    </a:cubicBezTo>
                    <a:cubicBezTo>
                      <a:pt x="231934" y="534162"/>
                      <a:pt x="232124" y="533686"/>
                      <a:pt x="232124" y="533210"/>
                    </a:cubicBezTo>
                    <a:cubicBezTo>
                      <a:pt x="232505" y="529114"/>
                      <a:pt x="234220" y="525971"/>
                      <a:pt x="236315" y="523018"/>
                    </a:cubicBezTo>
                    <a:cubicBezTo>
                      <a:pt x="238601" y="520160"/>
                      <a:pt x="240887" y="518922"/>
                      <a:pt x="242221" y="518255"/>
                    </a:cubicBezTo>
                    <a:cubicBezTo>
                      <a:pt x="243650" y="517398"/>
                      <a:pt x="246412" y="518065"/>
                      <a:pt x="248031" y="519398"/>
                    </a:cubicBezTo>
                    <a:cubicBezTo>
                      <a:pt x="249841" y="520732"/>
                      <a:pt x="250603" y="522446"/>
                      <a:pt x="252127" y="522637"/>
                    </a:cubicBezTo>
                    <a:cubicBezTo>
                      <a:pt x="253556" y="522923"/>
                      <a:pt x="256223" y="521399"/>
                      <a:pt x="256604" y="516922"/>
                    </a:cubicBezTo>
                    <a:cubicBezTo>
                      <a:pt x="256794" y="514731"/>
                      <a:pt x="256127" y="511778"/>
                      <a:pt x="254222" y="509111"/>
                    </a:cubicBezTo>
                    <a:cubicBezTo>
                      <a:pt x="252508" y="506349"/>
                      <a:pt x="249174" y="503587"/>
                      <a:pt x="244793" y="502349"/>
                    </a:cubicBezTo>
                    <a:cubicBezTo>
                      <a:pt x="228981" y="498539"/>
                      <a:pt x="212693" y="512159"/>
                      <a:pt x="210503" y="530924"/>
                    </a:cubicBezTo>
                    <a:cubicBezTo>
                      <a:pt x="210503" y="531971"/>
                      <a:pt x="210312" y="533114"/>
                      <a:pt x="210217" y="534353"/>
                    </a:cubicBezTo>
                    <a:cubicBezTo>
                      <a:pt x="210217" y="535591"/>
                      <a:pt x="210312" y="536829"/>
                      <a:pt x="210407" y="538258"/>
                    </a:cubicBezTo>
                    <a:cubicBezTo>
                      <a:pt x="210503" y="541115"/>
                      <a:pt x="211360" y="544068"/>
                      <a:pt x="212217" y="547402"/>
                    </a:cubicBezTo>
                    <a:cubicBezTo>
                      <a:pt x="214313" y="553784"/>
                      <a:pt x="218027" y="560832"/>
                      <a:pt x="223838" y="567023"/>
                    </a:cubicBezTo>
                    <a:cubicBezTo>
                      <a:pt x="229553" y="573215"/>
                      <a:pt x="237554" y="578834"/>
                      <a:pt x="247460" y="581406"/>
                    </a:cubicBezTo>
                    <a:cubicBezTo>
                      <a:pt x="249841" y="582168"/>
                      <a:pt x="252508" y="582263"/>
                      <a:pt x="255080" y="582549"/>
                    </a:cubicBezTo>
                    <a:cubicBezTo>
                      <a:pt x="257651" y="582549"/>
                      <a:pt x="260414" y="582454"/>
                      <a:pt x="262890" y="582073"/>
                    </a:cubicBezTo>
                    <a:cubicBezTo>
                      <a:pt x="267843" y="581120"/>
                      <a:pt x="272796" y="579692"/>
                      <a:pt x="277178" y="577215"/>
                    </a:cubicBezTo>
                    <a:cubicBezTo>
                      <a:pt x="292132" y="568928"/>
                      <a:pt x="301752" y="555022"/>
                      <a:pt x="306038" y="539687"/>
                    </a:cubicBezTo>
                    <a:cubicBezTo>
                      <a:pt x="310325" y="555022"/>
                      <a:pt x="319945" y="568928"/>
                      <a:pt x="334899" y="577215"/>
                    </a:cubicBezTo>
                    <a:cubicBezTo>
                      <a:pt x="339281" y="579692"/>
                      <a:pt x="344234" y="581120"/>
                      <a:pt x="349187" y="582073"/>
                    </a:cubicBezTo>
                    <a:cubicBezTo>
                      <a:pt x="351758" y="582359"/>
                      <a:pt x="354425" y="582549"/>
                      <a:pt x="356997" y="582549"/>
                    </a:cubicBezTo>
                    <a:cubicBezTo>
                      <a:pt x="359569" y="582168"/>
                      <a:pt x="362236" y="582168"/>
                      <a:pt x="364617" y="581406"/>
                    </a:cubicBezTo>
                    <a:cubicBezTo>
                      <a:pt x="374523" y="578930"/>
                      <a:pt x="382429" y="573215"/>
                      <a:pt x="388239" y="567023"/>
                    </a:cubicBezTo>
                    <a:cubicBezTo>
                      <a:pt x="394049" y="560737"/>
                      <a:pt x="397764" y="553784"/>
                      <a:pt x="399860" y="547402"/>
                    </a:cubicBezTo>
                    <a:cubicBezTo>
                      <a:pt x="400717" y="544068"/>
                      <a:pt x="401574" y="541115"/>
                      <a:pt x="401669" y="538258"/>
                    </a:cubicBezTo>
                    <a:cubicBezTo>
                      <a:pt x="401765" y="536829"/>
                      <a:pt x="401955" y="535591"/>
                      <a:pt x="401860" y="534353"/>
                    </a:cubicBezTo>
                    <a:cubicBezTo>
                      <a:pt x="401765" y="533114"/>
                      <a:pt x="401669" y="531971"/>
                      <a:pt x="401574" y="530924"/>
                    </a:cubicBezTo>
                    <a:cubicBezTo>
                      <a:pt x="399383" y="512159"/>
                      <a:pt x="383096" y="498539"/>
                      <a:pt x="367284" y="502349"/>
                    </a:cubicBezTo>
                    <a:cubicBezTo>
                      <a:pt x="362807" y="503587"/>
                      <a:pt x="359569" y="506349"/>
                      <a:pt x="357854" y="509111"/>
                    </a:cubicBezTo>
                    <a:cubicBezTo>
                      <a:pt x="356045" y="511778"/>
                      <a:pt x="355378" y="514826"/>
                      <a:pt x="355473" y="516922"/>
                    </a:cubicBezTo>
                    <a:cubicBezTo>
                      <a:pt x="355854" y="521399"/>
                      <a:pt x="358521" y="522923"/>
                      <a:pt x="359950" y="522637"/>
                    </a:cubicBezTo>
                    <a:cubicBezTo>
                      <a:pt x="361474" y="522446"/>
                      <a:pt x="362331" y="520637"/>
                      <a:pt x="364046" y="519398"/>
                    </a:cubicBezTo>
                    <a:cubicBezTo>
                      <a:pt x="365665" y="518160"/>
                      <a:pt x="368332" y="517493"/>
                      <a:pt x="369856" y="518255"/>
                    </a:cubicBezTo>
                    <a:cubicBezTo>
                      <a:pt x="371189" y="518922"/>
                      <a:pt x="373475" y="520160"/>
                      <a:pt x="375761" y="523018"/>
                    </a:cubicBezTo>
                    <a:cubicBezTo>
                      <a:pt x="377857" y="525971"/>
                      <a:pt x="379571" y="529114"/>
                      <a:pt x="379952" y="533210"/>
                    </a:cubicBezTo>
                    <a:cubicBezTo>
                      <a:pt x="379952" y="533686"/>
                      <a:pt x="380048" y="534162"/>
                      <a:pt x="380143" y="534734"/>
                    </a:cubicBezTo>
                    <a:cubicBezTo>
                      <a:pt x="380143" y="535305"/>
                      <a:pt x="380143" y="535972"/>
                      <a:pt x="380143" y="536639"/>
                    </a:cubicBezTo>
                    <a:cubicBezTo>
                      <a:pt x="380238" y="538067"/>
                      <a:pt x="379857" y="539687"/>
                      <a:pt x="379571" y="541592"/>
                    </a:cubicBezTo>
                    <a:cubicBezTo>
                      <a:pt x="378714" y="545306"/>
                      <a:pt x="376809" y="549974"/>
                      <a:pt x="373571" y="554450"/>
                    </a:cubicBezTo>
                    <a:cubicBezTo>
                      <a:pt x="370332" y="558927"/>
                      <a:pt x="365570" y="563118"/>
                      <a:pt x="359855" y="565309"/>
                    </a:cubicBezTo>
                    <a:cubicBezTo>
                      <a:pt x="358426" y="566071"/>
                      <a:pt x="356902" y="566071"/>
                      <a:pt x="355473" y="566642"/>
                    </a:cubicBezTo>
                    <a:cubicBezTo>
                      <a:pt x="353949" y="566833"/>
                      <a:pt x="352425" y="566928"/>
                      <a:pt x="350806" y="567023"/>
                    </a:cubicBezTo>
                    <a:cubicBezTo>
                      <a:pt x="347377" y="566738"/>
                      <a:pt x="343853" y="566357"/>
                      <a:pt x="340519" y="564928"/>
                    </a:cubicBezTo>
                    <a:cubicBezTo>
                      <a:pt x="328517" y="560642"/>
                      <a:pt x="318516" y="548831"/>
                      <a:pt x="314325" y="535305"/>
                    </a:cubicBezTo>
                    <a:cubicBezTo>
                      <a:pt x="312134" y="528542"/>
                      <a:pt x="311277" y="521208"/>
                      <a:pt x="311944" y="514160"/>
                    </a:cubicBezTo>
                    <a:cubicBezTo>
                      <a:pt x="312706" y="507016"/>
                      <a:pt x="314897" y="499872"/>
                      <a:pt x="318135" y="493300"/>
                    </a:cubicBezTo>
                    <a:cubicBezTo>
                      <a:pt x="322707" y="484061"/>
                      <a:pt x="329089" y="475964"/>
                      <a:pt x="336233" y="469106"/>
                    </a:cubicBezTo>
                    <a:cubicBezTo>
                      <a:pt x="343281" y="462153"/>
                      <a:pt x="351282" y="456533"/>
                      <a:pt x="359283" y="451675"/>
                    </a:cubicBezTo>
                    <a:cubicBezTo>
                      <a:pt x="375571" y="442246"/>
                      <a:pt x="392621" y="436055"/>
                      <a:pt x="408623" y="430530"/>
                    </a:cubicBezTo>
                    <a:cubicBezTo>
                      <a:pt x="424720" y="425006"/>
                      <a:pt x="439960" y="419957"/>
                      <a:pt x="453866" y="413861"/>
                    </a:cubicBezTo>
                    <a:cubicBezTo>
                      <a:pt x="467678" y="407765"/>
                      <a:pt x="480155" y="400717"/>
                      <a:pt x="490538" y="392525"/>
                    </a:cubicBezTo>
                    <a:cubicBezTo>
                      <a:pt x="501015" y="384334"/>
                      <a:pt x="509207" y="374904"/>
                      <a:pt x="515017" y="364998"/>
                    </a:cubicBezTo>
                    <a:cubicBezTo>
                      <a:pt x="520827" y="355092"/>
                      <a:pt x="524066" y="344519"/>
                      <a:pt x="523685" y="334518"/>
                    </a:cubicBezTo>
                    <a:cubicBezTo>
                      <a:pt x="523304" y="324612"/>
                      <a:pt x="519589" y="315659"/>
                      <a:pt x="513588" y="309658"/>
                    </a:cubicBezTo>
                    <a:cubicBezTo>
                      <a:pt x="509683" y="305753"/>
                      <a:pt x="505111" y="303371"/>
                      <a:pt x="500444" y="302038"/>
                    </a:cubicBezTo>
                    <a:cubicBezTo>
                      <a:pt x="505111" y="300800"/>
                      <a:pt x="509683" y="298323"/>
                      <a:pt x="513588" y="294418"/>
                    </a:cubicBezTo>
                    <a:cubicBezTo>
                      <a:pt x="519589" y="288512"/>
                      <a:pt x="523304" y="279464"/>
                      <a:pt x="523685" y="269558"/>
                    </a:cubicBezTo>
                    <a:cubicBezTo>
                      <a:pt x="524066" y="259556"/>
                      <a:pt x="520827" y="248984"/>
                      <a:pt x="515017" y="239078"/>
                    </a:cubicBezTo>
                    <a:cubicBezTo>
                      <a:pt x="509207" y="229172"/>
                      <a:pt x="500920" y="219742"/>
                      <a:pt x="490538" y="211550"/>
                    </a:cubicBezTo>
                    <a:cubicBezTo>
                      <a:pt x="480155" y="203264"/>
                      <a:pt x="467773" y="196215"/>
                      <a:pt x="453866" y="190214"/>
                    </a:cubicBezTo>
                    <a:cubicBezTo>
                      <a:pt x="439960" y="184118"/>
                      <a:pt x="424720" y="179070"/>
                      <a:pt x="408623" y="173546"/>
                    </a:cubicBezTo>
                    <a:cubicBezTo>
                      <a:pt x="392621" y="168021"/>
                      <a:pt x="375571" y="161925"/>
                      <a:pt x="359283" y="152400"/>
                    </a:cubicBezTo>
                    <a:cubicBezTo>
                      <a:pt x="351282" y="147542"/>
                      <a:pt x="343281" y="141923"/>
                      <a:pt x="336233" y="134969"/>
                    </a:cubicBezTo>
                    <a:cubicBezTo>
                      <a:pt x="329089" y="128111"/>
                      <a:pt x="322707" y="120110"/>
                      <a:pt x="318135" y="110776"/>
                    </a:cubicBezTo>
                    <a:cubicBezTo>
                      <a:pt x="314897" y="104203"/>
                      <a:pt x="312611" y="96965"/>
                      <a:pt x="311944" y="89916"/>
                    </a:cubicBezTo>
                    <a:cubicBezTo>
                      <a:pt x="311182" y="82772"/>
                      <a:pt x="312134" y="75533"/>
                      <a:pt x="314325" y="68771"/>
                    </a:cubicBezTo>
                    <a:cubicBezTo>
                      <a:pt x="318611" y="55245"/>
                      <a:pt x="328613" y="43434"/>
                      <a:pt x="340519" y="39148"/>
                    </a:cubicBezTo>
                    <a:cubicBezTo>
                      <a:pt x="343853" y="37719"/>
                      <a:pt x="347377" y="37338"/>
                      <a:pt x="350806" y="37052"/>
                    </a:cubicBezTo>
                    <a:cubicBezTo>
                      <a:pt x="352425" y="37052"/>
                      <a:pt x="353949" y="37243"/>
                      <a:pt x="355473" y="37433"/>
                    </a:cubicBezTo>
                    <a:cubicBezTo>
                      <a:pt x="356997" y="37910"/>
                      <a:pt x="358521" y="38005"/>
                      <a:pt x="359855" y="38767"/>
                    </a:cubicBezTo>
                    <a:cubicBezTo>
                      <a:pt x="365570" y="41053"/>
                      <a:pt x="370237" y="45244"/>
                      <a:pt x="373571" y="49625"/>
                    </a:cubicBezTo>
                    <a:cubicBezTo>
                      <a:pt x="376904" y="54102"/>
                      <a:pt x="378714" y="58769"/>
                      <a:pt x="379571" y="62484"/>
                    </a:cubicBezTo>
                    <a:cubicBezTo>
                      <a:pt x="379857" y="64389"/>
                      <a:pt x="380238" y="66008"/>
                      <a:pt x="380143" y="67437"/>
                    </a:cubicBezTo>
                    <a:cubicBezTo>
                      <a:pt x="380143" y="68104"/>
                      <a:pt x="380238" y="68771"/>
                      <a:pt x="380143" y="69342"/>
                    </a:cubicBezTo>
                    <a:cubicBezTo>
                      <a:pt x="380143" y="69914"/>
                      <a:pt x="379952" y="70390"/>
                      <a:pt x="379952" y="70866"/>
                    </a:cubicBezTo>
                    <a:cubicBezTo>
                      <a:pt x="379571" y="74962"/>
                      <a:pt x="377857" y="78105"/>
                      <a:pt x="375761" y="81058"/>
                    </a:cubicBezTo>
                    <a:cubicBezTo>
                      <a:pt x="373475" y="83915"/>
                      <a:pt x="371189" y="85153"/>
                      <a:pt x="369856" y="85820"/>
                    </a:cubicBezTo>
                    <a:cubicBezTo>
                      <a:pt x="368427" y="86678"/>
                      <a:pt x="365665" y="86011"/>
                      <a:pt x="364046" y="84677"/>
                    </a:cubicBezTo>
                    <a:cubicBezTo>
                      <a:pt x="362236" y="83344"/>
                      <a:pt x="361474" y="81629"/>
                      <a:pt x="359950" y="81439"/>
                    </a:cubicBezTo>
                    <a:cubicBezTo>
                      <a:pt x="358521" y="81153"/>
                      <a:pt x="355854" y="82677"/>
                      <a:pt x="355473" y="87154"/>
                    </a:cubicBezTo>
                    <a:cubicBezTo>
                      <a:pt x="355283" y="89345"/>
                      <a:pt x="355949" y="92297"/>
                      <a:pt x="357854" y="94964"/>
                    </a:cubicBezTo>
                    <a:cubicBezTo>
                      <a:pt x="359569" y="97727"/>
                      <a:pt x="362903" y="100489"/>
                      <a:pt x="367284" y="101727"/>
                    </a:cubicBezTo>
                    <a:cubicBezTo>
                      <a:pt x="383096" y="105537"/>
                      <a:pt x="399383" y="91916"/>
                      <a:pt x="401574" y="73152"/>
                    </a:cubicBezTo>
                    <a:cubicBezTo>
                      <a:pt x="401574" y="72104"/>
                      <a:pt x="401765" y="70961"/>
                      <a:pt x="401860" y="69723"/>
                    </a:cubicBezTo>
                    <a:cubicBezTo>
                      <a:pt x="401860" y="68485"/>
                      <a:pt x="401765" y="67247"/>
                      <a:pt x="401669" y="65818"/>
                    </a:cubicBezTo>
                    <a:cubicBezTo>
                      <a:pt x="401574" y="62960"/>
                      <a:pt x="400717" y="60008"/>
                      <a:pt x="399860" y="56674"/>
                    </a:cubicBezTo>
                    <a:cubicBezTo>
                      <a:pt x="397764" y="50292"/>
                      <a:pt x="394049" y="43244"/>
                      <a:pt x="388239" y="37052"/>
                    </a:cubicBezTo>
                    <a:cubicBezTo>
                      <a:pt x="386810" y="35528"/>
                      <a:pt x="385191" y="34004"/>
                      <a:pt x="383476" y="32576"/>
                    </a:cubicBezTo>
                    <a:lnTo>
                      <a:pt x="510445" y="32576"/>
                    </a:lnTo>
                    <a:cubicBezTo>
                      <a:pt x="512255" y="38481"/>
                      <a:pt x="514445" y="44863"/>
                      <a:pt x="517208" y="51721"/>
                    </a:cubicBezTo>
                    <a:cubicBezTo>
                      <a:pt x="521875" y="63151"/>
                      <a:pt x="528257" y="76010"/>
                      <a:pt x="538163" y="89249"/>
                    </a:cubicBezTo>
                    <a:cubicBezTo>
                      <a:pt x="543116" y="95726"/>
                      <a:pt x="548926" y="102584"/>
                      <a:pt x="556832" y="108204"/>
                    </a:cubicBezTo>
                    <a:cubicBezTo>
                      <a:pt x="560546" y="110871"/>
                      <a:pt x="564928" y="113252"/>
                      <a:pt x="569595" y="114872"/>
                    </a:cubicBezTo>
                    <a:cubicBezTo>
                      <a:pt x="564833" y="116491"/>
                      <a:pt x="560546" y="118872"/>
                      <a:pt x="556832" y="121539"/>
                    </a:cubicBezTo>
                    <a:cubicBezTo>
                      <a:pt x="548926" y="127159"/>
                      <a:pt x="543116" y="134017"/>
                      <a:pt x="538163" y="140494"/>
                    </a:cubicBezTo>
                    <a:cubicBezTo>
                      <a:pt x="528257" y="153638"/>
                      <a:pt x="521970" y="166592"/>
                      <a:pt x="517208" y="178022"/>
                    </a:cubicBezTo>
                    <a:cubicBezTo>
                      <a:pt x="514350" y="184976"/>
                      <a:pt x="512159" y="191453"/>
                      <a:pt x="510350" y="197358"/>
                    </a:cubicBezTo>
                    <a:cubicBezTo>
                      <a:pt x="508159" y="196691"/>
                      <a:pt x="505968" y="196120"/>
                      <a:pt x="503873" y="195548"/>
                    </a:cubicBezTo>
                    <a:cubicBezTo>
                      <a:pt x="495300" y="193262"/>
                      <a:pt x="488156" y="191738"/>
                      <a:pt x="482251" y="190595"/>
                    </a:cubicBezTo>
                    <a:cubicBezTo>
                      <a:pt x="470440" y="188309"/>
                      <a:pt x="463582" y="187357"/>
                      <a:pt x="459676" y="186785"/>
                    </a:cubicBezTo>
                    <a:cubicBezTo>
                      <a:pt x="455771" y="186309"/>
                      <a:pt x="454819" y="186309"/>
                      <a:pt x="454819" y="186309"/>
                    </a:cubicBezTo>
                    <a:cubicBezTo>
                      <a:pt x="454819" y="186309"/>
                      <a:pt x="455676" y="186690"/>
                      <a:pt x="459391" y="187833"/>
                    </a:cubicBezTo>
                    <a:cubicBezTo>
                      <a:pt x="463106" y="188976"/>
                      <a:pt x="469868" y="190786"/>
                      <a:pt x="481394" y="193929"/>
                    </a:cubicBezTo>
                    <a:cubicBezTo>
                      <a:pt x="487204" y="195548"/>
                      <a:pt x="494157" y="197453"/>
                      <a:pt x="502444" y="200120"/>
                    </a:cubicBezTo>
                    <a:cubicBezTo>
                      <a:pt x="510731" y="202787"/>
                      <a:pt x="520446" y="206121"/>
                      <a:pt x="531400" y="210979"/>
                    </a:cubicBezTo>
                    <a:cubicBezTo>
                      <a:pt x="542258" y="215837"/>
                      <a:pt x="554450" y="222218"/>
                      <a:pt x="566738" y="231839"/>
                    </a:cubicBezTo>
                    <a:cubicBezTo>
                      <a:pt x="572834" y="236601"/>
                      <a:pt x="579025" y="242126"/>
                      <a:pt x="583883" y="249174"/>
                    </a:cubicBezTo>
                    <a:cubicBezTo>
                      <a:pt x="588645" y="256032"/>
                      <a:pt x="591979" y="264700"/>
                      <a:pt x="591122" y="273749"/>
                    </a:cubicBezTo>
                    <a:cubicBezTo>
                      <a:pt x="590550" y="280130"/>
                      <a:pt x="587121" y="285941"/>
                      <a:pt x="582168" y="289274"/>
                    </a:cubicBezTo>
                    <a:cubicBezTo>
                      <a:pt x="577215" y="292703"/>
                      <a:pt x="571405" y="292989"/>
                      <a:pt x="567023" y="290417"/>
                    </a:cubicBezTo>
                    <a:cubicBezTo>
                      <a:pt x="564547" y="289084"/>
                      <a:pt x="562547" y="286988"/>
                      <a:pt x="561499" y="284988"/>
                    </a:cubicBezTo>
                    <a:cubicBezTo>
                      <a:pt x="560451" y="282988"/>
                      <a:pt x="560070" y="280892"/>
                      <a:pt x="560070" y="279083"/>
                    </a:cubicBezTo>
                    <a:cubicBezTo>
                      <a:pt x="560070" y="275177"/>
                      <a:pt x="561499" y="268891"/>
                      <a:pt x="568833" y="263462"/>
                    </a:cubicBezTo>
                    <a:cubicBezTo>
                      <a:pt x="570071" y="262700"/>
                      <a:pt x="571500" y="262128"/>
                      <a:pt x="572548" y="261080"/>
                    </a:cubicBezTo>
                    <a:cubicBezTo>
                      <a:pt x="573596" y="260033"/>
                      <a:pt x="574072" y="258413"/>
                      <a:pt x="573310" y="256318"/>
                    </a:cubicBezTo>
                    <a:cubicBezTo>
                      <a:pt x="572548" y="254318"/>
                      <a:pt x="570357" y="251936"/>
                      <a:pt x="566833" y="250603"/>
                    </a:cubicBezTo>
                    <a:cubicBezTo>
                      <a:pt x="565118" y="249936"/>
                      <a:pt x="563023" y="249555"/>
                      <a:pt x="560737" y="249650"/>
                    </a:cubicBezTo>
                    <a:cubicBezTo>
                      <a:pt x="558451" y="249650"/>
                      <a:pt x="555974" y="250317"/>
                      <a:pt x="553784" y="251269"/>
                    </a:cubicBezTo>
                    <a:cubicBezTo>
                      <a:pt x="549212" y="253270"/>
                      <a:pt x="545402" y="256985"/>
                      <a:pt x="542925" y="261556"/>
                    </a:cubicBezTo>
                    <a:cubicBezTo>
                      <a:pt x="540830" y="265271"/>
                      <a:pt x="538448" y="273558"/>
                      <a:pt x="541020" y="282702"/>
                    </a:cubicBezTo>
                    <a:cubicBezTo>
                      <a:pt x="542258" y="287274"/>
                      <a:pt x="544830" y="292037"/>
                      <a:pt x="548735" y="295847"/>
                    </a:cubicBezTo>
                    <a:cubicBezTo>
                      <a:pt x="551498" y="298514"/>
                      <a:pt x="554736" y="300514"/>
                      <a:pt x="558260" y="301847"/>
                    </a:cubicBezTo>
                    <a:cubicBezTo>
                      <a:pt x="554736" y="303181"/>
                      <a:pt x="551498" y="305181"/>
                      <a:pt x="548735" y="307848"/>
                    </a:cubicBezTo>
                    <a:cubicBezTo>
                      <a:pt x="544830" y="311658"/>
                      <a:pt x="542258" y="316421"/>
                      <a:pt x="541020" y="320993"/>
                    </a:cubicBezTo>
                    <a:cubicBezTo>
                      <a:pt x="538353" y="330232"/>
                      <a:pt x="540830" y="338423"/>
                      <a:pt x="542925" y="342138"/>
                    </a:cubicBezTo>
                    <a:cubicBezTo>
                      <a:pt x="545306" y="346710"/>
                      <a:pt x="549212" y="350425"/>
                      <a:pt x="553784" y="352425"/>
                    </a:cubicBezTo>
                    <a:cubicBezTo>
                      <a:pt x="556070" y="353473"/>
                      <a:pt x="558451" y="353949"/>
                      <a:pt x="560737" y="354044"/>
                    </a:cubicBezTo>
                    <a:cubicBezTo>
                      <a:pt x="563023" y="354044"/>
                      <a:pt x="565023" y="353759"/>
                      <a:pt x="566833" y="353092"/>
                    </a:cubicBezTo>
                    <a:cubicBezTo>
                      <a:pt x="570357" y="351758"/>
                      <a:pt x="572548" y="349472"/>
                      <a:pt x="573310" y="347377"/>
                    </a:cubicBezTo>
                    <a:cubicBezTo>
                      <a:pt x="574072" y="345281"/>
                      <a:pt x="573596" y="343662"/>
                      <a:pt x="572548" y="342614"/>
                    </a:cubicBezTo>
                    <a:cubicBezTo>
                      <a:pt x="571500" y="341567"/>
                      <a:pt x="570071" y="340995"/>
                      <a:pt x="568833" y="340233"/>
                    </a:cubicBezTo>
                    <a:cubicBezTo>
                      <a:pt x="561499" y="334899"/>
                      <a:pt x="560165" y="328517"/>
                      <a:pt x="560070" y="324612"/>
                    </a:cubicBezTo>
                    <a:cubicBezTo>
                      <a:pt x="560070" y="322707"/>
                      <a:pt x="560451" y="320612"/>
                      <a:pt x="561499" y="318707"/>
                    </a:cubicBezTo>
                    <a:cubicBezTo>
                      <a:pt x="562547" y="316706"/>
                      <a:pt x="564547" y="314706"/>
                      <a:pt x="567023" y="313277"/>
                    </a:cubicBezTo>
                    <a:cubicBezTo>
                      <a:pt x="571405" y="310706"/>
                      <a:pt x="577215" y="310991"/>
                      <a:pt x="582168" y="314420"/>
                    </a:cubicBezTo>
                    <a:cubicBezTo>
                      <a:pt x="587121" y="317754"/>
                      <a:pt x="590550" y="323564"/>
                      <a:pt x="591122" y="329946"/>
                    </a:cubicBezTo>
                    <a:cubicBezTo>
                      <a:pt x="591979" y="338900"/>
                      <a:pt x="588740" y="347663"/>
                      <a:pt x="583883" y="354521"/>
                    </a:cubicBezTo>
                    <a:cubicBezTo>
                      <a:pt x="579025" y="361474"/>
                      <a:pt x="572834" y="366998"/>
                      <a:pt x="566738" y="371856"/>
                    </a:cubicBezTo>
                    <a:cubicBezTo>
                      <a:pt x="554450" y="381476"/>
                      <a:pt x="542258" y="387858"/>
                      <a:pt x="531400" y="392716"/>
                    </a:cubicBezTo>
                    <a:cubicBezTo>
                      <a:pt x="520446" y="397574"/>
                      <a:pt x="510731" y="400907"/>
                      <a:pt x="502444" y="403574"/>
                    </a:cubicBezTo>
                    <a:cubicBezTo>
                      <a:pt x="494157" y="406241"/>
                      <a:pt x="487109" y="408146"/>
                      <a:pt x="481394" y="409766"/>
                    </a:cubicBezTo>
                    <a:cubicBezTo>
                      <a:pt x="469868" y="412909"/>
                      <a:pt x="463106" y="414719"/>
                      <a:pt x="459391" y="415862"/>
                    </a:cubicBezTo>
                    <a:cubicBezTo>
                      <a:pt x="455676" y="417005"/>
                      <a:pt x="454819" y="417386"/>
                      <a:pt x="454819" y="417386"/>
                    </a:cubicBezTo>
                    <a:cubicBezTo>
                      <a:pt x="454819" y="417386"/>
                      <a:pt x="455771" y="417386"/>
                      <a:pt x="459676" y="416909"/>
                    </a:cubicBezTo>
                    <a:cubicBezTo>
                      <a:pt x="463582" y="416338"/>
                      <a:pt x="470440" y="415385"/>
                      <a:pt x="482251" y="413099"/>
                    </a:cubicBezTo>
                    <a:cubicBezTo>
                      <a:pt x="488156" y="411956"/>
                      <a:pt x="495300" y="410432"/>
                      <a:pt x="503873" y="408146"/>
                    </a:cubicBezTo>
                    <a:cubicBezTo>
                      <a:pt x="512445" y="405860"/>
                      <a:pt x="522446" y="402908"/>
                      <a:pt x="533876" y="398240"/>
                    </a:cubicBezTo>
                    <a:cubicBezTo>
                      <a:pt x="545211" y="393573"/>
                      <a:pt x="558070" y="387287"/>
                      <a:pt x="571214" y="377476"/>
                    </a:cubicBezTo>
                    <a:cubicBezTo>
                      <a:pt x="577691" y="372523"/>
                      <a:pt x="584454" y="366713"/>
                      <a:pt x="590074" y="358902"/>
                    </a:cubicBezTo>
                    <a:cubicBezTo>
                      <a:pt x="595598" y="351092"/>
                      <a:pt x="599885" y="340805"/>
                      <a:pt x="598837" y="329375"/>
                    </a:cubicBezTo>
                    <a:cubicBezTo>
                      <a:pt x="598170" y="321278"/>
                      <a:pt x="594360" y="313182"/>
                      <a:pt x="588074" y="307467"/>
                    </a:cubicBezTo>
                    <a:cubicBezTo>
                      <a:pt x="585502" y="305181"/>
                      <a:pt x="582549" y="303276"/>
                      <a:pt x="579215" y="301943"/>
                    </a:cubicBezTo>
                    <a:cubicBezTo>
                      <a:pt x="582549" y="300609"/>
                      <a:pt x="585502" y="298704"/>
                      <a:pt x="588074" y="296418"/>
                    </a:cubicBezTo>
                    <a:cubicBezTo>
                      <a:pt x="594360" y="290703"/>
                      <a:pt x="598170" y="282607"/>
                      <a:pt x="598837" y="274511"/>
                    </a:cubicBezTo>
                    <a:cubicBezTo>
                      <a:pt x="599789" y="263081"/>
                      <a:pt x="595598" y="252794"/>
                      <a:pt x="590074" y="244983"/>
                    </a:cubicBezTo>
                    <a:cubicBezTo>
                      <a:pt x="584454" y="237077"/>
                      <a:pt x="577691" y="231267"/>
                      <a:pt x="571214" y="226409"/>
                    </a:cubicBezTo>
                    <a:cubicBezTo>
                      <a:pt x="558070" y="216599"/>
                      <a:pt x="545306" y="210217"/>
                      <a:pt x="533876" y="205645"/>
                    </a:cubicBezTo>
                    <a:cubicBezTo>
                      <a:pt x="527209" y="202978"/>
                      <a:pt x="521113" y="200882"/>
                      <a:pt x="515398" y="199073"/>
                    </a:cubicBezTo>
                    <a:cubicBezTo>
                      <a:pt x="517398" y="193358"/>
                      <a:pt x="519684" y="187262"/>
                      <a:pt x="522732" y="180499"/>
                    </a:cubicBezTo>
                    <a:cubicBezTo>
                      <a:pt x="527590" y="169545"/>
                      <a:pt x="534067" y="157258"/>
                      <a:pt x="543687" y="144875"/>
                    </a:cubicBezTo>
                    <a:cubicBezTo>
                      <a:pt x="548545" y="138779"/>
                      <a:pt x="554069" y="132493"/>
                      <a:pt x="561118" y="127635"/>
                    </a:cubicBezTo>
                    <a:cubicBezTo>
                      <a:pt x="567976" y="122777"/>
                      <a:pt x="576739" y="119539"/>
                      <a:pt x="585788" y="120396"/>
                    </a:cubicBezTo>
                    <a:cubicBezTo>
                      <a:pt x="592169" y="120968"/>
                      <a:pt x="597980" y="124397"/>
                      <a:pt x="601409" y="129350"/>
                    </a:cubicBezTo>
                    <a:cubicBezTo>
                      <a:pt x="604838" y="134303"/>
                      <a:pt x="605123" y="140208"/>
                      <a:pt x="602552" y="144590"/>
                    </a:cubicBezTo>
                    <a:cubicBezTo>
                      <a:pt x="601218" y="147066"/>
                      <a:pt x="599123" y="149066"/>
                      <a:pt x="597122" y="150114"/>
                    </a:cubicBezTo>
                    <a:cubicBezTo>
                      <a:pt x="595122" y="151162"/>
                      <a:pt x="593027" y="151543"/>
                      <a:pt x="591122" y="151543"/>
                    </a:cubicBezTo>
                    <a:cubicBezTo>
                      <a:pt x="587216" y="151543"/>
                      <a:pt x="580835" y="150114"/>
                      <a:pt x="575405" y="142780"/>
                    </a:cubicBezTo>
                    <a:cubicBezTo>
                      <a:pt x="574643" y="141542"/>
                      <a:pt x="574072" y="140113"/>
                      <a:pt x="573024" y="138970"/>
                    </a:cubicBezTo>
                    <a:cubicBezTo>
                      <a:pt x="571976" y="137922"/>
                      <a:pt x="570357" y="137351"/>
                      <a:pt x="568262" y="138208"/>
                    </a:cubicBezTo>
                    <a:cubicBezTo>
                      <a:pt x="566166" y="138970"/>
                      <a:pt x="563880" y="141161"/>
                      <a:pt x="562547" y="144685"/>
                    </a:cubicBezTo>
                    <a:cubicBezTo>
                      <a:pt x="561880" y="146399"/>
                      <a:pt x="561499" y="148495"/>
                      <a:pt x="561594" y="150781"/>
                    </a:cubicBezTo>
                    <a:cubicBezTo>
                      <a:pt x="561594" y="153067"/>
                      <a:pt x="562261" y="155543"/>
                      <a:pt x="563309" y="157829"/>
                    </a:cubicBezTo>
                    <a:cubicBezTo>
                      <a:pt x="565309" y="162401"/>
                      <a:pt x="569119" y="166306"/>
                      <a:pt x="573596" y="168688"/>
                    </a:cubicBezTo>
                    <a:cubicBezTo>
                      <a:pt x="577310" y="170783"/>
                      <a:pt x="585597" y="173260"/>
                      <a:pt x="594932" y="170593"/>
                    </a:cubicBezTo>
                    <a:cubicBezTo>
                      <a:pt x="599504" y="169355"/>
                      <a:pt x="604361" y="166783"/>
                      <a:pt x="608171" y="162782"/>
                    </a:cubicBezTo>
                    <a:cubicBezTo>
                      <a:pt x="609790" y="161163"/>
                      <a:pt x="611029" y="159258"/>
                      <a:pt x="612172" y="157258"/>
                    </a:cubicBezTo>
                    <a:lnTo>
                      <a:pt x="612172" y="128397"/>
                    </a:lnTo>
                    <a:cubicBezTo>
                      <a:pt x="611124" y="126587"/>
                      <a:pt x="609981" y="124968"/>
                      <a:pt x="608648" y="123444"/>
                    </a:cubicBezTo>
                    <a:cubicBezTo>
                      <a:pt x="605123" y="119539"/>
                      <a:pt x="600551" y="116681"/>
                      <a:pt x="595694" y="114872"/>
                    </a:cubicBezTo>
                    <a:cubicBezTo>
                      <a:pt x="600551" y="113062"/>
                      <a:pt x="605123" y="110204"/>
                      <a:pt x="608648" y="106299"/>
                    </a:cubicBezTo>
                    <a:cubicBezTo>
                      <a:pt x="609981" y="104870"/>
                      <a:pt x="611124" y="103156"/>
                      <a:pt x="612172" y="101346"/>
                    </a:cubicBezTo>
                    <a:lnTo>
                      <a:pt x="612172" y="72485"/>
                    </a:lnTo>
                    <a:cubicBezTo>
                      <a:pt x="611029" y="70485"/>
                      <a:pt x="609790" y="68675"/>
                      <a:pt x="608171" y="66961"/>
                    </a:cubicBezTo>
                    <a:cubicBezTo>
                      <a:pt x="604361" y="62960"/>
                      <a:pt x="599504" y="60484"/>
                      <a:pt x="594932" y="59150"/>
                    </a:cubicBezTo>
                    <a:cubicBezTo>
                      <a:pt x="585692" y="56483"/>
                      <a:pt x="577406" y="58960"/>
                      <a:pt x="573596" y="61055"/>
                    </a:cubicBezTo>
                    <a:cubicBezTo>
                      <a:pt x="569024" y="63532"/>
                      <a:pt x="565309" y="67342"/>
                      <a:pt x="563309" y="71914"/>
                    </a:cubicBezTo>
                    <a:cubicBezTo>
                      <a:pt x="562261" y="74200"/>
                      <a:pt x="561689" y="76581"/>
                      <a:pt x="561594" y="78962"/>
                    </a:cubicBezTo>
                    <a:cubicBezTo>
                      <a:pt x="561594" y="81248"/>
                      <a:pt x="561880" y="83344"/>
                      <a:pt x="562547" y="85058"/>
                    </a:cubicBezTo>
                    <a:cubicBezTo>
                      <a:pt x="563880" y="88583"/>
                      <a:pt x="566166" y="90773"/>
                      <a:pt x="568262" y="91535"/>
                    </a:cubicBezTo>
                    <a:cubicBezTo>
                      <a:pt x="570357" y="92297"/>
                      <a:pt x="571976" y="91821"/>
                      <a:pt x="573024" y="90773"/>
                    </a:cubicBezTo>
                    <a:cubicBezTo>
                      <a:pt x="574072" y="89726"/>
                      <a:pt x="574739" y="88297"/>
                      <a:pt x="575405" y="86963"/>
                    </a:cubicBezTo>
                    <a:cubicBezTo>
                      <a:pt x="580835" y="79629"/>
                      <a:pt x="587216" y="78200"/>
                      <a:pt x="591122" y="78200"/>
                    </a:cubicBezTo>
                    <a:cubicBezTo>
                      <a:pt x="593027" y="78200"/>
                      <a:pt x="595122" y="78581"/>
                      <a:pt x="597122" y="79629"/>
                    </a:cubicBezTo>
                    <a:cubicBezTo>
                      <a:pt x="599123" y="80677"/>
                      <a:pt x="601123" y="82677"/>
                      <a:pt x="602552" y="85153"/>
                    </a:cubicBezTo>
                    <a:cubicBezTo>
                      <a:pt x="605123" y="89535"/>
                      <a:pt x="604838" y="95441"/>
                      <a:pt x="601409" y="100394"/>
                    </a:cubicBezTo>
                    <a:cubicBezTo>
                      <a:pt x="597980" y="105347"/>
                      <a:pt x="592169" y="108776"/>
                      <a:pt x="585788" y="109347"/>
                    </a:cubicBezTo>
                    <a:cubicBezTo>
                      <a:pt x="576739" y="110204"/>
                      <a:pt x="567976" y="106871"/>
                      <a:pt x="561118" y="102108"/>
                    </a:cubicBezTo>
                    <a:cubicBezTo>
                      <a:pt x="554165" y="97250"/>
                      <a:pt x="548545" y="91059"/>
                      <a:pt x="543687" y="84868"/>
                    </a:cubicBezTo>
                    <a:cubicBezTo>
                      <a:pt x="534067" y="72485"/>
                      <a:pt x="527590" y="60198"/>
                      <a:pt x="522732" y="49244"/>
                    </a:cubicBezTo>
                    <a:cubicBezTo>
                      <a:pt x="520065" y="43244"/>
                      <a:pt x="517874" y="37624"/>
                      <a:pt x="515969" y="32385"/>
                    </a:cubicBezTo>
                    <a:lnTo>
                      <a:pt x="612077" y="32385"/>
                    </a:lnTo>
                    <a:lnTo>
                      <a:pt x="612077" y="0"/>
                    </a:lnTo>
                    <a:lnTo>
                      <a:pt x="0" y="0"/>
                    </a:lnTo>
                    <a:lnTo>
                      <a:pt x="0" y="32576"/>
                    </a:lnTo>
                    <a:lnTo>
                      <a:pt x="96107" y="32576"/>
                    </a:lnTo>
                    <a:cubicBezTo>
                      <a:pt x="94202" y="37814"/>
                      <a:pt x="92012" y="43434"/>
                      <a:pt x="89345" y="49435"/>
                    </a:cubicBezTo>
                    <a:cubicBezTo>
                      <a:pt x="84487" y="60389"/>
                      <a:pt x="78010" y="72676"/>
                      <a:pt x="68390" y="85058"/>
                    </a:cubicBezTo>
                    <a:cubicBezTo>
                      <a:pt x="63532" y="91154"/>
                      <a:pt x="58007" y="97441"/>
                      <a:pt x="50959" y="102299"/>
                    </a:cubicBezTo>
                    <a:cubicBezTo>
                      <a:pt x="44101" y="107156"/>
                      <a:pt x="35338" y="110395"/>
                      <a:pt x="26289" y="109538"/>
                    </a:cubicBezTo>
                    <a:cubicBezTo>
                      <a:pt x="19907" y="108966"/>
                      <a:pt x="14097" y="105537"/>
                      <a:pt x="10668" y="100584"/>
                    </a:cubicBezTo>
                    <a:cubicBezTo>
                      <a:pt x="7239" y="95631"/>
                      <a:pt x="6953" y="89726"/>
                      <a:pt x="9525" y="85344"/>
                    </a:cubicBezTo>
                    <a:cubicBezTo>
                      <a:pt x="10859" y="82868"/>
                      <a:pt x="12954" y="80867"/>
                      <a:pt x="14954" y="79820"/>
                    </a:cubicBezTo>
                    <a:cubicBezTo>
                      <a:pt x="16955" y="78772"/>
                      <a:pt x="19050" y="78391"/>
                      <a:pt x="20955" y="78391"/>
                    </a:cubicBezTo>
                    <a:cubicBezTo>
                      <a:pt x="24860" y="78391"/>
                      <a:pt x="31242" y="79820"/>
                      <a:pt x="36671" y="87154"/>
                    </a:cubicBezTo>
                    <a:cubicBezTo>
                      <a:pt x="37433" y="88392"/>
                      <a:pt x="38005" y="89821"/>
                      <a:pt x="39053" y="90964"/>
                    </a:cubicBezTo>
                    <a:cubicBezTo>
                      <a:pt x="40100" y="92012"/>
                      <a:pt x="41720" y="92583"/>
                      <a:pt x="43815" y="91726"/>
                    </a:cubicBezTo>
                    <a:cubicBezTo>
                      <a:pt x="45815" y="90964"/>
                      <a:pt x="48197" y="88773"/>
                      <a:pt x="49530" y="85249"/>
                    </a:cubicBezTo>
                    <a:cubicBezTo>
                      <a:pt x="50197" y="83534"/>
                      <a:pt x="50578" y="81439"/>
                      <a:pt x="50483" y="79153"/>
                    </a:cubicBezTo>
                    <a:cubicBezTo>
                      <a:pt x="50483" y="76867"/>
                      <a:pt x="49816" y="74390"/>
                      <a:pt x="48863" y="72104"/>
                    </a:cubicBezTo>
                    <a:cubicBezTo>
                      <a:pt x="46863" y="67532"/>
                      <a:pt x="43053" y="63627"/>
                      <a:pt x="38576" y="61246"/>
                    </a:cubicBezTo>
                    <a:cubicBezTo>
                      <a:pt x="34862" y="59150"/>
                      <a:pt x="26575" y="56674"/>
                      <a:pt x="17240" y="59341"/>
                    </a:cubicBezTo>
                    <a:cubicBezTo>
                      <a:pt x="12668" y="60579"/>
                      <a:pt x="7811" y="63151"/>
                      <a:pt x="4000" y="67151"/>
                    </a:cubicBezTo>
                    <a:cubicBezTo>
                      <a:pt x="2381" y="68771"/>
                      <a:pt x="1143" y="70676"/>
                      <a:pt x="0" y="72676"/>
                    </a:cubicBezTo>
                    <a:lnTo>
                      <a:pt x="0" y="101537"/>
                    </a:lnTo>
                    <a:cubicBezTo>
                      <a:pt x="1048" y="103346"/>
                      <a:pt x="2191" y="104966"/>
                      <a:pt x="3524" y="106490"/>
                    </a:cubicBezTo>
                    <a:cubicBezTo>
                      <a:pt x="7049" y="110395"/>
                      <a:pt x="11621" y="113252"/>
                      <a:pt x="16478" y="115062"/>
                    </a:cubicBezTo>
                    <a:cubicBezTo>
                      <a:pt x="11621" y="116872"/>
                      <a:pt x="7049" y="119729"/>
                      <a:pt x="3524" y="123634"/>
                    </a:cubicBezTo>
                    <a:cubicBezTo>
                      <a:pt x="2191" y="125063"/>
                      <a:pt x="1048" y="126778"/>
                      <a:pt x="0" y="128588"/>
                    </a:cubicBezTo>
                    <a:close/>
                    <a:moveTo>
                      <a:pt x="152686" y="398431"/>
                    </a:moveTo>
                    <a:cubicBezTo>
                      <a:pt x="148876" y="394335"/>
                      <a:pt x="144875" y="389001"/>
                      <a:pt x="143256" y="381953"/>
                    </a:cubicBezTo>
                    <a:cubicBezTo>
                      <a:pt x="142494" y="378428"/>
                      <a:pt x="142304" y="374523"/>
                      <a:pt x="143256" y="370618"/>
                    </a:cubicBezTo>
                    <a:cubicBezTo>
                      <a:pt x="144209" y="366713"/>
                      <a:pt x="146304" y="362903"/>
                      <a:pt x="149828" y="360236"/>
                    </a:cubicBezTo>
                    <a:cubicBezTo>
                      <a:pt x="152305" y="358331"/>
                      <a:pt x="155448" y="357188"/>
                      <a:pt x="158401" y="357188"/>
                    </a:cubicBezTo>
                    <a:cubicBezTo>
                      <a:pt x="161354" y="357188"/>
                      <a:pt x="164116" y="358426"/>
                      <a:pt x="166021" y="360331"/>
                    </a:cubicBezTo>
                    <a:cubicBezTo>
                      <a:pt x="168307" y="362522"/>
                      <a:pt x="169259" y="365284"/>
                      <a:pt x="169164" y="367094"/>
                    </a:cubicBezTo>
                    <a:cubicBezTo>
                      <a:pt x="169164" y="368903"/>
                      <a:pt x="168402" y="370332"/>
                      <a:pt x="168116" y="371094"/>
                    </a:cubicBezTo>
                    <a:cubicBezTo>
                      <a:pt x="167354" y="372809"/>
                      <a:pt x="166688" y="374428"/>
                      <a:pt x="166116" y="375952"/>
                    </a:cubicBezTo>
                    <a:cubicBezTo>
                      <a:pt x="165544" y="377476"/>
                      <a:pt x="164687" y="379000"/>
                      <a:pt x="164973" y="380524"/>
                    </a:cubicBezTo>
                    <a:cubicBezTo>
                      <a:pt x="165259" y="381953"/>
                      <a:pt x="167069" y="383191"/>
                      <a:pt x="170117" y="382524"/>
                    </a:cubicBezTo>
                    <a:cubicBezTo>
                      <a:pt x="173069" y="381953"/>
                      <a:pt x="176689" y="379286"/>
                      <a:pt x="178308" y="375095"/>
                    </a:cubicBezTo>
                    <a:cubicBezTo>
                      <a:pt x="178975" y="373380"/>
                      <a:pt x="179927" y="369761"/>
                      <a:pt x="178689" y="365284"/>
                    </a:cubicBezTo>
                    <a:cubicBezTo>
                      <a:pt x="177546" y="360902"/>
                      <a:pt x="174117" y="356807"/>
                      <a:pt x="169926" y="354711"/>
                    </a:cubicBezTo>
                    <a:cubicBezTo>
                      <a:pt x="166306" y="352806"/>
                      <a:pt x="162116" y="352044"/>
                      <a:pt x="158115" y="352616"/>
                    </a:cubicBezTo>
                    <a:cubicBezTo>
                      <a:pt x="154210" y="353187"/>
                      <a:pt x="150590" y="354901"/>
                      <a:pt x="147542" y="357188"/>
                    </a:cubicBezTo>
                    <a:cubicBezTo>
                      <a:pt x="143256" y="360521"/>
                      <a:pt x="140684" y="365189"/>
                      <a:pt x="139732" y="369761"/>
                    </a:cubicBezTo>
                    <a:cubicBezTo>
                      <a:pt x="138684" y="374333"/>
                      <a:pt x="138970" y="378809"/>
                      <a:pt x="139922" y="382715"/>
                    </a:cubicBezTo>
                    <a:cubicBezTo>
                      <a:pt x="141923" y="390620"/>
                      <a:pt x="146495" y="396335"/>
                      <a:pt x="150686" y="400526"/>
                    </a:cubicBezTo>
                    <a:cubicBezTo>
                      <a:pt x="152876" y="402622"/>
                      <a:pt x="155067" y="404432"/>
                      <a:pt x="157163" y="405956"/>
                    </a:cubicBezTo>
                    <a:cubicBezTo>
                      <a:pt x="145256" y="400622"/>
                      <a:pt x="134493" y="394525"/>
                      <a:pt x="125444" y="387572"/>
                    </a:cubicBezTo>
                    <a:cubicBezTo>
                      <a:pt x="115348" y="379952"/>
                      <a:pt x="107442" y="371189"/>
                      <a:pt x="101822" y="362045"/>
                    </a:cubicBezTo>
                    <a:cubicBezTo>
                      <a:pt x="96203" y="352901"/>
                      <a:pt x="93155" y="343281"/>
                      <a:pt x="93250" y="334423"/>
                    </a:cubicBezTo>
                    <a:cubicBezTo>
                      <a:pt x="93345" y="325565"/>
                      <a:pt x="96488" y="317564"/>
                      <a:pt x="101537" y="312325"/>
                    </a:cubicBezTo>
                    <a:cubicBezTo>
                      <a:pt x="106585" y="306991"/>
                      <a:pt x="113157" y="304324"/>
                      <a:pt x="119063" y="304229"/>
                    </a:cubicBezTo>
                    <a:cubicBezTo>
                      <a:pt x="125063" y="304038"/>
                      <a:pt x="130112" y="306610"/>
                      <a:pt x="133636" y="309944"/>
                    </a:cubicBezTo>
                    <a:cubicBezTo>
                      <a:pt x="137160" y="313277"/>
                      <a:pt x="139065" y="317278"/>
                      <a:pt x="139446" y="320993"/>
                    </a:cubicBezTo>
                    <a:cubicBezTo>
                      <a:pt x="139922" y="324707"/>
                      <a:pt x="138970" y="327946"/>
                      <a:pt x="137636" y="330518"/>
                    </a:cubicBezTo>
                    <a:cubicBezTo>
                      <a:pt x="136303" y="333089"/>
                      <a:pt x="134684" y="334899"/>
                      <a:pt x="133160" y="336233"/>
                    </a:cubicBezTo>
                    <a:cubicBezTo>
                      <a:pt x="130016" y="338804"/>
                      <a:pt x="127445" y="339471"/>
                      <a:pt x="125921" y="339757"/>
                    </a:cubicBezTo>
                    <a:cubicBezTo>
                      <a:pt x="124397" y="339947"/>
                      <a:pt x="123920" y="340043"/>
                      <a:pt x="123920" y="340043"/>
                    </a:cubicBezTo>
                    <a:cubicBezTo>
                      <a:pt x="123920" y="340043"/>
                      <a:pt x="124397" y="340043"/>
                      <a:pt x="125921" y="340043"/>
                    </a:cubicBezTo>
                    <a:cubicBezTo>
                      <a:pt x="127445" y="339947"/>
                      <a:pt x="130207" y="339471"/>
                      <a:pt x="133731" y="336995"/>
                    </a:cubicBezTo>
                    <a:cubicBezTo>
                      <a:pt x="135446" y="335756"/>
                      <a:pt x="137351" y="333947"/>
                      <a:pt x="138875" y="331280"/>
                    </a:cubicBezTo>
                    <a:cubicBezTo>
                      <a:pt x="140399" y="328613"/>
                      <a:pt x="141732" y="325088"/>
                      <a:pt x="141446" y="320802"/>
                    </a:cubicBezTo>
                    <a:cubicBezTo>
                      <a:pt x="141161" y="316611"/>
                      <a:pt x="139256" y="311944"/>
                      <a:pt x="135446" y="308039"/>
                    </a:cubicBezTo>
                    <a:cubicBezTo>
                      <a:pt x="132969" y="305467"/>
                      <a:pt x="129540" y="303276"/>
                      <a:pt x="125444" y="302038"/>
                    </a:cubicBezTo>
                    <a:cubicBezTo>
                      <a:pt x="129540" y="300800"/>
                      <a:pt x="132969" y="298609"/>
                      <a:pt x="135446" y="296037"/>
                    </a:cubicBezTo>
                    <a:cubicBezTo>
                      <a:pt x="139256" y="292132"/>
                      <a:pt x="141161" y="287465"/>
                      <a:pt x="141446" y="283274"/>
                    </a:cubicBezTo>
                    <a:cubicBezTo>
                      <a:pt x="141732" y="278987"/>
                      <a:pt x="140494" y="275463"/>
                      <a:pt x="138875" y="272796"/>
                    </a:cubicBezTo>
                    <a:cubicBezTo>
                      <a:pt x="137351" y="270129"/>
                      <a:pt x="135446" y="268319"/>
                      <a:pt x="133731" y="267081"/>
                    </a:cubicBezTo>
                    <a:cubicBezTo>
                      <a:pt x="130207" y="264605"/>
                      <a:pt x="127445" y="264224"/>
                      <a:pt x="125921" y="264033"/>
                    </a:cubicBezTo>
                    <a:cubicBezTo>
                      <a:pt x="124397" y="264033"/>
                      <a:pt x="123920" y="264033"/>
                      <a:pt x="123920" y="264033"/>
                    </a:cubicBezTo>
                    <a:cubicBezTo>
                      <a:pt x="123920" y="264033"/>
                      <a:pt x="124397" y="264033"/>
                      <a:pt x="125921" y="264319"/>
                    </a:cubicBezTo>
                    <a:cubicBezTo>
                      <a:pt x="127349" y="264605"/>
                      <a:pt x="130016" y="265271"/>
                      <a:pt x="133160" y="267843"/>
                    </a:cubicBezTo>
                    <a:cubicBezTo>
                      <a:pt x="134684" y="269177"/>
                      <a:pt x="136303" y="270986"/>
                      <a:pt x="137636" y="273558"/>
                    </a:cubicBezTo>
                    <a:cubicBezTo>
                      <a:pt x="138970" y="276035"/>
                      <a:pt x="139922" y="279368"/>
                      <a:pt x="139446" y="283083"/>
                    </a:cubicBezTo>
                    <a:cubicBezTo>
                      <a:pt x="138970" y="286798"/>
                      <a:pt x="137160" y="290798"/>
                      <a:pt x="133636" y="294132"/>
                    </a:cubicBezTo>
                    <a:cubicBezTo>
                      <a:pt x="130207" y="297466"/>
                      <a:pt x="125063" y="300038"/>
                      <a:pt x="119063" y="299847"/>
                    </a:cubicBezTo>
                    <a:cubicBezTo>
                      <a:pt x="113157" y="299752"/>
                      <a:pt x="106490" y="296990"/>
                      <a:pt x="101537" y="291751"/>
                    </a:cubicBezTo>
                    <a:cubicBezTo>
                      <a:pt x="96488" y="286512"/>
                      <a:pt x="93345" y="278511"/>
                      <a:pt x="93250" y="269653"/>
                    </a:cubicBezTo>
                    <a:cubicBezTo>
                      <a:pt x="93059" y="260794"/>
                      <a:pt x="96203" y="251174"/>
                      <a:pt x="101822" y="242030"/>
                    </a:cubicBezTo>
                    <a:cubicBezTo>
                      <a:pt x="107442" y="232886"/>
                      <a:pt x="115348" y="224123"/>
                      <a:pt x="125444" y="216503"/>
                    </a:cubicBezTo>
                    <a:cubicBezTo>
                      <a:pt x="134493" y="209550"/>
                      <a:pt x="145256" y="203454"/>
                      <a:pt x="157163" y="198120"/>
                    </a:cubicBezTo>
                    <a:cubicBezTo>
                      <a:pt x="155067" y="199644"/>
                      <a:pt x="152876" y="201454"/>
                      <a:pt x="150686" y="203549"/>
                    </a:cubicBezTo>
                    <a:cubicBezTo>
                      <a:pt x="146495" y="207740"/>
                      <a:pt x="142018" y="213455"/>
                      <a:pt x="139922" y="221361"/>
                    </a:cubicBezTo>
                    <a:cubicBezTo>
                      <a:pt x="138970" y="225266"/>
                      <a:pt x="138684" y="229743"/>
                      <a:pt x="139732" y="234315"/>
                    </a:cubicBezTo>
                    <a:cubicBezTo>
                      <a:pt x="140780" y="238887"/>
                      <a:pt x="143351" y="243554"/>
                      <a:pt x="147542" y="246888"/>
                    </a:cubicBezTo>
                    <a:cubicBezTo>
                      <a:pt x="150590" y="249269"/>
                      <a:pt x="154115" y="250889"/>
                      <a:pt x="158115" y="251460"/>
                    </a:cubicBezTo>
                    <a:cubicBezTo>
                      <a:pt x="162116" y="252031"/>
                      <a:pt x="166211" y="251269"/>
                      <a:pt x="169926" y="249365"/>
                    </a:cubicBezTo>
                    <a:cubicBezTo>
                      <a:pt x="174117" y="247269"/>
                      <a:pt x="177546" y="243173"/>
                      <a:pt x="178689" y="238792"/>
                    </a:cubicBezTo>
                    <a:cubicBezTo>
                      <a:pt x="179927" y="234315"/>
                      <a:pt x="178975" y="230696"/>
                      <a:pt x="178308" y="228981"/>
                    </a:cubicBezTo>
                    <a:cubicBezTo>
                      <a:pt x="176689" y="224790"/>
                      <a:pt x="173069" y="222028"/>
                      <a:pt x="170117" y="221552"/>
                    </a:cubicBezTo>
                    <a:cubicBezTo>
                      <a:pt x="167069" y="220980"/>
                      <a:pt x="165259" y="222218"/>
                      <a:pt x="164973" y="223552"/>
                    </a:cubicBezTo>
                    <a:cubicBezTo>
                      <a:pt x="164687" y="225076"/>
                      <a:pt x="165544" y="226600"/>
                      <a:pt x="166116" y="228124"/>
                    </a:cubicBezTo>
                    <a:cubicBezTo>
                      <a:pt x="166783" y="229648"/>
                      <a:pt x="167450" y="231267"/>
                      <a:pt x="168116" y="232981"/>
                    </a:cubicBezTo>
                    <a:cubicBezTo>
                      <a:pt x="168402" y="233744"/>
                      <a:pt x="169164" y="235077"/>
                      <a:pt x="169164" y="236982"/>
                    </a:cubicBezTo>
                    <a:cubicBezTo>
                      <a:pt x="169164" y="238792"/>
                      <a:pt x="168307" y="241554"/>
                      <a:pt x="166021" y="243745"/>
                    </a:cubicBezTo>
                    <a:cubicBezTo>
                      <a:pt x="164116" y="245650"/>
                      <a:pt x="161258" y="246888"/>
                      <a:pt x="158401" y="246888"/>
                    </a:cubicBezTo>
                    <a:cubicBezTo>
                      <a:pt x="155448" y="246888"/>
                      <a:pt x="152305" y="245745"/>
                      <a:pt x="149828" y="243840"/>
                    </a:cubicBezTo>
                    <a:cubicBezTo>
                      <a:pt x="146304" y="241173"/>
                      <a:pt x="144209" y="237363"/>
                      <a:pt x="143256" y="233458"/>
                    </a:cubicBezTo>
                    <a:cubicBezTo>
                      <a:pt x="142304" y="229553"/>
                      <a:pt x="142399" y="225647"/>
                      <a:pt x="143256" y="222123"/>
                    </a:cubicBezTo>
                    <a:cubicBezTo>
                      <a:pt x="144875" y="215075"/>
                      <a:pt x="148876" y="209645"/>
                      <a:pt x="152686" y="205645"/>
                    </a:cubicBezTo>
                    <a:cubicBezTo>
                      <a:pt x="159258" y="198977"/>
                      <a:pt x="165544" y="195263"/>
                      <a:pt x="170307" y="192691"/>
                    </a:cubicBezTo>
                    <a:cubicBezTo>
                      <a:pt x="172784" y="200978"/>
                      <a:pt x="175831" y="210026"/>
                      <a:pt x="179832" y="220028"/>
                    </a:cubicBezTo>
                    <a:cubicBezTo>
                      <a:pt x="185928" y="234887"/>
                      <a:pt x="194215" y="251746"/>
                      <a:pt x="207074" y="268891"/>
                    </a:cubicBezTo>
                    <a:cubicBezTo>
                      <a:pt x="213551" y="277368"/>
                      <a:pt x="221171" y="286322"/>
                      <a:pt x="231458" y="293656"/>
                    </a:cubicBezTo>
                    <a:cubicBezTo>
                      <a:pt x="236315" y="297085"/>
                      <a:pt x="241935" y="300133"/>
                      <a:pt x="248126" y="302324"/>
                    </a:cubicBezTo>
                    <a:cubicBezTo>
                      <a:pt x="241935" y="304419"/>
                      <a:pt x="236315" y="307467"/>
                      <a:pt x="231458" y="310991"/>
                    </a:cubicBezTo>
                    <a:cubicBezTo>
                      <a:pt x="221171" y="318325"/>
                      <a:pt x="213551" y="327279"/>
                      <a:pt x="207074" y="335756"/>
                    </a:cubicBezTo>
                    <a:cubicBezTo>
                      <a:pt x="194215" y="352901"/>
                      <a:pt x="185928" y="369761"/>
                      <a:pt x="179832" y="384620"/>
                    </a:cubicBezTo>
                    <a:cubicBezTo>
                      <a:pt x="175831" y="394525"/>
                      <a:pt x="172784" y="403574"/>
                      <a:pt x="170307" y="411956"/>
                    </a:cubicBezTo>
                    <a:cubicBezTo>
                      <a:pt x="165544" y="409289"/>
                      <a:pt x="159258" y="405670"/>
                      <a:pt x="152686" y="399002"/>
                    </a:cubicBezTo>
                    <a:close/>
                    <a:moveTo>
                      <a:pt x="306134" y="495586"/>
                    </a:moveTo>
                    <a:cubicBezTo>
                      <a:pt x="302133" y="489966"/>
                      <a:pt x="293942" y="476631"/>
                      <a:pt x="293942" y="461200"/>
                    </a:cubicBezTo>
                    <a:cubicBezTo>
                      <a:pt x="293942" y="445770"/>
                      <a:pt x="302133" y="432435"/>
                      <a:pt x="306134" y="426815"/>
                    </a:cubicBezTo>
                    <a:cubicBezTo>
                      <a:pt x="310134" y="432435"/>
                      <a:pt x="318325" y="445770"/>
                      <a:pt x="318325" y="461200"/>
                    </a:cubicBezTo>
                    <a:cubicBezTo>
                      <a:pt x="318325" y="476631"/>
                      <a:pt x="310134" y="489966"/>
                      <a:pt x="306134" y="495586"/>
                    </a:cubicBezTo>
                    <a:close/>
                    <a:moveTo>
                      <a:pt x="408432" y="423100"/>
                    </a:moveTo>
                    <a:cubicBezTo>
                      <a:pt x="411861" y="420719"/>
                      <a:pt x="415290" y="417481"/>
                      <a:pt x="417386" y="412718"/>
                    </a:cubicBezTo>
                    <a:cubicBezTo>
                      <a:pt x="418910" y="409289"/>
                      <a:pt x="419767" y="405289"/>
                      <a:pt x="419291" y="400907"/>
                    </a:cubicBezTo>
                    <a:cubicBezTo>
                      <a:pt x="418814" y="396621"/>
                      <a:pt x="416719" y="392144"/>
                      <a:pt x="413195" y="388811"/>
                    </a:cubicBezTo>
                    <a:cubicBezTo>
                      <a:pt x="410623" y="386429"/>
                      <a:pt x="407575" y="384524"/>
                      <a:pt x="404050" y="383667"/>
                    </a:cubicBezTo>
                    <a:cubicBezTo>
                      <a:pt x="400526" y="382810"/>
                      <a:pt x="396812" y="382905"/>
                      <a:pt x="393192" y="383953"/>
                    </a:cubicBezTo>
                    <a:cubicBezTo>
                      <a:pt x="389096" y="385096"/>
                      <a:pt x="385286" y="388049"/>
                      <a:pt x="383191" y="391478"/>
                    </a:cubicBezTo>
                    <a:cubicBezTo>
                      <a:pt x="381095" y="394907"/>
                      <a:pt x="380714" y="398145"/>
                      <a:pt x="380714" y="399764"/>
                    </a:cubicBezTo>
                    <a:cubicBezTo>
                      <a:pt x="380714" y="403765"/>
                      <a:pt x="382619" y="407194"/>
                      <a:pt x="384810" y="408813"/>
                    </a:cubicBezTo>
                    <a:cubicBezTo>
                      <a:pt x="387001" y="410432"/>
                      <a:pt x="389001" y="410337"/>
                      <a:pt x="389954" y="409194"/>
                    </a:cubicBezTo>
                    <a:cubicBezTo>
                      <a:pt x="391001" y="408051"/>
                      <a:pt x="391192" y="406432"/>
                      <a:pt x="391382" y="404813"/>
                    </a:cubicBezTo>
                    <a:cubicBezTo>
                      <a:pt x="391573" y="403193"/>
                      <a:pt x="391668" y="401574"/>
                      <a:pt x="391573" y="399764"/>
                    </a:cubicBezTo>
                    <a:cubicBezTo>
                      <a:pt x="391573" y="399002"/>
                      <a:pt x="391382" y="397574"/>
                      <a:pt x="391859" y="395764"/>
                    </a:cubicBezTo>
                    <a:cubicBezTo>
                      <a:pt x="392240" y="394049"/>
                      <a:pt x="393573" y="391763"/>
                      <a:pt x="395954" y="390144"/>
                    </a:cubicBezTo>
                    <a:cubicBezTo>
                      <a:pt x="397955" y="388715"/>
                      <a:pt x="400622" y="387953"/>
                      <a:pt x="403289" y="388144"/>
                    </a:cubicBezTo>
                    <a:cubicBezTo>
                      <a:pt x="405956" y="388334"/>
                      <a:pt x="408623" y="389668"/>
                      <a:pt x="410623" y="391573"/>
                    </a:cubicBezTo>
                    <a:cubicBezTo>
                      <a:pt x="413575" y="394240"/>
                      <a:pt x="415195" y="397859"/>
                      <a:pt x="415671" y="401384"/>
                    </a:cubicBezTo>
                    <a:cubicBezTo>
                      <a:pt x="416147" y="404908"/>
                      <a:pt x="415481" y="408337"/>
                      <a:pt x="414242" y="411290"/>
                    </a:cubicBezTo>
                    <a:cubicBezTo>
                      <a:pt x="411766" y="417195"/>
                      <a:pt x="406718" y="420815"/>
                      <a:pt x="402431" y="423386"/>
                    </a:cubicBezTo>
                    <a:cubicBezTo>
                      <a:pt x="398907" y="425482"/>
                      <a:pt x="395764" y="427006"/>
                      <a:pt x="392811" y="428435"/>
                    </a:cubicBezTo>
                    <a:cubicBezTo>
                      <a:pt x="380714" y="432816"/>
                      <a:pt x="368141" y="437960"/>
                      <a:pt x="355664" y="445103"/>
                    </a:cubicBezTo>
                    <a:cubicBezTo>
                      <a:pt x="353663" y="446246"/>
                      <a:pt x="351758" y="447485"/>
                      <a:pt x="349758" y="448818"/>
                    </a:cubicBezTo>
                    <a:cubicBezTo>
                      <a:pt x="352330" y="446342"/>
                      <a:pt x="355187" y="443579"/>
                      <a:pt x="358235" y="440246"/>
                    </a:cubicBezTo>
                    <a:cubicBezTo>
                      <a:pt x="362903" y="434912"/>
                      <a:pt x="368427" y="427673"/>
                      <a:pt x="369284" y="417481"/>
                    </a:cubicBezTo>
                    <a:cubicBezTo>
                      <a:pt x="369665" y="412528"/>
                      <a:pt x="368903" y="407003"/>
                      <a:pt x="366427" y="401860"/>
                    </a:cubicBezTo>
                    <a:cubicBezTo>
                      <a:pt x="363855" y="396716"/>
                      <a:pt x="359378" y="392049"/>
                      <a:pt x="353378" y="389382"/>
                    </a:cubicBezTo>
                    <a:cubicBezTo>
                      <a:pt x="349091" y="387477"/>
                      <a:pt x="344329" y="386525"/>
                      <a:pt x="339566" y="387001"/>
                    </a:cubicBezTo>
                    <a:cubicBezTo>
                      <a:pt x="334709" y="387477"/>
                      <a:pt x="330041" y="389287"/>
                      <a:pt x="326041" y="392240"/>
                    </a:cubicBezTo>
                    <a:cubicBezTo>
                      <a:pt x="321374" y="395573"/>
                      <a:pt x="317945" y="400907"/>
                      <a:pt x="316897" y="406146"/>
                    </a:cubicBezTo>
                    <a:cubicBezTo>
                      <a:pt x="315754" y="411385"/>
                      <a:pt x="316706" y="415576"/>
                      <a:pt x="317468" y="417671"/>
                    </a:cubicBezTo>
                    <a:cubicBezTo>
                      <a:pt x="319278" y="422720"/>
                      <a:pt x="323183" y="426149"/>
                      <a:pt x="326612" y="427196"/>
                    </a:cubicBezTo>
                    <a:cubicBezTo>
                      <a:pt x="330041" y="428244"/>
                      <a:pt x="332518" y="427196"/>
                      <a:pt x="333280" y="425387"/>
                    </a:cubicBezTo>
                    <a:cubicBezTo>
                      <a:pt x="334042" y="423482"/>
                      <a:pt x="333566" y="421386"/>
                      <a:pt x="333089" y="419291"/>
                    </a:cubicBezTo>
                    <a:cubicBezTo>
                      <a:pt x="332518" y="417195"/>
                      <a:pt x="331946" y="415100"/>
                      <a:pt x="331089" y="412814"/>
                    </a:cubicBezTo>
                    <a:cubicBezTo>
                      <a:pt x="330803" y="411861"/>
                      <a:pt x="329851" y="410051"/>
                      <a:pt x="329660" y="407670"/>
                    </a:cubicBezTo>
                    <a:cubicBezTo>
                      <a:pt x="329375" y="405384"/>
                      <a:pt x="330041" y="401955"/>
                      <a:pt x="332232" y="398812"/>
                    </a:cubicBezTo>
                    <a:cubicBezTo>
                      <a:pt x="334137" y="396145"/>
                      <a:pt x="337185" y="393954"/>
                      <a:pt x="340614" y="393097"/>
                    </a:cubicBezTo>
                    <a:cubicBezTo>
                      <a:pt x="344043" y="392144"/>
                      <a:pt x="347948" y="392621"/>
                      <a:pt x="351377" y="394049"/>
                    </a:cubicBezTo>
                    <a:cubicBezTo>
                      <a:pt x="356235" y="396145"/>
                      <a:pt x="359950" y="399860"/>
                      <a:pt x="362141" y="404050"/>
                    </a:cubicBezTo>
                    <a:cubicBezTo>
                      <a:pt x="364331" y="408242"/>
                      <a:pt x="364998" y="412909"/>
                      <a:pt x="364808" y="417100"/>
                    </a:cubicBezTo>
                    <a:cubicBezTo>
                      <a:pt x="364331" y="425672"/>
                      <a:pt x="359664" y="432340"/>
                      <a:pt x="355378" y="437579"/>
                    </a:cubicBezTo>
                    <a:cubicBezTo>
                      <a:pt x="350996" y="442817"/>
                      <a:pt x="346615" y="447104"/>
                      <a:pt x="343186" y="450818"/>
                    </a:cubicBezTo>
                    <a:cubicBezTo>
                      <a:pt x="339757" y="454533"/>
                      <a:pt x="336804" y="457676"/>
                      <a:pt x="334518" y="460248"/>
                    </a:cubicBezTo>
                    <a:cubicBezTo>
                      <a:pt x="333947" y="460820"/>
                      <a:pt x="333566" y="461296"/>
                      <a:pt x="333089" y="461867"/>
                    </a:cubicBezTo>
                    <a:cubicBezTo>
                      <a:pt x="332518" y="462439"/>
                      <a:pt x="331946" y="462915"/>
                      <a:pt x="331375" y="463487"/>
                    </a:cubicBezTo>
                    <a:cubicBezTo>
                      <a:pt x="328422" y="466344"/>
                      <a:pt x="325565" y="469392"/>
                      <a:pt x="322898" y="472631"/>
                    </a:cubicBezTo>
                    <a:cubicBezTo>
                      <a:pt x="323660" y="469011"/>
                      <a:pt x="324136" y="465201"/>
                      <a:pt x="324136" y="461296"/>
                    </a:cubicBezTo>
                    <a:cubicBezTo>
                      <a:pt x="324136" y="438912"/>
                      <a:pt x="309086" y="421196"/>
                      <a:pt x="308420" y="420434"/>
                    </a:cubicBezTo>
                    <a:lnTo>
                      <a:pt x="306229" y="417957"/>
                    </a:lnTo>
                    <a:lnTo>
                      <a:pt x="304038" y="420434"/>
                    </a:lnTo>
                    <a:cubicBezTo>
                      <a:pt x="303371" y="421196"/>
                      <a:pt x="288322" y="438912"/>
                      <a:pt x="288322" y="461296"/>
                    </a:cubicBezTo>
                    <a:cubicBezTo>
                      <a:pt x="288322" y="465201"/>
                      <a:pt x="288798" y="469011"/>
                      <a:pt x="289560" y="472631"/>
                    </a:cubicBezTo>
                    <a:cubicBezTo>
                      <a:pt x="286893" y="469392"/>
                      <a:pt x="284036" y="466249"/>
                      <a:pt x="281083" y="463487"/>
                    </a:cubicBezTo>
                    <a:cubicBezTo>
                      <a:pt x="280511" y="462915"/>
                      <a:pt x="279940" y="462439"/>
                      <a:pt x="279368" y="461867"/>
                    </a:cubicBezTo>
                    <a:cubicBezTo>
                      <a:pt x="278892" y="461296"/>
                      <a:pt x="278511" y="460915"/>
                      <a:pt x="277940" y="460248"/>
                    </a:cubicBezTo>
                    <a:cubicBezTo>
                      <a:pt x="275558" y="457676"/>
                      <a:pt x="272701" y="454628"/>
                      <a:pt x="269272" y="450818"/>
                    </a:cubicBezTo>
                    <a:cubicBezTo>
                      <a:pt x="265843" y="447104"/>
                      <a:pt x="261461" y="442817"/>
                      <a:pt x="257080" y="437579"/>
                    </a:cubicBezTo>
                    <a:cubicBezTo>
                      <a:pt x="252794" y="432340"/>
                      <a:pt x="248126" y="425672"/>
                      <a:pt x="247650" y="417100"/>
                    </a:cubicBezTo>
                    <a:cubicBezTo>
                      <a:pt x="247364" y="412814"/>
                      <a:pt x="248126" y="408242"/>
                      <a:pt x="250317" y="404050"/>
                    </a:cubicBezTo>
                    <a:cubicBezTo>
                      <a:pt x="252413" y="399860"/>
                      <a:pt x="256127" y="396145"/>
                      <a:pt x="261080" y="394049"/>
                    </a:cubicBezTo>
                    <a:cubicBezTo>
                      <a:pt x="264509" y="392525"/>
                      <a:pt x="268415" y="392144"/>
                      <a:pt x="271844" y="393097"/>
                    </a:cubicBezTo>
                    <a:cubicBezTo>
                      <a:pt x="275273" y="393954"/>
                      <a:pt x="278321" y="396145"/>
                      <a:pt x="280226" y="398812"/>
                    </a:cubicBezTo>
                    <a:cubicBezTo>
                      <a:pt x="282416" y="401860"/>
                      <a:pt x="283083" y="405289"/>
                      <a:pt x="282797" y="407670"/>
                    </a:cubicBezTo>
                    <a:cubicBezTo>
                      <a:pt x="282607" y="410147"/>
                      <a:pt x="281750" y="411861"/>
                      <a:pt x="281369" y="412814"/>
                    </a:cubicBezTo>
                    <a:cubicBezTo>
                      <a:pt x="280511" y="415100"/>
                      <a:pt x="279940" y="417195"/>
                      <a:pt x="279368" y="419291"/>
                    </a:cubicBezTo>
                    <a:cubicBezTo>
                      <a:pt x="278892" y="421386"/>
                      <a:pt x="278321" y="423577"/>
                      <a:pt x="279178" y="425387"/>
                    </a:cubicBezTo>
                    <a:cubicBezTo>
                      <a:pt x="279940" y="427196"/>
                      <a:pt x="282416" y="428244"/>
                      <a:pt x="285845" y="427196"/>
                    </a:cubicBezTo>
                    <a:cubicBezTo>
                      <a:pt x="289274" y="426244"/>
                      <a:pt x="293180" y="422720"/>
                      <a:pt x="294989" y="417671"/>
                    </a:cubicBezTo>
                    <a:cubicBezTo>
                      <a:pt x="295751" y="415576"/>
                      <a:pt x="296609" y="411385"/>
                      <a:pt x="295561" y="406146"/>
                    </a:cubicBezTo>
                    <a:cubicBezTo>
                      <a:pt x="294513" y="400907"/>
                      <a:pt x="291084" y="395573"/>
                      <a:pt x="286417" y="392240"/>
                    </a:cubicBezTo>
                    <a:cubicBezTo>
                      <a:pt x="282321" y="389287"/>
                      <a:pt x="277749" y="387477"/>
                      <a:pt x="272891" y="387001"/>
                    </a:cubicBezTo>
                    <a:cubicBezTo>
                      <a:pt x="268034" y="386525"/>
                      <a:pt x="263271" y="387477"/>
                      <a:pt x="259080" y="389382"/>
                    </a:cubicBezTo>
                    <a:cubicBezTo>
                      <a:pt x="253079" y="392049"/>
                      <a:pt x="248603" y="396716"/>
                      <a:pt x="246031" y="401860"/>
                    </a:cubicBezTo>
                    <a:cubicBezTo>
                      <a:pt x="243459" y="407003"/>
                      <a:pt x="242697" y="412528"/>
                      <a:pt x="243173" y="417481"/>
                    </a:cubicBezTo>
                    <a:cubicBezTo>
                      <a:pt x="244031" y="427673"/>
                      <a:pt x="249555" y="434912"/>
                      <a:pt x="254222" y="440246"/>
                    </a:cubicBezTo>
                    <a:cubicBezTo>
                      <a:pt x="257270" y="443579"/>
                      <a:pt x="260033" y="446342"/>
                      <a:pt x="262700" y="448818"/>
                    </a:cubicBezTo>
                    <a:cubicBezTo>
                      <a:pt x="260699" y="447580"/>
                      <a:pt x="258794" y="446342"/>
                      <a:pt x="256794" y="445103"/>
                    </a:cubicBezTo>
                    <a:cubicBezTo>
                      <a:pt x="244316" y="437960"/>
                      <a:pt x="231743" y="432816"/>
                      <a:pt x="219647" y="428435"/>
                    </a:cubicBezTo>
                    <a:cubicBezTo>
                      <a:pt x="216789" y="427006"/>
                      <a:pt x="213551" y="425387"/>
                      <a:pt x="210026" y="423386"/>
                    </a:cubicBezTo>
                    <a:cubicBezTo>
                      <a:pt x="205645" y="420815"/>
                      <a:pt x="200692" y="417195"/>
                      <a:pt x="198215" y="411290"/>
                    </a:cubicBezTo>
                    <a:cubicBezTo>
                      <a:pt x="196977" y="408337"/>
                      <a:pt x="196310" y="404908"/>
                      <a:pt x="196787" y="401384"/>
                    </a:cubicBezTo>
                    <a:cubicBezTo>
                      <a:pt x="197263" y="397859"/>
                      <a:pt x="198882" y="394335"/>
                      <a:pt x="201835" y="391573"/>
                    </a:cubicBezTo>
                    <a:cubicBezTo>
                      <a:pt x="203930" y="389668"/>
                      <a:pt x="206597" y="388334"/>
                      <a:pt x="209169" y="388144"/>
                    </a:cubicBezTo>
                    <a:cubicBezTo>
                      <a:pt x="211836" y="387953"/>
                      <a:pt x="214503" y="388715"/>
                      <a:pt x="216503" y="390144"/>
                    </a:cubicBezTo>
                    <a:cubicBezTo>
                      <a:pt x="218885" y="391763"/>
                      <a:pt x="220123" y="394049"/>
                      <a:pt x="220599" y="395764"/>
                    </a:cubicBezTo>
                    <a:cubicBezTo>
                      <a:pt x="221075" y="397574"/>
                      <a:pt x="220885" y="399002"/>
                      <a:pt x="220885" y="399764"/>
                    </a:cubicBezTo>
                    <a:cubicBezTo>
                      <a:pt x="220885" y="401574"/>
                      <a:pt x="220885" y="403193"/>
                      <a:pt x="221075" y="404813"/>
                    </a:cubicBezTo>
                    <a:cubicBezTo>
                      <a:pt x="221266" y="406432"/>
                      <a:pt x="221456" y="408051"/>
                      <a:pt x="222504" y="409194"/>
                    </a:cubicBezTo>
                    <a:cubicBezTo>
                      <a:pt x="223456" y="410242"/>
                      <a:pt x="225552" y="410432"/>
                      <a:pt x="227648" y="408813"/>
                    </a:cubicBezTo>
                    <a:cubicBezTo>
                      <a:pt x="229838" y="407289"/>
                      <a:pt x="231743" y="403765"/>
                      <a:pt x="231743" y="399764"/>
                    </a:cubicBezTo>
                    <a:cubicBezTo>
                      <a:pt x="231743" y="398145"/>
                      <a:pt x="231362" y="394907"/>
                      <a:pt x="229267" y="391478"/>
                    </a:cubicBezTo>
                    <a:cubicBezTo>
                      <a:pt x="227171" y="388049"/>
                      <a:pt x="223361" y="385096"/>
                      <a:pt x="219266" y="383953"/>
                    </a:cubicBezTo>
                    <a:cubicBezTo>
                      <a:pt x="215646" y="382905"/>
                      <a:pt x="211931" y="382810"/>
                      <a:pt x="208407" y="383667"/>
                    </a:cubicBezTo>
                    <a:cubicBezTo>
                      <a:pt x="204883" y="384524"/>
                      <a:pt x="201740" y="386429"/>
                      <a:pt x="199263" y="388811"/>
                    </a:cubicBezTo>
                    <a:cubicBezTo>
                      <a:pt x="195739" y="392144"/>
                      <a:pt x="193643" y="396621"/>
                      <a:pt x="193167" y="400907"/>
                    </a:cubicBezTo>
                    <a:cubicBezTo>
                      <a:pt x="192691" y="405194"/>
                      <a:pt x="193548" y="409289"/>
                      <a:pt x="195072" y="412718"/>
                    </a:cubicBezTo>
                    <a:cubicBezTo>
                      <a:pt x="197263" y="417481"/>
                      <a:pt x="200692" y="420719"/>
                      <a:pt x="204026" y="423100"/>
                    </a:cubicBezTo>
                    <a:cubicBezTo>
                      <a:pt x="194501" y="419957"/>
                      <a:pt x="185452" y="416909"/>
                      <a:pt x="176784" y="413766"/>
                    </a:cubicBezTo>
                    <a:cubicBezTo>
                      <a:pt x="179546" y="405670"/>
                      <a:pt x="182880" y="396812"/>
                      <a:pt x="187166" y="387191"/>
                    </a:cubicBezTo>
                    <a:cubicBezTo>
                      <a:pt x="193548" y="372904"/>
                      <a:pt x="201930" y="356902"/>
                      <a:pt x="214503" y="340805"/>
                    </a:cubicBezTo>
                    <a:cubicBezTo>
                      <a:pt x="220790" y="332804"/>
                      <a:pt x="228029" y="324707"/>
                      <a:pt x="237173" y="318421"/>
                    </a:cubicBezTo>
                    <a:cubicBezTo>
                      <a:pt x="246126" y="312134"/>
                      <a:pt x="257556" y="307848"/>
                      <a:pt x="269367" y="308991"/>
                    </a:cubicBezTo>
                    <a:cubicBezTo>
                      <a:pt x="277749" y="309658"/>
                      <a:pt x="285274" y="314230"/>
                      <a:pt x="289751" y="320707"/>
                    </a:cubicBezTo>
                    <a:cubicBezTo>
                      <a:pt x="294227" y="327184"/>
                      <a:pt x="294513" y="334804"/>
                      <a:pt x="291275" y="340614"/>
                    </a:cubicBezTo>
                    <a:cubicBezTo>
                      <a:pt x="289465" y="343853"/>
                      <a:pt x="286798" y="346424"/>
                      <a:pt x="284226" y="347853"/>
                    </a:cubicBezTo>
                    <a:cubicBezTo>
                      <a:pt x="281654" y="349282"/>
                      <a:pt x="278892" y="349758"/>
                      <a:pt x="276416" y="349758"/>
                    </a:cubicBezTo>
                    <a:cubicBezTo>
                      <a:pt x="271367" y="349758"/>
                      <a:pt x="262985" y="347948"/>
                      <a:pt x="256032" y="338328"/>
                    </a:cubicBezTo>
                    <a:cubicBezTo>
                      <a:pt x="255080" y="336709"/>
                      <a:pt x="254318" y="334804"/>
                      <a:pt x="252889" y="333375"/>
                    </a:cubicBezTo>
                    <a:cubicBezTo>
                      <a:pt x="251555" y="332042"/>
                      <a:pt x="249365" y="331280"/>
                      <a:pt x="246698" y="332327"/>
                    </a:cubicBezTo>
                    <a:cubicBezTo>
                      <a:pt x="244031" y="333280"/>
                      <a:pt x="240983" y="336233"/>
                      <a:pt x="239268" y="340805"/>
                    </a:cubicBezTo>
                    <a:cubicBezTo>
                      <a:pt x="238411" y="343091"/>
                      <a:pt x="237935" y="345758"/>
                      <a:pt x="238030" y="348710"/>
                    </a:cubicBezTo>
                    <a:cubicBezTo>
                      <a:pt x="238125" y="351758"/>
                      <a:pt x="238887" y="354901"/>
                      <a:pt x="240221" y="357854"/>
                    </a:cubicBezTo>
                    <a:cubicBezTo>
                      <a:pt x="242888" y="363855"/>
                      <a:pt x="247745" y="368903"/>
                      <a:pt x="253651" y="372047"/>
                    </a:cubicBezTo>
                    <a:cubicBezTo>
                      <a:pt x="258509" y="374809"/>
                      <a:pt x="269367" y="377952"/>
                      <a:pt x="281369" y="374523"/>
                    </a:cubicBezTo>
                    <a:cubicBezTo>
                      <a:pt x="287274" y="372809"/>
                      <a:pt x="293561" y="369570"/>
                      <a:pt x="298609" y="364331"/>
                    </a:cubicBezTo>
                    <a:cubicBezTo>
                      <a:pt x="302133" y="360712"/>
                      <a:pt x="304705" y="356425"/>
                      <a:pt x="306515" y="351854"/>
                    </a:cubicBezTo>
                    <a:cubicBezTo>
                      <a:pt x="308324" y="356425"/>
                      <a:pt x="310896" y="360807"/>
                      <a:pt x="314420" y="364331"/>
                    </a:cubicBezTo>
                    <a:cubicBezTo>
                      <a:pt x="319373" y="369475"/>
                      <a:pt x="325660" y="372809"/>
                      <a:pt x="331661" y="374523"/>
                    </a:cubicBezTo>
                    <a:cubicBezTo>
                      <a:pt x="343757" y="377952"/>
                      <a:pt x="354521" y="374809"/>
                      <a:pt x="359378" y="372047"/>
                    </a:cubicBezTo>
                    <a:cubicBezTo>
                      <a:pt x="365284" y="368903"/>
                      <a:pt x="370237" y="363855"/>
                      <a:pt x="372809" y="357854"/>
                    </a:cubicBezTo>
                    <a:cubicBezTo>
                      <a:pt x="374142" y="354901"/>
                      <a:pt x="374904" y="351758"/>
                      <a:pt x="374999" y="348710"/>
                    </a:cubicBezTo>
                    <a:cubicBezTo>
                      <a:pt x="374999" y="345758"/>
                      <a:pt x="374618" y="343091"/>
                      <a:pt x="373761" y="340805"/>
                    </a:cubicBezTo>
                    <a:cubicBezTo>
                      <a:pt x="372047" y="336233"/>
                      <a:pt x="368999" y="333375"/>
                      <a:pt x="366332" y="332327"/>
                    </a:cubicBezTo>
                    <a:cubicBezTo>
                      <a:pt x="363665" y="331280"/>
                      <a:pt x="361474" y="332042"/>
                      <a:pt x="360140" y="333375"/>
                    </a:cubicBezTo>
                    <a:cubicBezTo>
                      <a:pt x="358712" y="334804"/>
                      <a:pt x="357950" y="336614"/>
                      <a:pt x="356997" y="338328"/>
                    </a:cubicBezTo>
                    <a:cubicBezTo>
                      <a:pt x="349949" y="347948"/>
                      <a:pt x="341662" y="349663"/>
                      <a:pt x="336614" y="349758"/>
                    </a:cubicBezTo>
                    <a:cubicBezTo>
                      <a:pt x="334137" y="349758"/>
                      <a:pt x="331375" y="349282"/>
                      <a:pt x="328803" y="347853"/>
                    </a:cubicBezTo>
                    <a:cubicBezTo>
                      <a:pt x="326136" y="346424"/>
                      <a:pt x="323564" y="343948"/>
                      <a:pt x="321755" y="340614"/>
                    </a:cubicBezTo>
                    <a:cubicBezTo>
                      <a:pt x="318421" y="334899"/>
                      <a:pt x="318707" y="327279"/>
                      <a:pt x="323279" y="320707"/>
                    </a:cubicBezTo>
                    <a:cubicBezTo>
                      <a:pt x="327755" y="314230"/>
                      <a:pt x="335280" y="309753"/>
                      <a:pt x="343662" y="308991"/>
                    </a:cubicBezTo>
                    <a:cubicBezTo>
                      <a:pt x="355473" y="307848"/>
                      <a:pt x="366903" y="312134"/>
                      <a:pt x="375857" y="318421"/>
                    </a:cubicBezTo>
                    <a:cubicBezTo>
                      <a:pt x="385000" y="324707"/>
                      <a:pt x="392240" y="332804"/>
                      <a:pt x="398526" y="340805"/>
                    </a:cubicBezTo>
                    <a:cubicBezTo>
                      <a:pt x="411099" y="356902"/>
                      <a:pt x="419481" y="372904"/>
                      <a:pt x="425863" y="387191"/>
                    </a:cubicBezTo>
                    <a:cubicBezTo>
                      <a:pt x="430149" y="396812"/>
                      <a:pt x="433483" y="405670"/>
                      <a:pt x="436245" y="413766"/>
                    </a:cubicBezTo>
                    <a:cubicBezTo>
                      <a:pt x="427577" y="416909"/>
                      <a:pt x="418529" y="419862"/>
                      <a:pt x="409004" y="423100"/>
                    </a:cubicBezTo>
                    <a:close/>
                    <a:moveTo>
                      <a:pt x="281940" y="301943"/>
                    </a:moveTo>
                    <a:cubicBezTo>
                      <a:pt x="288227" y="299561"/>
                      <a:pt x="294227" y="295847"/>
                      <a:pt x="298799" y="290798"/>
                    </a:cubicBezTo>
                    <a:cubicBezTo>
                      <a:pt x="301847" y="287465"/>
                      <a:pt x="304324" y="283559"/>
                      <a:pt x="306134" y="279178"/>
                    </a:cubicBezTo>
                    <a:cubicBezTo>
                      <a:pt x="307848" y="283559"/>
                      <a:pt x="310420" y="287465"/>
                      <a:pt x="313468" y="290798"/>
                    </a:cubicBezTo>
                    <a:cubicBezTo>
                      <a:pt x="318135" y="295942"/>
                      <a:pt x="324041" y="299561"/>
                      <a:pt x="330327" y="301943"/>
                    </a:cubicBezTo>
                    <a:cubicBezTo>
                      <a:pt x="324041" y="304324"/>
                      <a:pt x="318040" y="308039"/>
                      <a:pt x="313468" y="313087"/>
                    </a:cubicBezTo>
                    <a:cubicBezTo>
                      <a:pt x="310420" y="316421"/>
                      <a:pt x="307943" y="320326"/>
                      <a:pt x="306134" y="324707"/>
                    </a:cubicBezTo>
                    <a:cubicBezTo>
                      <a:pt x="304419" y="320326"/>
                      <a:pt x="301847" y="316421"/>
                      <a:pt x="298799" y="313087"/>
                    </a:cubicBezTo>
                    <a:cubicBezTo>
                      <a:pt x="294132" y="307943"/>
                      <a:pt x="288227" y="304324"/>
                      <a:pt x="281940" y="301943"/>
                    </a:cubicBezTo>
                    <a:close/>
                    <a:moveTo>
                      <a:pt x="459581" y="205359"/>
                    </a:moveTo>
                    <a:cubicBezTo>
                      <a:pt x="463391" y="209455"/>
                      <a:pt x="467392" y="214789"/>
                      <a:pt x="469011" y="221837"/>
                    </a:cubicBezTo>
                    <a:cubicBezTo>
                      <a:pt x="469773" y="225362"/>
                      <a:pt x="469964" y="229267"/>
                      <a:pt x="469011" y="233172"/>
                    </a:cubicBezTo>
                    <a:cubicBezTo>
                      <a:pt x="468059" y="237077"/>
                      <a:pt x="465963" y="240887"/>
                      <a:pt x="462439" y="243554"/>
                    </a:cubicBezTo>
                    <a:cubicBezTo>
                      <a:pt x="459962" y="245459"/>
                      <a:pt x="456819" y="246602"/>
                      <a:pt x="453866" y="246602"/>
                    </a:cubicBezTo>
                    <a:cubicBezTo>
                      <a:pt x="450914" y="246602"/>
                      <a:pt x="448151" y="245364"/>
                      <a:pt x="446246" y="243459"/>
                    </a:cubicBezTo>
                    <a:cubicBezTo>
                      <a:pt x="443960" y="241268"/>
                      <a:pt x="443008" y="238506"/>
                      <a:pt x="443103" y="236696"/>
                    </a:cubicBezTo>
                    <a:cubicBezTo>
                      <a:pt x="443103" y="234887"/>
                      <a:pt x="443865" y="233458"/>
                      <a:pt x="444151" y="232696"/>
                    </a:cubicBezTo>
                    <a:cubicBezTo>
                      <a:pt x="444913" y="230981"/>
                      <a:pt x="445484" y="229362"/>
                      <a:pt x="446151" y="227838"/>
                    </a:cubicBezTo>
                    <a:cubicBezTo>
                      <a:pt x="446723" y="226314"/>
                      <a:pt x="447580" y="224790"/>
                      <a:pt x="447294" y="223266"/>
                    </a:cubicBezTo>
                    <a:cubicBezTo>
                      <a:pt x="447008" y="221837"/>
                      <a:pt x="445199" y="220599"/>
                      <a:pt x="442150" y="221266"/>
                    </a:cubicBezTo>
                    <a:cubicBezTo>
                      <a:pt x="439198" y="221837"/>
                      <a:pt x="435578" y="224504"/>
                      <a:pt x="433959" y="228695"/>
                    </a:cubicBezTo>
                    <a:cubicBezTo>
                      <a:pt x="433292" y="230410"/>
                      <a:pt x="432340" y="234029"/>
                      <a:pt x="433578" y="238506"/>
                    </a:cubicBezTo>
                    <a:cubicBezTo>
                      <a:pt x="434721" y="242888"/>
                      <a:pt x="438150" y="246983"/>
                      <a:pt x="442341" y="249079"/>
                    </a:cubicBezTo>
                    <a:cubicBezTo>
                      <a:pt x="445961" y="250984"/>
                      <a:pt x="450151" y="251746"/>
                      <a:pt x="454152" y="251174"/>
                    </a:cubicBezTo>
                    <a:cubicBezTo>
                      <a:pt x="458057" y="250603"/>
                      <a:pt x="461677" y="248888"/>
                      <a:pt x="464725" y="246602"/>
                    </a:cubicBezTo>
                    <a:cubicBezTo>
                      <a:pt x="469011" y="243269"/>
                      <a:pt x="471583" y="238601"/>
                      <a:pt x="472535" y="234029"/>
                    </a:cubicBezTo>
                    <a:cubicBezTo>
                      <a:pt x="473583" y="229457"/>
                      <a:pt x="473297" y="224981"/>
                      <a:pt x="472345" y="221075"/>
                    </a:cubicBezTo>
                    <a:cubicBezTo>
                      <a:pt x="470345" y="213169"/>
                      <a:pt x="465773" y="207455"/>
                      <a:pt x="461582" y="203264"/>
                    </a:cubicBezTo>
                    <a:cubicBezTo>
                      <a:pt x="459391" y="201168"/>
                      <a:pt x="457200" y="199358"/>
                      <a:pt x="455105" y="197834"/>
                    </a:cubicBezTo>
                    <a:cubicBezTo>
                      <a:pt x="467011" y="203168"/>
                      <a:pt x="477774" y="209264"/>
                      <a:pt x="486823" y="216218"/>
                    </a:cubicBezTo>
                    <a:cubicBezTo>
                      <a:pt x="496919" y="223838"/>
                      <a:pt x="504825" y="232601"/>
                      <a:pt x="510445" y="241744"/>
                    </a:cubicBezTo>
                    <a:cubicBezTo>
                      <a:pt x="516065" y="250889"/>
                      <a:pt x="519113" y="260509"/>
                      <a:pt x="519017" y="269367"/>
                    </a:cubicBezTo>
                    <a:cubicBezTo>
                      <a:pt x="518922" y="278225"/>
                      <a:pt x="515779" y="286226"/>
                      <a:pt x="510731" y="291465"/>
                    </a:cubicBezTo>
                    <a:cubicBezTo>
                      <a:pt x="505682" y="296799"/>
                      <a:pt x="499110" y="299466"/>
                      <a:pt x="493205" y="299561"/>
                    </a:cubicBezTo>
                    <a:cubicBezTo>
                      <a:pt x="487204" y="299752"/>
                      <a:pt x="482156" y="297180"/>
                      <a:pt x="478631" y="293846"/>
                    </a:cubicBezTo>
                    <a:cubicBezTo>
                      <a:pt x="475107" y="290513"/>
                      <a:pt x="473202" y="286512"/>
                      <a:pt x="472821" y="282797"/>
                    </a:cubicBezTo>
                    <a:cubicBezTo>
                      <a:pt x="472345" y="279083"/>
                      <a:pt x="473297" y="275844"/>
                      <a:pt x="474631" y="273272"/>
                    </a:cubicBezTo>
                    <a:cubicBezTo>
                      <a:pt x="475964" y="270701"/>
                      <a:pt x="477584" y="268891"/>
                      <a:pt x="479108" y="267557"/>
                    </a:cubicBezTo>
                    <a:cubicBezTo>
                      <a:pt x="482251" y="264986"/>
                      <a:pt x="484823" y="264319"/>
                      <a:pt x="486347" y="264033"/>
                    </a:cubicBezTo>
                    <a:cubicBezTo>
                      <a:pt x="487871" y="263843"/>
                      <a:pt x="488347" y="263747"/>
                      <a:pt x="488347" y="263747"/>
                    </a:cubicBezTo>
                    <a:cubicBezTo>
                      <a:pt x="488347" y="263747"/>
                      <a:pt x="487871" y="263747"/>
                      <a:pt x="486347" y="263747"/>
                    </a:cubicBezTo>
                    <a:cubicBezTo>
                      <a:pt x="484823" y="263843"/>
                      <a:pt x="482060" y="264319"/>
                      <a:pt x="478536" y="266795"/>
                    </a:cubicBezTo>
                    <a:cubicBezTo>
                      <a:pt x="476822" y="268034"/>
                      <a:pt x="474917" y="269843"/>
                      <a:pt x="473393" y="272510"/>
                    </a:cubicBezTo>
                    <a:cubicBezTo>
                      <a:pt x="471869" y="275177"/>
                      <a:pt x="470535" y="278702"/>
                      <a:pt x="470821" y="282988"/>
                    </a:cubicBezTo>
                    <a:cubicBezTo>
                      <a:pt x="471107" y="287179"/>
                      <a:pt x="473012" y="291846"/>
                      <a:pt x="476822" y="295751"/>
                    </a:cubicBezTo>
                    <a:cubicBezTo>
                      <a:pt x="479298" y="298323"/>
                      <a:pt x="482727" y="300514"/>
                      <a:pt x="486823" y="301752"/>
                    </a:cubicBezTo>
                    <a:cubicBezTo>
                      <a:pt x="482727" y="302990"/>
                      <a:pt x="479298" y="305181"/>
                      <a:pt x="476822" y="307753"/>
                    </a:cubicBezTo>
                    <a:cubicBezTo>
                      <a:pt x="473012" y="311658"/>
                      <a:pt x="471107" y="316325"/>
                      <a:pt x="470821" y="320516"/>
                    </a:cubicBezTo>
                    <a:cubicBezTo>
                      <a:pt x="470535" y="324803"/>
                      <a:pt x="471773" y="328327"/>
                      <a:pt x="473393" y="330994"/>
                    </a:cubicBezTo>
                    <a:cubicBezTo>
                      <a:pt x="474917" y="333661"/>
                      <a:pt x="476822" y="335471"/>
                      <a:pt x="478536" y="336709"/>
                    </a:cubicBezTo>
                    <a:cubicBezTo>
                      <a:pt x="482060" y="339185"/>
                      <a:pt x="484823" y="339566"/>
                      <a:pt x="486347" y="339757"/>
                    </a:cubicBezTo>
                    <a:cubicBezTo>
                      <a:pt x="487871" y="339757"/>
                      <a:pt x="488347" y="339757"/>
                      <a:pt x="488347" y="339757"/>
                    </a:cubicBezTo>
                    <a:cubicBezTo>
                      <a:pt x="488347" y="339757"/>
                      <a:pt x="487871" y="339757"/>
                      <a:pt x="486347" y="339471"/>
                    </a:cubicBezTo>
                    <a:cubicBezTo>
                      <a:pt x="484918" y="339185"/>
                      <a:pt x="482251" y="338519"/>
                      <a:pt x="479108" y="335947"/>
                    </a:cubicBezTo>
                    <a:cubicBezTo>
                      <a:pt x="477584" y="334613"/>
                      <a:pt x="475964" y="332804"/>
                      <a:pt x="474631" y="330232"/>
                    </a:cubicBezTo>
                    <a:cubicBezTo>
                      <a:pt x="473297" y="327755"/>
                      <a:pt x="472345" y="324422"/>
                      <a:pt x="472821" y="320707"/>
                    </a:cubicBezTo>
                    <a:cubicBezTo>
                      <a:pt x="473297" y="316992"/>
                      <a:pt x="475107" y="312992"/>
                      <a:pt x="478631" y="309658"/>
                    </a:cubicBezTo>
                    <a:cubicBezTo>
                      <a:pt x="482060" y="306324"/>
                      <a:pt x="487204" y="303752"/>
                      <a:pt x="493205" y="303943"/>
                    </a:cubicBezTo>
                    <a:cubicBezTo>
                      <a:pt x="499110" y="304038"/>
                      <a:pt x="505778" y="306800"/>
                      <a:pt x="510731" y="312039"/>
                    </a:cubicBezTo>
                    <a:cubicBezTo>
                      <a:pt x="515779" y="317278"/>
                      <a:pt x="518922" y="325279"/>
                      <a:pt x="519017" y="334137"/>
                    </a:cubicBezTo>
                    <a:cubicBezTo>
                      <a:pt x="519208" y="342995"/>
                      <a:pt x="516065" y="352616"/>
                      <a:pt x="510445" y="361760"/>
                    </a:cubicBezTo>
                    <a:cubicBezTo>
                      <a:pt x="504825" y="370904"/>
                      <a:pt x="496919" y="379667"/>
                      <a:pt x="486823" y="387287"/>
                    </a:cubicBezTo>
                    <a:cubicBezTo>
                      <a:pt x="477774" y="394240"/>
                      <a:pt x="467011" y="400336"/>
                      <a:pt x="455105" y="405670"/>
                    </a:cubicBezTo>
                    <a:cubicBezTo>
                      <a:pt x="457200" y="404146"/>
                      <a:pt x="459391" y="402336"/>
                      <a:pt x="461582" y="400241"/>
                    </a:cubicBezTo>
                    <a:cubicBezTo>
                      <a:pt x="465773" y="396050"/>
                      <a:pt x="470249" y="390335"/>
                      <a:pt x="472345" y="382429"/>
                    </a:cubicBezTo>
                    <a:cubicBezTo>
                      <a:pt x="473297" y="378524"/>
                      <a:pt x="473583" y="374047"/>
                      <a:pt x="472535" y="369475"/>
                    </a:cubicBezTo>
                    <a:cubicBezTo>
                      <a:pt x="471488" y="364903"/>
                      <a:pt x="468916" y="360236"/>
                      <a:pt x="464725" y="356902"/>
                    </a:cubicBezTo>
                    <a:cubicBezTo>
                      <a:pt x="461677" y="354521"/>
                      <a:pt x="458153" y="352901"/>
                      <a:pt x="454152" y="352330"/>
                    </a:cubicBezTo>
                    <a:cubicBezTo>
                      <a:pt x="450151" y="351758"/>
                      <a:pt x="446056" y="352520"/>
                      <a:pt x="442341" y="354425"/>
                    </a:cubicBezTo>
                    <a:cubicBezTo>
                      <a:pt x="438150" y="356521"/>
                      <a:pt x="434721" y="360617"/>
                      <a:pt x="433578" y="364998"/>
                    </a:cubicBezTo>
                    <a:cubicBezTo>
                      <a:pt x="432340" y="369475"/>
                      <a:pt x="433292" y="373094"/>
                      <a:pt x="433959" y="374809"/>
                    </a:cubicBezTo>
                    <a:cubicBezTo>
                      <a:pt x="435578" y="379000"/>
                      <a:pt x="439198" y="381762"/>
                      <a:pt x="442150" y="382238"/>
                    </a:cubicBezTo>
                    <a:cubicBezTo>
                      <a:pt x="445199" y="382810"/>
                      <a:pt x="447008" y="381572"/>
                      <a:pt x="447294" y="380238"/>
                    </a:cubicBezTo>
                    <a:cubicBezTo>
                      <a:pt x="447580" y="378714"/>
                      <a:pt x="446723" y="377190"/>
                      <a:pt x="446151" y="375666"/>
                    </a:cubicBezTo>
                    <a:cubicBezTo>
                      <a:pt x="445484" y="374142"/>
                      <a:pt x="444818" y="372523"/>
                      <a:pt x="444151" y="370808"/>
                    </a:cubicBezTo>
                    <a:cubicBezTo>
                      <a:pt x="443865" y="370046"/>
                      <a:pt x="443103" y="368713"/>
                      <a:pt x="443103" y="366808"/>
                    </a:cubicBezTo>
                    <a:cubicBezTo>
                      <a:pt x="443103" y="364998"/>
                      <a:pt x="443960" y="362236"/>
                      <a:pt x="446246" y="360045"/>
                    </a:cubicBezTo>
                    <a:cubicBezTo>
                      <a:pt x="448151" y="358140"/>
                      <a:pt x="451009" y="356902"/>
                      <a:pt x="453866" y="356902"/>
                    </a:cubicBezTo>
                    <a:cubicBezTo>
                      <a:pt x="456819" y="356902"/>
                      <a:pt x="459962" y="358045"/>
                      <a:pt x="462439" y="359950"/>
                    </a:cubicBezTo>
                    <a:cubicBezTo>
                      <a:pt x="465963" y="362617"/>
                      <a:pt x="468059" y="366427"/>
                      <a:pt x="469011" y="370332"/>
                    </a:cubicBezTo>
                    <a:cubicBezTo>
                      <a:pt x="469964" y="374237"/>
                      <a:pt x="469868" y="378143"/>
                      <a:pt x="469011" y="381667"/>
                    </a:cubicBezTo>
                    <a:cubicBezTo>
                      <a:pt x="467392" y="388715"/>
                      <a:pt x="463391" y="394145"/>
                      <a:pt x="459581" y="398145"/>
                    </a:cubicBezTo>
                    <a:cubicBezTo>
                      <a:pt x="453009" y="404813"/>
                      <a:pt x="446723" y="408527"/>
                      <a:pt x="441960" y="411099"/>
                    </a:cubicBezTo>
                    <a:cubicBezTo>
                      <a:pt x="439484" y="402812"/>
                      <a:pt x="436436" y="393764"/>
                      <a:pt x="432435" y="383762"/>
                    </a:cubicBezTo>
                    <a:cubicBezTo>
                      <a:pt x="426339" y="368903"/>
                      <a:pt x="418052" y="352044"/>
                      <a:pt x="405194" y="334899"/>
                    </a:cubicBezTo>
                    <a:cubicBezTo>
                      <a:pt x="398717" y="326422"/>
                      <a:pt x="391097" y="317468"/>
                      <a:pt x="380810" y="310134"/>
                    </a:cubicBezTo>
                    <a:cubicBezTo>
                      <a:pt x="375952" y="306705"/>
                      <a:pt x="370332" y="303657"/>
                      <a:pt x="364141" y="301466"/>
                    </a:cubicBezTo>
                    <a:cubicBezTo>
                      <a:pt x="370332" y="299371"/>
                      <a:pt x="375952" y="296323"/>
                      <a:pt x="380810" y="292799"/>
                    </a:cubicBezTo>
                    <a:cubicBezTo>
                      <a:pt x="391097" y="285464"/>
                      <a:pt x="398717" y="276511"/>
                      <a:pt x="405194" y="268034"/>
                    </a:cubicBezTo>
                    <a:cubicBezTo>
                      <a:pt x="418052" y="250889"/>
                      <a:pt x="426339" y="234029"/>
                      <a:pt x="432435" y="219170"/>
                    </a:cubicBezTo>
                    <a:cubicBezTo>
                      <a:pt x="436436" y="209264"/>
                      <a:pt x="439484" y="200216"/>
                      <a:pt x="441960" y="191834"/>
                    </a:cubicBezTo>
                    <a:cubicBezTo>
                      <a:pt x="446723" y="194501"/>
                      <a:pt x="453009" y="198120"/>
                      <a:pt x="459581" y="204788"/>
                    </a:cubicBezTo>
                    <a:close/>
                    <a:moveTo>
                      <a:pt x="331089" y="140399"/>
                    </a:moveTo>
                    <a:cubicBezTo>
                      <a:pt x="331661" y="140970"/>
                      <a:pt x="332232" y="141446"/>
                      <a:pt x="332804" y="142018"/>
                    </a:cubicBezTo>
                    <a:cubicBezTo>
                      <a:pt x="333280" y="142589"/>
                      <a:pt x="333661" y="142970"/>
                      <a:pt x="334232" y="143637"/>
                    </a:cubicBezTo>
                    <a:cubicBezTo>
                      <a:pt x="336614" y="146209"/>
                      <a:pt x="339471" y="149257"/>
                      <a:pt x="342900" y="153067"/>
                    </a:cubicBezTo>
                    <a:cubicBezTo>
                      <a:pt x="346329" y="156781"/>
                      <a:pt x="350711" y="161068"/>
                      <a:pt x="355092" y="166306"/>
                    </a:cubicBezTo>
                    <a:cubicBezTo>
                      <a:pt x="359378" y="171545"/>
                      <a:pt x="364046" y="178213"/>
                      <a:pt x="364522" y="186785"/>
                    </a:cubicBezTo>
                    <a:cubicBezTo>
                      <a:pt x="364808" y="191072"/>
                      <a:pt x="364046" y="195644"/>
                      <a:pt x="361855" y="199835"/>
                    </a:cubicBezTo>
                    <a:cubicBezTo>
                      <a:pt x="359759" y="204026"/>
                      <a:pt x="356045" y="207740"/>
                      <a:pt x="351092" y="209836"/>
                    </a:cubicBezTo>
                    <a:cubicBezTo>
                      <a:pt x="347663" y="211360"/>
                      <a:pt x="343757" y="211741"/>
                      <a:pt x="340328" y="210788"/>
                    </a:cubicBezTo>
                    <a:cubicBezTo>
                      <a:pt x="336899" y="209931"/>
                      <a:pt x="333851" y="207740"/>
                      <a:pt x="331946" y="205073"/>
                    </a:cubicBezTo>
                    <a:cubicBezTo>
                      <a:pt x="329756" y="202025"/>
                      <a:pt x="329089" y="198596"/>
                      <a:pt x="329375" y="196215"/>
                    </a:cubicBezTo>
                    <a:cubicBezTo>
                      <a:pt x="329565" y="193739"/>
                      <a:pt x="330422" y="192024"/>
                      <a:pt x="330803" y="191072"/>
                    </a:cubicBezTo>
                    <a:cubicBezTo>
                      <a:pt x="331661" y="188786"/>
                      <a:pt x="332232" y="186690"/>
                      <a:pt x="332804" y="184594"/>
                    </a:cubicBezTo>
                    <a:cubicBezTo>
                      <a:pt x="333280" y="182499"/>
                      <a:pt x="333851" y="180308"/>
                      <a:pt x="332994" y="178499"/>
                    </a:cubicBezTo>
                    <a:cubicBezTo>
                      <a:pt x="332232" y="176689"/>
                      <a:pt x="329756" y="175641"/>
                      <a:pt x="326326" y="176689"/>
                    </a:cubicBezTo>
                    <a:cubicBezTo>
                      <a:pt x="322898" y="177641"/>
                      <a:pt x="318992" y="181166"/>
                      <a:pt x="317183" y="186214"/>
                    </a:cubicBezTo>
                    <a:cubicBezTo>
                      <a:pt x="316421" y="188309"/>
                      <a:pt x="315563" y="192500"/>
                      <a:pt x="316611" y="197739"/>
                    </a:cubicBezTo>
                    <a:cubicBezTo>
                      <a:pt x="317659" y="202978"/>
                      <a:pt x="321183" y="208312"/>
                      <a:pt x="325755" y="211646"/>
                    </a:cubicBezTo>
                    <a:cubicBezTo>
                      <a:pt x="329851" y="214598"/>
                      <a:pt x="334518" y="216408"/>
                      <a:pt x="339281" y="216884"/>
                    </a:cubicBezTo>
                    <a:cubicBezTo>
                      <a:pt x="344138" y="217361"/>
                      <a:pt x="348901" y="216408"/>
                      <a:pt x="353092" y="214503"/>
                    </a:cubicBezTo>
                    <a:cubicBezTo>
                      <a:pt x="359093" y="211836"/>
                      <a:pt x="363569" y="207169"/>
                      <a:pt x="366141" y="202025"/>
                    </a:cubicBezTo>
                    <a:cubicBezTo>
                      <a:pt x="368713" y="196882"/>
                      <a:pt x="369475" y="191357"/>
                      <a:pt x="368999" y="186404"/>
                    </a:cubicBezTo>
                    <a:cubicBezTo>
                      <a:pt x="368141" y="176213"/>
                      <a:pt x="362617" y="168974"/>
                      <a:pt x="357950" y="163640"/>
                    </a:cubicBezTo>
                    <a:cubicBezTo>
                      <a:pt x="354901" y="160306"/>
                      <a:pt x="352139" y="157544"/>
                      <a:pt x="349472" y="155067"/>
                    </a:cubicBezTo>
                    <a:cubicBezTo>
                      <a:pt x="351473" y="156305"/>
                      <a:pt x="353378" y="157544"/>
                      <a:pt x="355378" y="158782"/>
                    </a:cubicBezTo>
                    <a:cubicBezTo>
                      <a:pt x="367856" y="165926"/>
                      <a:pt x="380429" y="171069"/>
                      <a:pt x="392525" y="175451"/>
                    </a:cubicBezTo>
                    <a:cubicBezTo>
                      <a:pt x="395383" y="176879"/>
                      <a:pt x="398621" y="178499"/>
                      <a:pt x="402146" y="180499"/>
                    </a:cubicBezTo>
                    <a:cubicBezTo>
                      <a:pt x="406527" y="183071"/>
                      <a:pt x="411480" y="186690"/>
                      <a:pt x="413957" y="192596"/>
                    </a:cubicBezTo>
                    <a:cubicBezTo>
                      <a:pt x="415195" y="195548"/>
                      <a:pt x="415862" y="198977"/>
                      <a:pt x="415385" y="202502"/>
                    </a:cubicBezTo>
                    <a:cubicBezTo>
                      <a:pt x="414909" y="206026"/>
                      <a:pt x="413290" y="209550"/>
                      <a:pt x="410337" y="212312"/>
                    </a:cubicBezTo>
                    <a:cubicBezTo>
                      <a:pt x="408242" y="214217"/>
                      <a:pt x="405575" y="215551"/>
                      <a:pt x="403003" y="215741"/>
                    </a:cubicBezTo>
                    <a:cubicBezTo>
                      <a:pt x="400336" y="215932"/>
                      <a:pt x="397669" y="215170"/>
                      <a:pt x="395669" y="213741"/>
                    </a:cubicBezTo>
                    <a:cubicBezTo>
                      <a:pt x="393287" y="212122"/>
                      <a:pt x="392049" y="209836"/>
                      <a:pt x="391573" y="208121"/>
                    </a:cubicBezTo>
                    <a:cubicBezTo>
                      <a:pt x="391097" y="206312"/>
                      <a:pt x="391287" y="204883"/>
                      <a:pt x="391287" y="204121"/>
                    </a:cubicBezTo>
                    <a:cubicBezTo>
                      <a:pt x="391287" y="202311"/>
                      <a:pt x="391287" y="200692"/>
                      <a:pt x="391097" y="199073"/>
                    </a:cubicBezTo>
                    <a:cubicBezTo>
                      <a:pt x="390906" y="197453"/>
                      <a:pt x="390716" y="195834"/>
                      <a:pt x="389668" y="194691"/>
                    </a:cubicBezTo>
                    <a:cubicBezTo>
                      <a:pt x="388715" y="193643"/>
                      <a:pt x="386620" y="193453"/>
                      <a:pt x="384524" y="195072"/>
                    </a:cubicBezTo>
                    <a:cubicBezTo>
                      <a:pt x="382334" y="196596"/>
                      <a:pt x="380429" y="200120"/>
                      <a:pt x="380429" y="204121"/>
                    </a:cubicBezTo>
                    <a:cubicBezTo>
                      <a:pt x="380429" y="205740"/>
                      <a:pt x="380810" y="208979"/>
                      <a:pt x="382905" y="212408"/>
                    </a:cubicBezTo>
                    <a:cubicBezTo>
                      <a:pt x="385000" y="215837"/>
                      <a:pt x="388811" y="218789"/>
                      <a:pt x="392906" y="219932"/>
                    </a:cubicBezTo>
                    <a:cubicBezTo>
                      <a:pt x="396526" y="220980"/>
                      <a:pt x="400241" y="221075"/>
                      <a:pt x="403765" y="220218"/>
                    </a:cubicBezTo>
                    <a:cubicBezTo>
                      <a:pt x="407289" y="219361"/>
                      <a:pt x="410432" y="217456"/>
                      <a:pt x="412909" y="215075"/>
                    </a:cubicBezTo>
                    <a:cubicBezTo>
                      <a:pt x="416433" y="211741"/>
                      <a:pt x="418529" y="207264"/>
                      <a:pt x="419005" y="202978"/>
                    </a:cubicBezTo>
                    <a:cubicBezTo>
                      <a:pt x="419481" y="198692"/>
                      <a:pt x="418624" y="194596"/>
                      <a:pt x="417100" y="191167"/>
                    </a:cubicBezTo>
                    <a:cubicBezTo>
                      <a:pt x="414909" y="186404"/>
                      <a:pt x="411480" y="183166"/>
                      <a:pt x="408146" y="180785"/>
                    </a:cubicBezTo>
                    <a:cubicBezTo>
                      <a:pt x="417671" y="183928"/>
                      <a:pt x="426720" y="186976"/>
                      <a:pt x="435388" y="190119"/>
                    </a:cubicBezTo>
                    <a:cubicBezTo>
                      <a:pt x="432625" y="198215"/>
                      <a:pt x="429292" y="207074"/>
                      <a:pt x="425006" y="216694"/>
                    </a:cubicBezTo>
                    <a:cubicBezTo>
                      <a:pt x="418624" y="230981"/>
                      <a:pt x="410242" y="246983"/>
                      <a:pt x="397669" y="263081"/>
                    </a:cubicBezTo>
                    <a:cubicBezTo>
                      <a:pt x="391382" y="271082"/>
                      <a:pt x="384143" y="279178"/>
                      <a:pt x="374999" y="285464"/>
                    </a:cubicBezTo>
                    <a:cubicBezTo>
                      <a:pt x="366046" y="291751"/>
                      <a:pt x="354616" y="296037"/>
                      <a:pt x="342805" y="294894"/>
                    </a:cubicBezTo>
                    <a:cubicBezTo>
                      <a:pt x="334423" y="294227"/>
                      <a:pt x="326898" y="289655"/>
                      <a:pt x="322421" y="283178"/>
                    </a:cubicBezTo>
                    <a:cubicBezTo>
                      <a:pt x="317945" y="276701"/>
                      <a:pt x="317659" y="269081"/>
                      <a:pt x="320897" y="263271"/>
                    </a:cubicBezTo>
                    <a:cubicBezTo>
                      <a:pt x="322707" y="260033"/>
                      <a:pt x="325374" y="257461"/>
                      <a:pt x="327946" y="256032"/>
                    </a:cubicBezTo>
                    <a:cubicBezTo>
                      <a:pt x="330518" y="254603"/>
                      <a:pt x="333280" y="254127"/>
                      <a:pt x="335756" y="254127"/>
                    </a:cubicBezTo>
                    <a:cubicBezTo>
                      <a:pt x="340805" y="254127"/>
                      <a:pt x="349187" y="255937"/>
                      <a:pt x="356140" y="265557"/>
                    </a:cubicBezTo>
                    <a:cubicBezTo>
                      <a:pt x="357092" y="267176"/>
                      <a:pt x="357854" y="269081"/>
                      <a:pt x="359283" y="270510"/>
                    </a:cubicBezTo>
                    <a:cubicBezTo>
                      <a:pt x="360617" y="271844"/>
                      <a:pt x="362807" y="272606"/>
                      <a:pt x="365474" y="271558"/>
                    </a:cubicBezTo>
                    <a:cubicBezTo>
                      <a:pt x="368141" y="270605"/>
                      <a:pt x="371189" y="267653"/>
                      <a:pt x="372904" y="263081"/>
                    </a:cubicBezTo>
                    <a:cubicBezTo>
                      <a:pt x="373761" y="260794"/>
                      <a:pt x="374237" y="258128"/>
                      <a:pt x="374142" y="255175"/>
                    </a:cubicBezTo>
                    <a:cubicBezTo>
                      <a:pt x="374047" y="252127"/>
                      <a:pt x="373285" y="248984"/>
                      <a:pt x="371951" y="246031"/>
                    </a:cubicBezTo>
                    <a:cubicBezTo>
                      <a:pt x="369284" y="240030"/>
                      <a:pt x="364426" y="234982"/>
                      <a:pt x="358521" y="231839"/>
                    </a:cubicBezTo>
                    <a:cubicBezTo>
                      <a:pt x="353663" y="229076"/>
                      <a:pt x="342805" y="225933"/>
                      <a:pt x="330803" y="229362"/>
                    </a:cubicBezTo>
                    <a:cubicBezTo>
                      <a:pt x="324898" y="231077"/>
                      <a:pt x="318611" y="234315"/>
                      <a:pt x="313563" y="239554"/>
                    </a:cubicBezTo>
                    <a:cubicBezTo>
                      <a:pt x="310039" y="243173"/>
                      <a:pt x="307467" y="247460"/>
                      <a:pt x="305657" y="252031"/>
                    </a:cubicBezTo>
                    <a:cubicBezTo>
                      <a:pt x="303848" y="247460"/>
                      <a:pt x="301276" y="243078"/>
                      <a:pt x="297752" y="239554"/>
                    </a:cubicBezTo>
                    <a:cubicBezTo>
                      <a:pt x="292799" y="234410"/>
                      <a:pt x="286512" y="231077"/>
                      <a:pt x="280511" y="229362"/>
                    </a:cubicBezTo>
                    <a:cubicBezTo>
                      <a:pt x="268415" y="225933"/>
                      <a:pt x="257651" y="229076"/>
                      <a:pt x="252794" y="231839"/>
                    </a:cubicBezTo>
                    <a:cubicBezTo>
                      <a:pt x="246888" y="234982"/>
                      <a:pt x="241935" y="240030"/>
                      <a:pt x="239363" y="246031"/>
                    </a:cubicBezTo>
                    <a:cubicBezTo>
                      <a:pt x="238030" y="248984"/>
                      <a:pt x="237268" y="252127"/>
                      <a:pt x="237173" y="255175"/>
                    </a:cubicBezTo>
                    <a:cubicBezTo>
                      <a:pt x="237173" y="258128"/>
                      <a:pt x="237554" y="260794"/>
                      <a:pt x="238411" y="263081"/>
                    </a:cubicBezTo>
                    <a:cubicBezTo>
                      <a:pt x="240125" y="267653"/>
                      <a:pt x="243173" y="270510"/>
                      <a:pt x="245840" y="271558"/>
                    </a:cubicBezTo>
                    <a:cubicBezTo>
                      <a:pt x="248507" y="272606"/>
                      <a:pt x="250698" y="271844"/>
                      <a:pt x="252031" y="270510"/>
                    </a:cubicBezTo>
                    <a:cubicBezTo>
                      <a:pt x="253460" y="269081"/>
                      <a:pt x="254222" y="267272"/>
                      <a:pt x="255175" y="265557"/>
                    </a:cubicBezTo>
                    <a:cubicBezTo>
                      <a:pt x="262223" y="255937"/>
                      <a:pt x="270510" y="254222"/>
                      <a:pt x="275558" y="254127"/>
                    </a:cubicBezTo>
                    <a:cubicBezTo>
                      <a:pt x="278035" y="254127"/>
                      <a:pt x="280797" y="254603"/>
                      <a:pt x="283369" y="256032"/>
                    </a:cubicBezTo>
                    <a:cubicBezTo>
                      <a:pt x="286036" y="257461"/>
                      <a:pt x="288608" y="259937"/>
                      <a:pt x="290417" y="263271"/>
                    </a:cubicBezTo>
                    <a:cubicBezTo>
                      <a:pt x="293751" y="268986"/>
                      <a:pt x="293465" y="276606"/>
                      <a:pt x="288893" y="283178"/>
                    </a:cubicBezTo>
                    <a:cubicBezTo>
                      <a:pt x="284417" y="289655"/>
                      <a:pt x="276892" y="294132"/>
                      <a:pt x="268510" y="294894"/>
                    </a:cubicBezTo>
                    <a:cubicBezTo>
                      <a:pt x="256699" y="296037"/>
                      <a:pt x="245269" y="291751"/>
                      <a:pt x="236315" y="285464"/>
                    </a:cubicBezTo>
                    <a:cubicBezTo>
                      <a:pt x="227171" y="279178"/>
                      <a:pt x="219932" y="271082"/>
                      <a:pt x="213646" y="263081"/>
                    </a:cubicBezTo>
                    <a:cubicBezTo>
                      <a:pt x="201073" y="246983"/>
                      <a:pt x="192691" y="230981"/>
                      <a:pt x="186309" y="216694"/>
                    </a:cubicBezTo>
                    <a:cubicBezTo>
                      <a:pt x="182023" y="207074"/>
                      <a:pt x="178689" y="198215"/>
                      <a:pt x="175927" y="190119"/>
                    </a:cubicBezTo>
                    <a:cubicBezTo>
                      <a:pt x="184594" y="186976"/>
                      <a:pt x="193643" y="184023"/>
                      <a:pt x="203168" y="180785"/>
                    </a:cubicBezTo>
                    <a:cubicBezTo>
                      <a:pt x="199739" y="183166"/>
                      <a:pt x="196310" y="186404"/>
                      <a:pt x="194215" y="191167"/>
                    </a:cubicBezTo>
                    <a:cubicBezTo>
                      <a:pt x="192691" y="194596"/>
                      <a:pt x="191834" y="198596"/>
                      <a:pt x="192310" y="202978"/>
                    </a:cubicBezTo>
                    <a:cubicBezTo>
                      <a:pt x="192786" y="207264"/>
                      <a:pt x="194881" y="211741"/>
                      <a:pt x="198406" y="215075"/>
                    </a:cubicBezTo>
                    <a:cubicBezTo>
                      <a:pt x="200978" y="217456"/>
                      <a:pt x="204026" y="219361"/>
                      <a:pt x="207550" y="220218"/>
                    </a:cubicBezTo>
                    <a:cubicBezTo>
                      <a:pt x="211074" y="221075"/>
                      <a:pt x="214789" y="220980"/>
                      <a:pt x="218408" y="219932"/>
                    </a:cubicBezTo>
                    <a:cubicBezTo>
                      <a:pt x="222504" y="218789"/>
                      <a:pt x="226314" y="215837"/>
                      <a:pt x="228410" y="212408"/>
                    </a:cubicBezTo>
                    <a:cubicBezTo>
                      <a:pt x="230505" y="208979"/>
                      <a:pt x="230886" y="205740"/>
                      <a:pt x="230886" y="204121"/>
                    </a:cubicBezTo>
                    <a:cubicBezTo>
                      <a:pt x="230886" y="200120"/>
                      <a:pt x="228981" y="196691"/>
                      <a:pt x="226790" y="195072"/>
                    </a:cubicBezTo>
                    <a:cubicBezTo>
                      <a:pt x="224600" y="193453"/>
                      <a:pt x="222599" y="193548"/>
                      <a:pt x="221647" y="194691"/>
                    </a:cubicBezTo>
                    <a:cubicBezTo>
                      <a:pt x="220599" y="195834"/>
                      <a:pt x="220409" y="197453"/>
                      <a:pt x="220218" y="199073"/>
                    </a:cubicBezTo>
                    <a:cubicBezTo>
                      <a:pt x="220028" y="200692"/>
                      <a:pt x="219932" y="202311"/>
                      <a:pt x="220028" y="204121"/>
                    </a:cubicBezTo>
                    <a:cubicBezTo>
                      <a:pt x="220028" y="204883"/>
                      <a:pt x="220218" y="206312"/>
                      <a:pt x="219742" y="208121"/>
                    </a:cubicBezTo>
                    <a:cubicBezTo>
                      <a:pt x="219361" y="209836"/>
                      <a:pt x="218027" y="212122"/>
                      <a:pt x="215646" y="213741"/>
                    </a:cubicBezTo>
                    <a:cubicBezTo>
                      <a:pt x="213646" y="215170"/>
                      <a:pt x="210979" y="215932"/>
                      <a:pt x="208312" y="215741"/>
                    </a:cubicBezTo>
                    <a:cubicBezTo>
                      <a:pt x="205645" y="215551"/>
                      <a:pt x="202978" y="214217"/>
                      <a:pt x="200978" y="212312"/>
                    </a:cubicBezTo>
                    <a:cubicBezTo>
                      <a:pt x="198025" y="209645"/>
                      <a:pt x="196406" y="206026"/>
                      <a:pt x="195929" y="202502"/>
                    </a:cubicBezTo>
                    <a:cubicBezTo>
                      <a:pt x="195453" y="198977"/>
                      <a:pt x="196120" y="195548"/>
                      <a:pt x="197358" y="192596"/>
                    </a:cubicBezTo>
                    <a:cubicBezTo>
                      <a:pt x="199835" y="186690"/>
                      <a:pt x="204883" y="183071"/>
                      <a:pt x="209169" y="180499"/>
                    </a:cubicBezTo>
                    <a:cubicBezTo>
                      <a:pt x="212693" y="178499"/>
                      <a:pt x="215837" y="176879"/>
                      <a:pt x="218789" y="175451"/>
                    </a:cubicBezTo>
                    <a:cubicBezTo>
                      <a:pt x="230886" y="171069"/>
                      <a:pt x="243459" y="165926"/>
                      <a:pt x="255937" y="158782"/>
                    </a:cubicBezTo>
                    <a:cubicBezTo>
                      <a:pt x="257937" y="157639"/>
                      <a:pt x="259842" y="156401"/>
                      <a:pt x="261842" y="155067"/>
                    </a:cubicBezTo>
                    <a:cubicBezTo>
                      <a:pt x="259271" y="157544"/>
                      <a:pt x="256413" y="160306"/>
                      <a:pt x="253365" y="163640"/>
                    </a:cubicBezTo>
                    <a:cubicBezTo>
                      <a:pt x="248698" y="168974"/>
                      <a:pt x="243173" y="176213"/>
                      <a:pt x="242316" y="186404"/>
                    </a:cubicBezTo>
                    <a:cubicBezTo>
                      <a:pt x="241935" y="191357"/>
                      <a:pt x="242697" y="196882"/>
                      <a:pt x="245174" y="202025"/>
                    </a:cubicBezTo>
                    <a:cubicBezTo>
                      <a:pt x="247745" y="207169"/>
                      <a:pt x="252222" y="211836"/>
                      <a:pt x="258223" y="214503"/>
                    </a:cubicBezTo>
                    <a:cubicBezTo>
                      <a:pt x="262509" y="216408"/>
                      <a:pt x="267176" y="217361"/>
                      <a:pt x="272034" y="216884"/>
                    </a:cubicBezTo>
                    <a:cubicBezTo>
                      <a:pt x="276892" y="216408"/>
                      <a:pt x="281559" y="214598"/>
                      <a:pt x="285560" y="211646"/>
                    </a:cubicBezTo>
                    <a:cubicBezTo>
                      <a:pt x="290227" y="208312"/>
                      <a:pt x="293656" y="202978"/>
                      <a:pt x="294704" y="197739"/>
                    </a:cubicBezTo>
                    <a:cubicBezTo>
                      <a:pt x="295847" y="192500"/>
                      <a:pt x="294894" y="188309"/>
                      <a:pt x="294132" y="186214"/>
                    </a:cubicBezTo>
                    <a:cubicBezTo>
                      <a:pt x="292322" y="181166"/>
                      <a:pt x="288417" y="177737"/>
                      <a:pt x="284988" y="176689"/>
                    </a:cubicBezTo>
                    <a:cubicBezTo>
                      <a:pt x="281559" y="175641"/>
                      <a:pt x="279083" y="176689"/>
                      <a:pt x="278321" y="178499"/>
                    </a:cubicBezTo>
                    <a:cubicBezTo>
                      <a:pt x="277559" y="180404"/>
                      <a:pt x="278035" y="182499"/>
                      <a:pt x="278511" y="184594"/>
                    </a:cubicBezTo>
                    <a:cubicBezTo>
                      <a:pt x="279083" y="186690"/>
                      <a:pt x="279654" y="188786"/>
                      <a:pt x="280511" y="191072"/>
                    </a:cubicBezTo>
                    <a:cubicBezTo>
                      <a:pt x="280797" y="192024"/>
                      <a:pt x="281750" y="193834"/>
                      <a:pt x="281940" y="196215"/>
                    </a:cubicBezTo>
                    <a:cubicBezTo>
                      <a:pt x="282226" y="198501"/>
                      <a:pt x="281559" y="201930"/>
                      <a:pt x="279368" y="205073"/>
                    </a:cubicBezTo>
                    <a:cubicBezTo>
                      <a:pt x="277463" y="207740"/>
                      <a:pt x="274415" y="209931"/>
                      <a:pt x="270986" y="210788"/>
                    </a:cubicBezTo>
                    <a:cubicBezTo>
                      <a:pt x="267557" y="211741"/>
                      <a:pt x="263652" y="211265"/>
                      <a:pt x="260223" y="209836"/>
                    </a:cubicBezTo>
                    <a:cubicBezTo>
                      <a:pt x="255365" y="207740"/>
                      <a:pt x="251651" y="204026"/>
                      <a:pt x="249460" y="199835"/>
                    </a:cubicBezTo>
                    <a:cubicBezTo>
                      <a:pt x="247269" y="195644"/>
                      <a:pt x="246602" y="190976"/>
                      <a:pt x="246793" y="186785"/>
                    </a:cubicBezTo>
                    <a:cubicBezTo>
                      <a:pt x="247269" y="178213"/>
                      <a:pt x="251936" y="171545"/>
                      <a:pt x="256223" y="166306"/>
                    </a:cubicBezTo>
                    <a:cubicBezTo>
                      <a:pt x="260604" y="161068"/>
                      <a:pt x="264986" y="156781"/>
                      <a:pt x="268415" y="153067"/>
                    </a:cubicBezTo>
                    <a:cubicBezTo>
                      <a:pt x="271844" y="149352"/>
                      <a:pt x="274796" y="146209"/>
                      <a:pt x="277082" y="143637"/>
                    </a:cubicBezTo>
                    <a:cubicBezTo>
                      <a:pt x="277654" y="143066"/>
                      <a:pt x="278035" y="142589"/>
                      <a:pt x="278511" y="142018"/>
                    </a:cubicBezTo>
                    <a:cubicBezTo>
                      <a:pt x="279083" y="141446"/>
                      <a:pt x="279654" y="140970"/>
                      <a:pt x="280226" y="140399"/>
                    </a:cubicBezTo>
                    <a:cubicBezTo>
                      <a:pt x="283178" y="137541"/>
                      <a:pt x="286036" y="134493"/>
                      <a:pt x="288703" y="131255"/>
                    </a:cubicBezTo>
                    <a:cubicBezTo>
                      <a:pt x="287941" y="134874"/>
                      <a:pt x="287465" y="138684"/>
                      <a:pt x="287465" y="142589"/>
                    </a:cubicBezTo>
                    <a:cubicBezTo>
                      <a:pt x="287465" y="164973"/>
                      <a:pt x="302514" y="182690"/>
                      <a:pt x="303181" y="183452"/>
                    </a:cubicBezTo>
                    <a:lnTo>
                      <a:pt x="305372" y="185928"/>
                    </a:lnTo>
                    <a:lnTo>
                      <a:pt x="307562" y="183452"/>
                    </a:lnTo>
                    <a:cubicBezTo>
                      <a:pt x="308229" y="182690"/>
                      <a:pt x="323279" y="164973"/>
                      <a:pt x="323279" y="142589"/>
                    </a:cubicBezTo>
                    <a:cubicBezTo>
                      <a:pt x="323279" y="138684"/>
                      <a:pt x="322802" y="134874"/>
                      <a:pt x="322040" y="131255"/>
                    </a:cubicBezTo>
                    <a:cubicBezTo>
                      <a:pt x="324707" y="134493"/>
                      <a:pt x="327565" y="137636"/>
                      <a:pt x="330518" y="140399"/>
                    </a:cubicBezTo>
                    <a:close/>
                    <a:moveTo>
                      <a:pt x="318230" y="142589"/>
                    </a:moveTo>
                    <a:cubicBezTo>
                      <a:pt x="318230" y="157925"/>
                      <a:pt x="310039" y="171355"/>
                      <a:pt x="306038" y="176975"/>
                    </a:cubicBezTo>
                    <a:cubicBezTo>
                      <a:pt x="302038" y="171355"/>
                      <a:pt x="293846" y="158020"/>
                      <a:pt x="293846" y="142589"/>
                    </a:cubicBezTo>
                    <a:cubicBezTo>
                      <a:pt x="293846" y="127159"/>
                      <a:pt x="302038" y="113824"/>
                      <a:pt x="306038" y="108204"/>
                    </a:cubicBezTo>
                    <a:cubicBezTo>
                      <a:pt x="310039" y="113824"/>
                      <a:pt x="318230" y="127159"/>
                      <a:pt x="318230" y="142589"/>
                    </a:cubicBezTo>
                    <a:close/>
                    <a:moveTo>
                      <a:pt x="326517" y="32671"/>
                    </a:moveTo>
                    <a:cubicBezTo>
                      <a:pt x="316325" y="40958"/>
                      <a:pt x="309467" y="52197"/>
                      <a:pt x="306134" y="64484"/>
                    </a:cubicBezTo>
                    <a:cubicBezTo>
                      <a:pt x="302705" y="52292"/>
                      <a:pt x="295847" y="41053"/>
                      <a:pt x="285750" y="32671"/>
                    </a:cubicBezTo>
                    <a:lnTo>
                      <a:pt x="326612" y="3267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FF0000"/>
                  </a:solidFill>
                  <a:latin typeface="Calibri"/>
                  <a:ea typeface="Calibri"/>
                  <a:cs typeface="Calibri"/>
                  <a:sym typeface="Calibri"/>
                </a:endParaRPr>
              </a:p>
            </p:txBody>
          </p:sp>
          <p:sp>
            <p:nvSpPr>
              <p:cNvPr id="14" name="Google Shape;834;p31"/>
              <p:cNvSpPr/>
              <p:nvPr/>
            </p:nvSpPr>
            <p:spPr>
              <a:xfrm>
                <a:off x="4076854" y="3159168"/>
                <a:ext cx="164640" cy="121881"/>
              </a:xfrm>
              <a:custGeom>
                <a:avLst/>
                <a:gdLst/>
                <a:ahLst/>
                <a:cxnLst/>
                <a:rect l="l" t="t" r="r" b="b"/>
                <a:pathLst>
                  <a:path w="164640" h="121881" extrusionOk="0">
                    <a:moveTo>
                      <a:pt x="13371" y="104192"/>
                    </a:moveTo>
                    <a:cubicBezTo>
                      <a:pt x="19658" y="106954"/>
                      <a:pt x="26897" y="104002"/>
                      <a:pt x="29659" y="97715"/>
                    </a:cubicBezTo>
                    <a:cubicBezTo>
                      <a:pt x="32231" y="91714"/>
                      <a:pt x="29659" y="84856"/>
                      <a:pt x="24039" y="81904"/>
                    </a:cubicBezTo>
                    <a:cubicBezTo>
                      <a:pt x="21372" y="80284"/>
                      <a:pt x="17848" y="79237"/>
                      <a:pt x="13657" y="79903"/>
                    </a:cubicBezTo>
                    <a:cubicBezTo>
                      <a:pt x="10038" y="80380"/>
                      <a:pt x="6228" y="82570"/>
                      <a:pt x="3561" y="86190"/>
                    </a:cubicBezTo>
                    <a:cubicBezTo>
                      <a:pt x="894" y="89714"/>
                      <a:pt x="-726" y="94858"/>
                      <a:pt x="322" y="100192"/>
                    </a:cubicBezTo>
                    <a:cubicBezTo>
                      <a:pt x="1275" y="105526"/>
                      <a:pt x="4608" y="110669"/>
                      <a:pt x="9561" y="114384"/>
                    </a:cubicBezTo>
                    <a:cubicBezTo>
                      <a:pt x="14514" y="118194"/>
                      <a:pt x="20991" y="120289"/>
                      <a:pt x="27754" y="121147"/>
                    </a:cubicBezTo>
                    <a:cubicBezTo>
                      <a:pt x="41280" y="122956"/>
                      <a:pt x="56901" y="121432"/>
                      <a:pt x="73760" y="116479"/>
                    </a:cubicBezTo>
                    <a:cubicBezTo>
                      <a:pt x="82237" y="114098"/>
                      <a:pt x="90905" y="110955"/>
                      <a:pt x="100049" y="107240"/>
                    </a:cubicBezTo>
                    <a:cubicBezTo>
                      <a:pt x="109193" y="103525"/>
                      <a:pt x="118813" y="99049"/>
                      <a:pt x="128338" y="92667"/>
                    </a:cubicBezTo>
                    <a:cubicBezTo>
                      <a:pt x="141768" y="83713"/>
                      <a:pt x="153960" y="71331"/>
                      <a:pt x="160533" y="55329"/>
                    </a:cubicBezTo>
                    <a:cubicBezTo>
                      <a:pt x="164438" y="46280"/>
                      <a:pt x="165581" y="35707"/>
                      <a:pt x="163866" y="26944"/>
                    </a:cubicBezTo>
                    <a:cubicBezTo>
                      <a:pt x="162438" y="18181"/>
                      <a:pt x="158152" y="11323"/>
                      <a:pt x="155199" y="8275"/>
                    </a:cubicBezTo>
                    <a:cubicBezTo>
                      <a:pt x="151770" y="4561"/>
                      <a:pt x="147102" y="1798"/>
                      <a:pt x="142530" y="655"/>
                    </a:cubicBezTo>
                    <a:cubicBezTo>
                      <a:pt x="137958" y="-488"/>
                      <a:pt x="133672" y="-11"/>
                      <a:pt x="130434" y="1132"/>
                    </a:cubicBezTo>
                    <a:cubicBezTo>
                      <a:pt x="127100" y="2370"/>
                      <a:pt x="124909" y="4370"/>
                      <a:pt x="123861" y="6180"/>
                    </a:cubicBezTo>
                    <a:cubicBezTo>
                      <a:pt x="122814" y="8085"/>
                      <a:pt x="122909" y="9704"/>
                      <a:pt x="123671" y="10942"/>
                    </a:cubicBezTo>
                    <a:cubicBezTo>
                      <a:pt x="125385" y="13419"/>
                      <a:pt x="128719" y="14562"/>
                      <a:pt x="131386" y="16467"/>
                    </a:cubicBezTo>
                    <a:cubicBezTo>
                      <a:pt x="132815" y="17324"/>
                      <a:pt x="134148" y="18372"/>
                      <a:pt x="135482" y="19420"/>
                    </a:cubicBezTo>
                    <a:cubicBezTo>
                      <a:pt x="136720" y="20467"/>
                      <a:pt x="137863" y="21610"/>
                      <a:pt x="139292" y="23134"/>
                    </a:cubicBezTo>
                    <a:cubicBezTo>
                      <a:pt x="140435" y="24373"/>
                      <a:pt x="143102" y="26944"/>
                      <a:pt x="145197" y="31993"/>
                    </a:cubicBezTo>
                    <a:cubicBezTo>
                      <a:pt x="147388" y="36850"/>
                      <a:pt x="148627" y="43899"/>
                      <a:pt x="147483" y="51614"/>
                    </a:cubicBezTo>
                    <a:cubicBezTo>
                      <a:pt x="146531" y="58282"/>
                      <a:pt x="143864" y="65044"/>
                      <a:pt x="139768" y="71045"/>
                    </a:cubicBezTo>
                    <a:cubicBezTo>
                      <a:pt x="135768" y="76951"/>
                      <a:pt x="130148" y="82189"/>
                      <a:pt x="123957" y="86476"/>
                    </a:cubicBezTo>
                    <a:cubicBezTo>
                      <a:pt x="115289" y="92476"/>
                      <a:pt x="106050" y="96763"/>
                      <a:pt x="97191" y="100477"/>
                    </a:cubicBezTo>
                    <a:cubicBezTo>
                      <a:pt x="88333" y="104192"/>
                      <a:pt x="79761" y="107335"/>
                      <a:pt x="71760" y="109812"/>
                    </a:cubicBezTo>
                    <a:cubicBezTo>
                      <a:pt x="55662" y="114765"/>
                      <a:pt x="40899" y="116479"/>
                      <a:pt x="28421" y="115241"/>
                    </a:cubicBezTo>
                    <a:cubicBezTo>
                      <a:pt x="22230" y="114574"/>
                      <a:pt x="16800" y="112955"/>
                      <a:pt x="12705" y="110002"/>
                    </a:cubicBezTo>
                    <a:cubicBezTo>
                      <a:pt x="8609" y="107145"/>
                      <a:pt x="5847" y="103144"/>
                      <a:pt x="4894" y="99144"/>
                    </a:cubicBezTo>
                    <a:cubicBezTo>
                      <a:pt x="3942" y="95429"/>
                      <a:pt x="4894" y="91905"/>
                      <a:pt x="6418" y="89047"/>
                    </a:cubicBezTo>
                    <a:cubicBezTo>
                      <a:pt x="4608" y="95048"/>
                      <a:pt x="7371" y="101525"/>
                      <a:pt x="13276" y="10409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15" name="Google Shape;835;p31"/>
              <p:cNvSpPr/>
              <p:nvPr/>
            </p:nvSpPr>
            <p:spPr>
              <a:xfrm>
                <a:off x="3952779" y="3510819"/>
                <a:ext cx="612362" cy="243459"/>
              </a:xfrm>
              <a:custGeom>
                <a:avLst/>
                <a:gdLst/>
                <a:ahLst/>
                <a:cxnLst/>
                <a:rect l="l" t="t" r="r" b="b"/>
                <a:pathLst>
                  <a:path w="612362" h="243459" extrusionOk="0">
                    <a:moveTo>
                      <a:pt x="157925" y="136779"/>
                    </a:moveTo>
                    <a:cubicBezTo>
                      <a:pt x="175260" y="199739"/>
                      <a:pt x="235934" y="243459"/>
                      <a:pt x="306229" y="243459"/>
                    </a:cubicBezTo>
                    <a:cubicBezTo>
                      <a:pt x="376523" y="243459"/>
                      <a:pt x="437198" y="199739"/>
                      <a:pt x="454533" y="136779"/>
                    </a:cubicBezTo>
                    <a:cubicBezTo>
                      <a:pt x="526923" y="110966"/>
                      <a:pt x="581787" y="68580"/>
                      <a:pt x="612362" y="17717"/>
                    </a:cubicBezTo>
                    <a:lnTo>
                      <a:pt x="612362" y="0"/>
                    </a:lnTo>
                    <a:cubicBezTo>
                      <a:pt x="584740" y="55626"/>
                      <a:pt x="527495" y="102299"/>
                      <a:pt x="449580" y="129540"/>
                    </a:cubicBezTo>
                    <a:lnTo>
                      <a:pt x="447389" y="130302"/>
                    </a:lnTo>
                    <a:lnTo>
                      <a:pt x="446818" y="132493"/>
                    </a:lnTo>
                    <a:cubicBezTo>
                      <a:pt x="431197" y="192881"/>
                      <a:pt x="373380" y="234982"/>
                      <a:pt x="306134" y="234982"/>
                    </a:cubicBezTo>
                    <a:cubicBezTo>
                      <a:pt x="238887" y="234982"/>
                      <a:pt x="180975" y="192786"/>
                      <a:pt x="165449" y="132493"/>
                    </a:cubicBezTo>
                    <a:lnTo>
                      <a:pt x="164878" y="130302"/>
                    </a:lnTo>
                    <a:lnTo>
                      <a:pt x="162782" y="129540"/>
                    </a:lnTo>
                    <a:cubicBezTo>
                      <a:pt x="84963" y="102299"/>
                      <a:pt x="27718" y="55626"/>
                      <a:pt x="0" y="0"/>
                    </a:cubicBezTo>
                    <a:lnTo>
                      <a:pt x="0" y="17717"/>
                    </a:lnTo>
                    <a:cubicBezTo>
                      <a:pt x="30480" y="68580"/>
                      <a:pt x="85439" y="110966"/>
                      <a:pt x="157829" y="13677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16" name="Google Shape;836;p31"/>
              <p:cNvSpPr/>
              <p:nvPr/>
            </p:nvSpPr>
            <p:spPr>
              <a:xfrm>
                <a:off x="4276522" y="3533040"/>
                <a:ext cx="164640" cy="121881"/>
              </a:xfrm>
              <a:custGeom>
                <a:avLst/>
                <a:gdLst/>
                <a:ahLst/>
                <a:cxnLst/>
                <a:rect l="l" t="t" r="r" b="b"/>
                <a:pathLst>
                  <a:path w="164640" h="121881" extrusionOk="0">
                    <a:moveTo>
                      <a:pt x="151269" y="17689"/>
                    </a:moveTo>
                    <a:cubicBezTo>
                      <a:pt x="144983" y="14927"/>
                      <a:pt x="137744" y="17880"/>
                      <a:pt x="134981" y="24166"/>
                    </a:cubicBezTo>
                    <a:cubicBezTo>
                      <a:pt x="132410" y="30167"/>
                      <a:pt x="134981" y="37025"/>
                      <a:pt x="140601" y="39978"/>
                    </a:cubicBezTo>
                    <a:cubicBezTo>
                      <a:pt x="143268" y="41597"/>
                      <a:pt x="146792" y="42645"/>
                      <a:pt x="150983" y="41978"/>
                    </a:cubicBezTo>
                    <a:cubicBezTo>
                      <a:pt x="154603" y="41502"/>
                      <a:pt x="158413" y="39311"/>
                      <a:pt x="161080" y="35692"/>
                    </a:cubicBezTo>
                    <a:cubicBezTo>
                      <a:pt x="163747" y="32167"/>
                      <a:pt x="165366" y="27024"/>
                      <a:pt x="164318" y="21690"/>
                    </a:cubicBezTo>
                    <a:cubicBezTo>
                      <a:pt x="163366" y="16356"/>
                      <a:pt x="160032" y="11212"/>
                      <a:pt x="155079" y="7498"/>
                    </a:cubicBezTo>
                    <a:cubicBezTo>
                      <a:pt x="150126" y="3688"/>
                      <a:pt x="143649" y="1592"/>
                      <a:pt x="136886" y="735"/>
                    </a:cubicBezTo>
                    <a:cubicBezTo>
                      <a:pt x="123361" y="-1075"/>
                      <a:pt x="107740" y="449"/>
                      <a:pt x="90881" y="5402"/>
                    </a:cubicBezTo>
                    <a:cubicBezTo>
                      <a:pt x="82403" y="7783"/>
                      <a:pt x="73736" y="10927"/>
                      <a:pt x="64592" y="14641"/>
                    </a:cubicBezTo>
                    <a:cubicBezTo>
                      <a:pt x="55448" y="18356"/>
                      <a:pt x="45827" y="22833"/>
                      <a:pt x="36302" y="29215"/>
                    </a:cubicBezTo>
                    <a:cubicBezTo>
                      <a:pt x="22872" y="38168"/>
                      <a:pt x="10680" y="50551"/>
                      <a:pt x="4108" y="66553"/>
                    </a:cubicBezTo>
                    <a:cubicBezTo>
                      <a:pt x="203" y="75601"/>
                      <a:pt x="-940" y="86174"/>
                      <a:pt x="774" y="94937"/>
                    </a:cubicBezTo>
                    <a:cubicBezTo>
                      <a:pt x="2203" y="103700"/>
                      <a:pt x="6489" y="110558"/>
                      <a:pt x="9442" y="113606"/>
                    </a:cubicBezTo>
                    <a:cubicBezTo>
                      <a:pt x="12871" y="117321"/>
                      <a:pt x="17538" y="120083"/>
                      <a:pt x="22110" y="121226"/>
                    </a:cubicBezTo>
                    <a:cubicBezTo>
                      <a:pt x="26682" y="122369"/>
                      <a:pt x="30968" y="121893"/>
                      <a:pt x="34207" y="120750"/>
                    </a:cubicBezTo>
                    <a:cubicBezTo>
                      <a:pt x="37541" y="119512"/>
                      <a:pt x="39731" y="117511"/>
                      <a:pt x="40779" y="115702"/>
                    </a:cubicBezTo>
                    <a:cubicBezTo>
                      <a:pt x="41827" y="113797"/>
                      <a:pt x="41732" y="112177"/>
                      <a:pt x="40970" y="110939"/>
                    </a:cubicBezTo>
                    <a:cubicBezTo>
                      <a:pt x="39255" y="108463"/>
                      <a:pt x="35921" y="107320"/>
                      <a:pt x="33254" y="105415"/>
                    </a:cubicBezTo>
                    <a:cubicBezTo>
                      <a:pt x="31826" y="104462"/>
                      <a:pt x="30492" y="103510"/>
                      <a:pt x="29159" y="102462"/>
                    </a:cubicBezTo>
                    <a:cubicBezTo>
                      <a:pt x="27920" y="101414"/>
                      <a:pt x="26777" y="100271"/>
                      <a:pt x="25349" y="98747"/>
                    </a:cubicBezTo>
                    <a:cubicBezTo>
                      <a:pt x="24206" y="97509"/>
                      <a:pt x="21539" y="94937"/>
                      <a:pt x="19443" y="89889"/>
                    </a:cubicBezTo>
                    <a:cubicBezTo>
                      <a:pt x="17252" y="85031"/>
                      <a:pt x="16014" y="77983"/>
                      <a:pt x="17157" y="70267"/>
                    </a:cubicBezTo>
                    <a:cubicBezTo>
                      <a:pt x="18110" y="63600"/>
                      <a:pt x="20777" y="56837"/>
                      <a:pt x="24872" y="50836"/>
                    </a:cubicBezTo>
                    <a:cubicBezTo>
                      <a:pt x="28873" y="44931"/>
                      <a:pt x="34493" y="39692"/>
                      <a:pt x="40684" y="35406"/>
                    </a:cubicBezTo>
                    <a:cubicBezTo>
                      <a:pt x="49352" y="29405"/>
                      <a:pt x="58591" y="25119"/>
                      <a:pt x="67449" y="21404"/>
                    </a:cubicBezTo>
                    <a:cubicBezTo>
                      <a:pt x="76307" y="17689"/>
                      <a:pt x="84880" y="14546"/>
                      <a:pt x="92881" y="12070"/>
                    </a:cubicBezTo>
                    <a:cubicBezTo>
                      <a:pt x="108978" y="7117"/>
                      <a:pt x="123742" y="5402"/>
                      <a:pt x="136220" y="6640"/>
                    </a:cubicBezTo>
                    <a:cubicBezTo>
                      <a:pt x="142411" y="7307"/>
                      <a:pt x="147840" y="8926"/>
                      <a:pt x="151936" y="11879"/>
                    </a:cubicBezTo>
                    <a:cubicBezTo>
                      <a:pt x="156032" y="14737"/>
                      <a:pt x="158794" y="18737"/>
                      <a:pt x="159746" y="22738"/>
                    </a:cubicBezTo>
                    <a:cubicBezTo>
                      <a:pt x="160699" y="26452"/>
                      <a:pt x="159746" y="29977"/>
                      <a:pt x="158222" y="32834"/>
                    </a:cubicBezTo>
                    <a:cubicBezTo>
                      <a:pt x="160032" y="26833"/>
                      <a:pt x="157270" y="20356"/>
                      <a:pt x="151364" y="177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17" name="Google Shape;837;p31"/>
              <p:cNvSpPr/>
              <p:nvPr/>
            </p:nvSpPr>
            <p:spPr>
              <a:xfrm>
                <a:off x="4276522" y="3159330"/>
                <a:ext cx="164640" cy="121853"/>
              </a:xfrm>
              <a:custGeom>
                <a:avLst/>
                <a:gdLst/>
                <a:ahLst/>
                <a:cxnLst/>
                <a:rect l="l" t="t" r="r" b="b"/>
                <a:pathLst>
                  <a:path w="164640" h="121853" extrusionOk="0">
                    <a:moveTo>
                      <a:pt x="25349" y="23162"/>
                    </a:moveTo>
                    <a:cubicBezTo>
                      <a:pt x="26777" y="21638"/>
                      <a:pt x="27920" y="20495"/>
                      <a:pt x="29159" y="19448"/>
                    </a:cubicBezTo>
                    <a:cubicBezTo>
                      <a:pt x="30397" y="18400"/>
                      <a:pt x="31826" y="17447"/>
                      <a:pt x="33254" y="16495"/>
                    </a:cubicBezTo>
                    <a:cubicBezTo>
                      <a:pt x="35921" y="14590"/>
                      <a:pt x="39255" y="13542"/>
                      <a:pt x="40970" y="10970"/>
                    </a:cubicBezTo>
                    <a:cubicBezTo>
                      <a:pt x="41732" y="9732"/>
                      <a:pt x="41827" y="8018"/>
                      <a:pt x="40779" y="6208"/>
                    </a:cubicBezTo>
                    <a:cubicBezTo>
                      <a:pt x="39731" y="4398"/>
                      <a:pt x="37541" y="2398"/>
                      <a:pt x="34207" y="1160"/>
                    </a:cubicBezTo>
                    <a:cubicBezTo>
                      <a:pt x="30968" y="-79"/>
                      <a:pt x="26682" y="-460"/>
                      <a:pt x="22110" y="683"/>
                    </a:cubicBezTo>
                    <a:cubicBezTo>
                      <a:pt x="17538" y="1731"/>
                      <a:pt x="12871" y="4589"/>
                      <a:pt x="9442" y="8303"/>
                    </a:cubicBezTo>
                    <a:cubicBezTo>
                      <a:pt x="6489" y="11351"/>
                      <a:pt x="2203" y="18209"/>
                      <a:pt x="774" y="26972"/>
                    </a:cubicBezTo>
                    <a:cubicBezTo>
                      <a:pt x="-940" y="35735"/>
                      <a:pt x="203" y="46308"/>
                      <a:pt x="4108" y="55357"/>
                    </a:cubicBezTo>
                    <a:cubicBezTo>
                      <a:pt x="10680" y="71359"/>
                      <a:pt x="22777" y="83741"/>
                      <a:pt x="36302" y="92695"/>
                    </a:cubicBezTo>
                    <a:cubicBezTo>
                      <a:pt x="45732" y="99077"/>
                      <a:pt x="55448" y="103553"/>
                      <a:pt x="64592" y="107268"/>
                    </a:cubicBezTo>
                    <a:cubicBezTo>
                      <a:pt x="73736" y="110983"/>
                      <a:pt x="82403" y="114126"/>
                      <a:pt x="90881" y="116507"/>
                    </a:cubicBezTo>
                    <a:cubicBezTo>
                      <a:pt x="107740" y="121365"/>
                      <a:pt x="123456" y="122889"/>
                      <a:pt x="136886" y="121175"/>
                    </a:cubicBezTo>
                    <a:cubicBezTo>
                      <a:pt x="143649" y="120222"/>
                      <a:pt x="150031" y="118127"/>
                      <a:pt x="155079" y="114412"/>
                    </a:cubicBezTo>
                    <a:cubicBezTo>
                      <a:pt x="160032" y="110697"/>
                      <a:pt x="163366" y="105554"/>
                      <a:pt x="164318" y="100220"/>
                    </a:cubicBezTo>
                    <a:cubicBezTo>
                      <a:pt x="165366" y="94886"/>
                      <a:pt x="163747" y="89742"/>
                      <a:pt x="161080" y="86218"/>
                    </a:cubicBezTo>
                    <a:cubicBezTo>
                      <a:pt x="158413" y="82598"/>
                      <a:pt x="154603" y="80503"/>
                      <a:pt x="150983" y="79931"/>
                    </a:cubicBezTo>
                    <a:cubicBezTo>
                      <a:pt x="146792" y="79265"/>
                      <a:pt x="143268" y="80312"/>
                      <a:pt x="140601" y="81932"/>
                    </a:cubicBezTo>
                    <a:cubicBezTo>
                      <a:pt x="134886" y="84884"/>
                      <a:pt x="132410" y="91742"/>
                      <a:pt x="134981" y="97743"/>
                    </a:cubicBezTo>
                    <a:cubicBezTo>
                      <a:pt x="137744" y="104030"/>
                      <a:pt x="144983" y="106887"/>
                      <a:pt x="151269" y="104220"/>
                    </a:cubicBezTo>
                    <a:cubicBezTo>
                      <a:pt x="157079" y="101648"/>
                      <a:pt x="159937" y="95171"/>
                      <a:pt x="158127" y="89171"/>
                    </a:cubicBezTo>
                    <a:cubicBezTo>
                      <a:pt x="159746" y="91933"/>
                      <a:pt x="160604" y="95552"/>
                      <a:pt x="159651" y="99267"/>
                    </a:cubicBezTo>
                    <a:cubicBezTo>
                      <a:pt x="158699" y="103268"/>
                      <a:pt x="155936" y="107268"/>
                      <a:pt x="151841" y="110126"/>
                    </a:cubicBezTo>
                    <a:cubicBezTo>
                      <a:pt x="147745" y="112983"/>
                      <a:pt x="142220" y="114698"/>
                      <a:pt x="136124" y="115364"/>
                    </a:cubicBezTo>
                    <a:cubicBezTo>
                      <a:pt x="123647" y="116603"/>
                      <a:pt x="108883" y="114888"/>
                      <a:pt x="92786" y="109935"/>
                    </a:cubicBezTo>
                    <a:cubicBezTo>
                      <a:pt x="84689" y="107459"/>
                      <a:pt x="76212" y="104315"/>
                      <a:pt x="67354" y="100601"/>
                    </a:cubicBezTo>
                    <a:cubicBezTo>
                      <a:pt x="58496" y="96886"/>
                      <a:pt x="49352" y="92504"/>
                      <a:pt x="40589" y="86599"/>
                    </a:cubicBezTo>
                    <a:cubicBezTo>
                      <a:pt x="34397" y="82313"/>
                      <a:pt x="28778" y="77169"/>
                      <a:pt x="24777" y="71168"/>
                    </a:cubicBezTo>
                    <a:cubicBezTo>
                      <a:pt x="20681" y="65263"/>
                      <a:pt x="18014" y="58405"/>
                      <a:pt x="17062" y="51737"/>
                    </a:cubicBezTo>
                    <a:cubicBezTo>
                      <a:pt x="15919" y="44117"/>
                      <a:pt x="17062" y="37069"/>
                      <a:pt x="19348" y="32116"/>
                    </a:cubicBezTo>
                    <a:cubicBezTo>
                      <a:pt x="21443" y="27068"/>
                      <a:pt x="24110" y="24496"/>
                      <a:pt x="25253" y="2325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grpSp>
      <p:pic>
        <p:nvPicPr>
          <p:cNvPr id="54" name="Google Shape;838;p31"/>
          <p:cNvPicPr preferRelativeResize="0"/>
          <p:nvPr/>
        </p:nvPicPr>
        <p:blipFill rotWithShape="1">
          <a:blip r:embed="rId2">
            <a:alphaModFix/>
          </a:blip>
          <a:srcRect t="54329" b="39810"/>
          <a:stretch/>
        </p:blipFill>
        <p:spPr>
          <a:xfrm rot="5400000">
            <a:off x="5008489" y="3278288"/>
            <a:ext cx="6857998" cy="301425"/>
          </a:xfrm>
          <a:prstGeom prst="rect">
            <a:avLst/>
          </a:prstGeom>
          <a:noFill/>
          <a:ln>
            <a:noFill/>
          </a:ln>
        </p:spPr>
      </p:pic>
      <p:grpSp>
        <p:nvGrpSpPr>
          <p:cNvPr id="132" name="Google Shape;1990;p48">
            <a:extLst>
              <a:ext uri="{FF2B5EF4-FFF2-40B4-BE49-F238E27FC236}">
                <a16:creationId xmlns:a16="http://schemas.microsoft.com/office/drawing/2014/main" xmlns="" id="{E01A7CCF-4E5B-5358-3119-C6C05C4CB150}"/>
              </a:ext>
            </a:extLst>
          </p:cNvPr>
          <p:cNvGrpSpPr/>
          <p:nvPr/>
        </p:nvGrpSpPr>
        <p:grpSpPr>
          <a:xfrm rot="-5400000" flipH="1">
            <a:off x="5425494" y="2945524"/>
            <a:ext cx="6857990" cy="694312"/>
            <a:chOff x="3952779" y="3138487"/>
            <a:chExt cx="4287488" cy="578738"/>
          </a:xfrm>
        </p:grpSpPr>
        <p:grpSp>
          <p:nvGrpSpPr>
            <p:cNvPr id="62" name="Google Shape;1991;p48">
              <a:extLst>
                <a:ext uri="{FF2B5EF4-FFF2-40B4-BE49-F238E27FC236}">
                  <a16:creationId xmlns:a16="http://schemas.microsoft.com/office/drawing/2014/main" xmlns="" id="{3624A339-6761-9018-F5C0-A3640B92C930}"/>
                </a:ext>
              </a:extLst>
            </p:cNvPr>
            <p:cNvGrpSpPr/>
            <p:nvPr/>
          </p:nvGrpSpPr>
          <p:grpSpPr>
            <a:xfrm>
              <a:off x="3952779" y="3138487"/>
              <a:ext cx="428816" cy="578738"/>
              <a:chOff x="3952779" y="3138487"/>
              <a:chExt cx="428816" cy="578738"/>
            </a:xfrm>
          </p:grpSpPr>
          <p:sp>
            <p:nvSpPr>
              <p:cNvPr id="126" name="Google Shape;1992;p48">
                <a:extLst>
                  <a:ext uri="{FF2B5EF4-FFF2-40B4-BE49-F238E27FC236}">
                    <a16:creationId xmlns:a16="http://schemas.microsoft.com/office/drawing/2014/main" xmlns="" id="{3410DECA-A60D-F94C-E35A-5EB37BF5AE9A}"/>
                  </a:ext>
                </a:extLst>
              </p:cNvPr>
              <p:cNvSpPr/>
              <p:nvPr/>
            </p:nvSpPr>
            <p:spPr>
              <a:xfrm>
                <a:off x="39529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1993;p48">
                <a:extLst>
                  <a:ext uri="{FF2B5EF4-FFF2-40B4-BE49-F238E27FC236}">
                    <a16:creationId xmlns:a16="http://schemas.microsoft.com/office/drawing/2014/main" xmlns="" id="{DC02A917-3255-4416-58C0-D9D804A43977}"/>
                  </a:ext>
                </a:extLst>
              </p:cNvPr>
              <p:cNvSpPr/>
              <p:nvPr/>
            </p:nvSpPr>
            <p:spPr>
              <a:xfrm>
                <a:off x="3952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7"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30"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3"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1994;p48">
                <a:extLst>
                  <a:ext uri="{FF2B5EF4-FFF2-40B4-BE49-F238E27FC236}">
                    <a16:creationId xmlns:a16="http://schemas.microsoft.com/office/drawing/2014/main" xmlns="" id="{D3AD634A-EED2-F520-43A8-6EDC476CE77A}"/>
                  </a:ext>
                </a:extLst>
              </p:cNvPr>
              <p:cNvSpPr/>
              <p:nvPr/>
            </p:nvSpPr>
            <p:spPr>
              <a:xfrm>
                <a:off x="42660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1995;p48">
                <a:extLst>
                  <a:ext uri="{FF2B5EF4-FFF2-40B4-BE49-F238E27FC236}">
                    <a16:creationId xmlns:a16="http://schemas.microsoft.com/office/drawing/2014/main" xmlns="" id="{5A0A9BEC-873A-2312-EE16-5EFDDCD7F73D}"/>
                  </a:ext>
                </a:extLst>
              </p:cNvPr>
              <p:cNvSpPr/>
              <p:nvPr/>
            </p:nvSpPr>
            <p:spPr>
              <a:xfrm>
                <a:off x="3952875" y="3210126"/>
                <a:ext cx="428720" cy="507099"/>
              </a:xfrm>
              <a:custGeom>
                <a:avLst/>
                <a:gdLst/>
                <a:ahLst/>
                <a:cxnLst/>
                <a:rect l="l" t="t" r="r" b="b"/>
                <a:pathLst>
                  <a:path w="428720" h="507099" extrusionOk="0">
                    <a:moveTo>
                      <a:pt x="428625" y="485763"/>
                    </a:moveTo>
                    <a:lnTo>
                      <a:pt x="388239" y="485763"/>
                    </a:lnTo>
                    <a:cubicBezTo>
                      <a:pt x="390335" y="482239"/>
                      <a:pt x="392525" y="478810"/>
                      <a:pt x="394907" y="475095"/>
                    </a:cubicBezTo>
                    <a:cubicBezTo>
                      <a:pt x="399955" y="467475"/>
                      <a:pt x="405670" y="459665"/>
                      <a:pt x="411671" y="451092"/>
                    </a:cubicBezTo>
                    <a:cubicBezTo>
                      <a:pt x="414623" y="446806"/>
                      <a:pt x="417671" y="442329"/>
                      <a:pt x="420624" y="437567"/>
                    </a:cubicBezTo>
                    <a:cubicBezTo>
                      <a:pt x="423577" y="432804"/>
                      <a:pt x="426339" y="427566"/>
                      <a:pt x="428339" y="421755"/>
                    </a:cubicBezTo>
                    <a:cubicBezTo>
                      <a:pt x="428530" y="421279"/>
                      <a:pt x="428530" y="420803"/>
                      <a:pt x="428720" y="420327"/>
                    </a:cubicBezTo>
                    <a:lnTo>
                      <a:pt x="428720" y="395371"/>
                    </a:lnTo>
                    <a:cubicBezTo>
                      <a:pt x="427292" y="391085"/>
                      <a:pt x="425006" y="386989"/>
                      <a:pt x="421862" y="383465"/>
                    </a:cubicBezTo>
                    <a:cubicBezTo>
                      <a:pt x="418719" y="379941"/>
                      <a:pt x="414814" y="377274"/>
                      <a:pt x="410432" y="375369"/>
                    </a:cubicBezTo>
                    <a:cubicBezTo>
                      <a:pt x="405479" y="373273"/>
                      <a:pt x="399669" y="372511"/>
                      <a:pt x="394240" y="373559"/>
                    </a:cubicBezTo>
                    <a:cubicBezTo>
                      <a:pt x="388715" y="374702"/>
                      <a:pt x="383953" y="377559"/>
                      <a:pt x="380524" y="380988"/>
                    </a:cubicBezTo>
                    <a:cubicBezTo>
                      <a:pt x="377095" y="384417"/>
                      <a:pt x="374809" y="388513"/>
                      <a:pt x="373761" y="392228"/>
                    </a:cubicBezTo>
                    <a:cubicBezTo>
                      <a:pt x="372618" y="396038"/>
                      <a:pt x="372618" y="399372"/>
                      <a:pt x="372999" y="401658"/>
                    </a:cubicBezTo>
                    <a:cubicBezTo>
                      <a:pt x="373380" y="404420"/>
                      <a:pt x="374333" y="406992"/>
                      <a:pt x="375571" y="409182"/>
                    </a:cubicBezTo>
                    <a:cubicBezTo>
                      <a:pt x="376809" y="411373"/>
                      <a:pt x="378333" y="413183"/>
                      <a:pt x="380048" y="414707"/>
                    </a:cubicBezTo>
                    <a:cubicBezTo>
                      <a:pt x="383381" y="417755"/>
                      <a:pt x="387191" y="419279"/>
                      <a:pt x="390525" y="419755"/>
                    </a:cubicBezTo>
                    <a:cubicBezTo>
                      <a:pt x="393859" y="420231"/>
                      <a:pt x="396526" y="419565"/>
                      <a:pt x="398145" y="418612"/>
                    </a:cubicBezTo>
                    <a:cubicBezTo>
                      <a:pt x="399764" y="417660"/>
                      <a:pt x="400336" y="416517"/>
                      <a:pt x="400145" y="415564"/>
                    </a:cubicBezTo>
                    <a:cubicBezTo>
                      <a:pt x="399955" y="414612"/>
                      <a:pt x="399002" y="413850"/>
                      <a:pt x="397859" y="412992"/>
                    </a:cubicBezTo>
                    <a:cubicBezTo>
                      <a:pt x="396716" y="412230"/>
                      <a:pt x="395288" y="411278"/>
                      <a:pt x="393859" y="410135"/>
                    </a:cubicBezTo>
                    <a:cubicBezTo>
                      <a:pt x="391001" y="407944"/>
                      <a:pt x="387858" y="403753"/>
                      <a:pt x="387382" y="399753"/>
                    </a:cubicBezTo>
                    <a:cubicBezTo>
                      <a:pt x="387287" y="398895"/>
                      <a:pt x="387096" y="397562"/>
                      <a:pt x="387382" y="395752"/>
                    </a:cubicBezTo>
                    <a:cubicBezTo>
                      <a:pt x="387668" y="393942"/>
                      <a:pt x="388525" y="391752"/>
                      <a:pt x="390144" y="389561"/>
                    </a:cubicBezTo>
                    <a:cubicBezTo>
                      <a:pt x="391763" y="387370"/>
                      <a:pt x="394145" y="385370"/>
                      <a:pt x="397097" y="384227"/>
                    </a:cubicBezTo>
                    <a:cubicBezTo>
                      <a:pt x="400145" y="383084"/>
                      <a:pt x="403955" y="382893"/>
                      <a:pt x="407670" y="383751"/>
                    </a:cubicBezTo>
                    <a:cubicBezTo>
                      <a:pt x="414338" y="385275"/>
                      <a:pt x="420338" y="390323"/>
                      <a:pt x="423196" y="397371"/>
                    </a:cubicBezTo>
                    <a:cubicBezTo>
                      <a:pt x="426149" y="404325"/>
                      <a:pt x="426244" y="412516"/>
                      <a:pt x="423672" y="420041"/>
                    </a:cubicBezTo>
                    <a:cubicBezTo>
                      <a:pt x="421958" y="425280"/>
                      <a:pt x="419291" y="430233"/>
                      <a:pt x="416528" y="434805"/>
                    </a:cubicBezTo>
                    <a:cubicBezTo>
                      <a:pt x="413671" y="439472"/>
                      <a:pt x="410718" y="443853"/>
                      <a:pt x="407861" y="448140"/>
                    </a:cubicBezTo>
                    <a:cubicBezTo>
                      <a:pt x="402050" y="456712"/>
                      <a:pt x="396240" y="464618"/>
                      <a:pt x="391192" y="472428"/>
                    </a:cubicBezTo>
                    <a:cubicBezTo>
                      <a:pt x="388620" y="476334"/>
                      <a:pt x="386334" y="480144"/>
                      <a:pt x="384143" y="483858"/>
                    </a:cubicBezTo>
                    <a:cubicBezTo>
                      <a:pt x="383762" y="484430"/>
                      <a:pt x="383572" y="485001"/>
                      <a:pt x="383191" y="485573"/>
                    </a:cubicBezTo>
                    <a:lnTo>
                      <a:pt x="315754" y="485573"/>
                    </a:lnTo>
                    <a:cubicBezTo>
                      <a:pt x="316135" y="484811"/>
                      <a:pt x="316516" y="484049"/>
                      <a:pt x="316706" y="483382"/>
                    </a:cubicBezTo>
                    <a:cubicBezTo>
                      <a:pt x="318325" y="479382"/>
                      <a:pt x="318992" y="475191"/>
                      <a:pt x="318897" y="471381"/>
                    </a:cubicBezTo>
                    <a:cubicBezTo>
                      <a:pt x="318897" y="467475"/>
                      <a:pt x="318230" y="463856"/>
                      <a:pt x="317087" y="460617"/>
                    </a:cubicBezTo>
                    <a:cubicBezTo>
                      <a:pt x="314897" y="454140"/>
                      <a:pt x="310991" y="449092"/>
                      <a:pt x="306896" y="446044"/>
                    </a:cubicBezTo>
                    <a:cubicBezTo>
                      <a:pt x="302800" y="442996"/>
                      <a:pt x="298704" y="441758"/>
                      <a:pt x="295751" y="441853"/>
                    </a:cubicBezTo>
                    <a:cubicBezTo>
                      <a:pt x="292799" y="441948"/>
                      <a:pt x="291179" y="442996"/>
                      <a:pt x="290798" y="444425"/>
                    </a:cubicBezTo>
                    <a:cubicBezTo>
                      <a:pt x="290322" y="445949"/>
                      <a:pt x="290989" y="447663"/>
                      <a:pt x="292037" y="449568"/>
                    </a:cubicBezTo>
                    <a:cubicBezTo>
                      <a:pt x="292989" y="451473"/>
                      <a:pt x="294227" y="453759"/>
                      <a:pt x="295275" y="456426"/>
                    </a:cubicBezTo>
                    <a:cubicBezTo>
                      <a:pt x="297466" y="461475"/>
                      <a:pt x="298514" y="469476"/>
                      <a:pt x="296228" y="475286"/>
                    </a:cubicBezTo>
                    <a:cubicBezTo>
                      <a:pt x="295751" y="476524"/>
                      <a:pt x="294894" y="478429"/>
                      <a:pt x="293180" y="480620"/>
                    </a:cubicBezTo>
                    <a:cubicBezTo>
                      <a:pt x="291846" y="482334"/>
                      <a:pt x="289560" y="484144"/>
                      <a:pt x="286893" y="485668"/>
                    </a:cubicBezTo>
                    <a:lnTo>
                      <a:pt x="263081" y="485668"/>
                    </a:lnTo>
                    <a:cubicBezTo>
                      <a:pt x="260985" y="484525"/>
                      <a:pt x="258985" y="483096"/>
                      <a:pt x="257080" y="481382"/>
                    </a:cubicBezTo>
                    <a:cubicBezTo>
                      <a:pt x="249269" y="474333"/>
                      <a:pt x="245078" y="463094"/>
                      <a:pt x="246507" y="451569"/>
                    </a:cubicBezTo>
                    <a:cubicBezTo>
                      <a:pt x="247745" y="440043"/>
                      <a:pt x="253841" y="428994"/>
                      <a:pt x="262795" y="420803"/>
                    </a:cubicBezTo>
                    <a:cubicBezTo>
                      <a:pt x="269081" y="414993"/>
                      <a:pt x="276225" y="410421"/>
                      <a:pt x="283464" y="406325"/>
                    </a:cubicBezTo>
                    <a:cubicBezTo>
                      <a:pt x="290703" y="402229"/>
                      <a:pt x="298037" y="398514"/>
                      <a:pt x="305181" y="394990"/>
                    </a:cubicBezTo>
                    <a:cubicBezTo>
                      <a:pt x="319469" y="387942"/>
                      <a:pt x="333089" y="381560"/>
                      <a:pt x="345662" y="374988"/>
                    </a:cubicBezTo>
                    <a:cubicBezTo>
                      <a:pt x="351949" y="371749"/>
                      <a:pt x="357950" y="368225"/>
                      <a:pt x="363665" y="364891"/>
                    </a:cubicBezTo>
                    <a:cubicBezTo>
                      <a:pt x="369380" y="361557"/>
                      <a:pt x="374904" y="358224"/>
                      <a:pt x="380143" y="354699"/>
                    </a:cubicBezTo>
                    <a:cubicBezTo>
                      <a:pt x="390525" y="347746"/>
                      <a:pt x="399860" y="340317"/>
                      <a:pt x="407003" y="331744"/>
                    </a:cubicBezTo>
                    <a:cubicBezTo>
                      <a:pt x="414147" y="323267"/>
                      <a:pt x="419291" y="313932"/>
                      <a:pt x="421196" y="304312"/>
                    </a:cubicBezTo>
                    <a:cubicBezTo>
                      <a:pt x="423005" y="294597"/>
                      <a:pt x="421196" y="285357"/>
                      <a:pt x="417767" y="278023"/>
                    </a:cubicBezTo>
                    <a:cubicBezTo>
                      <a:pt x="414242" y="270594"/>
                      <a:pt x="409194" y="264879"/>
                      <a:pt x="403765" y="260783"/>
                    </a:cubicBezTo>
                    <a:cubicBezTo>
                      <a:pt x="398812" y="257068"/>
                      <a:pt x="393573" y="254782"/>
                      <a:pt x="388525" y="253544"/>
                    </a:cubicBezTo>
                    <a:cubicBezTo>
                      <a:pt x="393573" y="252306"/>
                      <a:pt x="398717" y="250020"/>
                      <a:pt x="403765" y="246305"/>
                    </a:cubicBezTo>
                    <a:cubicBezTo>
                      <a:pt x="409194" y="242209"/>
                      <a:pt x="414242" y="236494"/>
                      <a:pt x="417767" y="229065"/>
                    </a:cubicBezTo>
                    <a:cubicBezTo>
                      <a:pt x="421196" y="221635"/>
                      <a:pt x="423005" y="212396"/>
                      <a:pt x="421196" y="202776"/>
                    </a:cubicBezTo>
                    <a:cubicBezTo>
                      <a:pt x="419291" y="193060"/>
                      <a:pt x="414147" y="183821"/>
                      <a:pt x="407003" y="175344"/>
                    </a:cubicBezTo>
                    <a:cubicBezTo>
                      <a:pt x="399860" y="166771"/>
                      <a:pt x="390525" y="159342"/>
                      <a:pt x="380143" y="152388"/>
                    </a:cubicBezTo>
                    <a:cubicBezTo>
                      <a:pt x="374904" y="148864"/>
                      <a:pt x="369380" y="145530"/>
                      <a:pt x="363665" y="142197"/>
                    </a:cubicBezTo>
                    <a:cubicBezTo>
                      <a:pt x="357950" y="138863"/>
                      <a:pt x="351949" y="135434"/>
                      <a:pt x="345662" y="132100"/>
                    </a:cubicBezTo>
                    <a:cubicBezTo>
                      <a:pt x="333089" y="125433"/>
                      <a:pt x="319469" y="119146"/>
                      <a:pt x="305181" y="112098"/>
                    </a:cubicBezTo>
                    <a:cubicBezTo>
                      <a:pt x="298037" y="108573"/>
                      <a:pt x="290798" y="104859"/>
                      <a:pt x="283464" y="100763"/>
                    </a:cubicBezTo>
                    <a:cubicBezTo>
                      <a:pt x="276225" y="96667"/>
                      <a:pt x="269081" y="92095"/>
                      <a:pt x="262795" y="86285"/>
                    </a:cubicBezTo>
                    <a:cubicBezTo>
                      <a:pt x="253746" y="78189"/>
                      <a:pt x="247745" y="67140"/>
                      <a:pt x="246507" y="55519"/>
                    </a:cubicBezTo>
                    <a:cubicBezTo>
                      <a:pt x="245078" y="43994"/>
                      <a:pt x="249269" y="32754"/>
                      <a:pt x="257080" y="25706"/>
                    </a:cubicBezTo>
                    <a:cubicBezTo>
                      <a:pt x="261461" y="21705"/>
                      <a:pt x="266700" y="19134"/>
                      <a:pt x="271558" y="18372"/>
                    </a:cubicBezTo>
                    <a:cubicBezTo>
                      <a:pt x="276320" y="17610"/>
                      <a:pt x="281083" y="18562"/>
                      <a:pt x="284893" y="20277"/>
                    </a:cubicBezTo>
                    <a:cubicBezTo>
                      <a:pt x="288703" y="21991"/>
                      <a:pt x="291465" y="24372"/>
                      <a:pt x="293180" y="26468"/>
                    </a:cubicBezTo>
                    <a:cubicBezTo>
                      <a:pt x="294894" y="28563"/>
                      <a:pt x="295751" y="30564"/>
                      <a:pt x="296228" y="31802"/>
                    </a:cubicBezTo>
                    <a:cubicBezTo>
                      <a:pt x="298609" y="37612"/>
                      <a:pt x="297466" y="45518"/>
                      <a:pt x="295275" y="50661"/>
                    </a:cubicBezTo>
                    <a:cubicBezTo>
                      <a:pt x="294227" y="53328"/>
                      <a:pt x="293084" y="55614"/>
                      <a:pt x="292037" y="57519"/>
                    </a:cubicBezTo>
                    <a:cubicBezTo>
                      <a:pt x="291084" y="59424"/>
                      <a:pt x="290417" y="61139"/>
                      <a:pt x="290798" y="62663"/>
                    </a:cubicBezTo>
                    <a:cubicBezTo>
                      <a:pt x="291179" y="64092"/>
                      <a:pt x="292894" y="65139"/>
                      <a:pt x="295751" y="65235"/>
                    </a:cubicBezTo>
                    <a:cubicBezTo>
                      <a:pt x="298609" y="65330"/>
                      <a:pt x="302705" y="64187"/>
                      <a:pt x="306896" y="61044"/>
                    </a:cubicBezTo>
                    <a:cubicBezTo>
                      <a:pt x="310991" y="57996"/>
                      <a:pt x="314897" y="53043"/>
                      <a:pt x="317087" y="46470"/>
                    </a:cubicBezTo>
                    <a:cubicBezTo>
                      <a:pt x="318230" y="43232"/>
                      <a:pt x="318897" y="39612"/>
                      <a:pt x="318897" y="35707"/>
                    </a:cubicBezTo>
                    <a:cubicBezTo>
                      <a:pt x="318897" y="31802"/>
                      <a:pt x="318325" y="27706"/>
                      <a:pt x="316706" y="23706"/>
                    </a:cubicBezTo>
                    <a:cubicBezTo>
                      <a:pt x="315373" y="20372"/>
                      <a:pt x="312896" y="15895"/>
                      <a:pt x="308610" y="11704"/>
                    </a:cubicBezTo>
                    <a:cubicBezTo>
                      <a:pt x="304324" y="7513"/>
                      <a:pt x="298323" y="3703"/>
                      <a:pt x="291084" y="1703"/>
                    </a:cubicBezTo>
                    <a:cubicBezTo>
                      <a:pt x="283940" y="-297"/>
                      <a:pt x="275463" y="-678"/>
                      <a:pt x="267176" y="1989"/>
                    </a:cubicBezTo>
                    <a:cubicBezTo>
                      <a:pt x="259080" y="4656"/>
                      <a:pt x="251936" y="9990"/>
                      <a:pt x="246793" y="16562"/>
                    </a:cubicBezTo>
                    <a:cubicBezTo>
                      <a:pt x="242316" y="22372"/>
                      <a:pt x="239078" y="28944"/>
                      <a:pt x="237458" y="35993"/>
                    </a:cubicBezTo>
                    <a:cubicBezTo>
                      <a:pt x="235839" y="43041"/>
                      <a:pt x="235839" y="50185"/>
                      <a:pt x="237173" y="57043"/>
                    </a:cubicBezTo>
                    <a:cubicBezTo>
                      <a:pt x="239744" y="70759"/>
                      <a:pt x="247364" y="83046"/>
                      <a:pt x="257461" y="92095"/>
                    </a:cubicBezTo>
                    <a:cubicBezTo>
                      <a:pt x="264414" y="98477"/>
                      <a:pt x="272129" y="103239"/>
                      <a:pt x="279654" y="107526"/>
                    </a:cubicBezTo>
                    <a:cubicBezTo>
                      <a:pt x="287179" y="111717"/>
                      <a:pt x="294608" y="115431"/>
                      <a:pt x="301752" y="118956"/>
                    </a:cubicBezTo>
                    <a:cubicBezTo>
                      <a:pt x="316135" y="126004"/>
                      <a:pt x="329756" y="132195"/>
                      <a:pt x="342233" y="138577"/>
                    </a:cubicBezTo>
                    <a:cubicBezTo>
                      <a:pt x="366808" y="151722"/>
                      <a:pt x="388525" y="163818"/>
                      <a:pt x="402241" y="179439"/>
                    </a:cubicBezTo>
                    <a:cubicBezTo>
                      <a:pt x="409004" y="187155"/>
                      <a:pt x="413861" y="195727"/>
                      <a:pt x="415671" y="204014"/>
                    </a:cubicBezTo>
                    <a:cubicBezTo>
                      <a:pt x="417481" y="212396"/>
                      <a:pt x="416052" y="220587"/>
                      <a:pt x="413290" y="227350"/>
                    </a:cubicBezTo>
                    <a:cubicBezTo>
                      <a:pt x="410337" y="234113"/>
                      <a:pt x="405956" y="239447"/>
                      <a:pt x="401193" y="243352"/>
                    </a:cubicBezTo>
                    <a:cubicBezTo>
                      <a:pt x="396335" y="247162"/>
                      <a:pt x="391192" y="249639"/>
                      <a:pt x="386334" y="250877"/>
                    </a:cubicBezTo>
                    <a:cubicBezTo>
                      <a:pt x="384905" y="251258"/>
                      <a:pt x="383572" y="251258"/>
                      <a:pt x="382238" y="251448"/>
                    </a:cubicBezTo>
                    <a:lnTo>
                      <a:pt x="372428" y="251448"/>
                    </a:lnTo>
                    <a:cubicBezTo>
                      <a:pt x="368522" y="250877"/>
                      <a:pt x="365189" y="249543"/>
                      <a:pt x="362331" y="248305"/>
                    </a:cubicBezTo>
                    <a:cubicBezTo>
                      <a:pt x="356521" y="245543"/>
                      <a:pt x="352901" y="242400"/>
                      <a:pt x="350330" y="240114"/>
                    </a:cubicBezTo>
                    <a:cubicBezTo>
                      <a:pt x="347758" y="237828"/>
                      <a:pt x="346329" y="236208"/>
                      <a:pt x="345472" y="235351"/>
                    </a:cubicBezTo>
                    <a:cubicBezTo>
                      <a:pt x="344615" y="234494"/>
                      <a:pt x="344329" y="234208"/>
                      <a:pt x="344329" y="234208"/>
                    </a:cubicBezTo>
                    <a:cubicBezTo>
                      <a:pt x="344329" y="234208"/>
                      <a:pt x="344519" y="234494"/>
                      <a:pt x="345281" y="235542"/>
                    </a:cubicBezTo>
                    <a:cubicBezTo>
                      <a:pt x="346043" y="236589"/>
                      <a:pt x="347282" y="238399"/>
                      <a:pt x="349663" y="240876"/>
                    </a:cubicBezTo>
                    <a:cubicBezTo>
                      <a:pt x="352044" y="243352"/>
                      <a:pt x="355473" y="246876"/>
                      <a:pt x="361474" y="250210"/>
                    </a:cubicBezTo>
                    <a:cubicBezTo>
                      <a:pt x="362236" y="250591"/>
                      <a:pt x="363188" y="250972"/>
                      <a:pt x="364141" y="251353"/>
                    </a:cubicBezTo>
                    <a:lnTo>
                      <a:pt x="323755" y="251353"/>
                    </a:lnTo>
                    <a:cubicBezTo>
                      <a:pt x="322517" y="237351"/>
                      <a:pt x="310896" y="226302"/>
                      <a:pt x="296609" y="226302"/>
                    </a:cubicBezTo>
                    <a:cubicBezTo>
                      <a:pt x="290417" y="226302"/>
                      <a:pt x="275177" y="229731"/>
                      <a:pt x="260890" y="233541"/>
                    </a:cubicBezTo>
                    <a:cubicBezTo>
                      <a:pt x="267272" y="229350"/>
                      <a:pt x="271748" y="226207"/>
                      <a:pt x="271939" y="226112"/>
                    </a:cubicBezTo>
                    <a:cubicBezTo>
                      <a:pt x="279559" y="218492"/>
                      <a:pt x="280035" y="206586"/>
                      <a:pt x="273558" y="198299"/>
                    </a:cubicBezTo>
                    <a:lnTo>
                      <a:pt x="319754" y="155436"/>
                    </a:lnTo>
                    <a:cubicBezTo>
                      <a:pt x="323469" y="156865"/>
                      <a:pt x="327184" y="158294"/>
                      <a:pt x="330803" y="159723"/>
                    </a:cubicBezTo>
                    <a:cubicBezTo>
                      <a:pt x="339947" y="163342"/>
                      <a:pt x="348901" y="167247"/>
                      <a:pt x="357188" y="171915"/>
                    </a:cubicBezTo>
                    <a:cubicBezTo>
                      <a:pt x="365474" y="176582"/>
                      <a:pt x="372999" y="182106"/>
                      <a:pt x="379190" y="188583"/>
                    </a:cubicBezTo>
                    <a:cubicBezTo>
                      <a:pt x="385286" y="194965"/>
                      <a:pt x="389668" y="202680"/>
                      <a:pt x="389668" y="209824"/>
                    </a:cubicBezTo>
                    <a:cubicBezTo>
                      <a:pt x="389763" y="216777"/>
                      <a:pt x="385191" y="223540"/>
                      <a:pt x="379476" y="226398"/>
                    </a:cubicBezTo>
                    <a:cubicBezTo>
                      <a:pt x="373856" y="229446"/>
                      <a:pt x="366903" y="228493"/>
                      <a:pt x="361855" y="225350"/>
                    </a:cubicBezTo>
                    <a:cubicBezTo>
                      <a:pt x="360140" y="224302"/>
                      <a:pt x="358807" y="222969"/>
                      <a:pt x="357664" y="221635"/>
                    </a:cubicBezTo>
                    <a:cubicBezTo>
                      <a:pt x="361379" y="222397"/>
                      <a:pt x="365379" y="221635"/>
                      <a:pt x="368618" y="219159"/>
                    </a:cubicBezTo>
                    <a:cubicBezTo>
                      <a:pt x="374523" y="214587"/>
                      <a:pt x="375571" y="206109"/>
                      <a:pt x="370904" y="200204"/>
                    </a:cubicBezTo>
                    <a:cubicBezTo>
                      <a:pt x="370713" y="199918"/>
                      <a:pt x="370332" y="199728"/>
                      <a:pt x="370046" y="199537"/>
                    </a:cubicBezTo>
                    <a:cubicBezTo>
                      <a:pt x="369856" y="199347"/>
                      <a:pt x="369761" y="199156"/>
                      <a:pt x="369570" y="198870"/>
                    </a:cubicBezTo>
                    <a:cubicBezTo>
                      <a:pt x="368999" y="198299"/>
                      <a:pt x="368141" y="197537"/>
                      <a:pt x="366998" y="196870"/>
                    </a:cubicBezTo>
                    <a:cubicBezTo>
                      <a:pt x="366903" y="196870"/>
                      <a:pt x="366808" y="196775"/>
                      <a:pt x="366713" y="196680"/>
                    </a:cubicBezTo>
                    <a:cubicBezTo>
                      <a:pt x="366617" y="196680"/>
                      <a:pt x="366522" y="196584"/>
                      <a:pt x="366427" y="196489"/>
                    </a:cubicBezTo>
                    <a:cubicBezTo>
                      <a:pt x="365379" y="195918"/>
                      <a:pt x="363950" y="195537"/>
                      <a:pt x="362426" y="195251"/>
                    </a:cubicBezTo>
                    <a:cubicBezTo>
                      <a:pt x="362141" y="195251"/>
                      <a:pt x="361855" y="195156"/>
                      <a:pt x="361569" y="195156"/>
                    </a:cubicBezTo>
                    <a:cubicBezTo>
                      <a:pt x="359093" y="194870"/>
                      <a:pt x="356425" y="195156"/>
                      <a:pt x="353759" y="196108"/>
                    </a:cubicBezTo>
                    <a:cubicBezTo>
                      <a:pt x="351377" y="196965"/>
                      <a:pt x="349187" y="198489"/>
                      <a:pt x="347472" y="200490"/>
                    </a:cubicBezTo>
                    <a:cubicBezTo>
                      <a:pt x="345758" y="202299"/>
                      <a:pt x="344615" y="204395"/>
                      <a:pt x="343853" y="206300"/>
                    </a:cubicBezTo>
                    <a:cubicBezTo>
                      <a:pt x="343091" y="208205"/>
                      <a:pt x="342710" y="209824"/>
                      <a:pt x="342519" y="210967"/>
                    </a:cubicBezTo>
                    <a:cubicBezTo>
                      <a:pt x="342329" y="212110"/>
                      <a:pt x="342233" y="212777"/>
                      <a:pt x="342233" y="212777"/>
                    </a:cubicBezTo>
                    <a:cubicBezTo>
                      <a:pt x="342424" y="217158"/>
                      <a:pt x="343662" y="221540"/>
                      <a:pt x="346043" y="225540"/>
                    </a:cubicBezTo>
                    <a:cubicBezTo>
                      <a:pt x="348425" y="229541"/>
                      <a:pt x="351854" y="232875"/>
                      <a:pt x="355949" y="235351"/>
                    </a:cubicBezTo>
                    <a:cubicBezTo>
                      <a:pt x="360045" y="237828"/>
                      <a:pt x="364808" y="239352"/>
                      <a:pt x="369761" y="239637"/>
                    </a:cubicBezTo>
                    <a:cubicBezTo>
                      <a:pt x="374714" y="239923"/>
                      <a:pt x="380238" y="238971"/>
                      <a:pt x="384905" y="236304"/>
                    </a:cubicBezTo>
                    <a:cubicBezTo>
                      <a:pt x="389573" y="233827"/>
                      <a:pt x="393573" y="230017"/>
                      <a:pt x="396335" y="225350"/>
                    </a:cubicBezTo>
                    <a:cubicBezTo>
                      <a:pt x="399098" y="220778"/>
                      <a:pt x="400812" y="215158"/>
                      <a:pt x="400622" y="209538"/>
                    </a:cubicBezTo>
                    <a:cubicBezTo>
                      <a:pt x="400431" y="203919"/>
                      <a:pt x="398621" y="198585"/>
                      <a:pt x="396050" y="193917"/>
                    </a:cubicBezTo>
                    <a:cubicBezTo>
                      <a:pt x="393478" y="189250"/>
                      <a:pt x="390144" y="185154"/>
                      <a:pt x="386525" y="181535"/>
                    </a:cubicBezTo>
                    <a:cubicBezTo>
                      <a:pt x="379286" y="174391"/>
                      <a:pt x="370713" y="168581"/>
                      <a:pt x="361760" y="163818"/>
                    </a:cubicBezTo>
                    <a:cubicBezTo>
                      <a:pt x="352711" y="159151"/>
                      <a:pt x="343281" y="155436"/>
                      <a:pt x="333947" y="152103"/>
                    </a:cubicBezTo>
                    <a:cubicBezTo>
                      <a:pt x="324612" y="148769"/>
                      <a:pt x="315182" y="145626"/>
                      <a:pt x="306229" y="142292"/>
                    </a:cubicBezTo>
                    <a:cubicBezTo>
                      <a:pt x="297180" y="138958"/>
                      <a:pt x="288608" y="134958"/>
                      <a:pt x="280416" y="130576"/>
                    </a:cubicBezTo>
                    <a:cubicBezTo>
                      <a:pt x="264128" y="121718"/>
                      <a:pt x="249365" y="111336"/>
                      <a:pt x="238125" y="99715"/>
                    </a:cubicBezTo>
                    <a:cubicBezTo>
                      <a:pt x="226886" y="88190"/>
                      <a:pt x="219742" y="74855"/>
                      <a:pt x="217456" y="62758"/>
                    </a:cubicBezTo>
                    <a:cubicBezTo>
                      <a:pt x="217456" y="62568"/>
                      <a:pt x="217456" y="62377"/>
                      <a:pt x="217456" y="62187"/>
                    </a:cubicBezTo>
                    <a:lnTo>
                      <a:pt x="217456" y="54948"/>
                    </a:lnTo>
                    <a:cubicBezTo>
                      <a:pt x="223838" y="53805"/>
                      <a:pt x="228695" y="48375"/>
                      <a:pt x="228695" y="41708"/>
                    </a:cubicBezTo>
                    <a:cubicBezTo>
                      <a:pt x="228695" y="34183"/>
                      <a:pt x="222599" y="28087"/>
                      <a:pt x="215075" y="28087"/>
                    </a:cubicBezTo>
                    <a:cubicBezTo>
                      <a:pt x="207550" y="28087"/>
                      <a:pt x="201454" y="34183"/>
                      <a:pt x="201454" y="41708"/>
                    </a:cubicBezTo>
                    <a:cubicBezTo>
                      <a:pt x="201454" y="48375"/>
                      <a:pt x="206312" y="53805"/>
                      <a:pt x="212693" y="54948"/>
                    </a:cubicBezTo>
                    <a:lnTo>
                      <a:pt x="212693" y="62187"/>
                    </a:lnTo>
                    <a:cubicBezTo>
                      <a:pt x="212693" y="62187"/>
                      <a:pt x="212693" y="62472"/>
                      <a:pt x="212693" y="62663"/>
                    </a:cubicBezTo>
                    <a:cubicBezTo>
                      <a:pt x="210407" y="74760"/>
                      <a:pt x="203264" y="87999"/>
                      <a:pt x="192024" y="99620"/>
                    </a:cubicBezTo>
                    <a:cubicBezTo>
                      <a:pt x="180785" y="111240"/>
                      <a:pt x="166021" y="121623"/>
                      <a:pt x="149733" y="130481"/>
                    </a:cubicBezTo>
                    <a:cubicBezTo>
                      <a:pt x="141542" y="134862"/>
                      <a:pt x="132874" y="138768"/>
                      <a:pt x="123920" y="142197"/>
                    </a:cubicBezTo>
                    <a:cubicBezTo>
                      <a:pt x="114872" y="145626"/>
                      <a:pt x="105537" y="148674"/>
                      <a:pt x="96203" y="152007"/>
                    </a:cubicBezTo>
                    <a:cubicBezTo>
                      <a:pt x="86868" y="155341"/>
                      <a:pt x="77438" y="159056"/>
                      <a:pt x="68390" y="163723"/>
                    </a:cubicBezTo>
                    <a:cubicBezTo>
                      <a:pt x="59436" y="168486"/>
                      <a:pt x="50864" y="174296"/>
                      <a:pt x="43625" y="181440"/>
                    </a:cubicBezTo>
                    <a:cubicBezTo>
                      <a:pt x="40005" y="185059"/>
                      <a:pt x="36671" y="189155"/>
                      <a:pt x="34100" y="193822"/>
                    </a:cubicBezTo>
                    <a:cubicBezTo>
                      <a:pt x="31528" y="198489"/>
                      <a:pt x="29718" y="203823"/>
                      <a:pt x="29528" y="209443"/>
                    </a:cubicBezTo>
                    <a:cubicBezTo>
                      <a:pt x="29242" y="215063"/>
                      <a:pt x="30956" y="220683"/>
                      <a:pt x="33814" y="225255"/>
                    </a:cubicBezTo>
                    <a:cubicBezTo>
                      <a:pt x="36576" y="229922"/>
                      <a:pt x="40577" y="233637"/>
                      <a:pt x="45244" y="236208"/>
                    </a:cubicBezTo>
                    <a:cubicBezTo>
                      <a:pt x="49911" y="238780"/>
                      <a:pt x="55340" y="239828"/>
                      <a:pt x="60389" y="239542"/>
                    </a:cubicBezTo>
                    <a:cubicBezTo>
                      <a:pt x="65437" y="239161"/>
                      <a:pt x="70199" y="237732"/>
                      <a:pt x="74200" y="235256"/>
                    </a:cubicBezTo>
                    <a:cubicBezTo>
                      <a:pt x="78296" y="232875"/>
                      <a:pt x="81725" y="229446"/>
                      <a:pt x="84106" y="225445"/>
                    </a:cubicBezTo>
                    <a:cubicBezTo>
                      <a:pt x="86487" y="221445"/>
                      <a:pt x="87725" y="217063"/>
                      <a:pt x="87916" y="212682"/>
                    </a:cubicBezTo>
                    <a:cubicBezTo>
                      <a:pt x="87916" y="212682"/>
                      <a:pt x="87916" y="212015"/>
                      <a:pt x="87630" y="210872"/>
                    </a:cubicBezTo>
                    <a:cubicBezTo>
                      <a:pt x="87440" y="209729"/>
                      <a:pt x="87059" y="208014"/>
                      <a:pt x="86297" y="206205"/>
                    </a:cubicBezTo>
                    <a:cubicBezTo>
                      <a:pt x="85534" y="204300"/>
                      <a:pt x="84296" y="202204"/>
                      <a:pt x="82677" y="200394"/>
                    </a:cubicBezTo>
                    <a:cubicBezTo>
                      <a:pt x="80963" y="198489"/>
                      <a:pt x="78677" y="196870"/>
                      <a:pt x="76391" y="196013"/>
                    </a:cubicBezTo>
                    <a:cubicBezTo>
                      <a:pt x="73724" y="194965"/>
                      <a:pt x="70961" y="194775"/>
                      <a:pt x="68580" y="195060"/>
                    </a:cubicBezTo>
                    <a:cubicBezTo>
                      <a:pt x="68294" y="195060"/>
                      <a:pt x="68009" y="195060"/>
                      <a:pt x="67723" y="195156"/>
                    </a:cubicBezTo>
                    <a:cubicBezTo>
                      <a:pt x="66199" y="195441"/>
                      <a:pt x="64770" y="195822"/>
                      <a:pt x="63722" y="196394"/>
                    </a:cubicBezTo>
                    <a:cubicBezTo>
                      <a:pt x="63627" y="196394"/>
                      <a:pt x="63532" y="196489"/>
                      <a:pt x="63437" y="196584"/>
                    </a:cubicBezTo>
                    <a:cubicBezTo>
                      <a:pt x="63341" y="196584"/>
                      <a:pt x="63246" y="196680"/>
                      <a:pt x="63151" y="196775"/>
                    </a:cubicBezTo>
                    <a:cubicBezTo>
                      <a:pt x="62008" y="197442"/>
                      <a:pt x="61151" y="198204"/>
                      <a:pt x="60579" y="198775"/>
                    </a:cubicBezTo>
                    <a:cubicBezTo>
                      <a:pt x="60389" y="199061"/>
                      <a:pt x="60198" y="199251"/>
                      <a:pt x="60103" y="199442"/>
                    </a:cubicBezTo>
                    <a:cubicBezTo>
                      <a:pt x="59817" y="199728"/>
                      <a:pt x="59531" y="199823"/>
                      <a:pt x="59245" y="200109"/>
                    </a:cubicBezTo>
                    <a:cubicBezTo>
                      <a:pt x="54673" y="206014"/>
                      <a:pt x="55721" y="214491"/>
                      <a:pt x="61532" y="219063"/>
                    </a:cubicBezTo>
                    <a:cubicBezTo>
                      <a:pt x="64770" y="221540"/>
                      <a:pt x="68771" y="222207"/>
                      <a:pt x="72485" y="221540"/>
                    </a:cubicBezTo>
                    <a:cubicBezTo>
                      <a:pt x="71342" y="222969"/>
                      <a:pt x="70009" y="224207"/>
                      <a:pt x="68294" y="225255"/>
                    </a:cubicBezTo>
                    <a:cubicBezTo>
                      <a:pt x="63246" y="228398"/>
                      <a:pt x="56293" y="229255"/>
                      <a:pt x="50673" y="226302"/>
                    </a:cubicBezTo>
                    <a:cubicBezTo>
                      <a:pt x="44958" y="223445"/>
                      <a:pt x="40291" y="216682"/>
                      <a:pt x="40481" y="209729"/>
                    </a:cubicBezTo>
                    <a:cubicBezTo>
                      <a:pt x="40481" y="202585"/>
                      <a:pt x="44863" y="194870"/>
                      <a:pt x="50959" y="188488"/>
                    </a:cubicBezTo>
                    <a:cubicBezTo>
                      <a:pt x="57150" y="182011"/>
                      <a:pt x="64675" y="176487"/>
                      <a:pt x="72962" y="171819"/>
                    </a:cubicBezTo>
                    <a:cubicBezTo>
                      <a:pt x="81248" y="167152"/>
                      <a:pt x="90202" y="163342"/>
                      <a:pt x="99346" y="159627"/>
                    </a:cubicBezTo>
                    <a:cubicBezTo>
                      <a:pt x="103061" y="158199"/>
                      <a:pt x="106775" y="156770"/>
                      <a:pt x="110395" y="155341"/>
                    </a:cubicBezTo>
                    <a:lnTo>
                      <a:pt x="156496" y="198204"/>
                    </a:lnTo>
                    <a:cubicBezTo>
                      <a:pt x="153638" y="201918"/>
                      <a:pt x="151924" y="206395"/>
                      <a:pt x="151924" y="211158"/>
                    </a:cubicBezTo>
                    <a:cubicBezTo>
                      <a:pt x="151924" y="216777"/>
                      <a:pt x="154115" y="222016"/>
                      <a:pt x="158115" y="226017"/>
                    </a:cubicBezTo>
                    <a:cubicBezTo>
                      <a:pt x="159830" y="227731"/>
                      <a:pt x="163354" y="230303"/>
                      <a:pt x="167640" y="233065"/>
                    </a:cubicBezTo>
                    <a:cubicBezTo>
                      <a:pt x="153829" y="229350"/>
                      <a:pt x="139446" y="226207"/>
                      <a:pt x="133350" y="226207"/>
                    </a:cubicBezTo>
                    <a:cubicBezTo>
                      <a:pt x="119063" y="226207"/>
                      <a:pt x="107442" y="237256"/>
                      <a:pt x="106204" y="251258"/>
                    </a:cubicBezTo>
                    <a:lnTo>
                      <a:pt x="65818" y="251258"/>
                    </a:lnTo>
                    <a:cubicBezTo>
                      <a:pt x="66675" y="250877"/>
                      <a:pt x="67628" y="250496"/>
                      <a:pt x="68485" y="250115"/>
                    </a:cubicBezTo>
                    <a:cubicBezTo>
                      <a:pt x="74390" y="246876"/>
                      <a:pt x="77915" y="243352"/>
                      <a:pt x="80296" y="240780"/>
                    </a:cubicBezTo>
                    <a:cubicBezTo>
                      <a:pt x="82677" y="238209"/>
                      <a:pt x="83915" y="236494"/>
                      <a:pt x="84677" y="235446"/>
                    </a:cubicBezTo>
                    <a:cubicBezTo>
                      <a:pt x="85439" y="234399"/>
                      <a:pt x="85630" y="234113"/>
                      <a:pt x="85630" y="234113"/>
                    </a:cubicBezTo>
                    <a:cubicBezTo>
                      <a:pt x="85630" y="234113"/>
                      <a:pt x="85344" y="234399"/>
                      <a:pt x="84487" y="235256"/>
                    </a:cubicBezTo>
                    <a:cubicBezTo>
                      <a:pt x="83630" y="236113"/>
                      <a:pt x="82201" y="237732"/>
                      <a:pt x="79629" y="240018"/>
                    </a:cubicBezTo>
                    <a:cubicBezTo>
                      <a:pt x="77057" y="242304"/>
                      <a:pt x="73438" y="245448"/>
                      <a:pt x="67628" y="248210"/>
                    </a:cubicBezTo>
                    <a:cubicBezTo>
                      <a:pt x="64770" y="249448"/>
                      <a:pt x="61436" y="250686"/>
                      <a:pt x="57531" y="251353"/>
                    </a:cubicBezTo>
                    <a:lnTo>
                      <a:pt x="47720" y="251353"/>
                    </a:lnTo>
                    <a:cubicBezTo>
                      <a:pt x="46387" y="251163"/>
                      <a:pt x="45053" y="251163"/>
                      <a:pt x="43625" y="250782"/>
                    </a:cubicBezTo>
                    <a:cubicBezTo>
                      <a:pt x="38672" y="249639"/>
                      <a:pt x="33528" y="247067"/>
                      <a:pt x="28766" y="243257"/>
                    </a:cubicBezTo>
                    <a:cubicBezTo>
                      <a:pt x="24003" y="239352"/>
                      <a:pt x="19622" y="234018"/>
                      <a:pt x="16669" y="227255"/>
                    </a:cubicBezTo>
                    <a:cubicBezTo>
                      <a:pt x="13811" y="220492"/>
                      <a:pt x="12478" y="212396"/>
                      <a:pt x="14288" y="203919"/>
                    </a:cubicBezTo>
                    <a:cubicBezTo>
                      <a:pt x="16097" y="195632"/>
                      <a:pt x="20955" y="187059"/>
                      <a:pt x="27718" y="179344"/>
                    </a:cubicBezTo>
                    <a:cubicBezTo>
                      <a:pt x="41339" y="163723"/>
                      <a:pt x="63056" y="151626"/>
                      <a:pt x="87725" y="138482"/>
                    </a:cubicBezTo>
                    <a:cubicBezTo>
                      <a:pt x="100203" y="132100"/>
                      <a:pt x="113824" y="125909"/>
                      <a:pt x="128207" y="118860"/>
                    </a:cubicBezTo>
                    <a:cubicBezTo>
                      <a:pt x="135446" y="115336"/>
                      <a:pt x="142780" y="111621"/>
                      <a:pt x="150305" y="107430"/>
                    </a:cubicBezTo>
                    <a:cubicBezTo>
                      <a:pt x="157829" y="103239"/>
                      <a:pt x="165449" y="98382"/>
                      <a:pt x="172498" y="92000"/>
                    </a:cubicBezTo>
                    <a:cubicBezTo>
                      <a:pt x="182594" y="82951"/>
                      <a:pt x="190214" y="70664"/>
                      <a:pt x="192786" y="56948"/>
                    </a:cubicBezTo>
                    <a:cubicBezTo>
                      <a:pt x="194119" y="50090"/>
                      <a:pt x="194119" y="42946"/>
                      <a:pt x="192500" y="35898"/>
                    </a:cubicBezTo>
                    <a:cubicBezTo>
                      <a:pt x="190881" y="28849"/>
                      <a:pt x="187738" y="22277"/>
                      <a:pt x="183166" y="16467"/>
                    </a:cubicBezTo>
                    <a:cubicBezTo>
                      <a:pt x="178022" y="9894"/>
                      <a:pt x="170879" y="4560"/>
                      <a:pt x="162782" y="1893"/>
                    </a:cubicBezTo>
                    <a:cubicBezTo>
                      <a:pt x="154496" y="-774"/>
                      <a:pt x="146018" y="-393"/>
                      <a:pt x="138875" y="1608"/>
                    </a:cubicBezTo>
                    <a:cubicBezTo>
                      <a:pt x="131636" y="3608"/>
                      <a:pt x="125635" y="7418"/>
                      <a:pt x="121349" y="11609"/>
                    </a:cubicBezTo>
                    <a:cubicBezTo>
                      <a:pt x="116967" y="15800"/>
                      <a:pt x="114491" y="20277"/>
                      <a:pt x="113252" y="23610"/>
                    </a:cubicBezTo>
                    <a:cubicBezTo>
                      <a:pt x="111633" y="27611"/>
                      <a:pt x="110966" y="31802"/>
                      <a:pt x="111062" y="35612"/>
                    </a:cubicBezTo>
                    <a:cubicBezTo>
                      <a:pt x="111062" y="39517"/>
                      <a:pt x="111728" y="43137"/>
                      <a:pt x="112871" y="46375"/>
                    </a:cubicBezTo>
                    <a:cubicBezTo>
                      <a:pt x="115062" y="52852"/>
                      <a:pt x="118967" y="57900"/>
                      <a:pt x="123063" y="60948"/>
                    </a:cubicBezTo>
                    <a:cubicBezTo>
                      <a:pt x="127159" y="63996"/>
                      <a:pt x="131255" y="65235"/>
                      <a:pt x="134207" y="65139"/>
                    </a:cubicBezTo>
                    <a:cubicBezTo>
                      <a:pt x="137160" y="65044"/>
                      <a:pt x="138779" y="63996"/>
                      <a:pt x="139160" y="62568"/>
                    </a:cubicBezTo>
                    <a:cubicBezTo>
                      <a:pt x="139637" y="61044"/>
                      <a:pt x="138970" y="59329"/>
                      <a:pt x="137922" y="57424"/>
                    </a:cubicBezTo>
                    <a:cubicBezTo>
                      <a:pt x="136970" y="55519"/>
                      <a:pt x="135731" y="53233"/>
                      <a:pt x="134684" y="50566"/>
                    </a:cubicBezTo>
                    <a:cubicBezTo>
                      <a:pt x="132493" y="45518"/>
                      <a:pt x="131445" y="37517"/>
                      <a:pt x="133731" y="31707"/>
                    </a:cubicBezTo>
                    <a:cubicBezTo>
                      <a:pt x="134207" y="30468"/>
                      <a:pt x="135065" y="28563"/>
                      <a:pt x="136779" y="26373"/>
                    </a:cubicBezTo>
                    <a:cubicBezTo>
                      <a:pt x="138494" y="24182"/>
                      <a:pt x="141256" y="21896"/>
                      <a:pt x="145066" y="20181"/>
                    </a:cubicBezTo>
                    <a:cubicBezTo>
                      <a:pt x="148876" y="18467"/>
                      <a:pt x="153638" y="17610"/>
                      <a:pt x="158401" y="18276"/>
                    </a:cubicBezTo>
                    <a:cubicBezTo>
                      <a:pt x="163354" y="19038"/>
                      <a:pt x="168497" y="21610"/>
                      <a:pt x="172879" y="25611"/>
                    </a:cubicBezTo>
                    <a:cubicBezTo>
                      <a:pt x="180689" y="32659"/>
                      <a:pt x="184880" y="43899"/>
                      <a:pt x="183452" y="55424"/>
                    </a:cubicBezTo>
                    <a:cubicBezTo>
                      <a:pt x="182213" y="66949"/>
                      <a:pt x="176117" y="77998"/>
                      <a:pt x="167164" y="86190"/>
                    </a:cubicBezTo>
                    <a:cubicBezTo>
                      <a:pt x="160877" y="92000"/>
                      <a:pt x="153734" y="96572"/>
                      <a:pt x="146495" y="100668"/>
                    </a:cubicBezTo>
                    <a:cubicBezTo>
                      <a:pt x="139256" y="104763"/>
                      <a:pt x="131921" y="108478"/>
                      <a:pt x="124778" y="112002"/>
                    </a:cubicBezTo>
                    <a:cubicBezTo>
                      <a:pt x="110490" y="119051"/>
                      <a:pt x="96869" y="125433"/>
                      <a:pt x="84296" y="132005"/>
                    </a:cubicBezTo>
                    <a:cubicBezTo>
                      <a:pt x="78010" y="135243"/>
                      <a:pt x="72009" y="138768"/>
                      <a:pt x="66294" y="142101"/>
                    </a:cubicBezTo>
                    <a:cubicBezTo>
                      <a:pt x="60579" y="145435"/>
                      <a:pt x="55055" y="148769"/>
                      <a:pt x="49816" y="152293"/>
                    </a:cubicBezTo>
                    <a:cubicBezTo>
                      <a:pt x="39434" y="159246"/>
                      <a:pt x="30099" y="166676"/>
                      <a:pt x="22955" y="175248"/>
                    </a:cubicBezTo>
                    <a:cubicBezTo>
                      <a:pt x="15812" y="183726"/>
                      <a:pt x="10668" y="193060"/>
                      <a:pt x="8763" y="202680"/>
                    </a:cubicBezTo>
                    <a:cubicBezTo>
                      <a:pt x="6953" y="212396"/>
                      <a:pt x="8763" y="221635"/>
                      <a:pt x="12192" y="228969"/>
                    </a:cubicBezTo>
                    <a:cubicBezTo>
                      <a:pt x="15716" y="236399"/>
                      <a:pt x="20765" y="242114"/>
                      <a:pt x="26194" y="246210"/>
                    </a:cubicBezTo>
                    <a:cubicBezTo>
                      <a:pt x="31147" y="249924"/>
                      <a:pt x="36386" y="252210"/>
                      <a:pt x="41434" y="253449"/>
                    </a:cubicBezTo>
                    <a:cubicBezTo>
                      <a:pt x="36386" y="254687"/>
                      <a:pt x="31242" y="256973"/>
                      <a:pt x="26194" y="260688"/>
                    </a:cubicBezTo>
                    <a:cubicBezTo>
                      <a:pt x="20765" y="264783"/>
                      <a:pt x="15716" y="270498"/>
                      <a:pt x="12192" y="277928"/>
                    </a:cubicBezTo>
                    <a:cubicBezTo>
                      <a:pt x="8763" y="285357"/>
                      <a:pt x="6953" y="294597"/>
                      <a:pt x="8763" y="304217"/>
                    </a:cubicBezTo>
                    <a:cubicBezTo>
                      <a:pt x="10668" y="313932"/>
                      <a:pt x="15812" y="323172"/>
                      <a:pt x="22955" y="331649"/>
                    </a:cubicBezTo>
                    <a:cubicBezTo>
                      <a:pt x="30099" y="340221"/>
                      <a:pt x="39434" y="347651"/>
                      <a:pt x="49816" y="354604"/>
                    </a:cubicBezTo>
                    <a:cubicBezTo>
                      <a:pt x="55055" y="358128"/>
                      <a:pt x="60579" y="361462"/>
                      <a:pt x="66294" y="364796"/>
                    </a:cubicBezTo>
                    <a:cubicBezTo>
                      <a:pt x="72009" y="368130"/>
                      <a:pt x="78010" y="371559"/>
                      <a:pt x="84296" y="374892"/>
                    </a:cubicBezTo>
                    <a:cubicBezTo>
                      <a:pt x="96869" y="381560"/>
                      <a:pt x="110490" y="387846"/>
                      <a:pt x="124778" y="394895"/>
                    </a:cubicBezTo>
                    <a:cubicBezTo>
                      <a:pt x="131921" y="398419"/>
                      <a:pt x="139160" y="402134"/>
                      <a:pt x="146495" y="406230"/>
                    </a:cubicBezTo>
                    <a:cubicBezTo>
                      <a:pt x="153734" y="410325"/>
                      <a:pt x="160877" y="414897"/>
                      <a:pt x="167164" y="420708"/>
                    </a:cubicBezTo>
                    <a:cubicBezTo>
                      <a:pt x="176213" y="428804"/>
                      <a:pt x="182213" y="439853"/>
                      <a:pt x="183452" y="451473"/>
                    </a:cubicBezTo>
                    <a:cubicBezTo>
                      <a:pt x="184880" y="462999"/>
                      <a:pt x="180689" y="474238"/>
                      <a:pt x="172879" y="481287"/>
                    </a:cubicBezTo>
                    <a:cubicBezTo>
                      <a:pt x="170974" y="483001"/>
                      <a:pt x="168974" y="484430"/>
                      <a:pt x="166878" y="485573"/>
                    </a:cubicBezTo>
                    <a:lnTo>
                      <a:pt x="143066" y="485573"/>
                    </a:lnTo>
                    <a:cubicBezTo>
                      <a:pt x="140399" y="484049"/>
                      <a:pt x="138113" y="482239"/>
                      <a:pt x="136779" y="480525"/>
                    </a:cubicBezTo>
                    <a:cubicBezTo>
                      <a:pt x="135065" y="478429"/>
                      <a:pt x="134207" y="476429"/>
                      <a:pt x="133731" y="475191"/>
                    </a:cubicBezTo>
                    <a:cubicBezTo>
                      <a:pt x="131350" y="469380"/>
                      <a:pt x="132493" y="461475"/>
                      <a:pt x="134684" y="456331"/>
                    </a:cubicBezTo>
                    <a:cubicBezTo>
                      <a:pt x="135731" y="453664"/>
                      <a:pt x="136874" y="451378"/>
                      <a:pt x="137922" y="449473"/>
                    </a:cubicBezTo>
                    <a:cubicBezTo>
                      <a:pt x="138875" y="447568"/>
                      <a:pt x="139541" y="445854"/>
                      <a:pt x="139160" y="444330"/>
                    </a:cubicBezTo>
                    <a:cubicBezTo>
                      <a:pt x="138779" y="442901"/>
                      <a:pt x="137065" y="441853"/>
                      <a:pt x="134207" y="441758"/>
                    </a:cubicBezTo>
                    <a:cubicBezTo>
                      <a:pt x="131350" y="441663"/>
                      <a:pt x="127254" y="442806"/>
                      <a:pt x="123063" y="445949"/>
                    </a:cubicBezTo>
                    <a:cubicBezTo>
                      <a:pt x="118967" y="448997"/>
                      <a:pt x="115062" y="453950"/>
                      <a:pt x="112871" y="460522"/>
                    </a:cubicBezTo>
                    <a:cubicBezTo>
                      <a:pt x="111728" y="463761"/>
                      <a:pt x="111062" y="467380"/>
                      <a:pt x="111062" y="471285"/>
                    </a:cubicBezTo>
                    <a:cubicBezTo>
                      <a:pt x="111062" y="475191"/>
                      <a:pt x="111633" y="479286"/>
                      <a:pt x="113252" y="483287"/>
                    </a:cubicBezTo>
                    <a:cubicBezTo>
                      <a:pt x="113538" y="483954"/>
                      <a:pt x="113919" y="484716"/>
                      <a:pt x="114205" y="485478"/>
                    </a:cubicBezTo>
                    <a:lnTo>
                      <a:pt x="46768" y="485478"/>
                    </a:lnTo>
                    <a:cubicBezTo>
                      <a:pt x="46482" y="484906"/>
                      <a:pt x="46196" y="484335"/>
                      <a:pt x="45815" y="483763"/>
                    </a:cubicBezTo>
                    <a:cubicBezTo>
                      <a:pt x="43625" y="480048"/>
                      <a:pt x="41339" y="476143"/>
                      <a:pt x="38767" y="472333"/>
                    </a:cubicBezTo>
                    <a:cubicBezTo>
                      <a:pt x="33719" y="464618"/>
                      <a:pt x="28004" y="456617"/>
                      <a:pt x="22098" y="448044"/>
                    </a:cubicBezTo>
                    <a:cubicBezTo>
                      <a:pt x="19145" y="443758"/>
                      <a:pt x="16193" y="439377"/>
                      <a:pt x="13430" y="434709"/>
                    </a:cubicBezTo>
                    <a:cubicBezTo>
                      <a:pt x="10668" y="430042"/>
                      <a:pt x="8001" y="425184"/>
                      <a:pt x="6287" y="419946"/>
                    </a:cubicBezTo>
                    <a:cubicBezTo>
                      <a:pt x="3715" y="412421"/>
                      <a:pt x="3810" y="404229"/>
                      <a:pt x="6763" y="397276"/>
                    </a:cubicBezTo>
                    <a:cubicBezTo>
                      <a:pt x="9620" y="390323"/>
                      <a:pt x="15621" y="385179"/>
                      <a:pt x="22289" y="383655"/>
                    </a:cubicBezTo>
                    <a:cubicBezTo>
                      <a:pt x="26099" y="382798"/>
                      <a:pt x="29813" y="382989"/>
                      <a:pt x="32861" y="384132"/>
                    </a:cubicBezTo>
                    <a:cubicBezTo>
                      <a:pt x="35814" y="385275"/>
                      <a:pt x="38195" y="387275"/>
                      <a:pt x="39815" y="389466"/>
                    </a:cubicBezTo>
                    <a:cubicBezTo>
                      <a:pt x="41434" y="391656"/>
                      <a:pt x="42291" y="393847"/>
                      <a:pt x="42577" y="395657"/>
                    </a:cubicBezTo>
                    <a:cubicBezTo>
                      <a:pt x="42863" y="397467"/>
                      <a:pt x="42767" y="398800"/>
                      <a:pt x="42577" y="399657"/>
                    </a:cubicBezTo>
                    <a:cubicBezTo>
                      <a:pt x="42101" y="403658"/>
                      <a:pt x="38957" y="407849"/>
                      <a:pt x="36100" y="410040"/>
                    </a:cubicBezTo>
                    <a:cubicBezTo>
                      <a:pt x="34671" y="411183"/>
                      <a:pt x="33242" y="412135"/>
                      <a:pt x="32099" y="412897"/>
                    </a:cubicBezTo>
                    <a:cubicBezTo>
                      <a:pt x="30956" y="413659"/>
                      <a:pt x="30004" y="414421"/>
                      <a:pt x="29813" y="415469"/>
                    </a:cubicBezTo>
                    <a:cubicBezTo>
                      <a:pt x="29623" y="416421"/>
                      <a:pt x="30194" y="417564"/>
                      <a:pt x="31814" y="418517"/>
                    </a:cubicBezTo>
                    <a:cubicBezTo>
                      <a:pt x="33433" y="419469"/>
                      <a:pt x="36100" y="420136"/>
                      <a:pt x="39434" y="419660"/>
                    </a:cubicBezTo>
                    <a:cubicBezTo>
                      <a:pt x="42767" y="419184"/>
                      <a:pt x="46577" y="417660"/>
                      <a:pt x="49911" y="414612"/>
                    </a:cubicBezTo>
                    <a:cubicBezTo>
                      <a:pt x="51626" y="413088"/>
                      <a:pt x="53150" y="411278"/>
                      <a:pt x="54388" y="409087"/>
                    </a:cubicBezTo>
                    <a:cubicBezTo>
                      <a:pt x="55626" y="406896"/>
                      <a:pt x="56579" y="404325"/>
                      <a:pt x="56960" y="401562"/>
                    </a:cubicBezTo>
                    <a:cubicBezTo>
                      <a:pt x="57245" y="399276"/>
                      <a:pt x="57245" y="395943"/>
                      <a:pt x="56198" y="392133"/>
                    </a:cubicBezTo>
                    <a:cubicBezTo>
                      <a:pt x="55150" y="388323"/>
                      <a:pt x="52864" y="384322"/>
                      <a:pt x="49435" y="380893"/>
                    </a:cubicBezTo>
                    <a:cubicBezTo>
                      <a:pt x="46006" y="377464"/>
                      <a:pt x="41339" y="374607"/>
                      <a:pt x="35719" y="373464"/>
                    </a:cubicBezTo>
                    <a:cubicBezTo>
                      <a:pt x="30290" y="372416"/>
                      <a:pt x="24479" y="373178"/>
                      <a:pt x="19526" y="375273"/>
                    </a:cubicBezTo>
                    <a:cubicBezTo>
                      <a:pt x="15145" y="377083"/>
                      <a:pt x="11239" y="379845"/>
                      <a:pt x="8096" y="383370"/>
                    </a:cubicBezTo>
                    <a:cubicBezTo>
                      <a:pt x="4953" y="386894"/>
                      <a:pt x="2667" y="390990"/>
                      <a:pt x="1238" y="395276"/>
                    </a:cubicBezTo>
                    <a:lnTo>
                      <a:pt x="1238" y="395276"/>
                    </a:lnTo>
                    <a:cubicBezTo>
                      <a:pt x="1238" y="395276"/>
                      <a:pt x="1238" y="420231"/>
                      <a:pt x="1238" y="420231"/>
                    </a:cubicBezTo>
                    <a:lnTo>
                      <a:pt x="1238" y="420231"/>
                    </a:lnTo>
                    <a:cubicBezTo>
                      <a:pt x="1238" y="420231"/>
                      <a:pt x="1429" y="421184"/>
                      <a:pt x="1619" y="421660"/>
                    </a:cubicBezTo>
                    <a:cubicBezTo>
                      <a:pt x="3524" y="427470"/>
                      <a:pt x="6382" y="432709"/>
                      <a:pt x="9335" y="437472"/>
                    </a:cubicBezTo>
                    <a:cubicBezTo>
                      <a:pt x="12287" y="442234"/>
                      <a:pt x="15335" y="446711"/>
                      <a:pt x="18288" y="450997"/>
                    </a:cubicBezTo>
                    <a:cubicBezTo>
                      <a:pt x="24289" y="459570"/>
                      <a:pt x="30004" y="467380"/>
                      <a:pt x="35052" y="475000"/>
                    </a:cubicBezTo>
                    <a:cubicBezTo>
                      <a:pt x="37338" y="478620"/>
                      <a:pt x="39624" y="482144"/>
                      <a:pt x="41720" y="485668"/>
                    </a:cubicBezTo>
                    <a:lnTo>
                      <a:pt x="0" y="485668"/>
                    </a:lnTo>
                    <a:lnTo>
                      <a:pt x="0" y="507099"/>
                    </a:lnTo>
                    <a:lnTo>
                      <a:pt x="428625" y="507099"/>
                    </a:lnTo>
                    <a:lnTo>
                      <a:pt x="428625" y="485668"/>
                    </a:lnTo>
                    <a:close/>
                    <a:moveTo>
                      <a:pt x="296323" y="233351"/>
                    </a:moveTo>
                    <a:cubicBezTo>
                      <a:pt x="307467" y="233351"/>
                      <a:pt x="316516" y="242400"/>
                      <a:pt x="316516" y="253544"/>
                    </a:cubicBezTo>
                    <a:cubicBezTo>
                      <a:pt x="316516" y="264688"/>
                      <a:pt x="307467" y="273737"/>
                      <a:pt x="296323" y="273737"/>
                    </a:cubicBezTo>
                    <a:cubicBezTo>
                      <a:pt x="286798" y="273737"/>
                      <a:pt x="253175" y="264783"/>
                      <a:pt x="234029" y="258021"/>
                    </a:cubicBezTo>
                    <a:cubicBezTo>
                      <a:pt x="230410" y="256211"/>
                      <a:pt x="227076" y="254687"/>
                      <a:pt x="224028" y="253544"/>
                    </a:cubicBezTo>
                    <a:cubicBezTo>
                      <a:pt x="226981" y="252496"/>
                      <a:pt x="230315" y="250972"/>
                      <a:pt x="233744" y="249258"/>
                    </a:cubicBezTo>
                    <a:cubicBezTo>
                      <a:pt x="252794" y="242495"/>
                      <a:pt x="286703" y="233446"/>
                      <a:pt x="296228" y="233446"/>
                    </a:cubicBezTo>
                    <a:close/>
                    <a:moveTo>
                      <a:pt x="158782" y="312313"/>
                    </a:moveTo>
                    <a:cubicBezTo>
                      <a:pt x="162497" y="315266"/>
                      <a:pt x="167069" y="316980"/>
                      <a:pt x="171926" y="316980"/>
                    </a:cubicBezTo>
                    <a:cubicBezTo>
                      <a:pt x="177546" y="316980"/>
                      <a:pt x="182785" y="314790"/>
                      <a:pt x="186785" y="310789"/>
                    </a:cubicBezTo>
                    <a:cubicBezTo>
                      <a:pt x="188500" y="309075"/>
                      <a:pt x="191072" y="305550"/>
                      <a:pt x="193834" y="301264"/>
                    </a:cubicBezTo>
                    <a:cubicBezTo>
                      <a:pt x="190119" y="315075"/>
                      <a:pt x="186976" y="329458"/>
                      <a:pt x="186976" y="335459"/>
                    </a:cubicBezTo>
                    <a:cubicBezTo>
                      <a:pt x="186976" y="349746"/>
                      <a:pt x="198025" y="361367"/>
                      <a:pt x="212027" y="362605"/>
                    </a:cubicBezTo>
                    <a:lnTo>
                      <a:pt x="212027" y="436519"/>
                    </a:lnTo>
                    <a:cubicBezTo>
                      <a:pt x="209074" y="425946"/>
                      <a:pt x="202978" y="414802"/>
                      <a:pt x="194024" y="404801"/>
                    </a:cubicBezTo>
                    <a:cubicBezTo>
                      <a:pt x="188500" y="398514"/>
                      <a:pt x="182023" y="392609"/>
                      <a:pt x="174974" y="386989"/>
                    </a:cubicBezTo>
                    <a:cubicBezTo>
                      <a:pt x="167926" y="381369"/>
                      <a:pt x="160211" y="376131"/>
                      <a:pt x="151924" y="371273"/>
                    </a:cubicBezTo>
                    <a:cubicBezTo>
                      <a:pt x="143732" y="366415"/>
                      <a:pt x="134874" y="362034"/>
                      <a:pt x="125825" y="358224"/>
                    </a:cubicBezTo>
                    <a:cubicBezTo>
                      <a:pt x="122015" y="356604"/>
                      <a:pt x="118205" y="355080"/>
                      <a:pt x="114395" y="353652"/>
                    </a:cubicBezTo>
                    <a:lnTo>
                      <a:pt x="158972" y="312218"/>
                    </a:lnTo>
                    <a:close/>
                    <a:moveTo>
                      <a:pt x="158115" y="296025"/>
                    </a:moveTo>
                    <a:cubicBezTo>
                      <a:pt x="158115" y="292311"/>
                      <a:pt x="159544" y="288882"/>
                      <a:pt x="162116" y="286310"/>
                    </a:cubicBezTo>
                    <a:cubicBezTo>
                      <a:pt x="166402" y="282024"/>
                      <a:pt x="184404" y="271356"/>
                      <a:pt x="197644" y="264688"/>
                    </a:cubicBezTo>
                    <a:cubicBezTo>
                      <a:pt x="201740" y="263164"/>
                      <a:pt x="204883" y="261831"/>
                      <a:pt x="207264" y="260688"/>
                    </a:cubicBezTo>
                    <a:cubicBezTo>
                      <a:pt x="206121" y="263069"/>
                      <a:pt x="204788" y="266212"/>
                      <a:pt x="203264" y="270308"/>
                    </a:cubicBezTo>
                    <a:cubicBezTo>
                      <a:pt x="196596" y="283548"/>
                      <a:pt x="185928" y="301455"/>
                      <a:pt x="181642" y="305836"/>
                    </a:cubicBezTo>
                    <a:cubicBezTo>
                      <a:pt x="176403" y="311075"/>
                      <a:pt x="167354" y="311075"/>
                      <a:pt x="162116" y="305836"/>
                    </a:cubicBezTo>
                    <a:cubicBezTo>
                      <a:pt x="159544" y="303264"/>
                      <a:pt x="158115" y="299740"/>
                      <a:pt x="158115" y="296121"/>
                    </a:cubicBezTo>
                    <a:close/>
                    <a:moveTo>
                      <a:pt x="194119" y="335554"/>
                    </a:moveTo>
                    <a:cubicBezTo>
                      <a:pt x="194119" y="326029"/>
                      <a:pt x="203168" y="292025"/>
                      <a:pt x="209931" y="272975"/>
                    </a:cubicBezTo>
                    <a:cubicBezTo>
                      <a:pt x="211931" y="268974"/>
                      <a:pt x="213360" y="265926"/>
                      <a:pt x="214313" y="263450"/>
                    </a:cubicBezTo>
                    <a:cubicBezTo>
                      <a:pt x="215360" y="266403"/>
                      <a:pt x="216884" y="269641"/>
                      <a:pt x="218599" y="273070"/>
                    </a:cubicBezTo>
                    <a:cubicBezTo>
                      <a:pt x="225362" y="292120"/>
                      <a:pt x="234410" y="326029"/>
                      <a:pt x="234410" y="335554"/>
                    </a:cubicBezTo>
                    <a:cubicBezTo>
                      <a:pt x="234410" y="346698"/>
                      <a:pt x="225362" y="355747"/>
                      <a:pt x="214217" y="355747"/>
                    </a:cubicBezTo>
                    <a:cubicBezTo>
                      <a:pt x="203073" y="355747"/>
                      <a:pt x="194024" y="346698"/>
                      <a:pt x="194024" y="335554"/>
                    </a:cubicBezTo>
                    <a:close/>
                    <a:moveTo>
                      <a:pt x="216694" y="362700"/>
                    </a:moveTo>
                    <a:cubicBezTo>
                      <a:pt x="230696" y="361462"/>
                      <a:pt x="241744" y="349842"/>
                      <a:pt x="241744" y="335554"/>
                    </a:cubicBezTo>
                    <a:cubicBezTo>
                      <a:pt x="241744" y="329363"/>
                      <a:pt x="238316" y="314123"/>
                      <a:pt x="234506" y="299835"/>
                    </a:cubicBezTo>
                    <a:cubicBezTo>
                      <a:pt x="238697" y="306217"/>
                      <a:pt x="241744" y="310694"/>
                      <a:pt x="241935" y="310884"/>
                    </a:cubicBezTo>
                    <a:cubicBezTo>
                      <a:pt x="245936" y="314885"/>
                      <a:pt x="251174" y="317076"/>
                      <a:pt x="256794" y="317076"/>
                    </a:cubicBezTo>
                    <a:cubicBezTo>
                      <a:pt x="261652" y="317076"/>
                      <a:pt x="266129" y="315361"/>
                      <a:pt x="269939" y="312408"/>
                    </a:cubicBezTo>
                    <a:lnTo>
                      <a:pt x="314516" y="353747"/>
                    </a:lnTo>
                    <a:cubicBezTo>
                      <a:pt x="310706" y="355271"/>
                      <a:pt x="306896" y="356795"/>
                      <a:pt x="303086" y="358319"/>
                    </a:cubicBezTo>
                    <a:cubicBezTo>
                      <a:pt x="293942" y="362129"/>
                      <a:pt x="285179" y="366510"/>
                      <a:pt x="276987" y="371368"/>
                    </a:cubicBezTo>
                    <a:cubicBezTo>
                      <a:pt x="268796" y="376226"/>
                      <a:pt x="261080" y="381560"/>
                      <a:pt x="253937" y="387084"/>
                    </a:cubicBezTo>
                    <a:cubicBezTo>
                      <a:pt x="246888" y="392704"/>
                      <a:pt x="240316" y="398610"/>
                      <a:pt x="234887" y="404896"/>
                    </a:cubicBezTo>
                    <a:cubicBezTo>
                      <a:pt x="225838" y="414897"/>
                      <a:pt x="219837" y="426042"/>
                      <a:pt x="216884" y="436614"/>
                    </a:cubicBezTo>
                    <a:lnTo>
                      <a:pt x="216884" y="362700"/>
                    </a:lnTo>
                    <a:close/>
                    <a:moveTo>
                      <a:pt x="266510" y="305741"/>
                    </a:moveTo>
                    <a:cubicBezTo>
                      <a:pt x="261271" y="310980"/>
                      <a:pt x="252222" y="310980"/>
                      <a:pt x="246983" y="305741"/>
                    </a:cubicBezTo>
                    <a:cubicBezTo>
                      <a:pt x="242697" y="301455"/>
                      <a:pt x="232029" y="283452"/>
                      <a:pt x="225362" y="270213"/>
                    </a:cubicBezTo>
                    <a:cubicBezTo>
                      <a:pt x="223838" y="266117"/>
                      <a:pt x="222504" y="262974"/>
                      <a:pt x="221361" y="260592"/>
                    </a:cubicBezTo>
                    <a:cubicBezTo>
                      <a:pt x="223742" y="261735"/>
                      <a:pt x="226886" y="263069"/>
                      <a:pt x="230981" y="264593"/>
                    </a:cubicBezTo>
                    <a:cubicBezTo>
                      <a:pt x="244221" y="271260"/>
                      <a:pt x="262128" y="281928"/>
                      <a:pt x="266510" y="286215"/>
                    </a:cubicBezTo>
                    <a:cubicBezTo>
                      <a:pt x="271844" y="291644"/>
                      <a:pt x="271844" y="300312"/>
                      <a:pt x="266510" y="305741"/>
                    </a:cubicBezTo>
                    <a:close/>
                    <a:moveTo>
                      <a:pt x="266510" y="220873"/>
                    </a:moveTo>
                    <a:cubicBezTo>
                      <a:pt x="262223" y="225159"/>
                      <a:pt x="244221" y="235827"/>
                      <a:pt x="230981" y="242495"/>
                    </a:cubicBezTo>
                    <a:cubicBezTo>
                      <a:pt x="226886" y="244019"/>
                      <a:pt x="223742" y="245352"/>
                      <a:pt x="221361" y="246495"/>
                    </a:cubicBezTo>
                    <a:cubicBezTo>
                      <a:pt x="222504" y="244114"/>
                      <a:pt x="223838" y="241066"/>
                      <a:pt x="225362" y="236875"/>
                    </a:cubicBezTo>
                    <a:cubicBezTo>
                      <a:pt x="232029" y="223635"/>
                      <a:pt x="242697" y="205633"/>
                      <a:pt x="246983" y="201347"/>
                    </a:cubicBezTo>
                    <a:cubicBezTo>
                      <a:pt x="249650" y="198680"/>
                      <a:pt x="253175" y="197346"/>
                      <a:pt x="256699" y="197346"/>
                    </a:cubicBezTo>
                    <a:cubicBezTo>
                      <a:pt x="260223" y="197346"/>
                      <a:pt x="263747" y="198680"/>
                      <a:pt x="266414" y="201347"/>
                    </a:cubicBezTo>
                    <a:cubicBezTo>
                      <a:pt x="271748" y="206776"/>
                      <a:pt x="271748" y="215444"/>
                      <a:pt x="266414" y="220873"/>
                    </a:cubicBezTo>
                    <a:close/>
                    <a:moveTo>
                      <a:pt x="216694" y="70473"/>
                    </a:moveTo>
                    <a:cubicBezTo>
                      <a:pt x="219647" y="81046"/>
                      <a:pt x="225743" y="92190"/>
                      <a:pt x="234696" y="102192"/>
                    </a:cubicBezTo>
                    <a:cubicBezTo>
                      <a:pt x="240221" y="108478"/>
                      <a:pt x="246698" y="114384"/>
                      <a:pt x="253746" y="120003"/>
                    </a:cubicBezTo>
                    <a:cubicBezTo>
                      <a:pt x="260794" y="125623"/>
                      <a:pt x="268510" y="130862"/>
                      <a:pt x="276797" y="135720"/>
                    </a:cubicBezTo>
                    <a:cubicBezTo>
                      <a:pt x="284988" y="140577"/>
                      <a:pt x="293846" y="144959"/>
                      <a:pt x="302895" y="148769"/>
                    </a:cubicBezTo>
                    <a:cubicBezTo>
                      <a:pt x="306705" y="150388"/>
                      <a:pt x="310515" y="151912"/>
                      <a:pt x="314325" y="153341"/>
                    </a:cubicBezTo>
                    <a:lnTo>
                      <a:pt x="269748" y="194775"/>
                    </a:lnTo>
                    <a:cubicBezTo>
                      <a:pt x="261461" y="188202"/>
                      <a:pt x="249460" y="188583"/>
                      <a:pt x="241744" y="196203"/>
                    </a:cubicBezTo>
                    <a:cubicBezTo>
                      <a:pt x="241649" y="196299"/>
                      <a:pt x="238506" y="200775"/>
                      <a:pt x="234315" y="207252"/>
                    </a:cubicBezTo>
                    <a:cubicBezTo>
                      <a:pt x="238125" y="192965"/>
                      <a:pt x="241554" y="177820"/>
                      <a:pt x="241554" y="171534"/>
                    </a:cubicBezTo>
                    <a:cubicBezTo>
                      <a:pt x="241554" y="157246"/>
                      <a:pt x="230505" y="145626"/>
                      <a:pt x="216503" y="144387"/>
                    </a:cubicBezTo>
                    <a:lnTo>
                      <a:pt x="216503" y="70473"/>
                    </a:lnTo>
                    <a:close/>
                    <a:moveTo>
                      <a:pt x="214313" y="151341"/>
                    </a:moveTo>
                    <a:cubicBezTo>
                      <a:pt x="225457" y="151341"/>
                      <a:pt x="234506" y="160389"/>
                      <a:pt x="234506" y="171534"/>
                    </a:cubicBezTo>
                    <a:cubicBezTo>
                      <a:pt x="234506" y="181059"/>
                      <a:pt x="225457" y="214968"/>
                      <a:pt x="218694" y="234018"/>
                    </a:cubicBezTo>
                    <a:cubicBezTo>
                      <a:pt x="216884" y="237542"/>
                      <a:pt x="215456" y="240876"/>
                      <a:pt x="214313" y="243828"/>
                    </a:cubicBezTo>
                    <a:cubicBezTo>
                      <a:pt x="213265" y="240876"/>
                      <a:pt x="211741" y="237542"/>
                      <a:pt x="209931" y="234018"/>
                    </a:cubicBezTo>
                    <a:cubicBezTo>
                      <a:pt x="203168" y="214968"/>
                      <a:pt x="194119" y="181059"/>
                      <a:pt x="194119" y="171534"/>
                    </a:cubicBezTo>
                    <a:cubicBezTo>
                      <a:pt x="194119" y="160389"/>
                      <a:pt x="203168" y="151341"/>
                      <a:pt x="214313" y="151341"/>
                    </a:cubicBezTo>
                    <a:close/>
                    <a:moveTo>
                      <a:pt x="114205" y="153341"/>
                    </a:moveTo>
                    <a:cubicBezTo>
                      <a:pt x="118015" y="151817"/>
                      <a:pt x="121825" y="150293"/>
                      <a:pt x="125635" y="148769"/>
                    </a:cubicBezTo>
                    <a:cubicBezTo>
                      <a:pt x="134779" y="144959"/>
                      <a:pt x="143542" y="140577"/>
                      <a:pt x="151733" y="135720"/>
                    </a:cubicBezTo>
                    <a:cubicBezTo>
                      <a:pt x="159925" y="130862"/>
                      <a:pt x="167640" y="125528"/>
                      <a:pt x="174784" y="120003"/>
                    </a:cubicBezTo>
                    <a:cubicBezTo>
                      <a:pt x="181928" y="114384"/>
                      <a:pt x="188405" y="108478"/>
                      <a:pt x="193834" y="102192"/>
                    </a:cubicBezTo>
                    <a:cubicBezTo>
                      <a:pt x="202787" y="92190"/>
                      <a:pt x="208883" y="81046"/>
                      <a:pt x="211836" y="70473"/>
                    </a:cubicBezTo>
                    <a:lnTo>
                      <a:pt x="211836" y="144387"/>
                    </a:lnTo>
                    <a:cubicBezTo>
                      <a:pt x="197834" y="145626"/>
                      <a:pt x="186785" y="157246"/>
                      <a:pt x="186785" y="171534"/>
                    </a:cubicBezTo>
                    <a:cubicBezTo>
                      <a:pt x="186785" y="177725"/>
                      <a:pt x="190214" y="192965"/>
                      <a:pt x="194024" y="207252"/>
                    </a:cubicBezTo>
                    <a:cubicBezTo>
                      <a:pt x="189833" y="200871"/>
                      <a:pt x="186690" y="196394"/>
                      <a:pt x="186595" y="196299"/>
                    </a:cubicBezTo>
                    <a:cubicBezTo>
                      <a:pt x="178975" y="188679"/>
                      <a:pt x="166878" y="188202"/>
                      <a:pt x="158591" y="194870"/>
                    </a:cubicBezTo>
                    <a:lnTo>
                      <a:pt x="114014" y="153436"/>
                    </a:lnTo>
                    <a:close/>
                    <a:moveTo>
                      <a:pt x="162116" y="220778"/>
                    </a:moveTo>
                    <a:cubicBezTo>
                      <a:pt x="159544" y="218206"/>
                      <a:pt x="158115" y="214682"/>
                      <a:pt x="158115" y="211062"/>
                    </a:cubicBezTo>
                    <a:cubicBezTo>
                      <a:pt x="158115" y="207443"/>
                      <a:pt x="159544" y="203919"/>
                      <a:pt x="162116" y="201347"/>
                    </a:cubicBezTo>
                    <a:cubicBezTo>
                      <a:pt x="164687" y="198775"/>
                      <a:pt x="168307" y="197346"/>
                      <a:pt x="171831" y="197346"/>
                    </a:cubicBezTo>
                    <a:cubicBezTo>
                      <a:pt x="175355" y="197346"/>
                      <a:pt x="178880" y="198680"/>
                      <a:pt x="181547" y="201347"/>
                    </a:cubicBezTo>
                    <a:cubicBezTo>
                      <a:pt x="185833" y="205633"/>
                      <a:pt x="196501" y="223635"/>
                      <a:pt x="203168" y="236875"/>
                    </a:cubicBezTo>
                    <a:cubicBezTo>
                      <a:pt x="204692" y="240971"/>
                      <a:pt x="206026" y="244114"/>
                      <a:pt x="207169" y="246495"/>
                    </a:cubicBezTo>
                    <a:cubicBezTo>
                      <a:pt x="204788" y="245352"/>
                      <a:pt x="201740" y="244019"/>
                      <a:pt x="197549" y="242495"/>
                    </a:cubicBezTo>
                    <a:cubicBezTo>
                      <a:pt x="184309" y="235827"/>
                      <a:pt x="166306" y="225159"/>
                      <a:pt x="162020" y="220873"/>
                    </a:cubicBezTo>
                    <a:close/>
                    <a:moveTo>
                      <a:pt x="132302" y="233256"/>
                    </a:moveTo>
                    <a:cubicBezTo>
                      <a:pt x="141827" y="233256"/>
                      <a:pt x="175831" y="242304"/>
                      <a:pt x="194881" y="249162"/>
                    </a:cubicBezTo>
                    <a:cubicBezTo>
                      <a:pt x="198692" y="251067"/>
                      <a:pt x="201740" y="252496"/>
                      <a:pt x="204216" y="253544"/>
                    </a:cubicBezTo>
                    <a:cubicBezTo>
                      <a:pt x="201740" y="254496"/>
                      <a:pt x="198787" y="255925"/>
                      <a:pt x="194881" y="257830"/>
                    </a:cubicBezTo>
                    <a:cubicBezTo>
                      <a:pt x="175831" y="264593"/>
                      <a:pt x="141827" y="273737"/>
                      <a:pt x="132302" y="273737"/>
                    </a:cubicBezTo>
                    <a:cubicBezTo>
                      <a:pt x="121158" y="273737"/>
                      <a:pt x="112109" y="264688"/>
                      <a:pt x="112109" y="253544"/>
                    </a:cubicBezTo>
                    <a:cubicBezTo>
                      <a:pt x="112109" y="242400"/>
                      <a:pt x="121158" y="233351"/>
                      <a:pt x="132302" y="233351"/>
                    </a:cubicBezTo>
                    <a:close/>
                    <a:moveTo>
                      <a:pt x="185356" y="485668"/>
                    </a:moveTo>
                    <a:cubicBezTo>
                      <a:pt x="188119" y="481191"/>
                      <a:pt x="190119" y="476334"/>
                      <a:pt x="191262" y="471190"/>
                    </a:cubicBezTo>
                    <a:cubicBezTo>
                      <a:pt x="192881" y="464142"/>
                      <a:pt x="192881" y="456998"/>
                      <a:pt x="191548" y="450140"/>
                    </a:cubicBezTo>
                    <a:cubicBezTo>
                      <a:pt x="188976" y="436424"/>
                      <a:pt x="181356" y="424137"/>
                      <a:pt x="171260" y="415088"/>
                    </a:cubicBezTo>
                    <a:cubicBezTo>
                      <a:pt x="164306" y="408706"/>
                      <a:pt x="156591" y="403944"/>
                      <a:pt x="149066" y="399657"/>
                    </a:cubicBezTo>
                    <a:cubicBezTo>
                      <a:pt x="141542" y="395466"/>
                      <a:pt x="134112" y="391752"/>
                      <a:pt x="126968" y="388227"/>
                    </a:cubicBezTo>
                    <a:cubicBezTo>
                      <a:pt x="112586" y="381179"/>
                      <a:pt x="98965" y="374988"/>
                      <a:pt x="86487" y="368606"/>
                    </a:cubicBezTo>
                    <a:cubicBezTo>
                      <a:pt x="61913" y="355461"/>
                      <a:pt x="40195" y="343365"/>
                      <a:pt x="26480" y="327744"/>
                    </a:cubicBezTo>
                    <a:cubicBezTo>
                      <a:pt x="19717" y="320028"/>
                      <a:pt x="14859" y="311456"/>
                      <a:pt x="13049" y="303169"/>
                    </a:cubicBezTo>
                    <a:cubicBezTo>
                      <a:pt x="11239" y="294787"/>
                      <a:pt x="12668" y="286596"/>
                      <a:pt x="15431" y="279833"/>
                    </a:cubicBezTo>
                    <a:cubicBezTo>
                      <a:pt x="18383" y="273070"/>
                      <a:pt x="22765" y="267736"/>
                      <a:pt x="27527" y="263831"/>
                    </a:cubicBezTo>
                    <a:cubicBezTo>
                      <a:pt x="32385" y="260021"/>
                      <a:pt x="37529" y="257544"/>
                      <a:pt x="42386" y="256306"/>
                    </a:cubicBezTo>
                    <a:cubicBezTo>
                      <a:pt x="43815" y="255925"/>
                      <a:pt x="45148" y="255925"/>
                      <a:pt x="46482" y="255735"/>
                    </a:cubicBezTo>
                    <a:lnTo>
                      <a:pt x="56293" y="255735"/>
                    </a:lnTo>
                    <a:cubicBezTo>
                      <a:pt x="60198" y="256306"/>
                      <a:pt x="63532" y="257640"/>
                      <a:pt x="66389" y="258878"/>
                    </a:cubicBezTo>
                    <a:cubicBezTo>
                      <a:pt x="72200" y="261640"/>
                      <a:pt x="75819" y="264783"/>
                      <a:pt x="78391" y="267069"/>
                    </a:cubicBezTo>
                    <a:cubicBezTo>
                      <a:pt x="80963" y="269355"/>
                      <a:pt x="82391" y="270975"/>
                      <a:pt x="83249" y="271832"/>
                    </a:cubicBezTo>
                    <a:cubicBezTo>
                      <a:pt x="84106" y="272689"/>
                      <a:pt x="84392" y="272975"/>
                      <a:pt x="84392" y="272975"/>
                    </a:cubicBezTo>
                    <a:cubicBezTo>
                      <a:pt x="84392" y="272975"/>
                      <a:pt x="84201" y="272689"/>
                      <a:pt x="83439" y="271641"/>
                    </a:cubicBezTo>
                    <a:cubicBezTo>
                      <a:pt x="82677" y="270594"/>
                      <a:pt x="81439" y="268784"/>
                      <a:pt x="79058" y="266307"/>
                    </a:cubicBezTo>
                    <a:cubicBezTo>
                      <a:pt x="76676" y="263831"/>
                      <a:pt x="73247" y="260307"/>
                      <a:pt x="67247" y="256973"/>
                    </a:cubicBezTo>
                    <a:cubicBezTo>
                      <a:pt x="66485" y="256592"/>
                      <a:pt x="65532" y="256211"/>
                      <a:pt x="64580" y="255830"/>
                    </a:cubicBezTo>
                    <a:lnTo>
                      <a:pt x="104966" y="255830"/>
                    </a:lnTo>
                    <a:cubicBezTo>
                      <a:pt x="106204" y="269832"/>
                      <a:pt x="117824" y="280881"/>
                      <a:pt x="132112" y="280881"/>
                    </a:cubicBezTo>
                    <a:cubicBezTo>
                      <a:pt x="138113" y="280881"/>
                      <a:pt x="152495" y="277642"/>
                      <a:pt x="166402" y="274023"/>
                    </a:cubicBezTo>
                    <a:cubicBezTo>
                      <a:pt x="162116" y="276785"/>
                      <a:pt x="158591" y="279357"/>
                      <a:pt x="156877" y="281071"/>
                    </a:cubicBezTo>
                    <a:cubicBezTo>
                      <a:pt x="152876" y="285072"/>
                      <a:pt x="150686" y="290310"/>
                      <a:pt x="150686" y="295930"/>
                    </a:cubicBezTo>
                    <a:cubicBezTo>
                      <a:pt x="150686" y="300693"/>
                      <a:pt x="152305" y="305169"/>
                      <a:pt x="155258" y="308789"/>
                    </a:cubicBezTo>
                    <a:lnTo>
                      <a:pt x="109157" y="351651"/>
                    </a:lnTo>
                    <a:cubicBezTo>
                      <a:pt x="105442" y="350223"/>
                      <a:pt x="101727" y="348794"/>
                      <a:pt x="98108" y="347365"/>
                    </a:cubicBezTo>
                    <a:cubicBezTo>
                      <a:pt x="88964" y="343746"/>
                      <a:pt x="80010" y="339840"/>
                      <a:pt x="71723" y="335173"/>
                    </a:cubicBezTo>
                    <a:cubicBezTo>
                      <a:pt x="63437" y="330506"/>
                      <a:pt x="55912" y="324981"/>
                      <a:pt x="49720" y="318504"/>
                    </a:cubicBezTo>
                    <a:cubicBezTo>
                      <a:pt x="43625" y="312123"/>
                      <a:pt x="39243" y="304407"/>
                      <a:pt x="39243" y="297264"/>
                    </a:cubicBezTo>
                    <a:cubicBezTo>
                      <a:pt x="39148" y="290310"/>
                      <a:pt x="43720" y="283548"/>
                      <a:pt x="49435" y="280690"/>
                    </a:cubicBezTo>
                    <a:cubicBezTo>
                      <a:pt x="55055" y="277642"/>
                      <a:pt x="62008" y="278595"/>
                      <a:pt x="67056" y="281738"/>
                    </a:cubicBezTo>
                    <a:cubicBezTo>
                      <a:pt x="68771" y="282786"/>
                      <a:pt x="70104" y="284119"/>
                      <a:pt x="71247" y="285453"/>
                    </a:cubicBezTo>
                    <a:cubicBezTo>
                      <a:pt x="67532" y="284691"/>
                      <a:pt x="63532" y="285453"/>
                      <a:pt x="60293" y="287929"/>
                    </a:cubicBezTo>
                    <a:cubicBezTo>
                      <a:pt x="54388" y="292501"/>
                      <a:pt x="53340" y="300978"/>
                      <a:pt x="58007" y="306884"/>
                    </a:cubicBezTo>
                    <a:cubicBezTo>
                      <a:pt x="58198" y="307170"/>
                      <a:pt x="58579" y="307360"/>
                      <a:pt x="58865" y="307551"/>
                    </a:cubicBezTo>
                    <a:cubicBezTo>
                      <a:pt x="59055" y="307741"/>
                      <a:pt x="59150" y="307932"/>
                      <a:pt x="59341" y="308217"/>
                    </a:cubicBezTo>
                    <a:cubicBezTo>
                      <a:pt x="59912" y="308789"/>
                      <a:pt x="60770" y="309551"/>
                      <a:pt x="61913" y="310218"/>
                    </a:cubicBezTo>
                    <a:cubicBezTo>
                      <a:pt x="62008" y="310218"/>
                      <a:pt x="62103" y="310313"/>
                      <a:pt x="62198" y="310408"/>
                    </a:cubicBezTo>
                    <a:cubicBezTo>
                      <a:pt x="62294" y="310408"/>
                      <a:pt x="62389" y="310503"/>
                      <a:pt x="62484" y="310599"/>
                    </a:cubicBezTo>
                    <a:cubicBezTo>
                      <a:pt x="63532" y="311170"/>
                      <a:pt x="64961" y="311551"/>
                      <a:pt x="66485" y="311837"/>
                    </a:cubicBezTo>
                    <a:cubicBezTo>
                      <a:pt x="66770" y="311837"/>
                      <a:pt x="67056" y="311932"/>
                      <a:pt x="67342" y="311932"/>
                    </a:cubicBezTo>
                    <a:cubicBezTo>
                      <a:pt x="69818" y="312218"/>
                      <a:pt x="72485" y="311932"/>
                      <a:pt x="75152" y="310980"/>
                    </a:cubicBezTo>
                    <a:cubicBezTo>
                      <a:pt x="77534" y="310122"/>
                      <a:pt x="79724" y="308598"/>
                      <a:pt x="81439" y="306598"/>
                    </a:cubicBezTo>
                    <a:cubicBezTo>
                      <a:pt x="83153" y="304788"/>
                      <a:pt x="84296" y="302693"/>
                      <a:pt x="85058" y="300788"/>
                    </a:cubicBezTo>
                    <a:cubicBezTo>
                      <a:pt x="85820" y="298883"/>
                      <a:pt x="86201" y="297264"/>
                      <a:pt x="86392" y="296121"/>
                    </a:cubicBezTo>
                    <a:cubicBezTo>
                      <a:pt x="86582" y="294978"/>
                      <a:pt x="86678" y="294311"/>
                      <a:pt x="86678" y="294311"/>
                    </a:cubicBezTo>
                    <a:cubicBezTo>
                      <a:pt x="86487" y="289929"/>
                      <a:pt x="85249" y="285548"/>
                      <a:pt x="82868" y="281547"/>
                    </a:cubicBezTo>
                    <a:cubicBezTo>
                      <a:pt x="80486" y="277547"/>
                      <a:pt x="77057" y="274213"/>
                      <a:pt x="72962" y="271737"/>
                    </a:cubicBezTo>
                    <a:cubicBezTo>
                      <a:pt x="68866" y="269260"/>
                      <a:pt x="64103" y="267736"/>
                      <a:pt x="59150" y="267450"/>
                    </a:cubicBezTo>
                    <a:cubicBezTo>
                      <a:pt x="54197" y="267165"/>
                      <a:pt x="48673" y="268117"/>
                      <a:pt x="44006" y="270784"/>
                    </a:cubicBezTo>
                    <a:cubicBezTo>
                      <a:pt x="39338" y="273261"/>
                      <a:pt x="35338" y="277071"/>
                      <a:pt x="32576" y="281738"/>
                    </a:cubicBezTo>
                    <a:cubicBezTo>
                      <a:pt x="29813" y="286310"/>
                      <a:pt x="28099" y="291930"/>
                      <a:pt x="28289" y="297549"/>
                    </a:cubicBezTo>
                    <a:cubicBezTo>
                      <a:pt x="28480" y="303169"/>
                      <a:pt x="30290" y="308503"/>
                      <a:pt x="32861" y="313170"/>
                    </a:cubicBezTo>
                    <a:cubicBezTo>
                      <a:pt x="35433" y="317838"/>
                      <a:pt x="38767" y="321933"/>
                      <a:pt x="42386" y="325553"/>
                    </a:cubicBezTo>
                    <a:cubicBezTo>
                      <a:pt x="49625" y="332697"/>
                      <a:pt x="58198" y="338507"/>
                      <a:pt x="67151" y="343269"/>
                    </a:cubicBezTo>
                    <a:cubicBezTo>
                      <a:pt x="76200" y="347937"/>
                      <a:pt x="85630" y="351651"/>
                      <a:pt x="94964" y="354985"/>
                    </a:cubicBezTo>
                    <a:cubicBezTo>
                      <a:pt x="104299" y="358319"/>
                      <a:pt x="113633" y="361462"/>
                      <a:pt x="122682" y="364796"/>
                    </a:cubicBezTo>
                    <a:cubicBezTo>
                      <a:pt x="131731" y="368130"/>
                      <a:pt x="140303" y="372130"/>
                      <a:pt x="148495" y="376512"/>
                    </a:cubicBezTo>
                    <a:cubicBezTo>
                      <a:pt x="164783" y="385370"/>
                      <a:pt x="179546" y="395752"/>
                      <a:pt x="190786" y="407373"/>
                    </a:cubicBezTo>
                    <a:cubicBezTo>
                      <a:pt x="202025" y="418898"/>
                      <a:pt x="209169" y="432233"/>
                      <a:pt x="211455" y="444330"/>
                    </a:cubicBezTo>
                    <a:cubicBezTo>
                      <a:pt x="211455" y="444520"/>
                      <a:pt x="211455" y="444711"/>
                      <a:pt x="211455" y="444806"/>
                    </a:cubicBezTo>
                    <a:lnTo>
                      <a:pt x="211455" y="452045"/>
                    </a:lnTo>
                    <a:cubicBezTo>
                      <a:pt x="205073" y="453188"/>
                      <a:pt x="200216" y="458617"/>
                      <a:pt x="200216" y="465285"/>
                    </a:cubicBezTo>
                    <a:cubicBezTo>
                      <a:pt x="200216" y="472809"/>
                      <a:pt x="206312" y="478905"/>
                      <a:pt x="213836" y="478905"/>
                    </a:cubicBezTo>
                    <a:cubicBezTo>
                      <a:pt x="221361" y="478905"/>
                      <a:pt x="227457" y="472809"/>
                      <a:pt x="227457" y="465285"/>
                    </a:cubicBezTo>
                    <a:cubicBezTo>
                      <a:pt x="227457" y="458617"/>
                      <a:pt x="222599" y="453188"/>
                      <a:pt x="216218" y="452045"/>
                    </a:cubicBezTo>
                    <a:lnTo>
                      <a:pt x="216218" y="444806"/>
                    </a:lnTo>
                    <a:cubicBezTo>
                      <a:pt x="216218" y="444806"/>
                      <a:pt x="216218" y="444425"/>
                      <a:pt x="216218" y="444234"/>
                    </a:cubicBezTo>
                    <a:cubicBezTo>
                      <a:pt x="218504" y="432138"/>
                      <a:pt x="225647" y="418898"/>
                      <a:pt x="236887" y="407277"/>
                    </a:cubicBezTo>
                    <a:cubicBezTo>
                      <a:pt x="248126" y="395657"/>
                      <a:pt x="262890" y="385275"/>
                      <a:pt x="279178" y="376416"/>
                    </a:cubicBezTo>
                    <a:cubicBezTo>
                      <a:pt x="287369" y="372035"/>
                      <a:pt x="296037" y="368130"/>
                      <a:pt x="304991" y="364701"/>
                    </a:cubicBezTo>
                    <a:cubicBezTo>
                      <a:pt x="314039" y="361272"/>
                      <a:pt x="323374" y="358224"/>
                      <a:pt x="332708" y="354890"/>
                    </a:cubicBezTo>
                    <a:cubicBezTo>
                      <a:pt x="342043" y="351556"/>
                      <a:pt x="351473" y="347841"/>
                      <a:pt x="360521" y="343174"/>
                    </a:cubicBezTo>
                    <a:cubicBezTo>
                      <a:pt x="369475" y="338412"/>
                      <a:pt x="378047" y="332601"/>
                      <a:pt x="385286" y="325458"/>
                    </a:cubicBezTo>
                    <a:cubicBezTo>
                      <a:pt x="388906" y="321838"/>
                      <a:pt x="392240" y="317742"/>
                      <a:pt x="394811" y="313075"/>
                    </a:cubicBezTo>
                    <a:cubicBezTo>
                      <a:pt x="397383" y="308408"/>
                      <a:pt x="399193" y="303074"/>
                      <a:pt x="399383" y="297454"/>
                    </a:cubicBezTo>
                    <a:cubicBezTo>
                      <a:pt x="399669" y="291834"/>
                      <a:pt x="397955" y="286215"/>
                      <a:pt x="395097" y="281643"/>
                    </a:cubicBezTo>
                    <a:cubicBezTo>
                      <a:pt x="392335" y="276975"/>
                      <a:pt x="388334" y="273261"/>
                      <a:pt x="383667" y="270689"/>
                    </a:cubicBezTo>
                    <a:cubicBezTo>
                      <a:pt x="379000" y="268117"/>
                      <a:pt x="373571" y="267069"/>
                      <a:pt x="368522" y="267355"/>
                    </a:cubicBezTo>
                    <a:cubicBezTo>
                      <a:pt x="363474" y="267736"/>
                      <a:pt x="358712" y="269165"/>
                      <a:pt x="354711" y="271641"/>
                    </a:cubicBezTo>
                    <a:cubicBezTo>
                      <a:pt x="350615" y="274023"/>
                      <a:pt x="347186" y="277452"/>
                      <a:pt x="344805" y="281452"/>
                    </a:cubicBezTo>
                    <a:cubicBezTo>
                      <a:pt x="342424" y="285453"/>
                      <a:pt x="341186" y="289834"/>
                      <a:pt x="340995" y="294216"/>
                    </a:cubicBezTo>
                    <a:cubicBezTo>
                      <a:pt x="340995" y="294216"/>
                      <a:pt x="340995" y="294882"/>
                      <a:pt x="341281" y="296025"/>
                    </a:cubicBezTo>
                    <a:cubicBezTo>
                      <a:pt x="341471" y="297168"/>
                      <a:pt x="341852" y="298883"/>
                      <a:pt x="342614" y="300693"/>
                    </a:cubicBezTo>
                    <a:cubicBezTo>
                      <a:pt x="343376" y="302598"/>
                      <a:pt x="344615" y="304693"/>
                      <a:pt x="346234" y="306503"/>
                    </a:cubicBezTo>
                    <a:cubicBezTo>
                      <a:pt x="347948" y="308408"/>
                      <a:pt x="350234" y="310027"/>
                      <a:pt x="352520" y="310884"/>
                    </a:cubicBezTo>
                    <a:cubicBezTo>
                      <a:pt x="355187" y="311932"/>
                      <a:pt x="357950" y="312123"/>
                      <a:pt x="360331" y="311837"/>
                    </a:cubicBezTo>
                    <a:cubicBezTo>
                      <a:pt x="360617" y="311837"/>
                      <a:pt x="360902" y="311837"/>
                      <a:pt x="361188" y="311742"/>
                    </a:cubicBezTo>
                    <a:cubicBezTo>
                      <a:pt x="362712" y="311456"/>
                      <a:pt x="364141" y="311075"/>
                      <a:pt x="365189" y="310503"/>
                    </a:cubicBezTo>
                    <a:cubicBezTo>
                      <a:pt x="365284" y="310503"/>
                      <a:pt x="365379" y="310408"/>
                      <a:pt x="365474" y="310313"/>
                    </a:cubicBezTo>
                    <a:cubicBezTo>
                      <a:pt x="365570" y="310313"/>
                      <a:pt x="365665" y="310218"/>
                      <a:pt x="365760" y="310122"/>
                    </a:cubicBezTo>
                    <a:cubicBezTo>
                      <a:pt x="366903" y="309456"/>
                      <a:pt x="367760" y="308694"/>
                      <a:pt x="368332" y="308122"/>
                    </a:cubicBezTo>
                    <a:cubicBezTo>
                      <a:pt x="368522" y="307836"/>
                      <a:pt x="368713" y="307646"/>
                      <a:pt x="368808" y="307455"/>
                    </a:cubicBezTo>
                    <a:cubicBezTo>
                      <a:pt x="369094" y="307170"/>
                      <a:pt x="369380" y="307074"/>
                      <a:pt x="369665" y="306789"/>
                    </a:cubicBezTo>
                    <a:cubicBezTo>
                      <a:pt x="374237" y="300883"/>
                      <a:pt x="373190" y="292406"/>
                      <a:pt x="367379" y="287834"/>
                    </a:cubicBezTo>
                    <a:cubicBezTo>
                      <a:pt x="364141" y="285357"/>
                      <a:pt x="360140" y="284691"/>
                      <a:pt x="356425" y="285357"/>
                    </a:cubicBezTo>
                    <a:cubicBezTo>
                      <a:pt x="357569" y="283929"/>
                      <a:pt x="358902" y="282690"/>
                      <a:pt x="360617" y="281643"/>
                    </a:cubicBezTo>
                    <a:cubicBezTo>
                      <a:pt x="365665" y="278499"/>
                      <a:pt x="372618" y="277642"/>
                      <a:pt x="378238" y="280595"/>
                    </a:cubicBezTo>
                    <a:cubicBezTo>
                      <a:pt x="383953" y="283452"/>
                      <a:pt x="388620" y="290215"/>
                      <a:pt x="388430" y="297168"/>
                    </a:cubicBezTo>
                    <a:cubicBezTo>
                      <a:pt x="388430" y="304312"/>
                      <a:pt x="384048" y="312027"/>
                      <a:pt x="377952" y="318409"/>
                    </a:cubicBezTo>
                    <a:cubicBezTo>
                      <a:pt x="371761" y="324886"/>
                      <a:pt x="364236" y="330411"/>
                      <a:pt x="355949" y="335078"/>
                    </a:cubicBezTo>
                    <a:cubicBezTo>
                      <a:pt x="347663" y="339745"/>
                      <a:pt x="338709" y="343555"/>
                      <a:pt x="329565" y="347270"/>
                    </a:cubicBezTo>
                    <a:cubicBezTo>
                      <a:pt x="325850" y="348699"/>
                      <a:pt x="322136" y="350127"/>
                      <a:pt x="318516" y="351556"/>
                    </a:cubicBezTo>
                    <a:lnTo>
                      <a:pt x="272415" y="308694"/>
                    </a:lnTo>
                    <a:cubicBezTo>
                      <a:pt x="278892" y="300407"/>
                      <a:pt x="278416" y="288501"/>
                      <a:pt x="270796" y="280881"/>
                    </a:cubicBezTo>
                    <a:cubicBezTo>
                      <a:pt x="270701" y="280785"/>
                      <a:pt x="266224" y="277642"/>
                      <a:pt x="259842" y="273451"/>
                    </a:cubicBezTo>
                    <a:cubicBezTo>
                      <a:pt x="274130" y="277261"/>
                      <a:pt x="289274" y="280690"/>
                      <a:pt x="295466" y="280690"/>
                    </a:cubicBezTo>
                    <a:cubicBezTo>
                      <a:pt x="309753" y="280690"/>
                      <a:pt x="321374" y="269641"/>
                      <a:pt x="322612" y="255639"/>
                    </a:cubicBezTo>
                    <a:lnTo>
                      <a:pt x="362998" y="255639"/>
                    </a:lnTo>
                    <a:cubicBezTo>
                      <a:pt x="362141" y="256020"/>
                      <a:pt x="361188" y="256401"/>
                      <a:pt x="360331" y="256782"/>
                    </a:cubicBezTo>
                    <a:cubicBezTo>
                      <a:pt x="354425" y="260021"/>
                      <a:pt x="350901" y="263545"/>
                      <a:pt x="348520" y="266117"/>
                    </a:cubicBezTo>
                    <a:cubicBezTo>
                      <a:pt x="346139" y="268689"/>
                      <a:pt x="344900" y="270403"/>
                      <a:pt x="344138" y="271451"/>
                    </a:cubicBezTo>
                    <a:cubicBezTo>
                      <a:pt x="343376" y="272499"/>
                      <a:pt x="343186" y="272784"/>
                      <a:pt x="343186" y="272784"/>
                    </a:cubicBezTo>
                    <a:cubicBezTo>
                      <a:pt x="343186" y="272784"/>
                      <a:pt x="343472" y="272499"/>
                      <a:pt x="344329" y="271641"/>
                    </a:cubicBezTo>
                    <a:cubicBezTo>
                      <a:pt x="345186" y="270784"/>
                      <a:pt x="346615" y="269165"/>
                      <a:pt x="349187" y="266879"/>
                    </a:cubicBezTo>
                    <a:cubicBezTo>
                      <a:pt x="351758" y="264593"/>
                      <a:pt x="355378" y="261450"/>
                      <a:pt x="361188" y="258687"/>
                    </a:cubicBezTo>
                    <a:cubicBezTo>
                      <a:pt x="364046" y="257449"/>
                      <a:pt x="367379" y="256211"/>
                      <a:pt x="371285" y="255544"/>
                    </a:cubicBezTo>
                    <a:lnTo>
                      <a:pt x="381095" y="255544"/>
                    </a:lnTo>
                    <a:cubicBezTo>
                      <a:pt x="382429" y="255735"/>
                      <a:pt x="383762" y="255735"/>
                      <a:pt x="385191" y="256116"/>
                    </a:cubicBezTo>
                    <a:cubicBezTo>
                      <a:pt x="390144" y="257259"/>
                      <a:pt x="395288" y="259830"/>
                      <a:pt x="400050" y="263640"/>
                    </a:cubicBezTo>
                    <a:cubicBezTo>
                      <a:pt x="404813" y="267546"/>
                      <a:pt x="409194" y="272880"/>
                      <a:pt x="412147" y="279642"/>
                    </a:cubicBezTo>
                    <a:cubicBezTo>
                      <a:pt x="415004" y="286405"/>
                      <a:pt x="416338" y="294501"/>
                      <a:pt x="414528" y="302979"/>
                    </a:cubicBezTo>
                    <a:cubicBezTo>
                      <a:pt x="412718" y="311265"/>
                      <a:pt x="407861" y="319838"/>
                      <a:pt x="401098" y="327553"/>
                    </a:cubicBezTo>
                    <a:cubicBezTo>
                      <a:pt x="387477" y="343174"/>
                      <a:pt x="365760" y="355271"/>
                      <a:pt x="341090" y="368415"/>
                    </a:cubicBezTo>
                    <a:cubicBezTo>
                      <a:pt x="328613" y="374797"/>
                      <a:pt x="314992" y="380988"/>
                      <a:pt x="300609" y="388037"/>
                    </a:cubicBezTo>
                    <a:cubicBezTo>
                      <a:pt x="293370" y="391561"/>
                      <a:pt x="286036" y="395276"/>
                      <a:pt x="278511" y="399467"/>
                    </a:cubicBezTo>
                    <a:cubicBezTo>
                      <a:pt x="270986" y="403658"/>
                      <a:pt x="263366" y="408516"/>
                      <a:pt x="256318" y="414897"/>
                    </a:cubicBezTo>
                    <a:cubicBezTo>
                      <a:pt x="246221" y="423946"/>
                      <a:pt x="238601" y="436233"/>
                      <a:pt x="236030" y="449949"/>
                    </a:cubicBezTo>
                    <a:cubicBezTo>
                      <a:pt x="234696" y="456807"/>
                      <a:pt x="234696" y="463951"/>
                      <a:pt x="236315" y="471000"/>
                    </a:cubicBezTo>
                    <a:cubicBezTo>
                      <a:pt x="237458" y="476048"/>
                      <a:pt x="239459" y="481001"/>
                      <a:pt x="242221" y="485478"/>
                    </a:cubicBezTo>
                    <a:lnTo>
                      <a:pt x="184404"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996;p48">
                <a:extLst>
                  <a:ext uri="{FF2B5EF4-FFF2-40B4-BE49-F238E27FC236}">
                    <a16:creationId xmlns:a16="http://schemas.microsoft.com/office/drawing/2014/main" xmlns="" id="{FCE83E6C-BC85-2133-D3FF-998F59A908E0}"/>
                  </a:ext>
                </a:extLst>
              </p:cNvPr>
              <p:cNvSpPr/>
              <p:nvPr/>
            </p:nvSpPr>
            <p:spPr>
              <a:xfrm>
                <a:off x="42662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997;p48">
                <a:extLst>
                  <a:ext uri="{FF2B5EF4-FFF2-40B4-BE49-F238E27FC236}">
                    <a16:creationId xmlns:a16="http://schemas.microsoft.com/office/drawing/2014/main" xmlns="" id="{D26F9294-C10A-6203-8947-28EF097EF520}"/>
                  </a:ext>
                </a:extLst>
              </p:cNvPr>
              <p:cNvSpPr/>
              <p:nvPr/>
            </p:nvSpPr>
            <p:spPr>
              <a:xfrm>
                <a:off x="3952875"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3" name="Google Shape;1998;p48">
              <a:extLst>
                <a:ext uri="{FF2B5EF4-FFF2-40B4-BE49-F238E27FC236}">
                  <a16:creationId xmlns:a16="http://schemas.microsoft.com/office/drawing/2014/main" xmlns="" id="{8EDE7E3B-A232-0CAA-5F5A-068386FE9BDF}"/>
                </a:ext>
              </a:extLst>
            </p:cNvPr>
            <p:cNvGrpSpPr/>
            <p:nvPr/>
          </p:nvGrpSpPr>
          <p:grpSpPr>
            <a:xfrm>
              <a:off x="4381404" y="3138487"/>
              <a:ext cx="429958" cy="578738"/>
              <a:chOff x="4381404" y="3138487"/>
              <a:chExt cx="429958" cy="578738"/>
            </a:xfrm>
          </p:grpSpPr>
          <p:sp>
            <p:nvSpPr>
              <p:cNvPr id="120" name="Google Shape;1999;p48">
                <a:extLst>
                  <a:ext uri="{FF2B5EF4-FFF2-40B4-BE49-F238E27FC236}">
                    <a16:creationId xmlns:a16="http://schemas.microsoft.com/office/drawing/2014/main" xmlns="" id="{4C9758E2-FEF5-271A-93D2-36B65182931F}"/>
                  </a:ext>
                </a:extLst>
              </p:cNvPr>
              <p:cNvSpPr/>
              <p:nvPr/>
            </p:nvSpPr>
            <p:spPr>
              <a:xfrm>
                <a:off x="43815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6"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00;p48">
                <a:extLst>
                  <a:ext uri="{FF2B5EF4-FFF2-40B4-BE49-F238E27FC236}">
                    <a16:creationId xmlns:a16="http://schemas.microsoft.com/office/drawing/2014/main" xmlns="" id="{A283F023-BFDF-8DCB-65F3-7CC3DE0F9F76}"/>
                  </a:ext>
                </a:extLst>
              </p:cNvPr>
              <p:cNvSpPr/>
              <p:nvPr/>
            </p:nvSpPr>
            <p:spPr>
              <a:xfrm>
                <a:off x="4381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0"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4"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4"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9" y="37017"/>
                    </a:cubicBezTo>
                    <a:cubicBezTo>
                      <a:pt x="78486" y="35969"/>
                      <a:pt x="77629" y="34826"/>
                      <a:pt x="76771" y="33207"/>
                    </a:cubicBezTo>
                    <a:cubicBezTo>
                      <a:pt x="76581" y="32826"/>
                      <a:pt x="76295" y="32445"/>
                      <a:pt x="76105" y="31874"/>
                    </a:cubicBezTo>
                    <a:cubicBezTo>
                      <a:pt x="75819" y="31397"/>
                      <a:pt x="75628" y="30635"/>
                      <a:pt x="75343" y="29873"/>
                    </a:cubicBezTo>
                    <a:cubicBezTo>
                      <a:pt x="74866" y="28349"/>
                      <a:pt x="74486" y="26254"/>
                      <a:pt x="74676" y="23873"/>
                    </a:cubicBezTo>
                    <a:cubicBezTo>
                      <a:pt x="74866"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01;p48">
                <a:extLst>
                  <a:ext uri="{FF2B5EF4-FFF2-40B4-BE49-F238E27FC236}">
                    <a16:creationId xmlns:a16="http://schemas.microsoft.com/office/drawing/2014/main" xmlns="" id="{A4F508A7-2208-9E2D-D909-91FD1A76BD80}"/>
                  </a:ext>
                </a:extLst>
              </p:cNvPr>
              <p:cNvSpPr/>
              <p:nvPr/>
            </p:nvSpPr>
            <p:spPr>
              <a:xfrm>
                <a:off x="469469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02;p48">
                <a:extLst>
                  <a:ext uri="{FF2B5EF4-FFF2-40B4-BE49-F238E27FC236}">
                    <a16:creationId xmlns:a16="http://schemas.microsoft.com/office/drawing/2014/main" xmlns="" id="{13EC4313-1EF5-47A0-1E09-532C72324AFC}"/>
                  </a:ext>
                </a:extLst>
              </p:cNvPr>
              <p:cNvSpPr/>
              <p:nvPr/>
            </p:nvSpPr>
            <p:spPr>
              <a:xfrm>
                <a:off x="4382738" y="3210126"/>
                <a:ext cx="428624" cy="507099"/>
              </a:xfrm>
              <a:custGeom>
                <a:avLst/>
                <a:gdLst/>
                <a:ahLst/>
                <a:cxnLst/>
                <a:rect l="l" t="t" r="r" b="b"/>
                <a:pathLst>
                  <a:path w="428624" h="507099" extrusionOk="0">
                    <a:moveTo>
                      <a:pt x="427387" y="485763"/>
                    </a:moveTo>
                    <a:lnTo>
                      <a:pt x="387001" y="485763"/>
                    </a:lnTo>
                    <a:cubicBezTo>
                      <a:pt x="389096" y="482239"/>
                      <a:pt x="391287" y="478810"/>
                      <a:pt x="393668" y="475095"/>
                    </a:cubicBezTo>
                    <a:cubicBezTo>
                      <a:pt x="398716" y="467475"/>
                      <a:pt x="404431" y="459665"/>
                      <a:pt x="410432" y="451092"/>
                    </a:cubicBezTo>
                    <a:cubicBezTo>
                      <a:pt x="413385" y="446806"/>
                      <a:pt x="416433" y="442329"/>
                      <a:pt x="419386" y="437567"/>
                    </a:cubicBezTo>
                    <a:cubicBezTo>
                      <a:pt x="422339" y="432804"/>
                      <a:pt x="425101" y="427566"/>
                      <a:pt x="427101" y="421755"/>
                    </a:cubicBezTo>
                    <a:cubicBezTo>
                      <a:pt x="427291" y="421279"/>
                      <a:pt x="427291" y="420803"/>
                      <a:pt x="427482" y="420327"/>
                    </a:cubicBezTo>
                    <a:lnTo>
                      <a:pt x="427482" y="395371"/>
                    </a:lnTo>
                    <a:cubicBezTo>
                      <a:pt x="426053" y="391085"/>
                      <a:pt x="423767" y="386989"/>
                      <a:pt x="420624" y="383465"/>
                    </a:cubicBezTo>
                    <a:cubicBezTo>
                      <a:pt x="417481" y="379941"/>
                      <a:pt x="413576" y="377274"/>
                      <a:pt x="409194" y="375369"/>
                    </a:cubicBezTo>
                    <a:cubicBezTo>
                      <a:pt x="404241" y="373273"/>
                      <a:pt x="398431" y="372511"/>
                      <a:pt x="393001" y="373559"/>
                    </a:cubicBezTo>
                    <a:cubicBezTo>
                      <a:pt x="387477" y="374702"/>
                      <a:pt x="382714" y="377559"/>
                      <a:pt x="379285" y="380988"/>
                    </a:cubicBezTo>
                    <a:cubicBezTo>
                      <a:pt x="375856" y="384417"/>
                      <a:pt x="373570" y="388513"/>
                      <a:pt x="372523" y="392228"/>
                    </a:cubicBezTo>
                    <a:cubicBezTo>
                      <a:pt x="371380" y="396038"/>
                      <a:pt x="371380" y="399372"/>
                      <a:pt x="371761" y="401658"/>
                    </a:cubicBezTo>
                    <a:cubicBezTo>
                      <a:pt x="372142" y="404420"/>
                      <a:pt x="373094" y="406992"/>
                      <a:pt x="374333" y="409182"/>
                    </a:cubicBezTo>
                    <a:cubicBezTo>
                      <a:pt x="375571" y="411373"/>
                      <a:pt x="377095" y="413183"/>
                      <a:pt x="378809" y="414707"/>
                    </a:cubicBezTo>
                    <a:cubicBezTo>
                      <a:pt x="382143" y="417755"/>
                      <a:pt x="385953" y="419279"/>
                      <a:pt x="389287" y="419755"/>
                    </a:cubicBezTo>
                    <a:cubicBezTo>
                      <a:pt x="392620" y="420231"/>
                      <a:pt x="395287" y="419565"/>
                      <a:pt x="396907" y="418612"/>
                    </a:cubicBezTo>
                    <a:cubicBezTo>
                      <a:pt x="398526" y="417660"/>
                      <a:pt x="399097" y="416517"/>
                      <a:pt x="398907" y="415564"/>
                    </a:cubicBezTo>
                    <a:cubicBezTo>
                      <a:pt x="398716" y="414612"/>
                      <a:pt x="397764" y="413850"/>
                      <a:pt x="396621" y="412992"/>
                    </a:cubicBezTo>
                    <a:cubicBezTo>
                      <a:pt x="395478" y="412230"/>
                      <a:pt x="394049" y="411278"/>
                      <a:pt x="392620" y="410135"/>
                    </a:cubicBezTo>
                    <a:cubicBezTo>
                      <a:pt x="389763" y="407944"/>
                      <a:pt x="386620" y="403753"/>
                      <a:pt x="386143" y="399753"/>
                    </a:cubicBezTo>
                    <a:cubicBezTo>
                      <a:pt x="386048" y="398895"/>
                      <a:pt x="385858" y="397562"/>
                      <a:pt x="386143" y="395752"/>
                    </a:cubicBezTo>
                    <a:cubicBezTo>
                      <a:pt x="386429" y="393942"/>
                      <a:pt x="387287" y="391752"/>
                      <a:pt x="388906" y="389561"/>
                    </a:cubicBezTo>
                    <a:cubicBezTo>
                      <a:pt x="390525" y="387370"/>
                      <a:pt x="392906" y="385370"/>
                      <a:pt x="395859" y="384227"/>
                    </a:cubicBezTo>
                    <a:cubicBezTo>
                      <a:pt x="398907" y="383084"/>
                      <a:pt x="402717" y="382893"/>
                      <a:pt x="406432" y="383751"/>
                    </a:cubicBezTo>
                    <a:cubicBezTo>
                      <a:pt x="413099" y="385275"/>
                      <a:pt x="419100" y="390323"/>
                      <a:pt x="421958" y="397371"/>
                    </a:cubicBezTo>
                    <a:cubicBezTo>
                      <a:pt x="424910" y="404325"/>
                      <a:pt x="425006" y="412516"/>
                      <a:pt x="422434" y="420041"/>
                    </a:cubicBezTo>
                    <a:cubicBezTo>
                      <a:pt x="420719" y="425280"/>
                      <a:pt x="418052" y="430233"/>
                      <a:pt x="415290" y="434805"/>
                    </a:cubicBezTo>
                    <a:cubicBezTo>
                      <a:pt x="412433" y="439472"/>
                      <a:pt x="409480" y="443853"/>
                      <a:pt x="406622" y="448140"/>
                    </a:cubicBezTo>
                    <a:cubicBezTo>
                      <a:pt x="400812" y="456712"/>
                      <a:pt x="395002" y="464618"/>
                      <a:pt x="389954" y="472428"/>
                    </a:cubicBezTo>
                    <a:cubicBezTo>
                      <a:pt x="387382" y="476334"/>
                      <a:pt x="385096" y="480144"/>
                      <a:pt x="382905" y="483858"/>
                    </a:cubicBezTo>
                    <a:cubicBezTo>
                      <a:pt x="382524" y="484430"/>
                      <a:pt x="382333" y="485001"/>
                      <a:pt x="381953" y="485573"/>
                    </a:cubicBezTo>
                    <a:lnTo>
                      <a:pt x="314516" y="485573"/>
                    </a:lnTo>
                    <a:cubicBezTo>
                      <a:pt x="314897" y="484811"/>
                      <a:pt x="315278" y="484049"/>
                      <a:pt x="315468" y="483382"/>
                    </a:cubicBezTo>
                    <a:cubicBezTo>
                      <a:pt x="317087" y="479382"/>
                      <a:pt x="317754" y="475191"/>
                      <a:pt x="317659" y="471381"/>
                    </a:cubicBezTo>
                    <a:cubicBezTo>
                      <a:pt x="317659" y="467475"/>
                      <a:pt x="316992" y="463856"/>
                      <a:pt x="315849" y="460617"/>
                    </a:cubicBezTo>
                    <a:cubicBezTo>
                      <a:pt x="313658" y="454140"/>
                      <a:pt x="309753" y="449092"/>
                      <a:pt x="305657" y="446044"/>
                    </a:cubicBezTo>
                    <a:cubicBezTo>
                      <a:pt x="301562" y="442996"/>
                      <a:pt x="297466" y="441758"/>
                      <a:pt x="294513" y="441853"/>
                    </a:cubicBezTo>
                    <a:cubicBezTo>
                      <a:pt x="291560" y="441948"/>
                      <a:pt x="289941" y="442996"/>
                      <a:pt x="289560" y="444425"/>
                    </a:cubicBezTo>
                    <a:cubicBezTo>
                      <a:pt x="289084" y="445949"/>
                      <a:pt x="289751" y="447663"/>
                      <a:pt x="290798" y="449568"/>
                    </a:cubicBezTo>
                    <a:cubicBezTo>
                      <a:pt x="291751" y="451473"/>
                      <a:pt x="292989" y="453759"/>
                      <a:pt x="294037" y="456426"/>
                    </a:cubicBezTo>
                    <a:cubicBezTo>
                      <a:pt x="296228" y="461475"/>
                      <a:pt x="297275" y="469476"/>
                      <a:pt x="294989" y="475286"/>
                    </a:cubicBezTo>
                    <a:cubicBezTo>
                      <a:pt x="294513" y="476524"/>
                      <a:pt x="293656" y="478429"/>
                      <a:pt x="291941" y="480620"/>
                    </a:cubicBezTo>
                    <a:cubicBezTo>
                      <a:pt x="290608" y="482334"/>
                      <a:pt x="288322" y="484144"/>
                      <a:pt x="285655" y="485668"/>
                    </a:cubicBezTo>
                    <a:lnTo>
                      <a:pt x="261842" y="485668"/>
                    </a:lnTo>
                    <a:cubicBezTo>
                      <a:pt x="259747" y="484525"/>
                      <a:pt x="257747" y="483096"/>
                      <a:pt x="255841" y="481382"/>
                    </a:cubicBezTo>
                    <a:cubicBezTo>
                      <a:pt x="248031" y="474333"/>
                      <a:pt x="243840" y="463094"/>
                      <a:pt x="245269" y="451569"/>
                    </a:cubicBezTo>
                    <a:cubicBezTo>
                      <a:pt x="246507" y="440043"/>
                      <a:pt x="252603" y="428994"/>
                      <a:pt x="261556" y="420803"/>
                    </a:cubicBezTo>
                    <a:cubicBezTo>
                      <a:pt x="267843" y="414993"/>
                      <a:pt x="274987" y="410421"/>
                      <a:pt x="282226" y="406325"/>
                    </a:cubicBezTo>
                    <a:cubicBezTo>
                      <a:pt x="289465" y="402229"/>
                      <a:pt x="296799" y="398514"/>
                      <a:pt x="303943" y="394990"/>
                    </a:cubicBezTo>
                    <a:cubicBezTo>
                      <a:pt x="318230" y="387942"/>
                      <a:pt x="331851" y="381560"/>
                      <a:pt x="344424" y="374988"/>
                    </a:cubicBezTo>
                    <a:cubicBezTo>
                      <a:pt x="350710" y="371749"/>
                      <a:pt x="356711" y="368225"/>
                      <a:pt x="362426" y="364891"/>
                    </a:cubicBezTo>
                    <a:cubicBezTo>
                      <a:pt x="368141" y="361557"/>
                      <a:pt x="373666" y="358224"/>
                      <a:pt x="378905" y="354699"/>
                    </a:cubicBezTo>
                    <a:cubicBezTo>
                      <a:pt x="389287" y="347746"/>
                      <a:pt x="398621" y="340317"/>
                      <a:pt x="405765" y="331744"/>
                    </a:cubicBezTo>
                    <a:cubicBezTo>
                      <a:pt x="412909" y="323267"/>
                      <a:pt x="418052" y="313932"/>
                      <a:pt x="419957" y="304312"/>
                    </a:cubicBezTo>
                    <a:cubicBezTo>
                      <a:pt x="421767" y="294597"/>
                      <a:pt x="419957" y="285357"/>
                      <a:pt x="416528" y="278023"/>
                    </a:cubicBezTo>
                    <a:cubicBezTo>
                      <a:pt x="413004" y="270594"/>
                      <a:pt x="407956" y="264879"/>
                      <a:pt x="402526" y="260783"/>
                    </a:cubicBezTo>
                    <a:cubicBezTo>
                      <a:pt x="397574" y="257068"/>
                      <a:pt x="392335" y="254782"/>
                      <a:pt x="387287" y="253544"/>
                    </a:cubicBezTo>
                    <a:cubicBezTo>
                      <a:pt x="392335" y="252306"/>
                      <a:pt x="397478" y="250020"/>
                      <a:pt x="402526" y="246305"/>
                    </a:cubicBezTo>
                    <a:cubicBezTo>
                      <a:pt x="407956" y="242209"/>
                      <a:pt x="413004" y="236494"/>
                      <a:pt x="416528" y="229065"/>
                    </a:cubicBezTo>
                    <a:cubicBezTo>
                      <a:pt x="419957" y="221635"/>
                      <a:pt x="421767" y="212396"/>
                      <a:pt x="419957" y="202776"/>
                    </a:cubicBezTo>
                    <a:cubicBezTo>
                      <a:pt x="418052" y="193060"/>
                      <a:pt x="412909" y="183821"/>
                      <a:pt x="405765" y="175344"/>
                    </a:cubicBezTo>
                    <a:cubicBezTo>
                      <a:pt x="398621" y="166771"/>
                      <a:pt x="389287" y="159342"/>
                      <a:pt x="378905" y="152388"/>
                    </a:cubicBezTo>
                    <a:cubicBezTo>
                      <a:pt x="373666" y="148864"/>
                      <a:pt x="368141" y="145530"/>
                      <a:pt x="362426" y="142197"/>
                    </a:cubicBezTo>
                    <a:cubicBezTo>
                      <a:pt x="356711" y="138863"/>
                      <a:pt x="350710" y="135434"/>
                      <a:pt x="344424" y="132100"/>
                    </a:cubicBezTo>
                    <a:cubicBezTo>
                      <a:pt x="331851" y="125433"/>
                      <a:pt x="318230" y="119146"/>
                      <a:pt x="303943" y="112098"/>
                    </a:cubicBezTo>
                    <a:cubicBezTo>
                      <a:pt x="296799" y="108573"/>
                      <a:pt x="289560" y="104859"/>
                      <a:pt x="282226" y="100763"/>
                    </a:cubicBezTo>
                    <a:cubicBezTo>
                      <a:pt x="274987" y="96667"/>
                      <a:pt x="267843" y="92095"/>
                      <a:pt x="261556" y="86285"/>
                    </a:cubicBezTo>
                    <a:cubicBezTo>
                      <a:pt x="252508" y="78189"/>
                      <a:pt x="246507" y="67140"/>
                      <a:pt x="245269" y="55519"/>
                    </a:cubicBezTo>
                    <a:cubicBezTo>
                      <a:pt x="243840" y="43994"/>
                      <a:pt x="248031" y="32754"/>
                      <a:pt x="255841" y="25706"/>
                    </a:cubicBezTo>
                    <a:cubicBezTo>
                      <a:pt x="260223" y="21705"/>
                      <a:pt x="265462" y="19134"/>
                      <a:pt x="270320" y="18372"/>
                    </a:cubicBezTo>
                    <a:cubicBezTo>
                      <a:pt x="275082" y="17610"/>
                      <a:pt x="279845" y="18562"/>
                      <a:pt x="283655" y="20277"/>
                    </a:cubicBezTo>
                    <a:cubicBezTo>
                      <a:pt x="287464" y="21991"/>
                      <a:pt x="290227" y="24372"/>
                      <a:pt x="291941" y="26468"/>
                    </a:cubicBezTo>
                    <a:cubicBezTo>
                      <a:pt x="293656" y="28563"/>
                      <a:pt x="294513" y="30564"/>
                      <a:pt x="294989" y="31802"/>
                    </a:cubicBezTo>
                    <a:cubicBezTo>
                      <a:pt x="297370" y="37612"/>
                      <a:pt x="296228" y="45518"/>
                      <a:pt x="294037" y="50661"/>
                    </a:cubicBezTo>
                    <a:cubicBezTo>
                      <a:pt x="292989" y="53328"/>
                      <a:pt x="291846" y="55614"/>
                      <a:pt x="290798" y="57519"/>
                    </a:cubicBezTo>
                    <a:cubicBezTo>
                      <a:pt x="289846" y="59424"/>
                      <a:pt x="289179" y="61139"/>
                      <a:pt x="289560" y="62663"/>
                    </a:cubicBezTo>
                    <a:cubicBezTo>
                      <a:pt x="289941" y="64092"/>
                      <a:pt x="291656" y="65139"/>
                      <a:pt x="294513" y="65235"/>
                    </a:cubicBezTo>
                    <a:cubicBezTo>
                      <a:pt x="297370" y="65330"/>
                      <a:pt x="301466" y="64187"/>
                      <a:pt x="305657" y="61044"/>
                    </a:cubicBezTo>
                    <a:cubicBezTo>
                      <a:pt x="309753" y="57996"/>
                      <a:pt x="313658" y="53043"/>
                      <a:pt x="315849" y="46470"/>
                    </a:cubicBezTo>
                    <a:cubicBezTo>
                      <a:pt x="316992" y="43232"/>
                      <a:pt x="317659" y="39612"/>
                      <a:pt x="317659" y="35707"/>
                    </a:cubicBezTo>
                    <a:cubicBezTo>
                      <a:pt x="317659" y="31802"/>
                      <a:pt x="317087" y="27706"/>
                      <a:pt x="315468" y="23706"/>
                    </a:cubicBezTo>
                    <a:cubicBezTo>
                      <a:pt x="314135" y="20372"/>
                      <a:pt x="311658" y="15895"/>
                      <a:pt x="307372" y="11704"/>
                    </a:cubicBezTo>
                    <a:cubicBezTo>
                      <a:pt x="303085" y="7513"/>
                      <a:pt x="297085" y="3703"/>
                      <a:pt x="289846" y="1703"/>
                    </a:cubicBezTo>
                    <a:cubicBezTo>
                      <a:pt x="282702" y="-297"/>
                      <a:pt x="274225" y="-678"/>
                      <a:pt x="265938" y="1989"/>
                    </a:cubicBezTo>
                    <a:cubicBezTo>
                      <a:pt x="257842" y="4656"/>
                      <a:pt x="250698" y="9990"/>
                      <a:pt x="245555" y="16562"/>
                    </a:cubicBezTo>
                    <a:cubicBezTo>
                      <a:pt x="241078" y="22372"/>
                      <a:pt x="237839" y="28944"/>
                      <a:pt x="236220" y="35993"/>
                    </a:cubicBezTo>
                    <a:cubicBezTo>
                      <a:pt x="234601" y="43041"/>
                      <a:pt x="234601" y="50185"/>
                      <a:pt x="235934" y="57043"/>
                    </a:cubicBezTo>
                    <a:cubicBezTo>
                      <a:pt x="238506" y="70759"/>
                      <a:pt x="246126" y="83046"/>
                      <a:pt x="256222" y="92095"/>
                    </a:cubicBezTo>
                    <a:cubicBezTo>
                      <a:pt x="263176" y="98477"/>
                      <a:pt x="270891" y="103239"/>
                      <a:pt x="278416" y="107526"/>
                    </a:cubicBezTo>
                    <a:cubicBezTo>
                      <a:pt x="285941" y="111717"/>
                      <a:pt x="293370" y="115431"/>
                      <a:pt x="300514" y="118956"/>
                    </a:cubicBezTo>
                    <a:cubicBezTo>
                      <a:pt x="314897" y="126004"/>
                      <a:pt x="328517" y="132195"/>
                      <a:pt x="340995" y="138577"/>
                    </a:cubicBezTo>
                    <a:cubicBezTo>
                      <a:pt x="365570" y="151722"/>
                      <a:pt x="387287" y="163818"/>
                      <a:pt x="401003" y="179439"/>
                    </a:cubicBezTo>
                    <a:cubicBezTo>
                      <a:pt x="407765" y="187155"/>
                      <a:pt x="412623" y="195727"/>
                      <a:pt x="414433" y="204014"/>
                    </a:cubicBezTo>
                    <a:cubicBezTo>
                      <a:pt x="416243" y="212396"/>
                      <a:pt x="414814" y="220587"/>
                      <a:pt x="412051" y="227350"/>
                    </a:cubicBezTo>
                    <a:cubicBezTo>
                      <a:pt x="409099" y="234113"/>
                      <a:pt x="404717" y="239447"/>
                      <a:pt x="399955" y="243352"/>
                    </a:cubicBezTo>
                    <a:cubicBezTo>
                      <a:pt x="395097" y="247162"/>
                      <a:pt x="389954" y="249639"/>
                      <a:pt x="385096" y="250877"/>
                    </a:cubicBezTo>
                    <a:cubicBezTo>
                      <a:pt x="383667" y="251258"/>
                      <a:pt x="382333" y="251258"/>
                      <a:pt x="381000" y="251448"/>
                    </a:cubicBezTo>
                    <a:lnTo>
                      <a:pt x="371189" y="251448"/>
                    </a:lnTo>
                    <a:cubicBezTo>
                      <a:pt x="367284" y="250877"/>
                      <a:pt x="363950" y="249543"/>
                      <a:pt x="361093" y="248305"/>
                    </a:cubicBezTo>
                    <a:cubicBezTo>
                      <a:pt x="355283" y="245543"/>
                      <a:pt x="351663" y="242400"/>
                      <a:pt x="349091" y="240114"/>
                    </a:cubicBezTo>
                    <a:cubicBezTo>
                      <a:pt x="346520" y="237828"/>
                      <a:pt x="345091" y="236208"/>
                      <a:pt x="344233" y="235351"/>
                    </a:cubicBezTo>
                    <a:cubicBezTo>
                      <a:pt x="343376" y="234494"/>
                      <a:pt x="343091" y="234208"/>
                      <a:pt x="343091" y="234208"/>
                    </a:cubicBezTo>
                    <a:cubicBezTo>
                      <a:pt x="343091" y="234208"/>
                      <a:pt x="343281" y="234494"/>
                      <a:pt x="344043" y="235542"/>
                    </a:cubicBezTo>
                    <a:cubicBezTo>
                      <a:pt x="344805" y="236589"/>
                      <a:pt x="346043" y="238399"/>
                      <a:pt x="348424" y="240876"/>
                    </a:cubicBezTo>
                    <a:cubicBezTo>
                      <a:pt x="350806" y="243352"/>
                      <a:pt x="354235" y="246876"/>
                      <a:pt x="360235" y="250210"/>
                    </a:cubicBezTo>
                    <a:cubicBezTo>
                      <a:pt x="360997" y="250591"/>
                      <a:pt x="361950" y="250972"/>
                      <a:pt x="362903" y="251353"/>
                    </a:cubicBezTo>
                    <a:lnTo>
                      <a:pt x="322516" y="251353"/>
                    </a:lnTo>
                    <a:cubicBezTo>
                      <a:pt x="321278" y="237351"/>
                      <a:pt x="309658" y="226302"/>
                      <a:pt x="295370" y="226302"/>
                    </a:cubicBezTo>
                    <a:cubicBezTo>
                      <a:pt x="289179" y="226302"/>
                      <a:pt x="273939" y="229731"/>
                      <a:pt x="259651" y="233541"/>
                    </a:cubicBezTo>
                    <a:cubicBezTo>
                      <a:pt x="266033" y="229350"/>
                      <a:pt x="270510" y="226207"/>
                      <a:pt x="270701" y="226112"/>
                    </a:cubicBezTo>
                    <a:cubicBezTo>
                      <a:pt x="278320" y="218492"/>
                      <a:pt x="278797" y="206586"/>
                      <a:pt x="272320" y="198299"/>
                    </a:cubicBezTo>
                    <a:lnTo>
                      <a:pt x="318516" y="155436"/>
                    </a:lnTo>
                    <a:cubicBezTo>
                      <a:pt x="322231" y="156865"/>
                      <a:pt x="325945" y="158294"/>
                      <a:pt x="329565" y="159723"/>
                    </a:cubicBezTo>
                    <a:cubicBezTo>
                      <a:pt x="338709" y="163342"/>
                      <a:pt x="347662"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6" y="225350"/>
                    </a:cubicBezTo>
                    <a:cubicBezTo>
                      <a:pt x="358902" y="224302"/>
                      <a:pt x="357568"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6"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5"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3"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3"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7" y="176487"/>
                      <a:pt x="71723" y="171819"/>
                    </a:cubicBezTo>
                    <a:cubicBezTo>
                      <a:pt x="80010" y="167152"/>
                      <a:pt x="88964" y="163342"/>
                      <a:pt x="98107"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499"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7"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4" y="416421"/>
                      <a:pt x="28956" y="417564"/>
                      <a:pt x="30575" y="418517"/>
                    </a:cubicBezTo>
                    <a:cubicBezTo>
                      <a:pt x="32194" y="419469"/>
                      <a:pt x="34862"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3"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085" y="233351"/>
                    </a:moveTo>
                    <a:cubicBezTo>
                      <a:pt x="306229" y="233351"/>
                      <a:pt x="315278" y="242400"/>
                      <a:pt x="315278" y="253544"/>
                    </a:cubicBezTo>
                    <a:cubicBezTo>
                      <a:pt x="315278" y="264688"/>
                      <a:pt x="306229" y="273737"/>
                      <a:pt x="295085" y="273737"/>
                    </a:cubicBezTo>
                    <a:cubicBezTo>
                      <a:pt x="285560" y="273737"/>
                      <a:pt x="251936" y="264783"/>
                      <a:pt x="232791" y="258021"/>
                    </a:cubicBezTo>
                    <a:cubicBezTo>
                      <a:pt x="229172" y="256211"/>
                      <a:pt x="225838" y="254687"/>
                      <a:pt x="222790" y="253544"/>
                    </a:cubicBezTo>
                    <a:cubicBezTo>
                      <a:pt x="225743" y="252496"/>
                      <a:pt x="229076" y="250972"/>
                      <a:pt x="232505" y="249258"/>
                    </a:cubicBezTo>
                    <a:cubicBezTo>
                      <a:pt x="251555" y="242495"/>
                      <a:pt x="285464" y="233446"/>
                      <a:pt x="294989" y="233446"/>
                    </a:cubicBezTo>
                    <a:close/>
                    <a:moveTo>
                      <a:pt x="157543" y="312313"/>
                    </a:moveTo>
                    <a:cubicBezTo>
                      <a:pt x="161258" y="315266"/>
                      <a:pt x="165830" y="316980"/>
                      <a:pt x="170688" y="316980"/>
                    </a:cubicBezTo>
                    <a:cubicBezTo>
                      <a:pt x="176308" y="316980"/>
                      <a:pt x="181547" y="314790"/>
                      <a:pt x="185547" y="310789"/>
                    </a:cubicBezTo>
                    <a:cubicBezTo>
                      <a:pt x="187262" y="309075"/>
                      <a:pt x="189833" y="305550"/>
                      <a:pt x="192595" y="301264"/>
                    </a:cubicBezTo>
                    <a:cubicBezTo>
                      <a:pt x="188881" y="315075"/>
                      <a:pt x="185737" y="329458"/>
                      <a:pt x="185737" y="335459"/>
                    </a:cubicBezTo>
                    <a:cubicBezTo>
                      <a:pt x="185737" y="349746"/>
                      <a:pt x="196787" y="361367"/>
                      <a:pt x="210788" y="362605"/>
                    </a:cubicBezTo>
                    <a:lnTo>
                      <a:pt x="210788" y="436519"/>
                    </a:lnTo>
                    <a:cubicBezTo>
                      <a:pt x="207835" y="425946"/>
                      <a:pt x="201739" y="414802"/>
                      <a:pt x="192786" y="404801"/>
                    </a:cubicBezTo>
                    <a:cubicBezTo>
                      <a:pt x="187262" y="398514"/>
                      <a:pt x="180785" y="392609"/>
                      <a:pt x="173736" y="386989"/>
                    </a:cubicBezTo>
                    <a:cubicBezTo>
                      <a:pt x="166688" y="381369"/>
                      <a:pt x="158972" y="376131"/>
                      <a:pt x="150686" y="371273"/>
                    </a:cubicBezTo>
                    <a:cubicBezTo>
                      <a:pt x="142494" y="366415"/>
                      <a:pt x="133636" y="362034"/>
                      <a:pt x="124587" y="358224"/>
                    </a:cubicBezTo>
                    <a:cubicBezTo>
                      <a:pt x="120777" y="356604"/>
                      <a:pt x="116967" y="355080"/>
                      <a:pt x="113157" y="353652"/>
                    </a:cubicBezTo>
                    <a:lnTo>
                      <a:pt x="157734" y="312218"/>
                    </a:lnTo>
                    <a:close/>
                    <a:moveTo>
                      <a:pt x="156877" y="296025"/>
                    </a:moveTo>
                    <a:cubicBezTo>
                      <a:pt x="156877" y="292311"/>
                      <a:pt x="158305" y="288882"/>
                      <a:pt x="160877" y="286310"/>
                    </a:cubicBezTo>
                    <a:cubicBezTo>
                      <a:pt x="165164" y="282024"/>
                      <a:pt x="183166" y="271356"/>
                      <a:pt x="196405" y="264688"/>
                    </a:cubicBezTo>
                    <a:cubicBezTo>
                      <a:pt x="200501" y="263164"/>
                      <a:pt x="203645" y="261831"/>
                      <a:pt x="206026" y="260688"/>
                    </a:cubicBezTo>
                    <a:cubicBezTo>
                      <a:pt x="204883" y="263069"/>
                      <a:pt x="203549" y="266212"/>
                      <a:pt x="202025" y="270308"/>
                    </a:cubicBezTo>
                    <a:cubicBezTo>
                      <a:pt x="195358" y="283548"/>
                      <a:pt x="184690" y="301455"/>
                      <a:pt x="180403" y="305836"/>
                    </a:cubicBezTo>
                    <a:cubicBezTo>
                      <a:pt x="175165" y="311075"/>
                      <a:pt x="166116" y="311075"/>
                      <a:pt x="160877" y="305836"/>
                    </a:cubicBezTo>
                    <a:cubicBezTo>
                      <a:pt x="158305" y="303264"/>
                      <a:pt x="156877" y="299740"/>
                      <a:pt x="156877" y="296121"/>
                    </a:cubicBezTo>
                    <a:close/>
                    <a:moveTo>
                      <a:pt x="192881" y="335554"/>
                    </a:moveTo>
                    <a:cubicBezTo>
                      <a:pt x="192881" y="326029"/>
                      <a:pt x="201930" y="292025"/>
                      <a:pt x="208693" y="272975"/>
                    </a:cubicBezTo>
                    <a:cubicBezTo>
                      <a:pt x="210693" y="268974"/>
                      <a:pt x="212122" y="265926"/>
                      <a:pt x="213074" y="263450"/>
                    </a:cubicBezTo>
                    <a:cubicBezTo>
                      <a:pt x="214122" y="266403"/>
                      <a:pt x="215646" y="269641"/>
                      <a:pt x="217360" y="273070"/>
                    </a:cubicBezTo>
                    <a:cubicBezTo>
                      <a:pt x="224123" y="292120"/>
                      <a:pt x="233172" y="326029"/>
                      <a:pt x="233172" y="335554"/>
                    </a:cubicBezTo>
                    <a:cubicBezTo>
                      <a:pt x="233172" y="346698"/>
                      <a:pt x="224123" y="355747"/>
                      <a:pt x="212979" y="355747"/>
                    </a:cubicBezTo>
                    <a:cubicBezTo>
                      <a:pt x="201835" y="355747"/>
                      <a:pt x="192786" y="346698"/>
                      <a:pt x="192786" y="335554"/>
                    </a:cubicBezTo>
                    <a:close/>
                    <a:moveTo>
                      <a:pt x="215455" y="362700"/>
                    </a:moveTo>
                    <a:cubicBezTo>
                      <a:pt x="229457" y="361462"/>
                      <a:pt x="240506" y="349842"/>
                      <a:pt x="240506" y="335554"/>
                    </a:cubicBezTo>
                    <a:cubicBezTo>
                      <a:pt x="240506" y="329363"/>
                      <a:pt x="237077" y="314123"/>
                      <a:pt x="233267" y="299835"/>
                    </a:cubicBezTo>
                    <a:cubicBezTo>
                      <a:pt x="237458" y="306217"/>
                      <a:pt x="240506" y="310694"/>
                      <a:pt x="240697" y="310884"/>
                    </a:cubicBezTo>
                    <a:cubicBezTo>
                      <a:pt x="244697" y="314885"/>
                      <a:pt x="249936" y="317076"/>
                      <a:pt x="255556" y="317076"/>
                    </a:cubicBezTo>
                    <a:cubicBezTo>
                      <a:pt x="260414" y="317076"/>
                      <a:pt x="264890" y="315361"/>
                      <a:pt x="268700" y="312408"/>
                    </a:cubicBezTo>
                    <a:lnTo>
                      <a:pt x="313277" y="353747"/>
                    </a:lnTo>
                    <a:cubicBezTo>
                      <a:pt x="309467" y="355271"/>
                      <a:pt x="305657" y="356795"/>
                      <a:pt x="301847" y="358319"/>
                    </a:cubicBezTo>
                    <a:cubicBezTo>
                      <a:pt x="292703" y="362129"/>
                      <a:pt x="283940" y="366510"/>
                      <a:pt x="275749" y="371368"/>
                    </a:cubicBezTo>
                    <a:cubicBezTo>
                      <a:pt x="267557" y="376226"/>
                      <a:pt x="259842" y="381560"/>
                      <a:pt x="252698" y="387084"/>
                    </a:cubicBezTo>
                    <a:cubicBezTo>
                      <a:pt x="245650" y="392704"/>
                      <a:pt x="239078" y="398610"/>
                      <a:pt x="233648" y="404896"/>
                    </a:cubicBezTo>
                    <a:cubicBezTo>
                      <a:pt x="224599" y="414897"/>
                      <a:pt x="218599" y="426042"/>
                      <a:pt x="215646" y="436614"/>
                    </a:cubicBezTo>
                    <a:lnTo>
                      <a:pt x="215646" y="362700"/>
                    </a:lnTo>
                    <a:close/>
                    <a:moveTo>
                      <a:pt x="265271" y="305741"/>
                    </a:moveTo>
                    <a:cubicBezTo>
                      <a:pt x="260033" y="310980"/>
                      <a:pt x="250984" y="310980"/>
                      <a:pt x="245745" y="305741"/>
                    </a:cubicBezTo>
                    <a:cubicBezTo>
                      <a:pt x="241459" y="301455"/>
                      <a:pt x="230791" y="283452"/>
                      <a:pt x="224123" y="270213"/>
                    </a:cubicBezTo>
                    <a:cubicBezTo>
                      <a:pt x="222599" y="266117"/>
                      <a:pt x="221266" y="262974"/>
                      <a:pt x="220123" y="260592"/>
                    </a:cubicBezTo>
                    <a:cubicBezTo>
                      <a:pt x="222504" y="261735"/>
                      <a:pt x="225647" y="263069"/>
                      <a:pt x="229743" y="264593"/>
                    </a:cubicBezTo>
                    <a:cubicBezTo>
                      <a:pt x="242983" y="271260"/>
                      <a:pt x="260890" y="281928"/>
                      <a:pt x="265271" y="286215"/>
                    </a:cubicBezTo>
                    <a:cubicBezTo>
                      <a:pt x="270605" y="291644"/>
                      <a:pt x="270605" y="300312"/>
                      <a:pt x="265271" y="305741"/>
                    </a:cubicBezTo>
                    <a:close/>
                    <a:moveTo>
                      <a:pt x="265271" y="220873"/>
                    </a:moveTo>
                    <a:cubicBezTo>
                      <a:pt x="260985" y="225159"/>
                      <a:pt x="242983" y="235827"/>
                      <a:pt x="229743" y="242495"/>
                    </a:cubicBezTo>
                    <a:cubicBezTo>
                      <a:pt x="225647" y="244019"/>
                      <a:pt x="222504" y="245352"/>
                      <a:pt x="220123" y="246495"/>
                    </a:cubicBezTo>
                    <a:cubicBezTo>
                      <a:pt x="221266" y="244114"/>
                      <a:pt x="222599" y="241066"/>
                      <a:pt x="224123" y="236875"/>
                    </a:cubicBezTo>
                    <a:cubicBezTo>
                      <a:pt x="230791" y="223635"/>
                      <a:pt x="241459" y="205633"/>
                      <a:pt x="245745" y="201347"/>
                    </a:cubicBezTo>
                    <a:cubicBezTo>
                      <a:pt x="248412" y="198680"/>
                      <a:pt x="251936" y="197346"/>
                      <a:pt x="255460" y="197346"/>
                    </a:cubicBezTo>
                    <a:cubicBezTo>
                      <a:pt x="258985" y="197346"/>
                      <a:pt x="262509" y="198680"/>
                      <a:pt x="265176" y="201347"/>
                    </a:cubicBezTo>
                    <a:cubicBezTo>
                      <a:pt x="270510" y="206776"/>
                      <a:pt x="270510" y="215444"/>
                      <a:pt x="265176" y="220873"/>
                    </a:cubicBezTo>
                    <a:close/>
                    <a:moveTo>
                      <a:pt x="215455" y="70473"/>
                    </a:moveTo>
                    <a:cubicBezTo>
                      <a:pt x="218408" y="81046"/>
                      <a:pt x="224504" y="92190"/>
                      <a:pt x="233458" y="102192"/>
                    </a:cubicBezTo>
                    <a:cubicBezTo>
                      <a:pt x="238982" y="108478"/>
                      <a:pt x="245459" y="114384"/>
                      <a:pt x="252508" y="120003"/>
                    </a:cubicBezTo>
                    <a:cubicBezTo>
                      <a:pt x="259556" y="125623"/>
                      <a:pt x="267272" y="130862"/>
                      <a:pt x="275558" y="135720"/>
                    </a:cubicBezTo>
                    <a:cubicBezTo>
                      <a:pt x="283750" y="140577"/>
                      <a:pt x="292608" y="144959"/>
                      <a:pt x="301657" y="148769"/>
                    </a:cubicBezTo>
                    <a:cubicBezTo>
                      <a:pt x="305467" y="150388"/>
                      <a:pt x="309277" y="151912"/>
                      <a:pt x="313087" y="153341"/>
                    </a:cubicBezTo>
                    <a:lnTo>
                      <a:pt x="268510" y="194775"/>
                    </a:lnTo>
                    <a:cubicBezTo>
                      <a:pt x="260223" y="188202"/>
                      <a:pt x="248222" y="188583"/>
                      <a:pt x="240506" y="196203"/>
                    </a:cubicBezTo>
                    <a:cubicBezTo>
                      <a:pt x="240411" y="196299"/>
                      <a:pt x="237268" y="200775"/>
                      <a:pt x="233077" y="207252"/>
                    </a:cubicBezTo>
                    <a:cubicBezTo>
                      <a:pt x="236887" y="192965"/>
                      <a:pt x="240316" y="177820"/>
                      <a:pt x="240316" y="171534"/>
                    </a:cubicBezTo>
                    <a:cubicBezTo>
                      <a:pt x="240316" y="157246"/>
                      <a:pt x="229267" y="145626"/>
                      <a:pt x="215265" y="144387"/>
                    </a:cubicBezTo>
                    <a:lnTo>
                      <a:pt x="215265" y="70473"/>
                    </a:lnTo>
                    <a:close/>
                    <a:moveTo>
                      <a:pt x="213074" y="151341"/>
                    </a:moveTo>
                    <a:cubicBezTo>
                      <a:pt x="224218" y="151341"/>
                      <a:pt x="233267" y="160389"/>
                      <a:pt x="233267" y="171534"/>
                    </a:cubicBezTo>
                    <a:cubicBezTo>
                      <a:pt x="233267" y="181059"/>
                      <a:pt x="224218" y="214968"/>
                      <a:pt x="217456" y="234018"/>
                    </a:cubicBezTo>
                    <a:cubicBezTo>
                      <a:pt x="215646" y="237542"/>
                      <a:pt x="214217" y="240876"/>
                      <a:pt x="213074" y="243828"/>
                    </a:cubicBezTo>
                    <a:cubicBezTo>
                      <a:pt x="212026" y="240876"/>
                      <a:pt x="210503" y="237542"/>
                      <a:pt x="208693" y="234018"/>
                    </a:cubicBezTo>
                    <a:cubicBezTo>
                      <a:pt x="201930" y="214968"/>
                      <a:pt x="192881" y="181059"/>
                      <a:pt x="192881" y="171534"/>
                    </a:cubicBezTo>
                    <a:cubicBezTo>
                      <a:pt x="192881" y="160389"/>
                      <a:pt x="201930" y="151341"/>
                      <a:pt x="213074" y="151341"/>
                    </a:cubicBezTo>
                    <a:close/>
                    <a:moveTo>
                      <a:pt x="112967" y="153341"/>
                    </a:moveTo>
                    <a:cubicBezTo>
                      <a:pt x="116776" y="151817"/>
                      <a:pt x="120587" y="150293"/>
                      <a:pt x="124396" y="148769"/>
                    </a:cubicBezTo>
                    <a:cubicBezTo>
                      <a:pt x="133541" y="144959"/>
                      <a:pt x="142303" y="140577"/>
                      <a:pt x="150495" y="135720"/>
                    </a:cubicBezTo>
                    <a:cubicBezTo>
                      <a:pt x="158687" y="130862"/>
                      <a:pt x="166402" y="125528"/>
                      <a:pt x="173545" y="120003"/>
                    </a:cubicBezTo>
                    <a:cubicBezTo>
                      <a:pt x="180689" y="114384"/>
                      <a:pt x="187166" y="108478"/>
                      <a:pt x="192595" y="102192"/>
                    </a:cubicBezTo>
                    <a:cubicBezTo>
                      <a:pt x="201549" y="92190"/>
                      <a:pt x="207645" y="81046"/>
                      <a:pt x="210598" y="70473"/>
                    </a:cubicBezTo>
                    <a:lnTo>
                      <a:pt x="210598" y="144387"/>
                    </a:lnTo>
                    <a:cubicBezTo>
                      <a:pt x="196596" y="145626"/>
                      <a:pt x="185547" y="157246"/>
                      <a:pt x="185547" y="171534"/>
                    </a:cubicBezTo>
                    <a:cubicBezTo>
                      <a:pt x="185547" y="177725"/>
                      <a:pt x="188976" y="192965"/>
                      <a:pt x="192786" y="207252"/>
                    </a:cubicBezTo>
                    <a:cubicBezTo>
                      <a:pt x="188595" y="200871"/>
                      <a:pt x="185452" y="196394"/>
                      <a:pt x="185356" y="196299"/>
                    </a:cubicBezTo>
                    <a:cubicBezTo>
                      <a:pt x="177737" y="188679"/>
                      <a:pt x="165640" y="188202"/>
                      <a:pt x="157353" y="194870"/>
                    </a:cubicBezTo>
                    <a:lnTo>
                      <a:pt x="112776" y="153436"/>
                    </a:lnTo>
                    <a:close/>
                    <a:moveTo>
                      <a:pt x="160877" y="220778"/>
                    </a:moveTo>
                    <a:cubicBezTo>
                      <a:pt x="158305" y="218206"/>
                      <a:pt x="156877" y="214682"/>
                      <a:pt x="156877" y="211062"/>
                    </a:cubicBezTo>
                    <a:cubicBezTo>
                      <a:pt x="156877" y="207443"/>
                      <a:pt x="158305" y="203919"/>
                      <a:pt x="160877" y="201347"/>
                    </a:cubicBezTo>
                    <a:cubicBezTo>
                      <a:pt x="163449" y="198775"/>
                      <a:pt x="167068" y="197346"/>
                      <a:pt x="170593" y="197346"/>
                    </a:cubicBezTo>
                    <a:cubicBezTo>
                      <a:pt x="174117" y="197346"/>
                      <a:pt x="177641" y="198680"/>
                      <a:pt x="180308" y="201347"/>
                    </a:cubicBezTo>
                    <a:cubicBezTo>
                      <a:pt x="184595" y="205633"/>
                      <a:pt x="195262" y="223635"/>
                      <a:pt x="201930" y="236875"/>
                    </a:cubicBezTo>
                    <a:cubicBezTo>
                      <a:pt x="203454" y="240971"/>
                      <a:pt x="204787" y="244114"/>
                      <a:pt x="205930" y="246495"/>
                    </a:cubicBezTo>
                    <a:cubicBezTo>
                      <a:pt x="203549" y="245352"/>
                      <a:pt x="200501" y="244019"/>
                      <a:pt x="196310" y="242495"/>
                    </a:cubicBezTo>
                    <a:cubicBezTo>
                      <a:pt x="183070" y="235827"/>
                      <a:pt x="165068" y="225159"/>
                      <a:pt x="160782" y="220873"/>
                    </a:cubicBezTo>
                    <a:close/>
                    <a:moveTo>
                      <a:pt x="131064" y="233256"/>
                    </a:moveTo>
                    <a:cubicBezTo>
                      <a:pt x="140589" y="233256"/>
                      <a:pt x="174593" y="242304"/>
                      <a:pt x="193643" y="249162"/>
                    </a:cubicBezTo>
                    <a:cubicBezTo>
                      <a:pt x="197453" y="251067"/>
                      <a:pt x="200501" y="252496"/>
                      <a:pt x="202978" y="253544"/>
                    </a:cubicBezTo>
                    <a:cubicBezTo>
                      <a:pt x="200501" y="254496"/>
                      <a:pt x="197549" y="255925"/>
                      <a:pt x="193643" y="257830"/>
                    </a:cubicBezTo>
                    <a:cubicBezTo>
                      <a:pt x="174593" y="264593"/>
                      <a:pt x="140589" y="273737"/>
                      <a:pt x="131064" y="273737"/>
                    </a:cubicBezTo>
                    <a:cubicBezTo>
                      <a:pt x="119920" y="273737"/>
                      <a:pt x="110871" y="264688"/>
                      <a:pt x="110871" y="253544"/>
                    </a:cubicBezTo>
                    <a:cubicBezTo>
                      <a:pt x="110871" y="242400"/>
                      <a:pt x="119920" y="233351"/>
                      <a:pt x="131064" y="233351"/>
                    </a:cubicBezTo>
                    <a:close/>
                    <a:moveTo>
                      <a:pt x="184118" y="485668"/>
                    </a:moveTo>
                    <a:cubicBezTo>
                      <a:pt x="186880" y="481191"/>
                      <a:pt x="188881" y="476334"/>
                      <a:pt x="190024" y="471190"/>
                    </a:cubicBezTo>
                    <a:cubicBezTo>
                      <a:pt x="191643" y="464142"/>
                      <a:pt x="191643" y="456998"/>
                      <a:pt x="190310" y="450140"/>
                    </a:cubicBezTo>
                    <a:cubicBezTo>
                      <a:pt x="187738" y="436424"/>
                      <a:pt x="180118" y="424137"/>
                      <a:pt x="170021" y="415088"/>
                    </a:cubicBezTo>
                    <a:cubicBezTo>
                      <a:pt x="163068" y="408706"/>
                      <a:pt x="155353" y="403944"/>
                      <a:pt x="147828" y="399657"/>
                    </a:cubicBezTo>
                    <a:cubicBezTo>
                      <a:pt x="140303" y="395466"/>
                      <a:pt x="132874" y="391752"/>
                      <a:pt x="125730" y="388227"/>
                    </a:cubicBezTo>
                    <a:cubicBezTo>
                      <a:pt x="111347" y="381179"/>
                      <a:pt x="97726" y="374988"/>
                      <a:pt x="85249" y="368606"/>
                    </a:cubicBezTo>
                    <a:cubicBezTo>
                      <a:pt x="60674" y="355461"/>
                      <a:pt x="38957" y="343365"/>
                      <a:pt x="25241" y="327744"/>
                    </a:cubicBezTo>
                    <a:cubicBezTo>
                      <a:pt x="18478" y="320028"/>
                      <a:pt x="13621" y="311456"/>
                      <a:pt x="11811" y="303169"/>
                    </a:cubicBezTo>
                    <a:cubicBezTo>
                      <a:pt x="10001" y="294787"/>
                      <a:pt x="11430" y="286596"/>
                      <a:pt x="14192" y="279833"/>
                    </a:cubicBezTo>
                    <a:cubicBezTo>
                      <a:pt x="17145" y="273070"/>
                      <a:pt x="21526" y="267736"/>
                      <a:pt x="26289" y="263831"/>
                    </a:cubicBezTo>
                    <a:cubicBezTo>
                      <a:pt x="31147" y="260021"/>
                      <a:pt x="36290" y="257544"/>
                      <a:pt x="41148" y="256306"/>
                    </a:cubicBezTo>
                    <a:cubicBezTo>
                      <a:pt x="42577" y="255925"/>
                      <a:pt x="43910" y="255925"/>
                      <a:pt x="45244" y="255735"/>
                    </a:cubicBezTo>
                    <a:lnTo>
                      <a:pt x="55054" y="255735"/>
                    </a:lnTo>
                    <a:cubicBezTo>
                      <a:pt x="58960" y="256306"/>
                      <a:pt x="62293" y="257640"/>
                      <a:pt x="65151" y="258878"/>
                    </a:cubicBezTo>
                    <a:cubicBezTo>
                      <a:pt x="70961" y="261640"/>
                      <a:pt x="74581" y="264783"/>
                      <a:pt x="77152" y="267069"/>
                    </a:cubicBezTo>
                    <a:cubicBezTo>
                      <a:pt x="79724" y="269355"/>
                      <a:pt x="81153" y="270975"/>
                      <a:pt x="82010" y="271832"/>
                    </a:cubicBezTo>
                    <a:cubicBezTo>
                      <a:pt x="82868" y="272689"/>
                      <a:pt x="83153" y="272975"/>
                      <a:pt x="83153" y="272975"/>
                    </a:cubicBezTo>
                    <a:cubicBezTo>
                      <a:pt x="83153" y="272975"/>
                      <a:pt x="82963" y="272689"/>
                      <a:pt x="82201" y="271641"/>
                    </a:cubicBezTo>
                    <a:cubicBezTo>
                      <a:pt x="81439" y="270594"/>
                      <a:pt x="80200" y="268784"/>
                      <a:pt x="77819" y="266307"/>
                    </a:cubicBezTo>
                    <a:cubicBezTo>
                      <a:pt x="75438" y="263831"/>
                      <a:pt x="72009" y="260307"/>
                      <a:pt x="66008" y="256973"/>
                    </a:cubicBezTo>
                    <a:cubicBezTo>
                      <a:pt x="65246" y="256592"/>
                      <a:pt x="64294" y="256211"/>
                      <a:pt x="63341" y="255830"/>
                    </a:cubicBezTo>
                    <a:lnTo>
                      <a:pt x="103727" y="255830"/>
                    </a:lnTo>
                    <a:cubicBezTo>
                      <a:pt x="104966" y="269832"/>
                      <a:pt x="116586" y="280881"/>
                      <a:pt x="130873" y="280881"/>
                    </a:cubicBezTo>
                    <a:cubicBezTo>
                      <a:pt x="136874" y="280881"/>
                      <a:pt x="151257" y="277642"/>
                      <a:pt x="165164" y="274023"/>
                    </a:cubicBezTo>
                    <a:cubicBezTo>
                      <a:pt x="160877" y="276785"/>
                      <a:pt x="157353" y="279357"/>
                      <a:pt x="155639" y="281071"/>
                    </a:cubicBezTo>
                    <a:cubicBezTo>
                      <a:pt x="151638" y="285072"/>
                      <a:pt x="149447" y="290310"/>
                      <a:pt x="149447" y="295930"/>
                    </a:cubicBezTo>
                    <a:cubicBezTo>
                      <a:pt x="149447" y="300693"/>
                      <a:pt x="151067" y="305169"/>
                      <a:pt x="154019" y="308789"/>
                    </a:cubicBezTo>
                    <a:lnTo>
                      <a:pt x="107918" y="351651"/>
                    </a:lnTo>
                    <a:cubicBezTo>
                      <a:pt x="104203" y="350223"/>
                      <a:pt x="100489" y="348794"/>
                      <a:pt x="96869" y="347365"/>
                    </a:cubicBezTo>
                    <a:cubicBezTo>
                      <a:pt x="87725" y="343746"/>
                      <a:pt x="78772" y="339840"/>
                      <a:pt x="70485" y="335173"/>
                    </a:cubicBezTo>
                    <a:cubicBezTo>
                      <a:pt x="62198" y="330506"/>
                      <a:pt x="54673" y="324981"/>
                      <a:pt x="48482" y="318504"/>
                    </a:cubicBezTo>
                    <a:cubicBezTo>
                      <a:pt x="42386" y="312123"/>
                      <a:pt x="38005" y="304407"/>
                      <a:pt x="38005" y="297264"/>
                    </a:cubicBezTo>
                    <a:cubicBezTo>
                      <a:pt x="37909" y="290310"/>
                      <a:pt x="42481" y="283548"/>
                      <a:pt x="48196" y="280690"/>
                    </a:cubicBezTo>
                    <a:cubicBezTo>
                      <a:pt x="53816" y="277642"/>
                      <a:pt x="60769" y="278595"/>
                      <a:pt x="65818" y="281738"/>
                    </a:cubicBezTo>
                    <a:cubicBezTo>
                      <a:pt x="67532" y="282786"/>
                      <a:pt x="68866" y="284119"/>
                      <a:pt x="70009" y="285453"/>
                    </a:cubicBezTo>
                    <a:cubicBezTo>
                      <a:pt x="66294" y="284691"/>
                      <a:pt x="62293" y="285453"/>
                      <a:pt x="59055" y="287929"/>
                    </a:cubicBezTo>
                    <a:cubicBezTo>
                      <a:pt x="53149" y="292501"/>
                      <a:pt x="52102" y="300978"/>
                      <a:pt x="56769" y="306884"/>
                    </a:cubicBezTo>
                    <a:cubicBezTo>
                      <a:pt x="56959" y="307170"/>
                      <a:pt x="57341" y="307360"/>
                      <a:pt x="57626" y="307551"/>
                    </a:cubicBezTo>
                    <a:cubicBezTo>
                      <a:pt x="57721" y="307741"/>
                      <a:pt x="57912" y="307932"/>
                      <a:pt x="58102" y="308217"/>
                    </a:cubicBezTo>
                    <a:cubicBezTo>
                      <a:pt x="58674" y="308789"/>
                      <a:pt x="59531" y="309551"/>
                      <a:pt x="60674" y="310218"/>
                    </a:cubicBezTo>
                    <a:cubicBezTo>
                      <a:pt x="60769" y="310218"/>
                      <a:pt x="60865" y="310313"/>
                      <a:pt x="60960" y="310408"/>
                    </a:cubicBezTo>
                    <a:cubicBezTo>
                      <a:pt x="61055" y="310408"/>
                      <a:pt x="61150" y="310503"/>
                      <a:pt x="61246" y="310599"/>
                    </a:cubicBezTo>
                    <a:cubicBezTo>
                      <a:pt x="62293" y="311170"/>
                      <a:pt x="63722" y="311551"/>
                      <a:pt x="65246" y="311837"/>
                    </a:cubicBezTo>
                    <a:cubicBezTo>
                      <a:pt x="65532" y="311837"/>
                      <a:pt x="65818" y="311932"/>
                      <a:pt x="66103" y="311932"/>
                    </a:cubicBezTo>
                    <a:cubicBezTo>
                      <a:pt x="68580" y="312218"/>
                      <a:pt x="71247" y="311932"/>
                      <a:pt x="73914" y="310980"/>
                    </a:cubicBezTo>
                    <a:cubicBezTo>
                      <a:pt x="76295" y="310122"/>
                      <a:pt x="78486" y="308598"/>
                      <a:pt x="80200" y="306598"/>
                    </a:cubicBezTo>
                    <a:cubicBezTo>
                      <a:pt x="81915" y="304788"/>
                      <a:pt x="83058" y="302693"/>
                      <a:pt x="83820" y="300788"/>
                    </a:cubicBezTo>
                    <a:cubicBezTo>
                      <a:pt x="84582" y="298883"/>
                      <a:pt x="84963" y="297264"/>
                      <a:pt x="85153" y="296121"/>
                    </a:cubicBezTo>
                    <a:cubicBezTo>
                      <a:pt x="85344" y="294978"/>
                      <a:pt x="85439" y="294311"/>
                      <a:pt x="85439" y="294311"/>
                    </a:cubicBezTo>
                    <a:cubicBezTo>
                      <a:pt x="85249" y="289929"/>
                      <a:pt x="84011" y="285548"/>
                      <a:pt x="81629" y="281547"/>
                    </a:cubicBezTo>
                    <a:cubicBezTo>
                      <a:pt x="79248" y="277547"/>
                      <a:pt x="75819" y="274213"/>
                      <a:pt x="71723" y="271737"/>
                    </a:cubicBezTo>
                    <a:cubicBezTo>
                      <a:pt x="67627" y="269260"/>
                      <a:pt x="62865" y="267736"/>
                      <a:pt x="57912" y="267450"/>
                    </a:cubicBezTo>
                    <a:cubicBezTo>
                      <a:pt x="52959" y="267165"/>
                      <a:pt x="47434" y="268117"/>
                      <a:pt x="42767" y="270784"/>
                    </a:cubicBezTo>
                    <a:cubicBezTo>
                      <a:pt x="38100" y="273261"/>
                      <a:pt x="34099" y="277071"/>
                      <a:pt x="31337" y="281738"/>
                    </a:cubicBezTo>
                    <a:cubicBezTo>
                      <a:pt x="28575" y="286310"/>
                      <a:pt x="26860" y="291930"/>
                      <a:pt x="27051" y="297549"/>
                    </a:cubicBezTo>
                    <a:cubicBezTo>
                      <a:pt x="27242" y="303169"/>
                      <a:pt x="29051" y="308503"/>
                      <a:pt x="31623" y="313170"/>
                    </a:cubicBezTo>
                    <a:cubicBezTo>
                      <a:pt x="34195" y="317838"/>
                      <a:pt x="37528" y="321933"/>
                      <a:pt x="41148" y="325553"/>
                    </a:cubicBezTo>
                    <a:cubicBezTo>
                      <a:pt x="48387" y="332697"/>
                      <a:pt x="56959" y="338507"/>
                      <a:pt x="65913" y="343269"/>
                    </a:cubicBezTo>
                    <a:cubicBezTo>
                      <a:pt x="74962" y="347937"/>
                      <a:pt x="84392" y="351651"/>
                      <a:pt x="93726" y="354985"/>
                    </a:cubicBezTo>
                    <a:cubicBezTo>
                      <a:pt x="103061" y="358319"/>
                      <a:pt x="112395" y="361462"/>
                      <a:pt x="121444" y="364796"/>
                    </a:cubicBezTo>
                    <a:cubicBezTo>
                      <a:pt x="130493" y="368130"/>
                      <a:pt x="139065" y="372130"/>
                      <a:pt x="147256" y="376512"/>
                    </a:cubicBezTo>
                    <a:cubicBezTo>
                      <a:pt x="163544" y="385370"/>
                      <a:pt x="178308" y="395752"/>
                      <a:pt x="189547" y="407373"/>
                    </a:cubicBezTo>
                    <a:cubicBezTo>
                      <a:pt x="200787" y="418898"/>
                      <a:pt x="207931" y="432233"/>
                      <a:pt x="210217" y="444330"/>
                    </a:cubicBezTo>
                    <a:cubicBezTo>
                      <a:pt x="210217" y="444520"/>
                      <a:pt x="210217" y="444711"/>
                      <a:pt x="210217" y="444806"/>
                    </a:cubicBezTo>
                    <a:lnTo>
                      <a:pt x="210217" y="452045"/>
                    </a:lnTo>
                    <a:cubicBezTo>
                      <a:pt x="203835" y="453188"/>
                      <a:pt x="198977" y="458617"/>
                      <a:pt x="198977" y="465285"/>
                    </a:cubicBezTo>
                    <a:cubicBezTo>
                      <a:pt x="198977" y="472809"/>
                      <a:pt x="205073" y="478905"/>
                      <a:pt x="212598" y="478905"/>
                    </a:cubicBezTo>
                    <a:cubicBezTo>
                      <a:pt x="220123" y="478905"/>
                      <a:pt x="226219" y="472809"/>
                      <a:pt x="226219" y="465285"/>
                    </a:cubicBezTo>
                    <a:cubicBezTo>
                      <a:pt x="226219" y="458617"/>
                      <a:pt x="221361" y="453188"/>
                      <a:pt x="214979" y="452045"/>
                    </a:cubicBezTo>
                    <a:lnTo>
                      <a:pt x="214979" y="444806"/>
                    </a:lnTo>
                    <a:cubicBezTo>
                      <a:pt x="214979" y="444806"/>
                      <a:pt x="214979" y="444425"/>
                      <a:pt x="214979" y="444234"/>
                    </a:cubicBezTo>
                    <a:cubicBezTo>
                      <a:pt x="217265" y="432138"/>
                      <a:pt x="224409" y="418898"/>
                      <a:pt x="235649" y="407277"/>
                    </a:cubicBezTo>
                    <a:cubicBezTo>
                      <a:pt x="246888" y="395657"/>
                      <a:pt x="261652" y="385275"/>
                      <a:pt x="277939" y="376416"/>
                    </a:cubicBezTo>
                    <a:cubicBezTo>
                      <a:pt x="286131" y="372035"/>
                      <a:pt x="294799" y="368130"/>
                      <a:pt x="303752" y="364701"/>
                    </a:cubicBezTo>
                    <a:cubicBezTo>
                      <a:pt x="312801" y="361272"/>
                      <a:pt x="322135" y="358224"/>
                      <a:pt x="331470" y="354890"/>
                    </a:cubicBezTo>
                    <a:cubicBezTo>
                      <a:pt x="340805" y="351556"/>
                      <a:pt x="350234" y="347841"/>
                      <a:pt x="359283" y="343174"/>
                    </a:cubicBezTo>
                    <a:cubicBezTo>
                      <a:pt x="368237" y="338412"/>
                      <a:pt x="376809" y="332601"/>
                      <a:pt x="384048" y="325458"/>
                    </a:cubicBezTo>
                    <a:cubicBezTo>
                      <a:pt x="387668" y="321838"/>
                      <a:pt x="391001" y="317742"/>
                      <a:pt x="393573" y="313075"/>
                    </a:cubicBezTo>
                    <a:cubicBezTo>
                      <a:pt x="396145" y="308408"/>
                      <a:pt x="397955" y="303074"/>
                      <a:pt x="398145" y="297454"/>
                    </a:cubicBezTo>
                    <a:cubicBezTo>
                      <a:pt x="398431" y="291834"/>
                      <a:pt x="396716" y="286215"/>
                      <a:pt x="393859" y="281643"/>
                    </a:cubicBezTo>
                    <a:cubicBezTo>
                      <a:pt x="391097" y="276975"/>
                      <a:pt x="387096" y="273261"/>
                      <a:pt x="382429" y="270689"/>
                    </a:cubicBezTo>
                    <a:cubicBezTo>
                      <a:pt x="377762" y="268117"/>
                      <a:pt x="372332" y="267069"/>
                      <a:pt x="367284" y="267355"/>
                    </a:cubicBezTo>
                    <a:cubicBezTo>
                      <a:pt x="362236" y="267736"/>
                      <a:pt x="357473" y="269165"/>
                      <a:pt x="353473" y="271641"/>
                    </a:cubicBezTo>
                    <a:cubicBezTo>
                      <a:pt x="349377" y="274023"/>
                      <a:pt x="345948" y="277452"/>
                      <a:pt x="343567" y="281452"/>
                    </a:cubicBezTo>
                    <a:cubicBezTo>
                      <a:pt x="341185" y="285453"/>
                      <a:pt x="339947" y="289834"/>
                      <a:pt x="339757" y="294216"/>
                    </a:cubicBezTo>
                    <a:cubicBezTo>
                      <a:pt x="339757" y="294216"/>
                      <a:pt x="339757" y="294882"/>
                      <a:pt x="340043" y="296025"/>
                    </a:cubicBezTo>
                    <a:cubicBezTo>
                      <a:pt x="340233" y="297168"/>
                      <a:pt x="340614" y="298883"/>
                      <a:pt x="341376" y="300693"/>
                    </a:cubicBezTo>
                    <a:cubicBezTo>
                      <a:pt x="342138" y="302598"/>
                      <a:pt x="343376" y="304693"/>
                      <a:pt x="344995" y="306503"/>
                    </a:cubicBezTo>
                    <a:cubicBezTo>
                      <a:pt x="346710" y="308408"/>
                      <a:pt x="348996" y="310027"/>
                      <a:pt x="351282" y="310884"/>
                    </a:cubicBezTo>
                    <a:cubicBezTo>
                      <a:pt x="353949" y="311932"/>
                      <a:pt x="356711" y="312123"/>
                      <a:pt x="359093" y="311837"/>
                    </a:cubicBezTo>
                    <a:cubicBezTo>
                      <a:pt x="359378" y="311837"/>
                      <a:pt x="359664" y="311837"/>
                      <a:pt x="359950" y="311742"/>
                    </a:cubicBezTo>
                    <a:cubicBezTo>
                      <a:pt x="361474" y="311456"/>
                      <a:pt x="362903" y="311075"/>
                      <a:pt x="363950" y="310503"/>
                    </a:cubicBezTo>
                    <a:cubicBezTo>
                      <a:pt x="364045" y="310503"/>
                      <a:pt x="364141" y="310408"/>
                      <a:pt x="364236" y="310313"/>
                    </a:cubicBezTo>
                    <a:cubicBezTo>
                      <a:pt x="364331" y="310313"/>
                      <a:pt x="364426" y="310218"/>
                      <a:pt x="364522" y="310122"/>
                    </a:cubicBezTo>
                    <a:cubicBezTo>
                      <a:pt x="365665" y="309456"/>
                      <a:pt x="366522" y="308694"/>
                      <a:pt x="367093" y="308122"/>
                    </a:cubicBezTo>
                    <a:cubicBezTo>
                      <a:pt x="367284" y="307836"/>
                      <a:pt x="367474" y="307646"/>
                      <a:pt x="367570" y="307455"/>
                    </a:cubicBezTo>
                    <a:cubicBezTo>
                      <a:pt x="367856" y="307170"/>
                      <a:pt x="368141" y="307074"/>
                      <a:pt x="368427" y="306789"/>
                    </a:cubicBezTo>
                    <a:cubicBezTo>
                      <a:pt x="372999" y="300883"/>
                      <a:pt x="371951" y="292406"/>
                      <a:pt x="366141" y="287834"/>
                    </a:cubicBezTo>
                    <a:cubicBezTo>
                      <a:pt x="362903" y="285357"/>
                      <a:pt x="358902" y="284691"/>
                      <a:pt x="355187" y="285357"/>
                    </a:cubicBezTo>
                    <a:cubicBezTo>
                      <a:pt x="356330" y="283929"/>
                      <a:pt x="357664" y="282690"/>
                      <a:pt x="359378" y="281643"/>
                    </a:cubicBezTo>
                    <a:cubicBezTo>
                      <a:pt x="364426" y="278499"/>
                      <a:pt x="371380" y="277642"/>
                      <a:pt x="376999" y="280595"/>
                    </a:cubicBezTo>
                    <a:cubicBezTo>
                      <a:pt x="382714" y="283452"/>
                      <a:pt x="387382" y="290215"/>
                      <a:pt x="387191" y="297168"/>
                    </a:cubicBezTo>
                    <a:cubicBezTo>
                      <a:pt x="387191" y="304312"/>
                      <a:pt x="382810" y="312027"/>
                      <a:pt x="376714" y="318409"/>
                    </a:cubicBezTo>
                    <a:cubicBezTo>
                      <a:pt x="370522" y="324886"/>
                      <a:pt x="362998" y="330411"/>
                      <a:pt x="354711" y="335078"/>
                    </a:cubicBezTo>
                    <a:cubicBezTo>
                      <a:pt x="346424" y="339745"/>
                      <a:pt x="337471" y="343555"/>
                      <a:pt x="328327" y="347270"/>
                    </a:cubicBezTo>
                    <a:cubicBezTo>
                      <a:pt x="324612" y="348699"/>
                      <a:pt x="320897" y="350127"/>
                      <a:pt x="317278" y="351556"/>
                    </a:cubicBezTo>
                    <a:lnTo>
                      <a:pt x="271177" y="308694"/>
                    </a:lnTo>
                    <a:cubicBezTo>
                      <a:pt x="277654" y="300407"/>
                      <a:pt x="277178" y="288501"/>
                      <a:pt x="269558" y="280881"/>
                    </a:cubicBezTo>
                    <a:cubicBezTo>
                      <a:pt x="269462" y="280785"/>
                      <a:pt x="264985" y="277642"/>
                      <a:pt x="258604" y="273451"/>
                    </a:cubicBezTo>
                    <a:cubicBezTo>
                      <a:pt x="272891" y="277261"/>
                      <a:pt x="288036" y="280690"/>
                      <a:pt x="294227" y="280690"/>
                    </a:cubicBezTo>
                    <a:cubicBezTo>
                      <a:pt x="308515" y="280690"/>
                      <a:pt x="320135" y="269641"/>
                      <a:pt x="321374" y="255639"/>
                    </a:cubicBezTo>
                    <a:lnTo>
                      <a:pt x="361760" y="255639"/>
                    </a:lnTo>
                    <a:cubicBezTo>
                      <a:pt x="360902" y="256020"/>
                      <a:pt x="359950" y="256401"/>
                      <a:pt x="359093" y="256782"/>
                    </a:cubicBezTo>
                    <a:cubicBezTo>
                      <a:pt x="353187" y="260021"/>
                      <a:pt x="349663" y="263545"/>
                      <a:pt x="347281" y="266117"/>
                    </a:cubicBezTo>
                    <a:cubicBezTo>
                      <a:pt x="344900" y="268689"/>
                      <a:pt x="343662" y="270403"/>
                      <a:pt x="342900" y="271451"/>
                    </a:cubicBezTo>
                    <a:cubicBezTo>
                      <a:pt x="342138" y="272499"/>
                      <a:pt x="341947" y="272784"/>
                      <a:pt x="341947" y="272784"/>
                    </a:cubicBezTo>
                    <a:cubicBezTo>
                      <a:pt x="341947" y="272784"/>
                      <a:pt x="342233" y="272499"/>
                      <a:pt x="343091" y="271641"/>
                    </a:cubicBezTo>
                    <a:cubicBezTo>
                      <a:pt x="343948" y="270784"/>
                      <a:pt x="345376" y="269165"/>
                      <a:pt x="347948" y="266879"/>
                    </a:cubicBezTo>
                    <a:cubicBezTo>
                      <a:pt x="350520" y="264593"/>
                      <a:pt x="354139" y="261450"/>
                      <a:pt x="359950" y="258687"/>
                    </a:cubicBezTo>
                    <a:cubicBezTo>
                      <a:pt x="362807" y="257449"/>
                      <a:pt x="366141" y="256211"/>
                      <a:pt x="370046" y="255544"/>
                    </a:cubicBezTo>
                    <a:lnTo>
                      <a:pt x="379857" y="255544"/>
                    </a:lnTo>
                    <a:cubicBezTo>
                      <a:pt x="381191" y="255735"/>
                      <a:pt x="382524" y="255735"/>
                      <a:pt x="383953" y="256116"/>
                    </a:cubicBezTo>
                    <a:cubicBezTo>
                      <a:pt x="388906" y="257259"/>
                      <a:pt x="394049" y="259830"/>
                      <a:pt x="398812" y="263640"/>
                    </a:cubicBezTo>
                    <a:cubicBezTo>
                      <a:pt x="403574" y="267546"/>
                      <a:pt x="407956" y="272880"/>
                      <a:pt x="410908" y="279642"/>
                    </a:cubicBezTo>
                    <a:cubicBezTo>
                      <a:pt x="413766" y="286405"/>
                      <a:pt x="415099" y="294501"/>
                      <a:pt x="413290" y="302979"/>
                    </a:cubicBezTo>
                    <a:cubicBezTo>
                      <a:pt x="411480" y="311265"/>
                      <a:pt x="406622" y="319838"/>
                      <a:pt x="399860" y="327553"/>
                    </a:cubicBezTo>
                    <a:cubicBezTo>
                      <a:pt x="386239" y="343174"/>
                      <a:pt x="364522" y="355271"/>
                      <a:pt x="339852" y="368415"/>
                    </a:cubicBezTo>
                    <a:cubicBezTo>
                      <a:pt x="327374" y="374797"/>
                      <a:pt x="313754" y="380988"/>
                      <a:pt x="299371" y="388037"/>
                    </a:cubicBezTo>
                    <a:cubicBezTo>
                      <a:pt x="292132" y="391561"/>
                      <a:pt x="284797" y="395276"/>
                      <a:pt x="277273" y="399467"/>
                    </a:cubicBezTo>
                    <a:cubicBezTo>
                      <a:pt x="269748" y="403658"/>
                      <a:pt x="262128" y="408516"/>
                      <a:pt x="255080" y="414897"/>
                    </a:cubicBezTo>
                    <a:cubicBezTo>
                      <a:pt x="244983" y="423946"/>
                      <a:pt x="237363" y="436233"/>
                      <a:pt x="234791" y="449949"/>
                    </a:cubicBezTo>
                    <a:cubicBezTo>
                      <a:pt x="233458" y="456807"/>
                      <a:pt x="233458" y="463951"/>
                      <a:pt x="235077" y="471000"/>
                    </a:cubicBezTo>
                    <a:cubicBezTo>
                      <a:pt x="236220" y="476048"/>
                      <a:pt x="238220" y="481001"/>
                      <a:pt x="240983" y="485478"/>
                    </a:cubicBezTo>
                    <a:lnTo>
                      <a:pt x="183166"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03;p48">
                <a:extLst>
                  <a:ext uri="{FF2B5EF4-FFF2-40B4-BE49-F238E27FC236}">
                    <a16:creationId xmlns:a16="http://schemas.microsoft.com/office/drawing/2014/main" xmlns="" id="{10C423DC-B31A-1CFF-1F2F-7DDE1C559DCB}"/>
                  </a:ext>
                </a:extLst>
              </p:cNvPr>
              <p:cNvSpPr/>
              <p:nvPr/>
            </p:nvSpPr>
            <p:spPr>
              <a:xfrm>
                <a:off x="469488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04;p48">
                <a:extLst>
                  <a:ext uri="{FF2B5EF4-FFF2-40B4-BE49-F238E27FC236}">
                    <a16:creationId xmlns:a16="http://schemas.microsoft.com/office/drawing/2014/main" xmlns="" id="{0D3CA5EF-5E9E-21F0-1658-B4CAA1234D89}"/>
                  </a:ext>
                </a:extLst>
              </p:cNvPr>
              <p:cNvSpPr/>
              <p:nvPr/>
            </p:nvSpPr>
            <p:spPr>
              <a:xfrm>
                <a:off x="4381500"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4" name="Google Shape;2005;p48">
              <a:extLst>
                <a:ext uri="{FF2B5EF4-FFF2-40B4-BE49-F238E27FC236}">
                  <a16:creationId xmlns:a16="http://schemas.microsoft.com/office/drawing/2014/main" xmlns="" id="{0CBC2780-267E-5EC0-9ECA-C9BC5E66FD9C}"/>
                </a:ext>
              </a:extLst>
            </p:cNvPr>
            <p:cNvGrpSpPr/>
            <p:nvPr/>
          </p:nvGrpSpPr>
          <p:grpSpPr>
            <a:xfrm>
              <a:off x="4810029" y="3138487"/>
              <a:ext cx="429863" cy="578738"/>
              <a:chOff x="4810029" y="3138487"/>
              <a:chExt cx="429863" cy="578738"/>
            </a:xfrm>
          </p:grpSpPr>
          <p:sp>
            <p:nvSpPr>
              <p:cNvPr id="114" name="Google Shape;2006;p48">
                <a:extLst>
                  <a:ext uri="{FF2B5EF4-FFF2-40B4-BE49-F238E27FC236}">
                    <a16:creationId xmlns:a16="http://schemas.microsoft.com/office/drawing/2014/main" xmlns="" id="{5F62DEC0-8449-63B5-B887-536D727C88BD}"/>
                  </a:ext>
                </a:extLst>
              </p:cNvPr>
              <p:cNvSpPr/>
              <p:nvPr/>
            </p:nvSpPr>
            <p:spPr>
              <a:xfrm>
                <a:off x="48102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3" y="59722"/>
                      <a:pt x="58865"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8" y="119634"/>
                      <a:pt x="75057" y="117443"/>
                      <a:pt x="74867"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07;p48">
                <a:extLst>
                  <a:ext uri="{FF2B5EF4-FFF2-40B4-BE49-F238E27FC236}">
                    <a16:creationId xmlns:a16="http://schemas.microsoft.com/office/drawing/2014/main" xmlns="" id="{59E9E98F-4E3A-34D7-3416-4A9475C53261}"/>
                  </a:ext>
                </a:extLst>
              </p:cNvPr>
              <p:cNvSpPr/>
              <p:nvPr/>
            </p:nvSpPr>
            <p:spPr>
              <a:xfrm>
                <a:off x="48100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08;p48">
                <a:extLst>
                  <a:ext uri="{FF2B5EF4-FFF2-40B4-BE49-F238E27FC236}">
                    <a16:creationId xmlns:a16="http://schemas.microsoft.com/office/drawing/2014/main" xmlns="" id="{7775CA68-91C5-F780-3217-B7B3A3F3D122}"/>
                  </a:ext>
                </a:extLst>
              </p:cNvPr>
              <p:cNvSpPr/>
              <p:nvPr/>
            </p:nvSpPr>
            <p:spPr>
              <a:xfrm>
                <a:off x="512332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09;p48">
                <a:extLst>
                  <a:ext uri="{FF2B5EF4-FFF2-40B4-BE49-F238E27FC236}">
                    <a16:creationId xmlns:a16="http://schemas.microsoft.com/office/drawing/2014/main" xmlns="" id="{98F79AEF-B1D1-8E1B-E67D-875A525096ED}"/>
                  </a:ext>
                </a:extLst>
              </p:cNvPr>
              <p:cNvSpPr/>
              <p:nvPr/>
            </p:nvSpPr>
            <p:spPr>
              <a:xfrm>
                <a:off x="4811268" y="3210126"/>
                <a:ext cx="428624" cy="507099"/>
              </a:xfrm>
              <a:custGeom>
                <a:avLst/>
                <a:gdLst/>
                <a:ahLst/>
                <a:cxnLst/>
                <a:rect l="l" t="t" r="r" b="b"/>
                <a:pathLst>
                  <a:path w="428624" h="507099" extrusionOk="0">
                    <a:moveTo>
                      <a:pt x="427482" y="485763"/>
                    </a:moveTo>
                    <a:lnTo>
                      <a:pt x="387096" y="485763"/>
                    </a:lnTo>
                    <a:cubicBezTo>
                      <a:pt x="389191"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2"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4"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4" y="411278"/>
                      <a:pt x="392716" y="410135"/>
                    </a:cubicBezTo>
                    <a:cubicBezTo>
                      <a:pt x="389858" y="407944"/>
                      <a:pt x="386715" y="403753"/>
                      <a:pt x="386239" y="399753"/>
                    </a:cubicBezTo>
                    <a:cubicBezTo>
                      <a:pt x="386144" y="398895"/>
                      <a:pt x="385953" y="397562"/>
                      <a:pt x="386239" y="395752"/>
                    </a:cubicBezTo>
                    <a:cubicBezTo>
                      <a:pt x="386524" y="393942"/>
                      <a:pt x="387382" y="391752"/>
                      <a:pt x="389001" y="389561"/>
                    </a:cubicBezTo>
                    <a:cubicBezTo>
                      <a:pt x="390620" y="387370"/>
                      <a:pt x="393002" y="385370"/>
                      <a:pt x="395954" y="384227"/>
                    </a:cubicBezTo>
                    <a:cubicBezTo>
                      <a:pt x="399002" y="383084"/>
                      <a:pt x="402812" y="382893"/>
                      <a:pt x="406527" y="383751"/>
                    </a:cubicBezTo>
                    <a:cubicBezTo>
                      <a:pt x="413194"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2" y="479382"/>
                      <a:pt x="317849" y="475191"/>
                      <a:pt x="317754" y="471381"/>
                    </a:cubicBezTo>
                    <a:cubicBezTo>
                      <a:pt x="317754" y="467475"/>
                      <a:pt x="317087" y="463856"/>
                      <a:pt x="315944" y="460617"/>
                    </a:cubicBezTo>
                    <a:cubicBezTo>
                      <a:pt x="313753"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0" y="469476"/>
                      <a:pt x="295084" y="475286"/>
                    </a:cubicBezTo>
                    <a:cubicBezTo>
                      <a:pt x="294608" y="476524"/>
                      <a:pt x="293751" y="478429"/>
                      <a:pt x="292036"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6" y="361557"/>
                      <a:pt x="373761" y="358224"/>
                      <a:pt x="379000" y="354699"/>
                    </a:cubicBezTo>
                    <a:cubicBezTo>
                      <a:pt x="389382" y="347746"/>
                      <a:pt x="398716" y="340317"/>
                      <a:pt x="405860" y="331744"/>
                    </a:cubicBezTo>
                    <a:cubicBezTo>
                      <a:pt x="413004" y="323267"/>
                      <a:pt x="418148"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8" y="193060"/>
                      <a:pt x="413004" y="183821"/>
                      <a:pt x="405860" y="175344"/>
                    </a:cubicBezTo>
                    <a:cubicBezTo>
                      <a:pt x="398716" y="166771"/>
                      <a:pt x="389382" y="159342"/>
                      <a:pt x="379000" y="152388"/>
                    </a:cubicBezTo>
                    <a:cubicBezTo>
                      <a:pt x="373761" y="148864"/>
                      <a:pt x="368236"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6" y="26468"/>
                    </a:cubicBezTo>
                    <a:cubicBezTo>
                      <a:pt x="293751" y="28563"/>
                      <a:pt x="294608" y="30564"/>
                      <a:pt x="295084"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1" y="64187"/>
                      <a:pt x="305753" y="61044"/>
                    </a:cubicBezTo>
                    <a:cubicBezTo>
                      <a:pt x="309848" y="57996"/>
                      <a:pt x="313753" y="53043"/>
                      <a:pt x="315944" y="46470"/>
                    </a:cubicBezTo>
                    <a:cubicBezTo>
                      <a:pt x="317087" y="43232"/>
                      <a:pt x="317754" y="39612"/>
                      <a:pt x="317754" y="35707"/>
                    </a:cubicBezTo>
                    <a:cubicBezTo>
                      <a:pt x="317754" y="31802"/>
                      <a:pt x="317182"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4"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2"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5" y="249543"/>
                      <a:pt x="361188" y="248305"/>
                    </a:cubicBezTo>
                    <a:cubicBezTo>
                      <a:pt x="355378" y="245543"/>
                      <a:pt x="351758" y="242400"/>
                      <a:pt x="349186"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5" y="226302"/>
                    </a:cubicBezTo>
                    <a:cubicBezTo>
                      <a:pt x="289274" y="226302"/>
                      <a:pt x="274034" y="229731"/>
                      <a:pt x="259747" y="233541"/>
                    </a:cubicBezTo>
                    <a:cubicBezTo>
                      <a:pt x="266128" y="229350"/>
                      <a:pt x="270605" y="226207"/>
                      <a:pt x="270796" y="226112"/>
                    </a:cubicBezTo>
                    <a:cubicBezTo>
                      <a:pt x="278416" y="218492"/>
                      <a:pt x="278892" y="206586"/>
                      <a:pt x="272415" y="198299"/>
                    </a:cubicBezTo>
                    <a:lnTo>
                      <a:pt x="318516" y="155436"/>
                    </a:lnTo>
                    <a:cubicBezTo>
                      <a:pt x="322231" y="156865"/>
                      <a:pt x="325945" y="158294"/>
                      <a:pt x="329565" y="159723"/>
                    </a:cubicBezTo>
                    <a:cubicBezTo>
                      <a:pt x="338709" y="163342"/>
                      <a:pt x="347663" y="167247"/>
                      <a:pt x="355949" y="171915"/>
                    </a:cubicBezTo>
                    <a:cubicBezTo>
                      <a:pt x="364236" y="176582"/>
                      <a:pt x="371761" y="182106"/>
                      <a:pt x="377952" y="188583"/>
                    </a:cubicBezTo>
                    <a:cubicBezTo>
                      <a:pt x="384048" y="194965"/>
                      <a:pt x="388429" y="202680"/>
                      <a:pt x="388429"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2"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69"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0" y="142292"/>
                    </a:cubicBezTo>
                    <a:cubicBezTo>
                      <a:pt x="295942" y="138958"/>
                      <a:pt x="287369" y="134958"/>
                      <a:pt x="279178" y="130576"/>
                    </a:cubicBezTo>
                    <a:cubicBezTo>
                      <a:pt x="262890" y="121718"/>
                      <a:pt x="248126" y="111336"/>
                      <a:pt x="236887" y="99715"/>
                    </a:cubicBezTo>
                    <a:cubicBezTo>
                      <a:pt x="225647" y="88190"/>
                      <a:pt x="218503" y="74855"/>
                      <a:pt x="216217" y="62758"/>
                    </a:cubicBezTo>
                    <a:cubicBezTo>
                      <a:pt x="216217" y="62568"/>
                      <a:pt x="216217" y="62377"/>
                      <a:pt x="216217" y="62187"/>
                    </a:cubicBezTo>
                    <a:lnTo>
                      <a:pt x="216217" y="54948"/>
                    </a:lnTo>
                    <a:cubicBezTo>
                      <a:pt x="222599" y="53805"/>
                      <a:pt x="227457" y="48375"/>
                      <a:pt x="227457" y="41708"/>
                    </a:cubicBezTo>
                    <a:cubicBezTo>
                      <a:pt x="227457" y="34183"/>
                      <a:pt x="221361" y="28087"/>
                      <a:pt x="213836" y="28087"/>
                    </a:cubicBezTo>
                    <a:cubicBezTo>
                      <a:pt x="206311" y="28087"/>
                      <a:pt x="200215" y="34183"/>
                      <a:pt x="200215" y="41708"/>
                    </a:cubicBezTo>
                    <a:cubicBezTo>
                      <a:pt x="200215"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2"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1" y="235256"/>
                    </a:cubicBezTo>
                    <a:cubicBezTo>
                      <a:pt x="77057" y="232875"/>
                      <a:pt x="80486" y="229446"/>
                      <a:pt x="82867"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4"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6" y="176487"/>
                      <a:pt x="71723" y="171819"/>
                    </a:cubicBezTo>
                    <a:cubicBezTo>
                      <a:pt x="80010" y="167152"/>
                      <a:pt x="88963" y="163342"/>
                      <a:pt x="98107" y="159627"/>
                    </a:cubicBezTo>
                    <a:cubicBezTo>
                      <a:pt x="101822" y="158199"/>
                      <a:pt x="105537" y="156770"/>
                      <a:pt x="109156" y="155341"/>
                    </a:cubicBezTo>
                    <a:lnTo>
                      <a:pt x="155257" y="198204"/>
                    </a:lnTo>
                    <a:cubicBezTo>
                      <a:pt x="152400" y="201918"/>
                      <a:pt x="150686" y="206395"/>
                      <a:pt x="150686" y="211158"/>
                    </a:cubicBezTo>
                    <a:cubicBezTo>
                      <a:pt x="150686" y="216777"/>
                      <a:pt x="152876" y="222016"/>
                      <a:pt x="156877" y="226017"/>
                    </a:cubicBezTo>
                    <a:cubicBezTo>
                      <a:pt x="158591" y="227731"/>
                      <a:pt x="162115" y="230303"/>
                      <a:pt x="166402" y="233065"/>
                    </a:cubicBezTo>
                    <a:cubicBezTo>
                      <a:pt x="152590" y="229350"/>
                      <a:pt x="138208" y="226207"/>
                      <a:pt x="132112" y="226207"/>
                    </a:cubicBezTo>
                    <a:cubicBezTo>
                      <a:pt x="117824" y="226207"/>
                      <a:pt x="106204" y="237256"/>
                      <a:pt x="104965"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59" y="92000"/>
                    </a:cubicBezTo>
                    <a:cubicBezTo>
                      <a:pt x="181356" y="82951"/>
                      <a:pt x="188976" y="70664"/>
                      <a:pt x="191548" y="56948"/>
                    </a:cubicBezTo>
                    <a:cubicBezTo>
                      <a:pt x="192881" y="50090"/>
                      <a:pt x="192881" y="42946"/>
                      <a:pt x="191262" y="35898"/>
                    </a:cubicBezTo>
                    <a:cubicBezTo>
                      <a:pt x="189643" y="28849"/>
                      <a:pt x="186499" y="22277"/>
                      <a:pt x="181927"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7" y="21896"/>
                      <a:pt x="143827" y="20181"/>
                    </a:cubicBezTo>
                    <a:cubicBezTo>
                      <a:pt x="147638" y="18467"/>
                      <a:pt x="152400" y="17610"/>
                      <a:pt x="157163" y="18276"/>
                    </a:cubicBezTo>
                    <a:cubicBezTo>
                      <a:pt x="162115" y="19038"/>
                      <a:pt x="167259" y="21610"/>
                      <a:pt x="171640"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0"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1"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1"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8" y="395657"/>
                    </a:cubicBezTo>
                    <a:cubicBezTo>
                      <a:pt x="41624" y="397467"/>
                      <a:pt x="41529" y="398800"/>
                      <a:pt x="41338" y="399657"/>
                    </a:cubicBezTo>
                    <a:cubicBezTo>
                      <a:pt x="40862" y="403658"/>
                      <a:pt x="37719" y="407849"/>
                      <a:pt x="34861" y="410040"/>
                    </a:cubicBezTo>
                    <a:cubicBezTo>
                      <a:pt x="33433" y="411183"/>
                      <a:pt x="32004" y="412135"/>
                      <a:pt x="30861" y="412897"/>
                    </a:cubicBezTo>
                    <a:cubicBezTo>
                      <a:pt x="29718" y="413659"/>
                      <a:pt x="28765" y="414421"/>
                      <a:pt x="28575" y="415469"/>
                    </a:cubicBezTo>
                    <a:cubicBezTo>
                      <a:pt x="28384" y="416421"/>
                      <a:pt x="28956" y="417564"/>
                      <a:pt x="30575" y="418517"/>
                    </a:cubicBezTo>
                    <a:cubicBezTo>
                      <a:pt x="32194" y="419469"/>
                      <a:pt x="34861"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1" y="388323"/>
                      <a:pt x="51625" y="384322"/>
                      <a:pt x="48196" y="380893"/>
                    </a:cubicBezTo>
                    <a:cubicBezTo>
                      <a:pt x="44767"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0" y="421184"/>
                      <a:pt x="381" y="421660"/>
                    </a:cubicBezTo>
                    <a:cubicBezTo>
                      <a:pt x="2286" y="427470"/>
                      <a:pt x="5144" y="432709"/>
                      <a:pt x="8096" y="437472"/>
                    </a:cubicBezTo>
                    <a:cubicBezTo>
                      <a:pt x="11049" y="442234"/>
                      <a:pt x="14097" y="446711"/>
                      <a:pt x="17050" y="450997"/>
                    </a:cubicBezTo>
                    <a:cubicBezTo>
                      <a:pt x="23050" y="459570"/>
                      <a:pt x="28765"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0" y="249258"/>
                    </a:cubicBezTo>
                    <a:cubicBezTo>
                      <a:pt x="251650" y="242495"/>
                      <a:pt x="285559" y="233446"/>
                      <a:pt x="295084" y="233446"/>
                    </a:cubicBezTo>
                    <a:close/>
                    <a:moveTo>
                      <a:pt x="157639" y="312313"/>
                    </a:moveTo>
                    <a:cubicBezTo>
                      <a:pt x="161353" y="315266"/>
                      <a:pt x="165925" y="316980"/>
                      <a:pt x="170783" y="316980"/>
                    </a:cubicBezTo>
                    <a:cubicBezTo>
                      <a:pt x="176403" y="316980"/>
                      <a:pt x="181642" y="314790"/>
                      <a:pt x="185642" y="310789"/>
                    </a:cubicBezTo>
                    <a:cubicBezTo>
                      <a:pt x="187357" y="309075"/>
                      <a:pt x="189928"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7"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4" y="266212"/>
                      <a:pt x="202120"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6" y="335554"/>
                    </a:moveTo>
                    <a:cubicBezTo>
                      <a:pt x="192976" y="326029"/>
                      <a:pt x="202025" y="292025"/>
                      <a:pt x="208788" y="272975"/>
                    </a:cubicBezTo>
                    <a:cubicBezTo>
                      <a:pt x="210788" y="268974"/>
                      <a:pt x="212217" y="265926"/>
                      <a:pt x="213169"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2" y="361462"/>
                      <a:pt x="240601" y="349842"/>
                      <a:pt x="240601" y="335554"/>
                    </a:cubicBezTo>
                    <a:cubicBezTo>
                      <a:pt x="240601" y="329363"/>
                      <a:pt x="237172" y="314123"/>
                      <a:pt x="233363" y="299835"/>
                    </a:cubicBezTo>
                    <a:cubicBezTo>
                      <a:pt x="237458" y="306217"/>
                      <a:pt x="240601" y="310694"/>
                      <a:pt x="240792" y="310884"/>
                    </a:cubicBezTo>
                    <a:cubicBezTo>
                      <a:pt x="244792" y="314885"/>
                      <a:pt x="250031" y="317076"/>
                      <a:pt x="255651" y="317076"/>
                    </a:cubicBezTo>
                    <a:cubicBezTo>
                      <a:pt x="260509" y="317076"/>
                      <a:pt x="264986" y="315361"/>
                      <a:pt x="268795" y="312408"/>
                    </a:cubicBezTo>
                    <a:lnTo>
                      <a:pt x="313372" y="353747"/>
                    </a:lnTo>
                    <a:cubicBezTo>
                      <a:pt x="309563" y="355271"/>
                      <a:pt x="305753" y="356795"/>
                      <a:pt x="301942"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4" y="266117"/>
                      <a:pt x="221361" y="262974"/>
                      <a:pt x="220218" y="260592"/>
                    </a:cubicBezTo>
                    <a:cubicBezTo>
                      <a:pt x="222599" y="261735"/>
                      <a:pt x="225742"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2" y="244019"/>
                      <a:pt x="222599" y="245352"/>
                      <a:pt x="220218" y="246495"/>
                    </a:cubicBezTo>
                    <a:cubicBezTo>
                      <a:pt x="221361" y="244114"/>
                      <a:pt x="222694"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3" y="81046"/>
                      <a:pt x="224599" y="92190"/>
                      <a:pt x="233553" y="102192"/>
                    </a:cubicBezTo>
                    <a:cubicBezTo>
                      <a:pt x="239077" y="108478"/>
                      <a:pt x="245554" y="114384"/>
                      <a:pt x="252603" y="120003"/>
                    </a:cubicBezTo>
                    <a:cubicBezTo>
                      <a:pt x="259651" y="125623"/>
                      <a:pt x="267367" y="130862"/>
                      <a:pt x="275653"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1"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69" y="151341"/>
                    </a:moveTo>
                    <a:cubicBezTo>
                      <a:pt x="224314" y="151341"/>
                      <a:pt x="233363" y="160389"/>
                      <a:pt x="233363" y="171534"/>
                    </a:cubicBezTo>
                    <a:cubicBezTo>
                      <a:pt x="233363" y="181059"/>
                      <a:pt x="224314" y="214968"/>
                      <a:pt x="217551" y="234018"/>
                    </a:cubicBezTo>
                    <a:cubicBezTo>
                      <a:pt x="215741" y="237542"/>
                      <a:pt x="214313" y="240876"/>
                      <a:pt x="213169" y="243828"/>
                    </a:cubicBezTo>
                    <a:cubicBezTo>
                      <a:pt x="212122" y="240876"/>
                      <a:pt x="210598" y="237542"/>
                      <a:pt x="208788" y="234018"/>
                    </a:cubicBezTo>
                    <a:cubicBezTo>
                      <a:pt x="202025" y="214968"/>
                      <a:pt x="192976" y="181059"/>
                      <a:pt x="192976" y="171534"/>
                    </a:cubicBezTo>
                    <a:cubicBezTo>
                      <a:pt x="192976" y="160389"/>
                      <a:pt x="202025" y="151341"/>
                      <a:pt x="213169"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4" y="114384"/>
                      <a:pt x="187261"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6" y="198680"/>
                      <a:pt x="180403" y="201347"/>
                    </a:cubicBezTo>
                    <a:cubicBezTo>
                      <a:pt x="184690" y="205633"/>
                      <a:pt x="195358" y="223635"/>
                      <a:pt x="202025" y="236875"/>
                    </a:cubicBezTo>
                    <a:cubicBezTo>
                      <a:pt x="203549" y="240971"/>
                      <a:pt x="204883" y="244114"/>
                      <a:pt x="206026" y="246495"/>
                    </a:cubicBezTo>
                    <a:cubicBezTo>
                      <a:pt x="203644"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2" y="381179"/>
                      <a:pt x="97822" y="374988"/>
                      <a:pt x="85344" y="368606"/>
                    </a:cubicBezTo>
                    <a:cubicBezTo>
                      <a:pt x="60769" y="355461"/>
                      <a:pt x="39052" y="343365"/>
                      <a:pt x="25336"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5"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19"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5" y="266307"/>
                    </a:cubicBezTo>
                    <a:cubicBezTo>
                      <a:pt x="75533" y="263831"/>
                      <a:pt x="72104" y="260307"/>
                      <a:pt x="66103" y="256973"/>
                    </a:cubicBezTo>
                    <a:cubicBezTo>
                      <a:pt x="65342" y="256592"/>
                      <a:pt x="64389" y="256211"/>
                      <a:pt x="63436" y="255830"/>
                    </a:cubicBezTo>
                    <a:lnTo>
                      <a:pt x="103822" y="255830"/>
                    </a:lnTo>
                    <a:cubicBezTo>
                      <a:pt x="105061" y="269832"/>
                      <a:pt x="116681" y="280881"/>
                      <a:pt x="130969" y="280881"/>
                    </a:cubicBezTo>
                    <a:cubicBezTo>
                      <a:pt x="136969" y="280881"/>
                      <a:pt x="151352" y="277642"/>
                      <a:pt x="165259" y="274023"/>
                    </a:cubicBezTo>
                    <a:cubicBezTo>
                      <a:pt x="160972" y="276785"/>
                      <a:pt x="157448" y="279357"/>
                      <a:pt x="155734" y="281071"/>
                    </a:cubicBezTo>
                    <a:cubicBezTo>
                      <a:pt x="151733" y="285072"/>
                      <a:pt x="149542" y="290310"/>
                      <a:pt x="149542" y="295930"/>
                    </a:cubicBezTo>
                    <a:cubicBezTo>
                      <a:pt x="149542" y="300693"/>
                      <a:pt x="151162" y="305169"/>
                      <a:pt x="154115" y="308789"/>
                    </a:cubicBezTo>
                    <a:lnTo>
                      <a:pt x="108013" y="351651"/>
                    </a:lnTo>
                    <a:cubicBezTo>
                      <a:pt x="104299" y="350223"/>
                      <a:pt x="100584" y="348794"/>
                      <a:pt x="96965" y="347365"/>
                    </a:cubicBezTo>
                    <a:cubicBezTo>
                      <a:pt x="87820" y="343746"/>
                      <a:pt x="78867" y="339840"/>
                      <a:pt x="70580" y="335173"/>
                    </a:cubicBezTo>
                    <a:cubicBezTo>
                      <a:pt x="62294" y="330506"/>
                      <a:pt x="54769" y="324981"/>
                      <a:pt x="48577" y="318504"/>
                    </a:cubicBezTo>
                    <a:cubicBezTo>
                      <a:pt x="42481" y="312123"/>
                      <a:pt x="38100" y="304407"/>
                      <a:pt x="38100" y="297264"/>
                    </a:cubicBezTo>
                    <a:cubicBezTo>
                      <a:pt x="38005" y="290310"/>
                      <a:pt x="42577" y="283548"/>
                      <a:pt x="48292" y="280690"/>
                    </a:cubicBezTo>
                    <a:cubicBezTo>
                      <a:pt x="53911" y="277642"/>
                      <a:pt x="60865" y="278595"/>
                      <a:pt x="65913" y="281738"/>
                    </a:cubicBezTo>
                    <a:cubicBezTo>
                      <a:pt x="67627"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6" y="309551"/>
                      <a:pt x="60769" y="310218"/>
                    </a:cubicBezTo>
                    <a:cubicBezTo>
                      <a:pt x="60865" y="310218"/>
                      <a:pt x="60960" y="310313"/>
                      <a:pt x="61055" y="310408"/>
                    </a:cubicBezTo>
                    <a:cubicBezTo>
                      <a:pt x="61150" y="310408"/>
                      <a:pt x="61246" y="310503"/>
                      <a:pt x="61341" y="310599"/>
                    </a:cubicBezTo>
                    <a:cubicBezTo>
                      <a:pt x="62389" y="311170"/>
                      <a:pt x="63817" y="311551"/>
                      <a:pt x="65342" y="311837"/>
                    </a:cubicBezTo>
                    <a:cubicBezTo>
                      <a:pt x="65627" y="311837"/>
                      <a:pt x="65913" y="311932"/>
                      <a:pt x="66199" y="311932"/>
                    </a:cubicBezTo>
                    <a:cubicBezTo>
                      <a:pt x="68675" y="312218"/>
                      <a:pt x="71342" y="311932"/>
                      <a:pt x="74009" y="310980"/>
                    </a:cubicBezTo>
                    <a:cubicBezTo>
                      <a:pt x="76390" y="310122"/>
                      <a:pt x="78581" y="308598"/>
                      <a:pt x="80296" y="306598"/>
                    </a:cubicBezTo>
                    <a:cubicBezTo>
                      <a:pt x="82010" y="304788"/>
                      <a:pt x="83153" y="302693"/>
                      <a:pt x="83915" y="300788"/>
                    </a:cubicBezTo>
                    <a:cubicBezTo>
                      <a:pt x="84677" y="298883"/>
                      <a:pt x="85058" y="297264"/>
                      <a:pt x="85249" y="296121"/>
                    </a:cubicBezTo>
                    <a:cubicBezTo>
                      <a:pt x="85439" y="294978"/>
                      <a:pt x="85534" y="294311"/>
                      <a:pt x="85534" y="294311"/>
                    </a:cubicBezTo>
                    <a:cubicBezTo>
                      <a:pt x="85344" y="289929"/>
                      <a:pt x="84106" y="285548"/>
                      <a:pt x="81724"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2"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4" y="452045"/>
                    </a:cubicBezTo>
                    <a:lnTo>
                      <a:pt x="215074" y="444806"/>
                    </a:lnTo>
                    <a:cubicBezTo>
                      <a:pt x="215074" y="444806"/>
                      <a:pt x="215074" y="444425"/>
                      <a:pt x="215074"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1"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2"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3" y="311837"/>
                      <a:pt x="359759" y="311837"/>
                      <a:pt x="360045" y="311742"/>
                    </a:cubicBezTo>
                    <a:cubicBezTo>
                      <a:pt x="361569" y="311456"/>
                      <a:pt x="362998" y="311075"/>
                      <a:pt x="364045"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6" y="307074"/>
                      <a:pt x="368522" y="306789"/>
                    </a:cubicBezTo>
                    <a:cubicBezTo>
                      <a:pt x="373094" y="300883"/>
                      <a:pt x="372046" y="292406"/>
                      <a:pt x="366236" y="287834"/>
                    </a:cubicBezTo>
                    <a:cubicBezTo>
                      <a:pt x="362998" y="285357"/>
                      <a:pt x="358997" y="284691"/>
                      <a:pt x="355282" y="285357"/>
                    </a:cubicBezTo>
                    <a:cubicBezTo>
                      <a:pt x="356425" y="283929"/>
                      <a:pt x="357759" y="282690"/>
                      <a:pt x="359473" y="281643"/>
                    </a:cubicBezTo>
                    <a:cubicBezTo>
                      <a:pt x="364522" y="278499"/>
                      <a:pt x="371475" y="277642"/>
                      <a:pt x="377095" y="280595"/>
                    </a:cubicBezTo>
                    <a:cubicBezTo>
                      <a:pt x="382810" y="283452"/>
                      <a:pt x="387477" y="290215"/>
                      <a:pt x="387286" y="297168"/>
                    </a:cubicBezTo>
                    <a:cubicBezTo>
                      <a:pt x="387286" y="304312"/>
                      <a:pt x="382905" y="312027"/>
                      <a:pt x="376809" y="318409"/>
                    </a:cubicBezTo>
                    <a:cubicBezTo>
                      <a:pt x="370618" y="324886"/>
                      <a:pt x="363093" y="330411"/>
                      <a:pt x="354806" y="335078"/>
                    </a:cubicBezTo>
                    <a:cubicBezTo>
                      <a:pt x="346519" y="339745"/>
                      <a:pt x="337566" y="343555"/>
                      <a:pt x="328422" y="347270"/>
                    </a:cubicBezTo>
                    <a:cubicBezTo>
                      <a:pt x="324707" y="348699"/>
                      <a:pt x="320992" y="350127"/>
                      <a:pt x="317373" y="351556"/>
                    </a:cubicBezTo>
                    <a:lnTo>
                      <a:pt x="271272" y="308694"/>
                    </a:lnTo>
                    <a:cubicBezTo>
                      <a:pt x="277749" y="300407"/>
                      <a:pt x="277273" y="288501"/>
                      <a:pt x="269653" y="280881"/>
                    </a:cubicBezTo>
                    <a:cubicBezTo>
                      <a:pt x="269557" y="280785"/>
                      <a:pt x="265081" y="277642"/>
                      <a:pt x="258699" y="273451"/>
                    </a:cubicBezTo>
                    <a:cubicBezTo>
                      <a:pt x="272986" y="277261"/>
                      <a:pt x="288131" y="280690"/>
                      <a:pt x="294322" y="280690"/>
                    </a:cubicBezTo>
                    <a:cubicBezTo>
                      <a:pt x="308610" y="280690"/>
                      <a:pt x="320230" y="269641"/>
                      <a:pt x="321469" y="255639"/>
                    </a:cubicBezTo>
                    <a:lnTo>
                      <a:pt x="361855" y="255639"/>
                    </a:lnTo>
                    <a:cubicBezTo>
                      <a:pt x="360998" y="256020"/>
                      <a:pt x="360045" y="256401"/>
                      <a:pt x="359188" y="256782"/>
                    </a:cubicBezTo>
                    <a:cubicBezTo>
                      <a:pt x="353282" y="260021"/>
                      <a:pt x="349758" y="263545"/>
                      <a:pt x="347377" y="266117"/>
                    </a:cubicBezTo>
                    <a:cubicBezTo>
                      <a:pt x="344995" y="268689"/>
                      <a:pt x="343757" y="270403"/>
                      <a:pt x="342995" y="271451"/>
                    </a:cubicBezTo>
                    <a:cubicBezTo>
                      <a:pt x="342233" y="272499"/>
                      <a:pt x="342043" y="272784"/>
                      <a:pt x="342043" y="272784"/>
                    </a:cubicBezTo>
                    <a:cubicBezTo>
                      <a:pt x="342043" y="272784"/>
                      <a:pt x="342328" y="272499"/>
                      <a:pt x="343186" y="271641"/>
                    </a:cubicBezTo>
                    <a:cubicBezTo>
                      <a:pt x="344043" y="270784"/>
                      <a:pt x="345472" y="269165"/>
                      <a:pt x="348044" y="266879"/>
                    </a:cubicBezTo>
                    <a:cubicBezTo>
                      <a:pt x="350615" y="264593"/>
                      <a:pt x="354235" y="261450"/>
                      <a:pt x="360045" y="258687"/>
                    </a:cubicBezTo>
                    <a:cubicBezTo>
                      <a:pt x="362903" y="257449"/>
                      <a:pt x="366236" y="256211"/>
                      <a:pt x="370141" y="255544"/>
                    </a:cubicBezTo>
                    <a:lnTo>
                      <a:pt x="379952" y="255544"/>
                    </a:lnTo>
                    <a:cubicBezTo>
                      <a:pt x="381286" y="255735"/>
                      <a:pt x="382619" y="255735"/>
                      <a:pt x="384048" y="256116"/>
                    </a:cubicBezTo>
                    <a:cubicBezTo>
                      <a:pt x="389001" y="257259"/>
                      <a:pt x="394144" y="259830"/>
                      <a:pt x="398907" y="263640"/>
                    </a:cubicBezTo>
                    <a:cubicBezTo>
                      <a:pt x="403669"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69"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6" y="449949"/>
                    </a:cubicBezTo>
                    <a:cubicBezTo>
                      <a:pt x="233553" y="456807"/>
                      <a:pt x="233553" y="463951"/>
                      <a:pt x="235172" y="471000"/>
                    </a:cubicBezTo>
                    <a:cubicBezTo>
                      <a:pt x="236315" y="476048"/>
                      <a:pt x="238315"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10;p48">
                <a:extLst>
                  <a:ext uri="{FF2B5EF4-FFF2-40B4-BE49-F238E27FC236}">
                    <a16:creationId xmlns:a16="http://schemas.microsoft.com/office/drawing/2014/main" xmlns="" id="{A6B2214E-3E44-3E73-E521-D630FF25019D}"/>
                  </a:ext>
                </a:extLst>
              </p:cNvPr>
              <p:cNvSpPr/>
              <p:nvPr/>
            </p:nvSpPr>
            <p:spPr>
              <a:xfrm>
                <a:off x="512351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11;p48">
                <a:extLst>
                  <a:ext uri="{FF2B5EF4-FFF2-40B4-BE49-F238E27FC236}">
                    <a16:creationId xmlns:a16="http://schemas.microsoft.com/office/drawing/2014/main" xmlns="" id="{162A34BC-0BE2-D778-7E55-F876FD91ACBC}"/>
                  </a:ext>
                </a:extLst>
              </p:cNvPr>
              <p:cNvSpPr/>
              <p:nvPr/>
            </p:nvSpPr>
            <p:spPr>
              <a:xfrm>
                <a:off x="481012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5" name="Google Shape;2012;p48">
              <a:extLst>
                <a:ext uri="{FF2B5EF4-FFF2-40B4-BE49-F238E27FC236}">
                  <a16:creationId xmlns:a16="http://schemas.microsoft.com/office/drawing/2014/main" xmlns="" id="{C0B9C6F2-3429-0040-DFFA-C32AD138F335}"/>
                </a:ext>
              </a:extLst>
            </p:cNvPr>
            <p:cNvGrpSpPr/>
            <p:nvPr/>
          </p:nvGrpSpPr>
          <p:grpSpPr>
            <a:xfrm>
              <a:off x="5238654" y="3138487"/>
              <a:ext cx="429863" cy="578738"/>
              <a:chOff x="5238654" y="3138487"/>
              <a:chExt cx="429863" cy="578738"/>
            </a:xfrm>
          </p:grpSpPr>
          <p:sp>
            <p:nvSpPr>
              <p:cNvPr id="108" name="Google Shape;2013;p48">
                <a:extLst>
                  <a:ext uri="{FF2B5EF4-FFF2-40B4-BE49-F238E27FC236}">
                    <a16:creationId xmlns:a16="http://schemas.microsoft.com/office/drawing/2014/main" xmlns="" id="{1EB94E07-F05B-06F4-DB85-9741393747C3}"/>
                  </a:ext>
                </a:extLst>
              </p:cNvPr>
              <p:cNvSpPr/>
              <p:nvPr/>
            </p:nvSpPr>
            <p:spPr>
              <a:xfrm>
                <a:off x="523884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2014;p48">
                <a:extLst>
                  <a:ext uri="{FF2B5EF4-FFF2-40B4-BE49-F238E27FC236}">
                    <a16:creationId xmlns:a16="http://schemas.microsoft.com/office/drawing/2014/main" xmlns="" id="{D9AC45A9-6766-3F9D-FB19-C918B983CA3F}"/>
                  </a:ext>
                </a:extLst>
              </p:cNvPr>
              <p:cNvSpPr/>
              <p:nvPr/>
            </p:nvSpPr>
            <p:spPr>
              <a:xfrm>
                <a:off x="52386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15;p48">
                <a:extLst>
                  <a:ext uri="{FF2B5EF4-FFF2-40B4-BE49-F238E27FC236}">
                    <a16:creationId xmlns:a16="http://schemas.microsoft.com/office/drawing/2014/main" xmlns="" id="{E6D4F5FC-E929-B75A-91CA-B4B0BBA133CA}"/>
                  </a:ext>
                </a:extLst>
              </p:cNvPr>
              <p:cNvSpPr/>
              <p:nvPr/>
            </p:nvSpPr>
            <p:spPr>
              <a:xfrm>
                <a:off x="555194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16;p48">
                <a:extLst>
                  <a:ext uri="{FF2B5EF4-FFF2-40B4-BE49-F238E27FC236}">
                    <a16:creationId xmlns:a16="http://schemas.microsoft.com/office/drawing/2014/main" xmlns="" id="{BACA5090-DD22-E694-3C8D-275DA77A7135}"/>
                  </a:ext>
                </a:extLst>
              </p:cNvPr>
              <p:cNvSpPr/>
              <p:nvPr/>
            </p:nvSpPr>
            <p:spPr>
              <a:xfrm>
                <a:off x="5239892"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17;p48">
                <a:extLst>
                  <a:ext uri="{FF2B5EF4-FFF2-40B4-BE49-F238E27FC236}">
                    <a16:creationId xmlns:a16="http://schemas.microsoft.com/office/drawing/2014/main" xmlns="" id="{B35366AA-6E79-1857-EE01-9D014C91D159}"/>
                  </a:ext>
                </a:extLst>
              </p:cNvPr>
              <p:cNvSpPr/>
              <p:nvPr/>
            </p:nvSpPr>
            <p:spPr>
              <a:xfrm>
                <a:off x="555213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18;p48">
                <a:extLst>
                  <a:ext uri="{FF2B5EF4-FFF2-40B4-BE49-F238E27FC236}">
                    <a16:creationId xmlns:a16="http://schemas.microsoft.com/office/drawing/2014/main" xmlns="" id="{F7A1DC68-8BC5-5072-20CD-F9FEA0CF0FA9}"/>
                  </a:ext>
                </a:extLst>
              </p:cNvPr>
              <p:cNvSpPr/>
              <p:nvPr/>
            </p:nvSpPr>
            <p:spPr>
              <a:xfrm>
                <a:off x="523875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6" name="Google Shape;2019;p48">
              <a:extLst>
                <a:ext uri="{FF2B5EF4-FFF2-40B4-BE49-F238E27FC236}">
                  <a16:creationId xmlns:a16="http://schemas.microsoft.com/office/drawing/2014/main" xmlns="" id="{52CD0C3B-DD70-24E8-2339-971A2AE5D619}"/>
                </a:ext>
              </a:extLst>
            </p:cNvPr>
            <p:cNvGrpSpPr/>
            <p:nvPr/>
          </p:nvGrpSpPr>
          <p:grpSpPr>
            <a:xfrm>
              <a:off x="5667279" y="3138487"/>
              <a:ext cx="429863" cy="578738"/>
              <a:chOff x="5667279" y="3138487"/>
              <a:chExt cx="429863" cy="578738"/>
            </a:xfrm>
          </p:grpSpPr>
          <p:sp>
            <p:nvSpPr>
              <p:cNvPr id="102" name="Google Shape;2020;p48">
                <a:extLst>
                  <a:ext uri="{FF2B5EF4-FFF2-40B4-BE49-F238E27FC236}">
                    <a16:creationId xmlns:a16="http://schemas.microsoft.com/office/drawing/2014/main" xmlns="" id="{E7071DC8-F300-DDA0-7C1F-316A64B07359}"/>
                  </a:ext>
                </a:extLst>
              </p:cNvPr>
              <p:cNvSpPr/>
              <p:nvPr/>
            </p:nvSpPr>
            <p:spPr>
              <a:xfrm>
                <a:off x="56674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3" name="Google Shape;2021;p48">
                <a:extLst>
                  <a:ext uri="{FF2B5EF4-FFF2-40B4-BE49-F238E27FC236}">
                    <a16:creationId xmlns:a16="http://schemas.microsoft.com/office/drawing/2014/main" xmlns="" id="{839E1AC1-7E15-C3F0-22C3-2B0EADC903AF}"/>
                  </a:ext>
                </a:extLst>
              </p:cNvPr>
              <p:cNvSpPr/>
              <p:nvPr/>
            </p:nvSpPr>
            <p:spPr>
              <a:xfrm>
                <a:off x="56672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2022;p48">
                <a:extLst>
                  <a:ext uri="{FF2B5EF4-FFF2-40B4-BE49-F238E27FC236}">
                    <a16:creationId xmlns:a16="http://schemas.microsoft.com/office/drawing/2014/main" xmlns="" id="{E2884B20-6664-124F-A8E6-301B376DEF03}"/>
                  </a:ext>
                </a:extLst>
              </p:cNvPr>
              <p:cNvSpPr/>
              <p:nvPr/>
            </p:nvSpPr>
            <p:spPr>
              <a:xfrm>
                <a:off x="59805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 name="Google Shape;2023;p48">
                <a:extLst>
                  <a:ext uri="{FF2B5EF4-FFF2-40B4-BE49-F238E27FC236}">
                    <a16:creationId xmlns:a16="http://schemas.microsoft.com/office/drawing/2014/main" xmlns="" id="{CC5BA9C6-FDA9-09BE-F2B1-A31E0C35131B}"/>
                  </a:ext>
                </a:extLst>
              </p:cNvPr>
              <p:cNvSpPr/>
              <p:nvPr/>
            </p:nvSpPr>
            <p:spPr>
              <a:xfrm>
                <a:off x="5668517"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 name="Google Shape;2024;p48">
                <a:extLst>
                  <a:ext uri="{FF2B5EF4-FFF2-40B4-BE49-F238E27FC236}">
                    <a16:creationId xmlns:a16="http://schemas.microsoft.com/office/drawing/2014/main" xmlns="" id="{4E54A7AC-668B-CEAE-FAF3-4F149F88E91A}"/>
                  </a:ext>
                </a:extLst>
              </p:cNvPr>
              <p:cNvSpPr/>
              <p:nvPr/>
            </p:nvSpPr>
            <p:spPr>
              <a:xfrm>
                <a:off x="59807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 name="Google Shape;2025;p48">
                <a:extLst>
                  <a:ext uri="{FF2B5EF4-FFF2-40B4-BE49-F238E27FC236}">
                    <a16:creationId xmlns:a16="http://schemas.microsoft.com/office/drawing/2014/main" xmlns="" id="{0877CF23-5587-5549-6484-BFC787371F42}"/>
                  </a:ext>
                </a:extLst>
              </p:cNvPr>
              <p:cNvSpPr/>
              <p:nvPr/>
            </p:nvSpPr>
            <p:spPr>
              <a:xfrm>
                <a:off x="566737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7" name="Google Shape;2026;p48">
              <a:extLst>
                <a:ext uri="{FF2B5EF4-FFF2-40B4-BE49-F238E27FC236}">
                  <a16:creationId xmlns:a16="http://schemas.microsoft.com/office/drawing/2014/main" xmlns="" id="{57973B86-ECC0-770D-5424-4E190AF4890B}"/>
                </a:ext>
              </a:extLst>
            </p:cNvPr>
            <p:cNvGrpSpPr/>
            <p:nvPr/>
          </p:nvGrpSpPr>
          <p:grpSpPr>
            <a:xfrm>
              <a:off x="6095904" y="3138487"/>
              <a:ext cx="429863" cy="578738"/>
              <a:chOff x="6095904" y="3138487"/>
              <a:chExt cx="429863" cy="578738"/>
            </a:xfrm>
          </p:grpSpPr>
          <p:sp>
            <p:nvSpPr>
              <p:cNvPr id="96" name="Google Shape;2027;p48">
                <a:extLst>
                  <a:ext uri="{FF2B5EF4-FFF2-40B4-BE49-F238E27FC236}">
                    <a16:creationId xmlns:a16="http://schemas.microsoft.com/office/drawing/2014/main" xmlns="" id="{BA585B82-4A19-E1D2-9614-7601741E14B4}"/>
                  </a:ext>
                </a:extLst>
              </p:cNvPr>
              <p:cNvSpPr/>
              <p:nvPr/>
            </p:nvSpPr>
            <p:spPr>
              <a:xfrm>
                <a:off x="60960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2028;p48">
                <a:extLst>
                  <a:ext uri="{FF2B5EF4-FFF2-40B4-BE49-F238E27FC236}">
                    <a16:creationId xmlns:a16="http://schemas.microsoft.com/office/drawing/2014/main" xmlns="" id="{A3D530A0-1921-D7EF-01D5-07110DF74A4B}"/>
                  </a:ext>
                </a:extLst>
              </p:cNvPr>
              <p:cNvSpPr/>
              <p:nvPr/>
            </p:nvSpPr>
            <p:spPr>
              <a:xfrm>
                <a:off x="60959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 name="Google Shape;2029;p48">
                <a:extLst>
                  <a:ext uri="{FF2B5EF4-FFF2-40B4-BE49-F238E27FC236}">
                    <a16:creationId xmlns:a16="http://schemas.microsoft.com/office/drawing/2014/main" xmlns="" id="{7A48ED08-D2FC-B912-4DCA-1A799902F7E0}"/>
                  </a:ext>
                </a:extLst>
              </p:cNvPr>
              <p:cNvSpPr/>
              <p:nvPr/>
            </p:nvSpPr>
            <p:spPr>
              <a:xfrm>
                <a:off x="64091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2030;p48">
                <a:extLst>
                  <a:ext uri="{FF2B5EF4-FFF2-40B4-BE49-F238E27FC236}">
                    <a16:creationId xmlns:a16="http://schemas.microsoft.com/office/drawing/2014/main" xmlns="" id="{90E42D16-2F3D-782C-4FC9-35E76B518F54}"/>
                  </a:ext>
                </a:extLst>
              </p:cNvPr>
              <p:cNvSpPr/>
              <p:nvPr/>
            </p:nvSpPr>
            <p:spPr>
              <a:xfrm>
                <a:off x="60971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 name="Google Shape;2031;p48">
                <a:extLst>
                  <a:ext uri="{FF2B5EF4-FFF2-40B4-BE49-F238E27FC236}">
                    <a16:creationId xmlns:a16="http://schemas.microsoft.com/office/drawing/2014/main" xmlns="" id="{68A3C2B9-4FC8-7C99-C8F2-5D8B19A2672D}"/>
                  </a:ext>
                </a:extLst>
              </p:cNvPr>
              <p:cNvSpPr/>
              <p:nvPr/>
            </p:nvSpPr>
            <p:spPr>
              <a:xfrm>
                <a:off x="64093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1" name="Google Shape;2032;p48">
                <a:extLst>
                  <a:ext uri="{FF2B5EF4-FFF2-40B4-BE49-F238E27FC236}">
                    <a16:creationId xmlns:a16="http://schemas.microsoft.com/office/drawing/2014/main" xmlns="" id="{F3383C2D-A833-F6BD-A98C-CE09A7107A00}"/>
                  </a:ext>
                </a:extLst>
              </p:cNvPr>
              <p:cNvSpPr/>
              <p:nvPr/>
            </p:nvSpPr>
            <p:spPr>
              <a:xfrm>
                <a:off x="609600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8" name="Google Shape;2033;p48">
              <a:extLst>
                <a:ext uri="{FF2B5EF4-FFF2-40B4-BE49-F238E27FC236}">
                  <a16:creationId xmlns:a16="http://schemas.microsoft.com/office/drawing/2014/main" xmlns="" id="{FA35B528-A58C-C5F9-7BD7-ECE51750EE22}"/>
                </a:ext>
              </a:extLst>
            </p:cNvPr>
            <p:cNvGrpSpPr/>
            <p:nvPr/>
          </p:nvGrpSpPr>
          <p:grpSpPr>
            <a:xfrm>
              <a:off x="6524529" y="3138487"/>
              <a:ext cx="429863" cy="578738"/>
              <a:chOff x="6524529" y="3138487"/>
              <a:chExt cx="429863" cy="578738"/>
            </a:xfrm>
          </p:grpSpPr>
          <p:sp>
            <p:nvSpPr>
              <p:cNvPr id="90" name="Google Shape;2034;p48">
                <a:extLst>
                  <a:ext uri="{FF2B5EF4-FFF2-40B4-BE49-F238E27FC236}">
                    <a16:creationId xmlns:a16="http://schemas.microsoft.com/office/drawing/2014/main" xmlns="" id="{941B82B0-EF0A-EB6A-CD48-C99AC5DDAF42}"/>
                  </a:ext>
                </a:extLst>
              </p:cNvPr>
              <p:cNvSpPr/>
              <p:nvPr/>
            </p:nvSpPr>
            <p:spPr>
              <a:xfrm>
                <a:off x="65247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2035;p48">
                <a:extLst>
                  <a:ext uri="{FF2B5EF4-FFF2-40B4-BE49-F238E27FC236}">
                    <a16:creationId xmlns:a16="http://schemas.microsoft.com/office/drawing/2014/main" xmlns="" id="{A42E6C16-35F3-8FF9-83FE-2545DF439641}"/>
                  </a:ext>
                </a:extLst>
              </p:cNvPr>
              <p:cNvSpPr/>
              <p:nvPr/>
            </p:nvSpPr>
            <p:spPr>
              <a:xfrm>
                <a:off x="65245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2036;p48">
                <a:extLst>
                  <a:ext uri="{FF2B5EF4-FFF2-40B4-BE49-F238E27FC236}">
                    <a16:creationId xmlns:a16="http://schemas.microsoft.com/office/drawing/2014/main" xmlns="" id="{0E8D991C-5691-D7E5-4A39-0A7392DAD250}"/>
                  </a:ext>
                </a:extLst>
              </p:cNvPr>
              <p:cNvSpPr/>
              <p:nvPr/>
            </p:nvSpPr>
            <p:spPr>
              <a:xfrm>
                <a:off x="683782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2037;p48">
                <a:extLst>
                  <a:ext uri="{FF2B5EF4-FFF2-40B4-BE49-F238E27FC236}">
                    <a16:creationId xmlns:a16="http://schemas.microsoft.com/office/drawing/2014/main" xmlns="" id="{0E1E7B21-9DAB-C6D8-56B9-F32CD20FBF77}"/>
                  </a:ext>
                </a:extLst>
              </p:cNvPr>
              <p:cNvSpPr/>
              <p:nvPr/>
            </p:nvSpPr>
            <p:spPr>
              <a:xfrm>
                <a:off x="652576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4" name="Google Shape;2038;p48">
                <a:extLst>
                  <a:ext uri="{FF2B5EF4-FFF2-40B4-BE49-F238E27FC236}">
                    <a16:creationId xmlns:a16="http://schemas.microsoft.com/office/drawing/2014/main" xmlns="" id="{78F72368-3C31-961D-9B82-019B8DBFAF16}"/>
                  </a:ext>
                </a:extLst>
              </p:cNvPr>
              <p:cNvSpPr/>
              <p:nvPr/>
            </p:nvSpPr>
            <p:spPr>
              <a:xfrm>
                <a:off x="683801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 name="Google Shape;2039;p48">
                <a:extLst>
                  <a:ext uri="{FF2B5EF4-FFF2-40B4-BE49-F238E27FC236}">
                    <a16:creationId xmlns:a16="http://schemas.microsoft.com/office/drawing/2014/main" xmlns="" id="{DC5BAC9E-6BCE-47D8-EE48-A00CDF73328E}"/>
                  </a:ext>
                </a:extLst>
              </p:cNvPr>
              <p:cNvSpPr/>
              <p:nvPr/>
            </p:nvSpPr>
            <p:spPr>
              <a:xfrm>
                <a:off x="652462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9" name="Google Shape;2040;p48">
              <a:extLst>
                <a:ext uri="{FF2B5EF4-FFF2-40B4-BE49-F238E27FC236}">
                  <a16:creationId xmlns:a16="http://schemas.microsoft.com/office/drawing/2014/main" xmlns="" id="{567840A2-DC12-6E14-2BE7-B50E36CF09BE}"/>
                </a:ext>
              </a:extLst>
            </p:cNvPr>
            <p:cNvGrpSpPr/>
            <p:nvPr/>
          </p:nvGrpSpPr>
          <p:grpSpPr>
            <a:xfrm>
              <a:off x="6953154" y="3138487"/>
              <a:ext cx="429863" cy="578738"/>
              <a:chOff x="6953154" y="3138487"/>
              <a:chExt cx="429863" cy="578738"/>
            </a:xfrm>
          </p:grpSpPr>
          <p:sp>
            <p:nvSpPr>
              <p:cNvPr id="84" name="Google Shape;2041;p48">
                <a:extLst>
                  <a:ext uri="{FF2B5EF4-FFF2-40B4-BE49-F238E27FC236}">
                    <a16:creationId xmlns:a16="http://schemas.microsoft.com/office/drawing/2014/main" xmlns="" id="{C8151677-F933-26AD-0F6F-F2FB207A2193}"/>
                  </a:ext>
                </a:extLst>
              </p:cNvPr>
              <p:cNvSpPr/>
              <p:nvPr/>
            </p:nvSpPr>
            <p:spPr>
              <a:xfrm>
                <a:off x="695334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5" name="Google Shape;2042;p48">
                <a:extLst>
                  <a:ext uri="{FF2B5EF4-FFF2-40B4-BE49-F238E27FC236}">
                    <a16:creationId xmlns:a16="http://schemas.microsoft.com/office/drawing/2014/main" xmlns="" id="{0114ACF7-D10D-1B43-60C2-DE81D626B561}"/>
                  </a:ext>
                </a:extLst>
              </p:cNvPr>
              <p:cNvSpPr/>
              <p:nvPr/>
            </p:nvSpPr>
            <p:spPr>
              <a:xfrm>
                <a:off x="69531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 name="Google Shape;2043;p48">
                <a:extLst>
                  <a:ext uri="{FF2B5EF4-FFF2-40B4-BE49-F238E27FC236}">
                    <a16:creationId xmlns:a16="http://schemas.microsoft.com/office/drawing/2014/main" xmlns="" id="{90FD3011-BF42-661C-C04F-8757C5B852FB}"/>
                  </a:ext>
                </a:extLst>
              </p:cNvPr>
              <p:cNvSpPr/>
              <p:nvPr/>
            </p:nvSpPr>
            <p:spPr>
              <a:xfrm>
                <a:off x="726644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 name="Google Shape;2044;p48">
                <a:extLst>
                  <a:ext uri="{FF2B5EF4-FFF2-40B4-BE49-F238E27FC236}">
                    <a16:creationId xmlns:a16="http://schemas.microsoft.com/office/drawing/2014/main" xmlns="" id="{DA7AA804-6ACF-4AEB-E1A8-2E66436BE402}"/>
                  </a:ext>
                </a:extLst>
              </p:cNvPr>
              <p:cNvSpPr/>
              <p:nvPr/>
            </p:nvSpPr>
            <p:spPr>
              <a:xfrm>
                <a:off x="695439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 name="Google Shape;2045;p48">
                <a:extLst>
                  <a:ext uri="{FF2B5EF4-FFF2-40B4-BE49-F238E27FC236}">
                    <a16:creationId xmlns:a16="http://schemas.microsoft.com/office/drawing/2014/main" xmlns="" id="{1829E54E-74F3-F8C1-A0EC-6D3859CEC469}"/>
                  </a:ext>
                </a:extLst>
              </p:cNvPr>
              <p:cNvSpPr/>
              <p:nvPr/>
            </p:nvSpPr>
            <p:spPr>
              <a:xfrm>
                <a:off x="726663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 name="Google Shape;2046;p48">
                <a:extLst>
                  <a:ext uri="{FF2B5EF4-FFF2-40B4-BE49-F238E27FC236}">
                    <a16:creationId xmlns:a16="http://schemas.microsoft.com/office/drawing/2014/main" xmlns="" id="{9CFB738F-E3E1-F1AA-4456-67028DB18BAA}"/>
                  </a:ext>
                </a:extLst>
              </p:cNvPr>
              <p:cNvSpPr/>
              <p:nvPr/>
            </p:nvSpPr>
            <p:spPr>
              <a:xfrm>
                <a:off x="695325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0" name="Google Shape;2047;p48">
              <a:extLst>
                <a:ext uri="{FF2B5EF4-FFF2-40B4-BE49-F238E27FC236}">
                  <a16:creationId xmlns:a16="http://schemas.microsoft.com/office/drawing/2014/main" xmlns="" id="{1C6DC5A9-9C9B-329F-7640-3C86E11FDA06}"/>
                </a:ext>
              </a:extLst>
            </p:cNvPr>
            <p:cNvGrpSpPr/>
            <p:nvPr/>
          </p:nvGrpSpPr>
          <p:grpSpPr>
            <a:xfrm>
              <a:off x="7381779" y="3138487"/>
              <a:ext cx="429863" cy="578738"/>
              <a:chOff x="7381779" y="3138487"/>
              <a:chExt cx="429863" cy="578738"/>
            </a:xfrm>
          </p:grpSpPr>
          <p:sp>
            <p:nvSpPr>
              <p:cNvPr id="78" name="Google Shape;2048;p48">
                <a:extLst>
                  <a:ext uri="{FF2B5EF4-FFF2-40B4-BE49-F238E27FC236}">
                    <a16:creationId xmlns:a16="http://schemas.microsoft.com/office/drawing/2014/main" xmlns="" id="{D95AF3FC-8EE8-6F58-1DC4-7859A9AF613E}"/>
                  </a:ext>
                </a:extLst>
              </p:cNvPr>
              <p:cNvSpPr/>
              <p:nvPr/>
            </p:nvSpPr>
            <p:spPr>
              <a:xfrm>
                <a:off x="738197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2049;p48">
                <a:extLst>
                  <a:ext uri="{FF2B5EF4-FFF2-40B4-BE49-F238E27FC236}">
                    <a16:creationId xmlns:a16="http://schemas.microsoft.com/office/drawing/2014/main" xmlns="" id="{12FA0843-0DE6-1F1A-1444-E821B3ACDBF5}"/>
                  </a:ext>
                </a:extLst>
              </p:cNvPr>
              <p:cNvSpPr/>
              <p:nvPr/>
            </p:nvSpPr>
            <p:spPr>
              <a:xfrm>
                <a:off x="7381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2050;p48">
                <a:extLst>
                  <a:ext uri="{FF2B5EF4-FFF2-40B4-BE49-F238E27FC236}">
                    <a16:creationId xmlns:a16="http://schemas.microsoft.com/office/drawing/2014/main" xmlns="" id="{F60F5C8F-9822-06E4-23FC-4BD9688A1771}"/>
                  </a:ext>
                </a:extLst>
              </p:cNvPr>
              <p:cNvSpPr/>
              <p:nvPr/>
            </p:nvSpPr>
            <p:spPr>
              <a:xfrm>
                <a:off x="769507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 name="Google Shape;2051;p48">
                <a:extLst>
                  <a:ext uri="{FF2B5EF4-FFF2-40B4-BE49-F238E27FC236}">
                    <a16:creationId xmlns:a16="http://schemas.microsoft.com/office/drawing/2014/main" xmlns="" id="{F4794A4E-414B-26AC-209A-6F4E85C8B885}"/>
                  </a:ext>
                </a:extLst>
              </p:cNvPr>
              <p:cNvSpPr/>
              <p:nvPr/>
            </p:nvSpPr>
            <p:spPr>
              <a:xfrm>
                <a:off x="738301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2" name="Google Shape;2052;p48">
                <a:extLst>
                  <a:ext uri="{FF2B5EF4-FFF2-40B4-BE49-F238E27FC236}">
                    <a16:creationId xmlns:a16="http://schemas.microsoft.com/office/drawing/2014/main" xmlns="" id="{3B1782E8-2C8B-C21F-3481-FAEFE000D70C}"/>
                  </a:ext>
                </a:extLst>
              </p:cNvPr>
              <p:cNvSpPr/>
              <p:nvPr/>
            </p:nvSpPr>
            <p:spPr>
              <a:xfrm>
                <a:off x="769526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 name="Google Shape;2053;p48">
                <a:extLst>
                  <a:ext uri="{FF2B5EF4-FFF2-40B4-BE49-F238E27FC236}">
                    <a16:creationId xmlns:a16="http://schemas.microsoft.com/office/drawing/2014/main" xmlns="" id="{C7FAD1E6-6498-5EB0-6776-4EDB8DE4A6CA}"/>
                  </a:ext>
                </a:extLst>
              </p:cNvPr>
              <p:cNvSpPr/>
              <p:nvPr/>
            </p:nvSpPr>
            <p:spPr>
              <a:xfrm>
                <a:off x="738187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1" name="Google Shape;2054;p48">
              <a:extLst>
                <a:ext uri="{FF2B5EF4-FFF2-40B4-BE49-F238E27FC236}">
                  <a16:creationId xmlns:a16="http://schemas.microsoft.com/office/drawing/2014/main" xmlns="" id="{376B030E-6FCA-0EAD-914C-42C1C5DE0B16}"/>
                </a:ext>
              </a:extLst>
            </p:cNvPr>
            <p:cNvGrpSpPr/>
            <p:nvPr/>
          </p:nvGrpSpPr>
          <p:grpSpPr>
            <a:xfrm>
              <a:off x="7810404" y="3138487"/>
              <a:ext cx="429863" cy="578738"/>
              <a:chOff x="7810404" y="3138487"/>
              <a:chExt cx="429863" cy="578738"/>
            </a:xfrm>
          </p:grpSpPr>
          <p:sp>
            <p:nvSpPr>
              <p:cNvPr id="72" name="Google Shape;2055;p48">
                <a:extLst>
                  <a:ext uri="{FF2B5EF4-FFF2-40B4-BE49-F238E27FC236}">
                    <a16:creationId xmlns:a16="http://schemas.microsoft.com/office/drawing/2014/main" xmlns="" id="{6D0409B1-C166-3258-1F88-B249CD35A110}"/>
                  </a:ext>
                </a:extLst>
              </p:cNvPr>
              <p:cNvSpPr/>
              <p:nvPr/>
            </p:nvSpPr>
            <p:spPr>
              <a:xfrm>
                <a:off x="781059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056;p48">
                <a:extLst>
                  <a:ext uri="{FF2B5EF4-FFF2-40B4-BE49-F238E27FC236}">
                    <a16:creationId xmlns:a16="http://schemas.microsoft.com/office/drawing/2014/main" xmlns="" id="{C17864CA-27BE-C89B-B09A-0728C2D1AC64}"/>
                  </a:ext>
                </a:extLst>
              </p:cNvPr>
              <p:cNvSpPr/>
              <p:nvPr/>
            </p:nvSpPr>
            <p:spPr>
              <a:xfrm>
                <a:off x="7810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057;p48">
                <a:extLst>
                  <a:ext uri="{FF2B5EF4-FFF2-40B4-BE49-F238E27FC236}">
                    <a16:creationId xmlns:a16="http://schemas.microsoft.com/office/drawing/2014/main" xmlns="" id="{04648726-D315-6377-2DB5-D4F61FD09B9B}"/>
                  </a:ext>
                </a:extLst>
              </p:cNvPr>
              <p:cNvSpPr/>
              <p:nvPr/>
            </p:nvSpPr>
            <p:spPr>
              <a:xfrm>
                <a:off x="81236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5" name="Google Shape;2058;p48">
                <a:extLst>
                  <a:ext uri="{FF2B5EF4-FFF2-40B4-BE49-F238E27FC236}">
                    <a16:creationId xmlns:a16="http://schemas.microsoft.com/office/drawing/2014/main" xmlns="" id="{6E06454A-9936-2396-7A02-71B4C3E9907D}"/>
                  </a:ext>
                </a:extLst>
              </p:cNvPr>
              <p:cNvSpPr/>
              <p:nvPr/>
            </p:nvSpPr>
            <p:spPr>
              <a:xfrm>
                <a:off x="78116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2059;p48">
                <a:extLst>
                  <a:ext uri="{FF2B5EF4-FFF2-40B4-BE49-F238E27FC236}">
                    <a16:creationId xmlns:a16="http://schemas.microsoft.com/office/drawing/2014/main" xmlns="" id="{189D9DE9-31E7-0E1A-F995-954DF0C06C64}"/>
                  </a:ext>
                </a:extLst>
              </p:cNvPr>
              <p:cNvSpPr/>
              <p:nvPr/>
            </p:nvSpPr>
            <p:spPr>
              <a:xfrm>
                <a:off x="81238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2060;p48">
                <a:extLst>
                  <a:ext uri="{FF2B5EF4-FFF2-40B4-BE49-F238E27FC236}">
                    <a16:creationId xmlns:a16="http://schemas.microsoft.com/office/drawing/2014/main" xmlns="" id="{B4905C77-86F8-DEA3-6178-FA2150643EF1}"/>
                  </a:ext>
                </a:extLst>
              </p:cNvPr>
              <p:cNvSpPr/>
              <p:nvPr/>
            </p:nvSpPr>
            <p:spPr>
              <a:xfrm>
                <a:off x="781050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Key Characteristics</a:t>
            </a:r>
            <a:r>
              <a:rPr lang="en-US" dirty="0"/>
              <a:t>:</a:t>
            </a:r>
            <a:endParaRPr lang="fr-FR" dirty="0"/>
          </a:p>
        </p:txBody>
      </p:sp>
      <p:sp>
        <p:nvSpPr>
          <p:cNvPr id="3" name="Espace réservé du contenu 2"/>
          <p:cNvSpPr>
            <a:spLocks noGrp="1"/>
          </p:cNvSpPr>
          <p:nvPr>
            <p:ph idx="1"/>
          </p:nvPr>
        </p:nvSpPr>
        <p:spPr/>
        <p:txBody>
          <a:bodyPr>
            <a:normAutofit fontScale="70000" lnSpcReduction="20000"/>
          </a:bodyPr>
          <a:lstStyle/>
          <a:p>
            <a:r>
              <a:rPr lang="en-US" b="1" dirty="0"/>
              <a:t>Dark and Eerie Settings</a:t>
            </a:r>
            <a:r>
              <a:rPr lang="en-US" dirty="0"/>
              <a:t>: Common in Gothic novels are remote and eerie locations (castles, mansions) that create a suspenseful and fearful atmosphere.</a:t>
            </a:r>
            <a:endParaRPr lang="en-GB" dirty="0"/>
          </a:p>
          <a:p>
            <a:pPr>
              <a:buFont typeface="Wingdings" pitchFamily="2" charset="2"/>
              <a:buChar char="Ø"/>
            </a:pPr>
            <a:r>
              <a:rPr lang="en-GB" dirty="0"/>
              <a:t>“The room smelled faintly of lilies, the air thick with a quiet that made her own breathing feel intrusive. The chair by the window sat empty now, the cushion sunken where he used to sit, staring into the endless </a:t>
            </a:r>
            <a:r>
              <a:rPr lang="en-GB" dirty="0" err="1"/>
              <a:t>gray</a:t>
            </a:r>
            <a:r>
              <a:rPr lang="en-GB" dirty="0"/>
              <a:t> sky.”</a:t>
            </a:r>
            <a:endParaRPr lang="en-US" dirty="0"/>
          </a:p>
          <a:p>
            <a:r>
              <a:rPr lang="en-US" b="1" dirty="0"/>
              <a:t>Themes</a:t>
            </a:r>
            <a:r>
              <a:rPr lang="en-US" dirty="0"/>
              <a:t>: Emphasis on death, decay, and existential dread, often involving inner struggles.</a:t>
            </a:r>
          </a:p>
          <a:p>
            <a:r>
              <a:rPr lang="en-US" b="1" dirty="0"/>
              <a:t>Supernatural Elements</a:t>
            </a:r>
            <a:r>
              <a:rPr lang="en-US" dirty="0"/>
              <a:t>: Ghosts, curses, or inexplicable events, adding mystery and fear.</a:t>
            </a:r>
          </a:p>
          <a:p>
            <a:r>
              <a:rPr lang="en-US" b="1" dirty="0"/>
              <a:t>Inner Fears and Moral Dilemmas</a:t>
            </a:r>
            <a:r>
              <a:rPr lang="en-US" dirty="0"/>
              <a:t>: Gothic literature frequently examines human psychology, such as suppressed fears, guilt, and moral ambiguity.</a:t>
            </a:r>
          </a:p>
          <a:p>
            <a:endParaRPr lang="fr-FR" dirty="0"/>
          </a:p>
        </p:txBody>
      </p:sp>
      <p:grpSp>
        <p:nvGrpSpPr>
          <p:cNvPr id="75" name="Google Shape;1990;p48"/>
          <p:cNvGrpSpPr/>
          <p:nvPr/>
        </p:nvGrpSpPr>
        <p:grpSpPr>
          <a:xfrm rot="-5400000" flipH="1">
            <a:off x="5287202" y="3033992"/>
            <a:ext cx="6857997" cy="694312"/>
            <a:chOff x="3952779" y="3138487"/>
            <a:chExt cx="4287488" cy="578738"/>
          </a:xfrm>
        </p:grpSpPr>
        <p:grpSp>
          <p:nvGrpSpPr>
            <p:cNvPr id="76" name="Google Shape;1991;p48"/>
            <p:cNvGrpSpPr/>
            <p:nvPr/>
          </p:nvGrpSpPr>
          <p:grpSpPr>
            <a:xfrm>
              <a:off x="3952779" y="3138487"/>
              <a:ext cx="428816" cy="578738"/>
              <a:chOff x="3952779" y="3138487"/>
              <a:chExt cx="428816" cy="578738"/>
            </a:xfrm>
          </p:grpSpPr>
          <p:sp>
            <p:nvSpPr>
              <p:cNvPr id="140" name="Google Shape;1992;p48"/>
              <p:cNvSpPr/>
              <p:nvPr/>
            </p:nvSpPr>
            <p:spPr>
              <a:xfrm>
                <a:off x="39529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 name="Google Shape;1993;p48"/>
              <p:cNvSpPr/>
              <p:nvPr/>
            </p:nvSpPr>
            <p:spPr>
              <a:xfrm>
                <a:off x="3952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7"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30"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3"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2" name="Google Shape;1994;p48"/>
              <p:cNvSpPr/>
              <p:nvPr/>
            </p:nvSpPr>
            <p:spPr>
              <a:xfrm>
                <a:off x="42660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3" name="Google Shape;1995;p48"/>
              <p:cNvSpPr/>
              <p:nvPr/>
            </p:nvSpPr>
            <p:spPr>
              <a:xfrm>
                <a:off x="3952875" y="3210126"/>
                <a:ext cx="428720" cy="507099"/>
              </a:xfrm>
              <a:custGeom>
                <a:avLst/>
                <a:gdLst/>
                <a:ahLst/>
                <a:cxnLst/>
                <a:rect l="l" t="t" r="r" b="b"/>
                <a:pathLst>
                  <a:path w="428720" h="507099" extrusionOk="0">
                    <a:moveTo>
                      <a:pt x="428625" y="485763"/>
                    </a:moveTo>
                    <a:lnTo>
                      <a:pt x="388239" y="485763"/>
                    </a:lnTo>
                    <a:cubicBezTo>
                      <a:pt x="390335" y="482239"/>
                      <a:pt x="392525" y="478810"/>
                      <a:pt x="394907" y="475095"/>
                    </a:cubicBezTo>
                    <a:cubicBezTo>
                      <a:pt x="399955" y="467475"/>
                      <a:pt x="405670" y="459665"/>
                      <a:pt x="411671" y="451092"/>
                    </a:cubicBezTo>
                    <a:cubicBezTo>
                      <a:pt x="414623" y="446806"/>
                      <a:pt x="417671" y="442329"/>
                      <a:pt x="420624" y="437567"/>
                    </a:cubicBezTo>
                    <a:cubicBezTo>
                      <a:pt x="423577" y="432804"/>
                      <a:pt x="426339" y="427566"/>
                      <a:pt x="428339" y="421755"/>
                    </a:cubicBezTo>
                    <a:cubicBezTo>
                      <a:pt x="428530" y="421279"/>
                      <a:pt x="428530" y="420803"/>
                      <a:pt x="428720" y="420327"/>
                    </a:cubicBezTo>
                    <a:lnTo>
                      <a:pt x="428720" y="395371"/>
                    </a:lnTo>
                    <a:cubicBezTo>
                      <a:pt x="427292" y="391085"/>
                      <a:pt x="425006" y="386989"/>
                      <a:pt x="421862" y="383465"/>
                    </a:cubicBezTo>
                    <a:cubicBezTo>
                      <a:pt x="418719" y="379941"/>
                      <a:pt x="414814" y="377274"/>
                      <a:pt x="410432" y="375369"/>
                    </a:cubicBezTo>
                    <a:cubicBezTo>
                      <a:pt x="405479" y="373273"/>
                      <a:pt x="399669" y="372511"/>
                      <a:pt x="394240" y="373559"/>
                    </a:cubicBezTo>
                    <a:cubicBezTo>
                      <a:pt x="388715" y="374702"/>
                      <a:pt x="383953" y="377559"/>
                      <a:pt x="380524" y="380988"/>
                    </a:cubicBezTo>
                    <a:cubicBezTo>
                      <a:pt x="377095" y="384417"/>
                      <a:pt x="374809" y="388513"/>
                      <a:pt x="373761" y="392228"/>
                    </a:cubicBezTo>
                    <a:cubicBezTo>
                      <a:pt x="372618" y="396038"/>
                      <a:pt x="372618" y="399372"/>
                      <a:pt x="372999" y="401658"/>
                    </a:cubicBezTo>
                    <a:cubicBezTo>
                      <a:pt x="373380" y="404420"/>
                      <a:pt x="374333" y="406992"/>
                      <a:pt x="375571" y="409182"/>
                    </a:cubicBezTo>
                    <a:cubicBezTo>
                      <a:pt x="376809" y="411373"/>
                      <a:pt x="378333" y="413183"/>
                      <a:pt x="380048" y="414707"/>
                    </a:cubicBezTo>
                    <a:cubicBezTo>
                      <a:pt x="383381" y="417755"/>
                      <a:pt x="387191" y="419279"/>
                      <a:pt x="390525" y="419755"/>
                    </a:cubicBezTo>
                    <a:cubicBezTo>
                      <a:pt x="393859" y="420231"/>
                      <a:pt x="396526" y="419565"/>
                      <a:pt x="398145" y="418612"/>
                    </a:cubicBezTo>
                    <a:cubicBezTo>
                      <a:pt x="399764" y="417660"/>
                      <a:pt x="400336" y="416517"/>
                      <a:pt x="400145" y="415564"/>
                    </a:cubicBezTo>
                    <a:cubicBezTo>
                      <a:pt x="399955" y="414612"/>
                      <a:pt x="399002" y="413850"/>
                      <a:pt x="397859" y="412992"/>
                    </a:cubicBezTo>
                    <a:cubicBezTo>
                      <a:pt x="396716" y="412230"/>
                      <a:pt x="395288" y="411278"/>
                      <a:pt x="393859" y="410135"/>
                    </a:cubicBezTo>
                    <a:cubicBezTo>
                      <a:pt x="391001" y="407944"/>
                      <a:pt x="387858" y="403753"/>
                      <a:pt x="387382" y="399753"/>
                    </a:cubicBezTo>
                    <a:cubicBezTo>
                      <a:pt x="387287" y="398895"/>
                      <a:pt x="387096" y="397562"/>
                      <a:pt x="387382" y="395752"/>
                    </a:cubicBezTo>
                    <a:cubicBezTo>
                      <a:pt x="387668" y="393942"/>
                      <a:pt x="388525" y="391752"/>
                      <a:pt x="390144" y="389561"/>
                    </a:cubicBezTo>
                    <a:cubicBezTo>
                      <a:pt x="391763" y="387370"/>
                      <a:pt x="394145" y="385370"/>
                      <a:pt x="397097" y="384227"/>
                    </a:cubicBezTo>
                    <a:cubicBezTo>
                      <a:pt x="400145" y="383084"/>
                      <a:pt x="403955" y="382893"/>
                      <a:pt x="407670" y="383751"/>
                    </a:cubicBezTo>
                    <a:cubicBezTo>
                      <a:pt x="414338" y="385275"/>
                      <a:pt x="420338" y="390323"/>
                      <a:pt x="423196" y="397371"/>
                    </a:cubicBezTo>
                    <a:cubicBezTo>
                      <a:pt x="426149" y="404325"/>
                      <a:pt x="426244" y="412516"/>
                      <a:pt x="423672" y="420041"/>
                    </a:cubicBezTo>
                    <a:cubicBezTo>
                      <a:pt x="421958" y="425280"/>
                      <a:pt x="419291" y="430233"/>
                      <a:pt x="416528" y="434805"/>
                    </a:cubicBezTo>
                    <a:cubicBezTo>
                      <a:pt x="413671" y="439472"/>
                      <a:pt x="410718" y="443853"/>
                      <a:pt x="407861" y="448140"/>
                    </a:cubicBezTo>
                    <a:cubicBezTo>
                      <a:pt x="402050" y="456712"/>
                      <a:pt x="396240" y="464618"/>
                      <a:pt x="391192" y="472428"/>
                    </a:cubicBezTo>
                    <a:cubicBezTo>
                      <a:pt x="388620" y="476334"/>
                      <a:pt x="386334" y="480144"/>
                      <a:pt x="384143" y="483858"/>
                    </a:cubicBezTo>
                    <a:cubicBezTo>
                      <a:pt x="383762" y="484430"/>
                      <a:pt x="383572" y="485001"/>
                      <a:pt x="383191" y="485573"/>
                    </a:cubicBezTo>
                    <a:lnTo>
                      <a:pt x="315754" y="485573"/>
                    </a:lnTo>
                    <a:cubicBezTo>
                      <a:pt x="316135" y="484811"/>
                      <a:pt x="316516" y="484049"/>
                      <a:pt x="316706" y="483382"/>
                    </a:cubicBezTo>
                    <a:cubicBezTo>
                      <a:pt x="318325" y="479382"/>
                      <a:pt x="318992" y="475191"/>
                      <a:pt x="318897" y="471381"/>
                    </a:cubicBezTo>
                    <a:cubicBezTo>
                      <a:pt x="318897" y="467475"/>
                      <a:pt x="318230" y="463856"/>
                      <a:pt x="317087" y="460617"/>
                    </a:cubicBezTo>
                    <a:cubicBezTo>
                      <a:pt x="314897" y="454140"/>
                      <a:pt x="310991" y="449092"/>
                      <a:pt x="306896" y="446044"/>
                    </a:cubicBezTo>
                    <a:cubicBezTo>
                      <a:pt x="302800" y="442996"/>
                      <a:pt x="298704" y="441758"/>
                      <a:pt x="295751" y="441853"/>
                    </a:cubicBezTo>
                    <a:cubicBezTo>
                      <a:pt x="292799" y="441948"/>
                      <a:pt x="291179" y="442996"/>
                      <a:pt x="290798" y="444425"/>
                    </a:cubicBezTo>
                    <a:cubicBezTo>
                      <a:pt x="290322" y="445949"/>
                      <a:pt x="290989" y="447663"/>
                      <a:pt x="292037" y="449568"/>
                    </a:cubicBezTo>
                    <a:cubicBezTo>
                      <a:pt x="292989" y="451473"/>
                      <a:pt x="294227" y="453759"/>
                      <a:pt x="295275" y="456426"/>
                    </a:cubicBezTo>
                    <a:cubicBezTo>
                      <a:pt x="297466" y="461475"/>
                      <a:pt x="298514" y="469476"/>
                      <a:pt x="296228" y="475286"/>
                    </a:cubicBezTo>
                    <a:cubicBezTo>
                      <a:pt x="295751" y="476524"/>
                      <a:pt x="294894" y="478429"/>
                      <a:pt x="293180" y="480620"/>
                    </a:cubicBezTo>
                    <a:cubicBezTo>
                      <a:pt x="291846" y="482334"/>
                      <a:pt x="289560" y="484144"/>
                      <a:pt x="286893" y="485668"/>
                    </a:cubicBezTo>
                    <a:lnTo>
                      <a:pt x="263081" y="485668"/>
                    </a:lnTo>
                    <a:cubicBezTo>
                      <a:pt x="260985" y="484525"/>
                      <a:pt x="258985" y="483096"/>
                      <a:pt x="257080" y="481382"/>
                    </a:cubicBezTo>
                    <a:cubicBezTo>
                      <a:pt x="249269" y="474333"/>
                      <a:pt x="245078" y="463094"/>
                      <a:pt x="246507" y="451569"/>
                    </a:cubicBezTo>
                    <a:cubicBezTo>
                      <a:pt x="247745" y="440043"/>
                      <a:pt x="253841" y="428994"/>
                      <a:pt x="262795" y="420803"/>
                    </a:cubicBezTo>
                    <a:cubicBezTo>
                      <a:pt x="269081" y="414993"/>
                      <a:pt x="276225" y="410421"/>
                      <a:pt x="283464" y="406325"/>
                    </a:cubicBezTo>
                    <a:cubicBezTo>
                      <a:pt x="290703" y="402229"/>
                      <a:pt x="298037" y="398514"/>
                      <a:pt x="305181" y="394990"/>
                    </a:cubicBezTo>
                    <a:cubicBezTo>
                      <a:pt x="319469" y="387942"/>
                      <a:pt x="333089" y="381560"/>
                      <a:pt x="345662" y="374988"/>
                    </a:cubicBezTo>
                    <a:cubicBezTo>
                      <a:pt x="351949" y="371749"/>
                      <a:pt x="357950" y="368225"/>
                      <a:pt x="363665" y="364891"/>
                    </a:cubicBezTo>
                    <a:cubicBezTo>
                      <a:pt x="369380" y="361557"/>
                      <a:pt x="374904" y="358224"/>
                      <a:pt x="380143" y="354699"/>
                    </a:cubicBezTo>
                    <a:cubicBezTo>
                      <a:pt x="390525" y="347746"/>
                      <a:pt x="399860" y="340317"/>
                      <a:pt x="407003" y="331744"/>
                    </a:cubicBezTo>
                    <a:cubicBezTo>
                      <a:pt x="414147" y="323267"/>
                      <a:pt x="419291" y="313932"/>
                      <a:pt x="421196" y="304312"/>
                    </a:cubicBezTo>
                    <a:cubicBezTo>
                      <a:pt x="423005" y="294597"/>
                      <a:pt x="421196" y="285357"/>
                      <a:pt x="417767" y="278023"/>
                    </a:cubicBezTo>
                    <a:cubicBezTo>
                      <a:pt x="414242" y="270594"/>
                      <a:pt x="409194" y="264879"/>
                      <a:pt x="403765" y="260783"/>
                    </a:cubicBezTo>
                    <a:cubicBezTo>
                      <a:pt x="398812" y="257068"/>
                      <a:pt x="393573" y="254782"/>
                      <a:pt x="388525" y="253544"/>
                    </a:cubicBezTo>
                    <a:cubicBezTo>
                      <a:pt x="393573" y="252306"/>
                      <a:pt x="398717" y="250020"/>
                      <a:pt x="403765" y="246305"/>
                    </a:cubicBezTo>
                    <a:cubicBezTo>
                      <a:pt x="409194" y="242209"/>
                      <a:pt x="414242" y="236494"/>
                      <a:pt x="417767" y="229065"/>
                    </a:cubicBezTo>
                    <a:cubicBezTo>
                      <a:pt x="421196" y="221635"/>
                      <a:pt x="423005" y="212396"/>
                      <a:pt x="421196" y="202776"/>
                    </a:cubicBezTo>
                    <a:cubicBezTo>
                      <a:pt x="419291" y="193060"/>
                      <a:pt x="414147" y="183821"/>
                      <a:pt x="407003" y="175344"/>
                    </a:cubicBezTo>
                    <a:cubicBezTo>
                      <a:pt x="399860" y="166771"/>
                      <a:pt x="390525" y="159342"/>
                      <a:pt x="380143" y="152388"/>
                    </a:cubicBezTo>
                    <a:cubicBezTo>
                      <a:pt x="374904" y="148864"/>
                      <a:pt x="369380" y="145530"/>
                      <a:pt x="363665" y="142197"/>
                    </a:cubicBezTo>
                    <a:cubicBezTo>
                      <a:pt x="357950" y="138863"/>
                      <a:pt x="351949" y="135434"/>
                      <a:pt x="345662" y="132100"/>
                    </a:cubicBezTo>
                    <a:cubicBezTo>
                      <a:pt x="333089" y="125433"/>
                      <a:pt x="319469" y="119146"/>
                      <a:pt x="305181" y="112098"/>
                    </a:cubicBezTo>
                    <a:cubicBezTo>
                      <a:pt x="298037" y="108573"/>
                      <a:pt x="290798" y="104859"/>
                      <a:pt x="283464" y="100763"/>
                    </a:cubicBezTo>
                    <a:cubicBezTo>
                      <a:pt x="276225" y="96667"/>
                      <a:pt x="269081" y="92095"/>
                      <a:pt x="262795" y="86285"/>
                    </a:cubicBezTo>
                    <a:cubicBezTo>
                      <a:pt x="253746" y="78189"/>
                      <a:pt x="247745" y="67140"/>
                      <a:pt x="246507" y="55519"/>
                    </a:cubicBezTo>
                    <a:cubicBezTo>
                      <a:pt x="245078" y="43994"/>
                      <a:pt x="249269" y="32754"/>
                      <a:pt x="257080" y="25706"/>
                    </a:cubicBezTo>
                    <a:cubicBezTo>
                      <a:pt x="261461" y="21705"/>
                      <a:pt x="266700" y="19134"/>
                      <a:pt x="271558" y="18372"/>
                    </a:cubicBezTo>
                    <a:cubicBezTo>
                      <a:pt x="276320" y="17610"/>
                      <a:pt x="281083" y="18562"/>
                      <a:pt x="284893" y="20277"/>
                    </a:cubicBezTo>
                    <a:cubicBezTo>
                      <a:pt x="288703" y="21991"/>
                      <a:pt x="291465" y="24372"/>
                      <a:pt x="293180" y="26468"/>
                    </a:cubicBezTo>
                    <a:cubicBezTo>
                      <a:pt x="294894" y="28563"/>
                      <a:pt x="295751" y="30564"/>
                      <a:pt x="296228" y="31802"/>
                    </a:cubicBezTo>
                    <a:cubicBezTo>
                      <a:pt x="298609" y="37612"/>
                      <a:pt x="297466" y="45518"/>
                      <a:pt x="295275" y="50661"/>
                    </a:cubicBezTo>
                    <a:cubicBezTo>
                      <a:pt x="294227" y="53328"/>
                      <a:pt x="293084" y="55614"/>
                      <a:pt x="292037" y="57519"/>
                    </a:cubicBezTo>
                    <a:cubicBezTo>
                      <a:pt x="291084" y="59424"/>
                      <a:pt x="290417" y="61139"/>
                      <a:pt x="290798" y="62663"/>
                    </a:cubicBezTo>
                    <a:cubicBezTo>
                      <a:pt x="291179" y="64092"/>
                      <a:pt x="292894" y="65139"/>
                      <a:pt x="295751" y="65235"/>
                    </a:cubicBezTo>
                    <a:cubicBezTo>
                      <a:pt x="298609" y="65330"/>
                      <a:pt x="302705" y="64187"/>
                      <a:pt x="306896" y="61044"/>
                    </a:cubicBezTo>
                    <a:cubicBezTo>
                      <a:pt x="310991" y="57996"/>
                      <a:pt x="314897" y="53043"/>
                      <a:pt x="317087" y="46470"/>
                    </a:cubicBezTo>
                    <a:cubicBezTo>
                      <a:pt x="318230" y="43232"/>
                      <a:pt x="318897" y="39612"/>
                      <a:pt x="318897" y="35707"/>
                    </a:cubicBezTo>
                    <a:cubicBezTo>
                      <a:pt x="318897" y="31802"/>
                      <a:pt x="318325" y="27706"/>
                      <a:pt x="316706" y="23706"/>
                    </a:cubicBezTo>
                    <a:cubicBezTo>
                      <a:pt x="315373" y="20372"/>
                      <a:pt x="312896" y="15895"/>
                      <a:pt x="308610" y="11704"/>
                    </a:cubicBezTo>
                    <a:cubicBezTo>
                      <a:pt x="304324" y="7513"/>
                      <a:pt x="298323" y="3703"/>
                      <a:pt x="291084" y="1703"/>
                    </a:cubicBezTo>
                    <a:cubicBezTo>
                      <a:pt x="283940" y="-297"/>
                      <a:pt x="275463" y="-678"/>
                      <a:pt x="267176" y="1989"/>
                    </a:cubicBezTo>
                    <a:cubicBezTo>
                      <a:pt x="259080" y="4656"/>
                      <a:pt x="251936" y="9990"/>
                      <a:pt x="246793" y="16562"/>
                    </a:cubicBezTo>
                    <a:cubicBezTo>
                      <a:pt x="242316" y="22372"/>
                      <a:pt x="239078" y="28944"/>
                      <a:pt x="237458" y="35993"/>
                    </a:cubicBezTo>
                    <a:cubicBezTo>
                      <a:pt x="235839" y="43041"/>
                      <a:pt x="235839" y="50185"/>
                      <a:pt x="237173" y="57043"/>
                    </a:cubicBezTo>
                    <a:cubicBezTo>
                      <a:pt x="239744" y="70759"/>
                      <a:pt x="247364" y="83046"/>
                      <a:pt x="257461" y="92095"/>
                    </a:cubicBezTo>
                    <a:cubicBezTo>
                      <a:pt x="264414" y="98477"/>
                      <a:pt x="272129" y="103239"/>
                      <a:pt x="279654" y="107526"/>
                    </a:cubicBezTo>
                    <a:cubicBezTo>
                      <a:pt x="287179" y="111717"/>
                      <a:pt x="294608" y="115431"/>
                      <a:pt x="301752" y="118956"/>
                    </a:cubicBezTo>
                    <a:cubicBezTo>
                      <a:pt x="316135" y="126004"/>
                      <a:pt x="329756" y="132195"/>
                      <a:pt x="342233" y="138577"/>
                    </a:cubicBezTo>
                    <a:cubicBezTo>
                      <a:pt x="366808" y="151722"/>
                      <a:pt x="388525" y="163818"/>
                      <a:pt x="402241" y="179439"/>
                    </a:cubicBezTo>
                    <a:cubicBezTo>
                      <a:pt x="409004" y="187155"/>
                      <a:pt x="413861" y="195727"/>
                      <a:pt x="415671" y="204014"/>
                    </a:cubicBezTo>
                    <a:cubicBezTo>
                      <a:pt x="417481" y="212396"/>
                      <a:pt x="416052" y="220587"/>
                      <a:pt x="413290" y="227350"/>
                    </a:cubicBezTo>
                    <a:cubicBezTo>
                      <a:pt x="410337" y="234113"/>
                      <a:pt x="405956" y="239447"/>
                      <a:pt x="401193" y="243352"/>
                    </a:cubicBezTo>
                    <a:cubicBezTo>
                      <a:pt x="396335" y="247162"/>
                      <a:pt x="391192" y="249639"/>
                      <a:pt x="386334" y="250877"/>
                    </a:cubicBezTo>
                    <a:cubicBezTo>
                      <a:pt x="384905" y="251258"/>
                      <a:pt x="383572" y="251258"/>
                      <a:pt x="382238" y="251448"/>
                    </a:cubicBezTo>
                    <a:lnTo>
                      <a:pt x="372428" y="251448"/>
                    </a:lnTo>
                    <a:cubicBezTo>
                      <a:pt x="368522" y="250877"/>
                      <a:pt x="365189" y="249543"/>
                      <a:pt x="362331" y="248305"/>
                    </a:cubicBezTo>
                    <a:cubicBezTo>
                      <a:pt x="356521" y="245543"/>
                      <a:pt x="352901" y="242400"/>
                      <a:pt x="350330" y="240114"/>
                    </a:cubicBezTo>
                    <a:cubicBezTo>
                      <a:pt x="347758" y="237828"/>
                      <a:pt x="346329" y="236208"/>
                      <a:pt x="345472" y="235351"/>
                    </a:cubicBezTo>
                    <a:cubicBezTo>
                      <a:pt x="344615" y="234494"/>
                      <a:pt x="344329" y="234208"/>
                      <a:pt x="344329" y="234208"/>
                    </a:cubicBezTo>
                    <a:cubicBezTo>
                      <a:pt x="344329" y="234208"/>
                      <a:pt x="344519" y="234494"/>
                      <a:pt x="345281" y="235542"/>
                    </a:cubicBezTo>
                    <a:cubicBezTo>
                      <a:pt x="346043" y="236589"/>
                      <a:pt x="347282" y="238399"/>
                      <a:pt x="349663" y="240876"/>
                    </a:cubicBezTo>
                    <a:cubicBezTo>
                      <a:pt x="352044" y="243352"/>
                      <a:pt x="355473" y="246876"/>
                      <a:pt x="361474" y="250210"/>
                    </a:cubicBezTo>
                    <a:cubicBezTo>
                      <a:pt x="362236" y="250591"/>
                      <a:pt x="363188" y="250972"/>
                      <a:pt x="364141" y="251353"/>
                    </a:cubicBezTo>
                    <a:lnTo>
                      <a:pt x="323755" y="251353"/>
                    </a:lnTo>
                    <a:cubicBezTo>
                      <a:pt x="322517" y="237351"/>
                      <a:pt x="310896" y="226302"/>
                      <a:pt x="296609" y="226302"/>
                    </a:cubicBezTo>
                    <a:cubicBezTo>
                      <a:pt x="290417" y="226302"/>
                      <a:pt x="275177" y="229731"/>
                      <a:pt x="260890" y="233541"/>
                    </a:cubicBezTo>
                    <a:cubicBezTo>
                      <a:pt x="267272" y="229350"/>
                      <a:pt x="271748" y="226207"/>
                      <a:pt x="271939" y="226112"/>
                    </a:cubicBezTo>
                    <a:cubicBezTo>
                      <a:pt x="279559" y="218492"/>
                      <a:pt x="280035" y="206586"/>
                      <a:pt x="273558" y="198299"/>
                    </a:cubicBezTo>
                    <a:lnTo>
                      <a:pt x="319754" y="155436"/>
                    </a:lnTo>
                    <a:cubicBezTo>
                      <a:pt x="323469" y="156865"/>
                      <a:pt x="327184" y="158294"/>
                      <a:pt x="330803" y="159723"/>
                    </a:cubicBezTo>
                    <a:cubicBezTo>
                      <a:pt x="339947" y="163342"/>
                      <a:pt x="348901" y="167247"/>
                      <a:pt x="357188" y="171915"/>
                    </a:cubicBezTo>
                    <a:cubicBezTo>
                      <a:pt x="365474" y="176582"/>
                      <a:pt x="372999" y="182106"/>
                      <a:pt x="379190" y="188583"/>
                    </a:cubicBezTo>
                    <a:cubicBezTo>
                      <a:pt x="385286" y="194965"/>
                      <a:pt x="389668" y="202680"/>
                      <a:pt x="389668" y="209824"/>
                    </a:cubicBezTo>
                    <a:cubicBezTo>
                      <a:pt x="389763" y="216777"/>
                      <a:pt x="385191" y="223540"/>
                      <a:pt x="379476" y="226398"/>
                    </a:cubicBezTo>
                    <a:cubicBezTo>
                      <a:pt x="373856" y="229446"/>
                      <a:pt x="366903" y="228493"/>
                      <a:pt x="361855" y="225350"/>
                    </a:cubicBezTo>
                    <a:cubicBezTo>
                      <a:pt x="360140" y="224302"/>
                      <a:pt x="358807" y="222969"/>
                      <a:pt x="357664" y="221635"/>
                    </a:cubicBezTo>
                    <a:cubicBezTo>
                      <a:pt x="361379" y="222397"/>
                      <a:pt x="365379" y="221635"/>
                      <a:pt x="368618" y="219159"/>
                    </a:cubicBezTo>
                    <a:cubicBezTo>
                      <a:pt x="374523" y="214587"/>
                      <a:pt x="375571" y="206109"/>
                      <a:pt x="370904" y="200204"/>
                    </a:cubicBezTo>
                    <a:cubicBezTo>
                      <a:pt x="370713" y="199918"/>
                      <a:pt x="370332" y="199728"/>
                      <a:pt x="370046" y="199537"/>
                    </a:cubicBezTo>
                    <a:cubicBezTo>
                      <a:pt x="369856" y="199347"/>
                      <a:pt x="369761" y="199156"/>
                      <a:pt x="369570" y="198870"/>
                    </a:cubicBezTo>
                    <a:cubicBezTo>
                      <a:pt x="368999" y="198299"/>
                      <a:pt x="368141" y="197537"/>
                      <a:pt x="366998" y="196870"/>
                    </a:cubicBezTo>
                    <a:cubicBezTo>
                      <a:pt x="366903" y="196870"/>
                      <a:pt x="366808" y="196775"/>
                      <a:pt x="366713" y="196680"/>
                    </a:cubicBezTo>
                    <a:cubicBezTo>
                      <a:pt x="366617" y="196680"/>
                      <a:pt x="366522" y="196584"/>
                      <a:pt x="366427" y="196489"/>
                    </a:cubicBezTo>
                    <a:cubicBezTo>
                      <a:pt x="365379" y="195918"/>
                      <a:pt x="363950" y="195537"/>
                      <a:pt x="362426" y="195251"/>
                    </a:cubicBezTo>
                    <a:cubicBezTo>
                      <a:pt x="362141" y="195251"/>
                      <a:pt x="361855" y="195156"/>
                      <a:pt x="361569" y="195156"/>
                    </a:cubicBezTo>
                    <a:cubicBezTo>
                      <a:pt x="359093" y="194870"/>
                      <a:pt x="356425" y="195156"/>
                      <a:pt x="353759" y="196108"/>
                    </a:cubicBezTo>
                    <a:cubicBezTo>
                      <a:pt x="351377" y="196965"/>
                      <a:pt x="349187" y="198489"/>
                      <a:pt x="347472" y="200490"/>
                    </a:cubicBezTo>
                    <a:cubicBezTo>
                      <a:pt x="345758" y="202299"/>
                      <a:pt x="344615" y="204395"/>
                      <a:pt x="343853" y="206300"/>
                    </a:cubicBezTo>
                    <a:cubicBezTo>
                      <a:pt x="343091" y="208205"/>
                      <a:pt x="342710" y="209824"/>
                      <a:pt x="342519" y="210967"/>
                    </a:cubicBezTo>
                    <a:cubicBezTo>
                      <a:pt x="342329" y="212110"/>
                      <a:pt x="342233" y="212777"/>
                      <a:pt x="342233" y="212777"/>
                    </a:cubicBezTo>
                    <a:cubicBezTo>
                      <a:pt x="342424" y="217158"/>
                      <a:pt x="343662" y="221540"/>
                      <a:pt x="346043" y="225540"/>
                    </a:cubicBezTo>
                    <a:cubicBezTo>
                      <a:pt x="348425" y="229541"/>
                      <a:pt x="351854" y="232875"/>
                      <a:pt x="355949" y="235351"/>
                    </a:cubicBezTo>
                    <a:cubicBezTo>
                      <a:pt x="360045" y="237828"/>
                      <a:pt x="364808" y="239352"/>
                      <a:pt x="369761" y="239637"/>
                    </a:cubicBezTo>
                    <a:cubicBezTo>
                      <a:pt x="374714" y="239923"/>
                      <a:pt x="380238" y="238971"/>
                      <a:pt x="384905" y="236304"/>
                    </a:cubicBezTo>
                    <a:cubicBezTo>
                      <a:pt x="389573" y="233827"/>
                      <a:pt x="393573" y="230017"/>
                      <a:pt x="396335" y="225350"/>
                    </a:cubicBezTo>
                    <a:cubicBezTo>
                      <a:pt x="399098" y="220778"/>
                      <a:pt x="400812" y="215158"/>
                      <a:pt x="400622" y="209538"/>
                    </a:cubicBezTo>
                    <a:cubicBezTo>
                      <a:pt x="400431" y="203919"/>
                      <a:pt x="398621" y="198585"/>
                      <a:pt x="396050" y="193917"/>
                    </a:cubicBezTo>
                    <a:cubicBezTo>
                      <a:pt x="393478" y="189250"/>
                      <a:pt x="390144" y="185154"/>
                      <a:pt x="386525" y="181535"/>
                    </a:cubicBezTo>
                    <a:cubicBezTo>
                      <a:pt x="379286" y="174391"/>
                      <a:pt x="370713" y="168581"/>
                      <a:pt x="361760" y="163818"/>
                    </a:cubicBezTo>
                    <a:cubicBezTo>
                      <a:pt x="352711" y="159151"/>
                      <a:pt x="343281" y="155436"/>
                      <a:pt x="333947" y="152103"/>
                    </a:cubicBezTo>
                    <a:cubicBezTo>
                      <a:pt x="324612" y="148769"/>
                      <a:pt x="315182" y="145626"/>
                      <a:pt x="306229" y="142292"/>
                    </a:cubicBezTo>
                    <a:cubicBezTo>
                      <a:pt x="297180" y="138958"/>
                      <a:pt x="288608" y="134958"/>
                      <a:pt x="280416" y="130576"/>
                    </a:cubicBezTo>
                    <a:cubicBezTo>
                      <a:pt x="264128" y="121718"/>
                      <a:pt x="249365" y="111336"/>
                      <a:pt x="238125" y="99715"/>
                    </a:cubicBezTo>
                    <a:cubicBezTo>
                      <a:pt x="226886" y="88190"/>
                      <a:pt x="219742" y="74855"/>
                      <a:pt x="217456" y="62758"/>
                    </a:cubicBezTo>
                    <a:cubicBezTo>
                      <a:pt x="217456" y="62568"/>
                      <a:pt x="217456" y="62377"/>
                      <a:pt x="217456" y="62187"/>
                    </a:cubicBezTo>
                    <a:lnTo>
                      <a:pt x="217456" y="54948"/>
                    </a:lnTo>
                    <a:cubicBezTo>
                      <a:pt x="223838" y="53805"/>
                      <a:pt x="228695" y="48375"/>
                      <a:pt x="228695" y="41708"/>
                    </a:cubicBezTo>
                    <a:cubicBezTo>
                      <a:pt x="228695" y="34183"/>
                      <a:pt x="222599" y="28087"/>
                      <a:pt x="215075" y="28087"/>
                    </a:cubicBezTo>
                    <a:cubicBezTo>
                      <a:pt x="207550" y="28087"/>
                      <a:pt x="201454" y="34183"/>
                      <a:pt x="201454" y="41708"/>
                    </a:cubicBezTo>
                    <a:cubicBezTo>
                      <a:pt x="201454" y="48375"/>
                      <a:pt x="206312" y="53805"/>
                      <a:pt x="212693" y="54948"/>
                    </a:cubicBezTo>
                    <a:lnTo>
                      <a:pt x="212693" y="62187"/>
                    </a:lnTo>
                    <a:cubicBezTo>
                      <a:pt x="212693" y="62187"/>
                      <a:pt x="212693" y="62472"/>
                      <a:pt x="212693" y="62663"/>
                    </a:cubicBezTo>
                    <a:cubicBezTo>
                      <a:pt x="210407" y="74760"/>
                      <a:pt x="203264" y="87999"/>
                      <a:pt x="192024" y="99620"/>
                    </a:cubicBezTo>
                    <a:cubicBezTo>
                      <a:pt x="180785" y="111240"/>
                      <a:pt x="166021" y="121623"/>
                      <a:pt x="149733" y="130481"/>
                    </a:cubicBezTo>
                    <a:cubicBezTo>
                      <a:pt x="141542" y="134862"/>
                      <a:pt x="132874" y="138768"/>
                      <a:pt x="123920" y="142197"/>
                    </a:cubicBezTo>
                    <a:cubicBezTo>
                      <a:pt x="114872" y="145626"/>
                      <a:pt x="105537" y="148674"/>
                      <a:pt x="96203" y="152007"/>
                    </a:cubicBezTo>
                    <a:cubicBezTo>
                      <a:pt x="86868" y="155341"/>
                      <a:pt x="77438" y="159056"/>
                      <a:pt x="68390" y="163723"/>
                    </a:cubicBezTo>
                    <a:cubicBezTo>
                      <a:pt x="59436" y="168486"/>
                      <a:pt x="50864" y="174296"/>
                      <a:pt x="43625" y="181440"/>
                    </a:cubicBezTo>
                    <a:cubicBezTo>
                      <a:pt x="40005" y="185059"/>
                      <a:pt x="36671" y="189155"/>
                      <a:pt x="34100" y="193822"/>
                    </a:cubicBezTo>
                    <a:cubicBezTo>
                      <a:pt x="31528" y="198489"/>
                      <a:pt x="29718" y="203823"/>
                      <a:pt x="29528" y="209443"/>
                    </a:cubicBezTo>
                    <a:cubicBezTo>
                      <a:pt x="29242" y="215063"/>
                      <a:pt x="30956" y="220683"/>
                      <a:pt x="33814" y="225255"/>
                    </a:cubicBezTo>
                    <a:cubicBezTo>
                      <a:pt x="36576" y="229922"/>
                      <a:pt x="40577" y="233637"/>
                      <a:pt x="45244" y="236208"/>
                    </a:cubicBezTo>
                    <a:cubicBezTo>
                      <a:pt x="49911" y="238780"/>
                      <a:pt x="55340" y="239828"/>
                      <a:pt x="60389" y="239542"/>
                    </a:cubicBezTo>
                    <a:cubicBezTo>
                      <a:pt x="65437" y="239161"/>
                      <a:pt x="70199" y="237732"/>
                      <a:pt x="74200" y="235256"/>
                    </a:cubicBezTo>
                    <a:cubicBezTo>
                      <a:pt x="78296" y="232875"/>
                      <a:pt x="81725" y="229446"/>
                      <a:pt x="84106" y="225445"/>
                    </a:cubicBezTo>
                    <a:cubicBezTo>
                      <a:pt x="86487" y="221445"/>
                      <a:pt x="87725" y="217063"/>
                      <a:pt x="87916" y="212682"/>
                    </a:cubicBezTo>
                    <a:cubicBezTo>
                      <a:pt x="87916" y="212682"/>
                      <a:pt x="87916" y="212015"/>
                      <a:pt x="87630" y="210872"/>
                    </a:cubicBezTo>
                    <a:cubicBezTo>
                      <a:pt x="87440" y="209729"/>
                      <a:pt x="87059" y="208014"/>
                      <a:pt x="86297" y="206205"/>
                    </a:cubicBezTo>
                    <a:cubicBezTo>
                      <a:pt x="85534" y="204300"/>
                      <a:pt x="84296" y="202204"/>
                      <a:pt x="82677" y="200394"/>
                    </a:cubicBezTo>
                    <a:cubicBezTo>
                      <a:pt x="80963" y="198489"/>
                      <a:pt x="78677" y="196870"/>
                      <a:pt x="76391" y="196013"/>
                    </a:cubicBezTo>
                    <a:cubicBezTo>
                      <a:pt x="73724" y="194965"/>
                      <a:pt x="70961" y="194775"/>
                      <a:pt x="68580" y="195060"/>
                    </a:cubicBezTo>
                    <a:cubicBezTo>
                      <a:pt x="68294" y="195060"/>
                      <a:pt x="68009" y="195060"/>
                      <a:pt x="67723" y="195156"/>
                    </a:cubicBezTo>
                    <a:cubicBezTo>
                      <a:pt x="66199" y="195441"/>
                      <a:pt x="64770" y="195822"/>
                      <a:pt x="63722" y="196394"/>
                    </a:cubicBezTo>
                    <a:cubicBezTo>
                      <a:pt x="63627" y="196394"/>
                      <a:pt x="63532" y="196489"/>
                      <a:pt x="63437" y="196584"/>
                    </a:cubicBezTo>
                    <a:cubicBezTo>
                      <a:pt x="63341" y="196584"/>
                      <a:pt x="63246" y="196680"/>
                      <a:pt x="63151" y="196775"/>
                    </a:cubicBezTo>
                    <a:cubicBezTo>
                      <a:pt x="62008" y="197442"/>
                      <a:pt x="61151" y="198204"/>
                      <a:pt x="60579" y="198775"/>
                    </a:cubicBezTo>
                    <a:cubicBezTo>
                      <a:pt x="60389" y="199061"/>
                      <a:pt x="60198" y="199251"/>
                      <a:pt x="60103" y="199442"/>
                    </a:cubicBezTo>
                    <a:cubicBezTo>
                      <a:pt x="59817" y="199728"/>
                      <a:pt x="59531" y="199823"/>
                      <a:pt x="59245" y="200109"/>
                    </a:cubicBezTo>
                    <a:cubicBezTo>
                      <a:pt x="54673" y="206014"/>
                      <a:pt x="55721" y="214491"/>
                      <a:pt x="61532" y="219063"/>
                    </a:cubicBezTo>
                    <a:cubicBezTo>
                      <a:pt x="64770" y="221540"/>
                      <a:pt x="68771" y="222207"/>
                      <a:pt x="72485" y="221540"/>
                    </a:cubicBezTo>
                    <a:cubicBezTo>
                      <a:pt x="71342" y="222969"/>
                      <a:pt x="70009" y="224207"/>
                      <a:pt x="68294" y="225255"/>
                    </a:cubicBezTo>
                    <a:cubicBezTo>
                      <a:pt x="63246" y="228398"/>
                      <a:pt x="56293" y="229255"/>
                      <a:pt x="50673" y="226302"/>
                    </a:cubicBezTo>
                    <a:cubicBezTo>
                      <a:pt x="44958" y="223445"/>
                      <a:pt x="40291" y="216682"/>
                      <a:pt x="40481" y="209729"/>
                    </a:cubicBezTo>
                    <a:cubicBezTo>
                      <a:pt x="40481" y="202585"/>
                      <a:pt x="44863" y="194870"/>
                      <a:pt x="50959" y="188488"/>
                    </a:cubicBezTo>
                    <a:cubicBezTo>
                      <a:pt x="57150" y="182011"/>
                      <a:pt x="64675" y="176487"/>
                      <a:pt x="72962" y="171819"/>
                    </a:cubicBezTo>
                    <a:cubicBezTo>
                      <a:pt x="81248" y="167152"/>
                      <a:pt x="90202" y="163342"/>
                      <a:pt x="99346" y="159627"/>
                    </a:cubicBezTo>
                    <a:cubicBezTo>
                      <a:pt x="103061" y="158199"/>
                      <a:pt x="106775" y="156770"/>
                      <a:pt x="110395" y="155341"/>
                    </a:cubicBezTo>
                    <a:lnTo>
                      <a:pt x="156496" y="198204"/>
                    </a:lnTo>
                    <a:cubicBezTo>
                      <a:pt x="153638" y="201918"/>
                      <a:pt x="151924" y="206395"/>
                      <a:pt x="151924" y="211158"/>
                    </a:cubicBezTo>
                    <a:cubicBezTo>
                      <a:pt x="151924" y="216777"/>
                      <a:pt x="154115" y="222016"/>
                      <a:pt x="158115" y="226017"/>
                    </a:cubicBezTo>
                    <a:cubicBezTo>
                      <a:pt x="159830" y="227731"/>
                      <a:pt x="163354" y="230303"/>
                      <a:pt x="167640" y="233065"/>
                    </a:cubicBezTo>
                    <a:cubicBezTo>
                      <a:pt x="153829" y="229350"/>
                      <a:pt x="139446" y="226207"/>
                      <a:pt x="133350" y="226207"/>
                    </a:cubicBezTo>
                    <a:cubicBezTo>
                      <a:pt x="119063" y="226207"/>
                      <a:pt x="107442" y="237256"/>
                      <a:pt x="106204" y="251258"/>
                    </a:cubicBezTo>
                    <a:lnTo>
                      <a:pt x="65818" y="251258"/>
                    </a:lnTo>
                    <a:cubicBezTo>
                      <a:pt x="66675" y="250877"/>
                      <a:pt x="67628" y="250496"/>
                      <a:pt x="68485" y="250115"/>
                    </a:cubicBezTo>
                    <a:cubicBezTo>
                      <a:pt x="74390" y="246876"/>
                      <a:pt x="77915" y="243352"/>
                      <a:pt x="80296" y="240780"/>
                    </a:cubicBezTo>
                    <a:cubicBezTo>
                      <a:pt x="82677" y="238209"/>
                      <a:pt x="83915" y="236494"/>
                      <a:pt x="84677" y="235446"/>
                    </a:cubicBezTo>
                    <a:cubicBezTo>
                      <a:pt x="85439" y="234399"/>
                      <a:pt x="85630" y="234113"/>
                      <a:pt x="85630" y="234113"/>
                    </a:cubicBezTo>
                    <a:cubicBezTo>
                      <a:pt x="85630" y="234113"/>
                      <a:pt x="85344" y="234399"/>
                      <a:pt x="84487" y="235256"/>
                    </a:cubicBezTo>
                    <a:cubicBezTo>
                      <a:pt x="83630" y="236113"/>
                      <a:pt x="82201" y="237732"/>
                      <a:pt x="79629" y="240018"/>
                    </a:cubicBezTo>
                    <a:cubicBezTo>
                      <a:pt x="77057" y="242304"/>
                      <a:pt x="73438" y="245448"/>
                      <a:pt x="67628" y="248210"/>
                    </a:cubicBezTo>
                    <a:cubicBezTo>
                      <a:pt x="64770" y="249448"/>
                      <a:pt x="61436" y="250686"/>
                      <a:pt x="57531" y="251353"/>
                    </a:cubicBezTo>
                    <a:lnTo>
                      <a:pt x="47720" y="251353"/>
                    </a:lnTo>
                    <a:cubicBezTo>
                      <a:pt x="46387" y="251163"/>
                      <a:pt x="45053" y="251163"/>
                      <a:pt x="43625" y="250782"/>
                    </a:cubicBezTo>
                    <a:cubicBezTo>
                      <a:pt x="38672" y="249639"/>
                      <a:pt x="33528" y="247067"/>
                      <a:pt x="28766" y="243257"/>
                    </a:cubicBezTo>
                    <a:cubicBezTo>
                      <a:pt x="24003" y="239352"/>
                      <a:pt x="19622" y="234018"/>
                      <a:pt x="16669" y="227255"/>
                    </a:cubicBezTo>
                    <a:cubicBezTo>
                      <a:pt x="13811" y="220492"/>
                      <a:pt x="12478" y="212396"/>
                      <a:pt x="14288" y="203919"/>
                    </a:cubicBezTo>
                    <a:cubicBezTo>
                      <a:pt x="16097" y="195632"/>
                      <a:pt x="20955" y="187059"/>
                      <a:pt x="27718" y="179344"/>
                    </a:cubicBezTo>
                    <a:cubicBezTo>
                      <a:pt x="41339" y="163723"/>
                      <a:pt x="63056" y="151626"/>
                      <a:pt x="87725" y="138482"/>
                    </a:cubicBezTo>
                    <a:cubicBezTo>
                      <a:pt x="100203" y="132100"/>
                      <a:pt x="113824" y="125909"/>
                      <a:pt x="128207" y="118860"/>
                    </a:cubicBezTo>
                    <a:cubicBezTo>
                      <a:pt x="135446" y="115336"/>
                      <a:pt x="142780" y="111621"/>
                      <a:pt x="150305" y="107430"/>
                    </a:cubicBezTo>
                    <a:cubicBezTo>
                      <a:pt x="157829" y="103239"/>
                      <a:pt x="165449" y="98382"/>
                      <a:pt x="172498" y="92000"/>
                    </a:cubicBezTo>
                    <a:cubicBezTo>
                      <a:pt x="182594" y="82951"/>
                      <a:pt x="190214" y="70664"/>
                      <a:pt x="192786" y="56948"/>
                    </a:cubicBezTo>
                    <a:cubicBezTo>
                      <a:pt x="194119" y="50090"/>
                      <a:pt x="194119" y="42946"/>
                      <a:pt x="192500" y="35898"/>
                    </a:cubicBezTo>
                    <a:cubicBezTo>
                      <a:pt x="190881" y="28849"/>
                      <a:pt x="187738" y="22277"/>
                      <a:pt x="183166" y="16467"/>
                    </a:cubicBezTo>
                    <a:cubicBezTo>
                      <a:pt x="178022" y="9894"/>
                      <a:pt x="170879" y="4560"/>
                      <a:pt x="162782" y="1893"/>
                    </a:cubicBezTo>
                    <a:cubicBezTo>
                      <a:pt x="154496" y="-774"/>
                      <a:pt x="146018" y="-393"/>
                      <a:pt x="138875" y="1608"/>
                    </a:cubicBezTo>
                    <a:cubicBezTo>
                      <a:pt x="131636" y="3608"/>
                      <a:pt x="125635" y="7418"/>
                      <a:pt x="121349" y="11609"/>
                    </a:cubicBezTo>
                    <a:cubicBezTo>
                      <a:pt x="116967" y="15800"/>
                      <a:pt x="114491" y="20277"/>
                      <a:pt x="113252" y="23610"/>
                    </a:cubicBezTo>
                    <a:cubicBezTo>
                      <a:pt x="111633" y="27611"/>
                      <a:pt x="110966" y="31802"/>
                      <a:pt x="111062" y="35612"/>
                    </a:cubicBezTo>
                    <a:cubicBezTo>
                      <a:pt x="111062" y="39517"/>
                      <a:pt x="111728" y="43137"/>
                      <a:pt x="112871" y="46375"/>
                    </a:cubicBezTo>
                    <a:cubicBezTo>
                      <a:pt x="115062" y="52852"/>
                      <a:pt x="118967" y="57900"/>
                      <a:pt x="123063" y="60948"/>
                    </a:cubicBezTo>
                    <a:cubicBezTo>
                      <a:pt x="127159" y="63996"/>
                      <a:pt x="131255" y="65235"/>
                      <a:pt x="134207" y="65139"/>
                    </a:cubicBezTo>
                    <a:cubicBezTo>
                      <a:pt x="137160" y="65044"/>
                      <a:pt x="138779" y="63996"/>
                      <a:pt x="139160" y="62568"/>
                    </a:cubicBezTo>
                    <a:cubicBezTo>
                      <a:pt x="139637" y="61044"/>
                      <a:pt x="138970" y="59329"/>
                      <a:pt x="137922" y="57424"/>
                    </a:cubicBezTo>
                    <a:cubicBezTo>
                      <a:pt x="136970" y="55519"/>
                      <a:pt x="135731" y="53233"/>
                      <a:pt x="134684" y="50566"/>
                    </a:cubicBezTo>
                    <a:cubicBezTo>
                      <a:pt x="132493" y="45518"/>
                      <a:pt x="131445" y="37517"/>
                      <a:pt x="133731" y="31707"/>
                    </a:cubicBezTo>
                    <a:cubicBezTo>
                      <a:pt x="134207" y="30468"/>
                      <a:pt x="135065" y="28563"/>
                      <a:pt x="136779" y="26373"/>
                    </a:cubicBezTo>
                    <a:cubicBezTo>
                      <a:pt x="138494" y="24182"/>
                      <a:pt x="141256" y="21896"/>
                      <a:pt x="145066" y="20181"/>
                    </a:cubicBezTo>
                    <a:cubicBezTo>
                      <a:pt x="148876" y="18467"/>
                      <a:pt x="153638" y="17610"/>
                      <a:pt x="158401" y="18276"/>
                    </a:cubicBezTo>
                    <a:cubicBezTo>
                      <a:pt x="163354" y="19038"/>
                      <a:pt x="168497" y="21610"/>
                      <a:pt x="172879" y="25611"/>
                    </a:cubicBezTo>
                    <a:cubicBezTo>
                      <a:pt x="180689" y="32659"/>
                      <a:pt x="184880" y="43899"/>
                      <a:pt x="183452" y="55424"/>
                    </a:cubicBezTo>
                    <a:cubicBezTo>
                      <a:pt x="182213" y="66949"/>
                      <a:pt x="176117" y="77998"/>
                      <a:pt x="167164" y="86190"/>
                    </a:cubicBezTo>
                    <a:cubicBezTo>
                      <a:pt x="160877" y="92000"/>
                      <a:pt x="153734" y="96572"/>
                      <a:pt x="146495" y="100668"/>
                    </a:cubicBezTo>
                    <a:cubicBezTo>
                      <a:pt x="139256" y="104763"/>
                      <a:pt x="131921" y="108478"/>
                      <a:pt x="124778" y="112002"/>
                    </a:cubicBezTo>
                    <a:cubicBezTo>
                      <a:pt x="110490" y="119051"/>
                      <a:pt x="96869" y="125433"/>
                      <a:pt x="84296" y="132005"/>
                    </a:cubicBezTo>
                    <a:cubicBezTo>
                      <a:pt x="78010" y="135243"/>
                      <a:pt x="72009" y="138768"/>
                      <a:pt x="66294" y="142101"/>
                    </a:cubicBezTo>
                    <a:cubicBezTo>
                      <a:pt x="60579" y="145435"/>
                      <a:pt x="55055" y="148769"/>
                      <a:pt x="49816" y="152293"/>
                    </a:cubicBezTo>
                    <a:cubicBezTo>
                      <a:pt x="39434" y="159246"/>
                      <a:pt x="30099" y="166676"/>
                      <a:pt x="22955" y="175248"/>
                    </a:cubicBezTo>
                    <a:cubicBezTo>
                      <a:pt x="15812" y="183726"/>
                      <a:pt x="10668" y="193060"/>
                      <a:pt x="8763" y="202680"/>
                    </a:cubicBezTo>
                    <a:cubicBezTo>
                      <a:pt x="6953" y="212396"/>
                      <a:pt x="8763" y="221635"/>
                      <a:pt x="12192" y="228969"/>
                    </a:cubicBezTo>
                    <a:cubicBezTo>
                      <a:pt x="15716" y="236399"/>
                      <a:pt x="20765" y="242114"/>
                      <a:pt x="26194" y="246210"/>
                    </a:cubicBezTo>
                    <a:cubicBezTo>
                      <a:pt x="31147" y="249924"/>
                      <a:pt x="36386" y="252210"/>
                      <a:pt x="41434" y="253449"/>
                    </a:cubicBezTo>
                    <a:cubicBezTo>
                      <a:pt x="36386" y="254687"/>
                      <a:pt x="31242" y="256973"/>
                      <a:pt x="26194" y="260688"/>
                    </a:cubicBezTo>
                    <a:cubicBezTo>
                      <a:pt x="20765" y="264783"/>
                      <a:pt x="15716" y="270498"/>
                      <a:pt x="12192" y="277928"/>
                    </a:cubicBezTo>
                    <a:cubicBezTo>
                      <a:pt x="8763" y="285357"/>
                      <a:pt x="6953" y="294597"/>
                      <a:pt x="8763" y="304217"/>
                    </a:cubicBezTo>
                    <a:cubicBezTo>
                      <a:pt x="10668" y="313932"/>
                      <a:pt x="15812" y="323172"/>
                      <a:pt x="22955" y="331649"/>
                    </a:cubicBezTo>
                    <a:cubicBezTo>
                      <a:pt x="30099" y="340221"/>
                      <a:pt x="39434" y="347651"/>
                      <a:pt x="49816" y="354604"/>
                    </a:cubicBezTo>
                    <a:cubicBezTo>
                      <a:pt x="55055" y="358128"/>
                      <a:pt x="60579" y="361462"/>
                      <a:pt x="66294" y="364796"/>
                    </a:cubicBezTo>
                    <a:cubicBezTo>
                      <a:pt x="72009" y="368130"/>
                      <a:pt x="78010" y="371559"/>
                      <a:pt x="84296" y="374892"/>
                    </a:cubicBezTo>
                    <a:cubicBezTo>
                      <a:pt x="96869" y="381560"/>
                      <a:pt x="110490" y="387846"/>
                      <a:pt x="124778" y="394895"/>
                    </a:cubicBezTo>
                    <a:cubicBezTo>
                      <a:pt x="131921" y="398419"/>
                      <a:pt x="139160" y="402134"/>
                      <a:pt x="146495" y="406230"/>
                    </a:cubicBezTo>
                    <a:cubicBezTo>
                      <a:pt x="153734" y="410325"/>
                      <a:pt x="160877" y="414897"/>
                      <a:pt x="167164" y="420708"/>
                    </a:cubicBezTo>
                    <a:cubicBezTo>
                      <a:pt x="176213" y="428804"/>
                      <a:pt x="182213" y="439853"/>
                      <a:pt x="183452" y="451473"/>
                    </a:cubicBezTo>
                    <a:cubicBezTo>
                      <a:pt x="184880" y="462999"/>
                      <a:pt x="180689" y="474238"/>
                      <a:pt x="172879" y="481287"/>
                    </a:cubicBezTo>
                    <a:cubicBezTo>
                      <a:pt x="170974" y="483001"/>
                      <a:pt x="168974" y="484430"/>
                      <a:pt x="166878" y="485573"/>
                    </a:cubicBezTo>
                    <a:lnTo>
                      <a:pt x="143066" y="485573"/>
                    </a:lnTo>
                    <a:cubicBezTo>
                      <a:pt x="140399" y="484049"/>
                      <a:pt x="138113" y="482239"/>
                      <a:pt x="136779" y="480525"/>
                    </a:cubicBezTo>
                    <a:cubicBezTo>
                      <a:pt x="135065" y="478429"/>
                      <a:pt x="134207" y="476429"/>
                      <a:pt x="133731" y="475191"/>
                    </a:cubicBezTo>
                    <a:cubicBezTo>
                      <a:pt x="131350" y="469380"/>
                      <a:pt x="132493" y="461475"/>
                      <a:pt x="134684" y="456331"/>
                    </a:cubicBezTo>
                    <a:cubicBezTo>
                      <a:pt x="135731" y="453664"/>
                      <a:pt x="136874" y="451378"/>
                      <a:pt x="137922" y="449473"/>
                    </a:cubicBezTo>
                    <a:cubicBezTo>
                      <a:pt x="138875" y="447568"/>
                      <a:pt x="139541" y="445854"/>
                      <a:pt x="139160" y="444330"/>
                    </a:cubicBezTo>
                    <a:cubicBezTo>
                      <a:pt x="138779" y="442901"/>
                      <a:pt x="137065" y="441853"/>
                      <a:pt x="134207" y="441758"/>
                    </a:cubicBezTo>
                    <a:cubicBezTo>
                      <a:pt x="131350" y="441663"/>
                      <a:pt x="127254" y="442806"/>
                      <a:pt x="123063" y="445949"/>
                    </a:cubicBezTo>
                    <a:cubicBezTo>
                      <a:pt x="118967" y="448997"/>
                      <a:pt x="115062" y="453950"/>
                      <a:pt x="112871" y="460522"/>
                    </a:cubicBezTo>
                    <a:cubicBezTo>
                      <a:pt x="111728" y="463761"/>
                      <a:pt x="111062" y="467380"/>
                      <a:pt x="111062" y="471285"/>
                    </a:cubicBezTo>
                    <a:cubicBezTo>
                      <a:pt x="111062" y="475191"/>
                      <a:pt x="111633" y="479286"/>
                      <a:pt x="113252" y="483287"/>
                    </a:cubicBezTo>
                    <a:cubicBezTo>
                      <a:pt x="113538" y="483954"/>
                      <a:pt x="113919" y="484716"/>
                      <a:pt x="114205" y="485478"/>
                    </a:cubicBezTo>
                    <a:lnTo>
                      <a:pt x="46768" y="485478"/>
                    </a:lnTo>
                    <a:cubicBezTo>
                      <a:pt x="46482" y="484906"/>
                      <a:pt x="46196" y="484335"/>
                      <a:pt x="45815" y="483763"/>
                    </a:cubicBezTo>
                    <a:cubicBezTo>
                      <a:pt x="43625" y="480048"/>
                      <a:pt x="41339" y="476143"/>
                      <a:pt x="38767" y="472333"/>
                    </a:cubicBezTo>
                    <a:cubicBezTo>
                      <a:pt x="33719" y="464618"/>
                      <a:pt x="28004" y="456617"/>
                      <a:pt x="22098" y="448044"/>
                    </a:cubicBezTo>
                    <a:cubicBezTo>
                      <a:pt x="19145" y="443758"/>
                      <a:pt x="16193" y="439377"/>
                      <a:pt x="13430" y="434709"/>
                    </a:cubicBezTo>
                    <a:cubicBezTo>
                      <a:pt x="10668" y="430042"/>
                      <a:pt x="8001" y="425184"/>
                      <a:pt x="6287" y="419946"/>
                    </a:cubicBezTo>
                    <a:cubicBezTo>
                      <a:pt x="3715" y="412421"/>
                      <a:pt x="3810" y="404229"/>
                      <a:pt x="6763" y="397276"/>
                    </a:cubicBezTo>
                    <a:cubicBezTo>
                      <a:pt x="9620" y="390323"/>
                      <a:pt x="15621" y="385179"/>
                      <a:pt x="22289" y="383655"/>
                    </a:cubicBezTo>
                    <a:cubicBezTo>
                      <a:pt x="26099" y="382798"/>
                      <a:pt x="29813" y="382989"/>
                      <a:pt x="32861" y="384132"/>
                    </a:cubicBezTo>
                    <a:cubicBezTo>
                      <a:pt x="35814" y="385275"/>
                      <a:pt x="38195" y="387275"/>
                      <a:pt x="39815" y="389466"/>
                    </a:cubicBezTo>
                    <a:cubicBezTo>
                      <a:pt x="41434" y="391656"/>
                      <a:pt x="42291" y="393847"/>
                      <a:pt x="42577" y="395657"/>
                    </a:cubicBezTo>
                    <a:cubicBezTo>
                      <a:pt x="42863" y="397467"/>
                      <a:pt x="42767" y="398800"/>
                      <a:pt x="42577" y="399657"/>
                    </a:cubicBezTo>
                    <a:cubicBezTo>
                      <a:pt x="42101" y="403658"/>
                      <a:pt x="38957" y="407849"/>
                      <a:pt x="36100" y="410040"/>
                    </a:cubicBezTo>
                    <a:cubicBezTo>
                      <a:pt x="34671" y="411183"/>
                      <a:pt x="33242" y="412135"/>
                      <a:pt x="32099" y="412897"/>
                    </a:cubicBezTo>
                    <a:cubicBezTo>
                      <a:pt x="30956" y="413659"/>
                      <a:pt x="30004" y="414421"/>
                      <a:pt x="29813" y="415469"/>
                    </a:cubicBezTo>
                    <a:cubicBezTo>
                      <a:pt x="29623" y="416421"/>
                      <a:pt x="30194" y="417564"/>
                      <a:pt x="31814" y="418517"/>
                    </a:cubicBezTo>
                    <a:cubicBezTo>
                      <a:pt x="33433" y="419469"/>
                      <a:pt x="36100" y="420136"/>
                      <a:pt x="39434" y="419660"/>
                    </a:cubicBezTo>
                    <a:cubicBezTo>
                      <a:pt x="42767" y="419184"/>
                      <a:pt x="46577" y="417660"/>
                      <a:pt x="49911" y="414612"/>
                    </a:cubicBezTo>
                    <a:cubicBezTo>
                      <a:pt x="51626" y="413088"/>
                      <a:pt x="53150" y="411278"/>
                      <a:pt x="54388" y="409087"/>
                    </a:cubicBezTo>
                    <a:cubicBezTo>
                      <a:pt x="55626" y="406896"/>
                      <a:pt x="56579" y="404325"/>
                      <a:pt x="56960" y="401562"/>
                    </a:cubicBezTo>
                    <a:cubicBezTo>
                      <a:pt x="57245" y="399276"/>
                      <a:pt x="57245" y="395943"/>
                      <a:pt x="56198" y="392133"/>
                    </a:cubicBezTo>
                    <a:cubicBezTo>
                      <a:pt x="55150" y="388323"/>
                      <a:pt x="52864" y="384322"/>
                      <a:pt x="49435" y="380893"/>
                    </a:cubicBezTo>
                    <a:cubicBezTo>
                      <a:pt x="46006" y="377464"/>
                      <a:pt x="41339" y="374607"/>
                      <a:pt x="35719" y="373464"/>
                    </a:cubicBezTo>
                    <a:cubicBezTo>
                      <a:pt x="30290" y="372416"/>
                      <a:pt x="24479" y="373178"/>
                      <a:pt x="19526" y="375273"/>
                    </a:cubicBezTo>
                    <a:cubicBezTo>
                      <a:pt x="15145" y="377083"/>
                      <a:pt x="11239" y="379845"/>
                      <a:pt x="8096" y="383370"/>
                    </a:cubicBezTo>
                    <a:cubicBezTo>
                      <a:pt x="4953" y="386894"/>
                      <a:pt x="2667" y="390990"/>
                      <a:pt x="1238" y="395276"/>
                    </a:cubicBezTo>
                    <a:lnTo>
                      <a:pt x="1238" y="395276"/>
                    </a:lnTo>
                    <a:cubicBezTo>
                      <a:pt x="1238" y="395276"/>
                      <a:pt x="1238" y="420231"/>
                      <a:pt x="1238" y="420231"/>
                    </a:cubicBezTo>
                    <a:lnTo>
                      <a:pt x="1238" y="420231"/>
                    </a:lnTo>
                    <a:cubicBezTo>
                      <a:pt x="1238" y="420231"/>
                      <a:pt x="1429" y="421184"/>
                      <a:pt x="1619" y="421660"/>
                    </a:cubicBezTo>
                    <a:cubicBezTo>
                      <a:pt x="3524" y="427470"/>
                      <a:pt x="6382" y="432709"/>
                      <a:pt x="9335" y="437472"/>
                    </a:cubicBezTo>
                    <a:cubicBezTo>
                      <a:pt x="12287" y="442234"/>
                      <a:pt x="15335" y="446711"/>
                      <a:pt x="18288" y="450997"/>
                    </a:cubicBezTo>
                    <a:cubicBezTo>
                      <a:pt x="24289" y="459570"/>
                      <a:pt x="30004" y="467380"/>
                      <a:pt x="35052" y="475000"/>
                    </a:cubicBezTo>
                    <a:cubicBezTo>
                      <a:pt x="37338" y="478620"/>
                      <a:pt x="39624" y="482144"/>
                      <a:pt x="41720" y="485668"/>
                    </a:cubicBezTo>
                    <a:lnTo>
                      <a:pt x="0" y="485668"/>
                    </a:lnTo>
                    <a:lnTo>
                      <a:pt x="0" y="507099"/>
                    </a:lnTo>
                    <a:lnTo>
                      <a:pt x="428625" y="507099"/>
                    </a:lnTo>
                    <a:lnTo>
                      <a:pt x="428625" y="485668"/>
                    </a:lnTo>
                    <a:close/>
                    <a:moveTo>
                      <a:pt x="296323" y="233351"/>
                    </a:moveTo>
                    <a:cubicBezTo>
                      <a:pt x="307467" y="233351"/>
                      <a:pt x="316516" y="242400"/>
                      <a:pt x="316516" y="253544"/>
                    </a:cubicBezTo>
                    <a:cubicBezTo>
                      <a:pt x="316516" y="264688"/>
                      <a:pt x="307467" y="273737"/>
                      <a:pt x="296323" y="273737"/>
                    </a:cubicBezTo>
                    <a:cubicBezTo>
                      <a:pt x="286798" y="273737"/>
                      <a:pt x="253175" y="264783"/>
                      <a:pt x="234029" y="258021"/>
                    </a:cubicBezTo>
                    <a:cubicBezTo>
                      <a:pt x="230410" y="256211"/>
                      <a:pt x="227076" y="254687"/>
                      <a:pt x="224028" y="253544"/>
                    </a:cubicBezTo>
                    <a:cubicBezTo>
                      <a:pt x="226981" y="252496"/>
                      <a:pt x="230315" y="250972"/>
                      <a:pt x="233744" y="249258"/>
                    </a:cubicBezTo>
                    <a:cubicBezTo>
                      <a:pt x="252794" y="242495"/>
                      <a:pt x="286703" y="233446"/>
                      <a:pt x="296228" y="233446"/>
                    </a:cubicBezTo>
                    <a:close/>
                    <a:moveTo>
                      <a:pt x="158782" y="312313"/>
                    </a:moveTo>
                    <a:cubicBezTo>
                      <a:pt x="162497" y="315266"/>
                      <a:pt x="167069" y="316980"/>
                      <a:pt x="171926" y="316980"/>
                    </a:cubicBezTo>
                    <a:cubicBezTo>
                      <a:pt x="177546" y="316980"/>
                      <a:pt x="182785" y="314790"/>
                      <a:pt x="186785" y="310789"/>
                    </a:cubicBezTo>
                    <a:cubicBezTo>
                      <a:pt x="188500" y="309075"/>
                      <a:pt x="191072" y="305550"/>
                      <a:pt x="193834" y="301264"/>
                    </a:cubicBezTo>
                    <a:cubicBezTo>
                      <a:pt x="190119" y="315075"/>
                      <a:pt x="186976" y="329458"/>
                      <a:pt x="186976" y="335459"/>
                    </a:cubicBezTo>
                    <a:cubicBezTo>
                      <a:pt x="186976" y="349746"/>
                      <a:pt x="198025" y="361367"/>
                      <a:pt x="212027" y="362605"/>
                    </a:cubicBezTo>
                    <a:lnTo>
                      <a:pt x="212027" y="436519"/>
                    </a:lnTo>
                    <a:cubicBezTo>
                      <a:pt x="209074" y="425946"/>
                      <a:pt x="202978" y="414802"/>
                      <a:pt x="194024" y="404801"/>
                    </a:cubicBezTo>
                    <a:cubicBezTo>
                      <a:pt x="188500" y="398514"/>
                      <a:pt x="182023" y="392609"/>
                      <a:pt x="174974" y="386989"/>
                    </a:cubicBezTo>
                    <a:cubicBezTo>
                      <a:pt x="167926" y="381369"/>
                      <a:pt x="160211" y="376131"/>
                      <a:pt x="151924" y="371273"/>
                    </a:cubicBezTo>
                    <a:cubicBezTo>
                      <a:pt x="143732" y="366415"/>
                      <a:pt x="134874" y="362034"/>
                      <a:pt x="125825" y="358224"/>
                    </a:cubicBezTo>
                    <a:cubicBezTo>
                      <a:pt x="122015" y="356604"/>
                      <a:pt x="118205" y="355080"/>
                      <a:pt x="114395" y="353652"/>
                    </a:cubicBezTo>
                    <a:lnTo>
                      <a:pt x="158972" y="312218"/>
                    </a:lnTo>
                    <a:close/>
                    <a:moveTo>
                      <a:pt x="158115" y="296025"/>
                    </a:moveTo>
                    <a:cubicBezTo>
                      <a:pt x="158115" y="292311"/>
                      <a:pt x="159544" y="288882"/>
                      <a:pt x="162116" y="286310"/>
                    </a:cubicBezTo>
                    <a:cubicBezTo>
                      <a:pt x="166402" y="282024"/>
                      <a:pt x="184404" y="271356"/>
                      <a:pt x="197644" y="264688"/>
                    </a:cubicBezTo>
                    <a:cubicBezTo>
                      <a:pt x="201740" y="263164"/>
                      <a:pt x="204883" y="261831"/>
                      <a:pt x="207264" y="260688"/>
                    </a:cubicBezTo>
                    <a:cubicBezTo>
                      <a:pt x="206121" y="263069"/>
                      <a:pt x="204788" y="266212"/>
                      <a:pt x="203264" y="270308"/>
                    </a:cubicBezTo>
                    <a:cubicBezTo>
                      <a:pt x="196596" y="283548"/>
                      <a:pt x="185928" y="301455"/>
                      <a:pt x="181642" y="305836"/>
                    </a:cubicBezTo>
                    <a:cubicBezTo>
                      <a:pt x="176403" y="311075"/>
                      <a:pt x="167354" y="311075"/>
                      <a:pt x="162116" y="305836"/>
                    </a:cubicBezTo>
                    <a:cubicBezTo>
                      <a:pt x="159544" y="303264"/>
                      <a:pt x="158115" y="299740"/>
                      <a:pt x="158115" y="296121"/>
                    </a:cubicBezTo>
                    <a:close/>
                    <a:moveTo>
                      <a:pt x="194119" y="335554"/>
                    </a:moveTo>
                    <a:cubicBezTo>
                      <a:pt x="194119" y="326029"/>
                      <a:pt x="203168" y="292025"/>
                      <a:pt x="209931" y="272975"/>
                    </a:cubicBezTo>
                    <a:cubicBezTo>
                      <a:pt x="211931" y="268974"/>
                      <a:pt x="213360" y="265926"/>
                      <a:pt x="214313" y="263450"/>
                    </a:cubicBezTo>
                    <a:cubicBezTo>
                      <a:pt x="215360" y="266403"/>
                      <a:pt x="216884" y="269641"/>
                      <a:pt x="218599" y="273070"/>
                    </a:cubicBezTo>
                    <a:cubicBezTo>
                      <a:pt x="225362" y="292120"/>
                      <a:pt x="234410" y="326029"/>
                      <a:pt x="234410" y="335554"/>
                    </a:cubicBezTo>
                    <a:cubicBezTo>
                      <a:pt x="234410" y="346698"/>
                      <a:pt x="225362" y="355747"/>
                      <a:pt x="214217" y="355747"/>
                    </a:cubicBezTo>
                    <a:cubicBezTo>
                      <a:pt x="203073" y="355747"/>
                      <a:pt x="194024" y="346698"/>
                      <a:pt x="194024" y="335554"/>
                    </a:cubicBezTo>
                    <a:close/>
                    <a:moveTo>
                      <a:pt x="216694" y="362700"/>
                    </a:moveTo>
                    <a:cubicBezTo>
                      <a:pt x="230696" y="361462"/>
                      <a:pt x="241744" y="349842"/>
                      <a:pt x="241744" y="335554"/>
                    </a:cubicBezTo>
                    <a:cubicBezTo>
                      <a:pt x="241744" y="329363"/>
                      <a:pt x="238316" y="314123"/>
                      <a:pt x="234506" y="299835"/>
                    </a:cubicBezTo>
                    <a:cubicBezTo>
                      <a:pt x="238697" y="306217"/>
                      <a:pt x="241744" y="310694"/>
                      <a:pt x="241935" y="310884"/>
                    </a:cubicBezTo>
                    <a:cubicBezTo>
                      <a:pt x="245936" y="314885"/>
                      <a:pt x="251174" y="317076"/>
                      <a:pt x="256794" y="317076"/>
                    </a:cubicBezTo>
                    <a:cubicBezTo>
                      <a:pt x="261652" y="317076"/>
                      <a:pt x="266129" y="315361"/>
                      <a:pt x="269939" y="312408"/>
                    </a:cubicBezTo>
                    <a:lnTo>
                      <a:pt x="314516" y="353747"/>
                    </a:lnTo>
                    <a:cubicBezTo>
                      <a:pt x="310706" y="355271"/>
                      <a:pt x="306896" y="356795"/>
                      <a:pt x="303086" y="358319"/>
                    </a:cubicBezTo>
                    <a:cubicBezTo>
                      <a:pt x="293942" y="362129"/>
                      <a:pt x="285179" y="366510"/>
                      <a:pt x="276987" y="371368"/>
                    </a:cubicBezTo>
                    <a:cubicBezTo>
                      <a:pt x="268796" y="376226"/>
                      <a:pt x="261080" y="381560"/>
                      <a:pt x="253937" y="387084"/>
                    </a:cubicBezTo>
                    <a:cubicBezTo>
                      <a:pt x="246888" y="392704"/>
                      <a:pt x="240316" y="398610"/>
                      <a:pt x="234887" y="404896"/>
                    </a:cubicBezTo>
                    <a:cubicBezTo>
                      <a:pt x="225838" y="414897"/>
                      <a:pt x="219837" y="426042"/>
                      <a:pt x="216884" y="436614"/>
                    </a:cubicBezTo>
                    <a:lnTo>
                      <a:pt x="216884" y="362700"/>
                    </a:lnTo>
                    <a:close/>
                    <a:moveTo>
                      <a:pt x="266510" y="305741"/>
                    </a:moveTo>
                    <a:cubicBezTo>
                      <a:pt x="261271" y="310980"/>
                      <a:pt x="252222" y="310980"/>
                      <a:pt x="246983" y="305741"/>
                    </a:cubicBezTo>
                    <a:cubicBezTo>
                      <a:pt x="242697" y="301455"/>
                      <a:pt x="232029" y="283452"/>
                      <a:pt x="225362" y="270213"/>
                    </a:cubicBezTo>
                    <a:cubicBezTo>
                      <a:pt x="223838" y="266117"/>
                      <a:pt x="222504" y="262974"/>
                      <a:pt x="221361" y="260592"/>
                    </a:cubicBezTo>
                    <a:cubicBezTo>
                      <a:pt x="223742" y="261735"/>
                      <a:pt x="226886" y="263069"/>
                      <a:pt x="230981" y="264593"/>
                    </a:cubicBezTo>
                    <a:cubicBezTo>
                      <a:pt x="244221" y="271260"/>
                      <a:pt x="262128" y="281928"/>
                      <a:pt x="266510" y="286215"/>
                    </a:cubicBezTo>
                    <a:cubicBezTo>
                      <a:pt x="271844" y="291644"/>
                      <a:pt x="271844" y="300312"/>
                      <a:pt x="266510" y="305741"/>
                    </a:cubicBezTo>
                    <a:close/>
                    <a:moveTo>
                      <a:pt x="266510" y="220873"/>
                    </a:moveTo>
                    <a:cubicBezTo>
                      <a:pt x="262223" y="225159"/>
                      <a:pt x="244221" y="235827"/>
                      <a:pt x="230981" y="242495"/>
                    </a:cubicBezTo>
                    <a:cubicBezTo>
                      <a:pt x="226886" y="244019"/>
                      <a:pt x="223742" y="245352"/>
                      <a:pt x="221361" y="246495"/>
                    </a:cubicBezTo>
                    <a:cubicBezTo>
                      <a:pt x="222504" y="244114"/>
                      <a:pt x="223838" y="241066"/>
                      <a:pt x="225362" y="236875"/>
                    </a:cubicBezTo>
                    <a:cubicBezTo>
                      <a:pt x="232029" y="223635"/>
                      <a:pt x="242697" y="205633"/>
                      <a:pt x="246983" y="201347"/>
                    </a:cubicBezTo>
                    <a:cubicBezTo>
                      <a:pt x="249650" y="198680"/>
                      <a:pt x="253175" y="197346"/>
                      <a:pt x="256699" y="197346"/>
                    </a:cubicBezTo>
                    <a:cubicBezTo>
                      <a:pt x="260223" y="197346"/>
                      <a:pt x="263747" y="198680"/>
                      <a:pt x="266414" y="201347"/>
                    </a:cubicBezTo>
                    <a:cubicBezTo>
                      <a:pt x="271748" y="206776"/>
                      <a:pt x="271748" y="215444"/>
                      <a:pt x="266414" y="220873"/>
                    </a:cubicBezTo>
                    <a:close/>
                    <a:moveTo>
                      <a:pt x="216694" y="70473"/>
                    </a:moveTo>
                    <a:cubicBezTo>
                      <a:pt x="219647" y="81046"/>
                      <a:pt x="225743" y="92190"/>
                      <a:pt x="234696" y="102192"/>
                    </a:cubicBezTo>
                    <a:cubicBezTo>
                      <a:pt x="240221" y="108478"/>
                      <a:pt x="246698" y="114384"/>
                      <a:pt x="253746" y="120003"/>
                    </a:cubicBezTo>
                    <a:cubicBezTo>
                      <a:pt x="260794" y="125623"/>
                      <a:pt x="268510" y="130862"/>
                      <a:pt x="276797" y="135720"/>
                    </a:cubicBezTo>
                    <a:cubicBezTo>
                      <a:pt x="284988" y="140577"/>
                      <a:pt x="293846" y="144959"/>
                      <a:pt x="302895" y="148769"/>
                    </a:cubicBezTo>
                    <a:cubicBezTo>
                      <a:pt x="306705" y="150388"/>
                      <a:pt x="310515" y="151912"/>
                      <a:pt x="314325" y="153341"/>
                    </a:cubicBezTo>
                    <a:lnTo>
                      <a:pt x="269748" y="194775"/>
                    </a:lnTo>
                    <a:cubicBezTo>
                      <a:pt x="261461" y="188202"/>
                      <a:pt x="249460" y="188583"/>
                      <a:pt x="241744" y="196203"/>
                    </a:cubicBezTo>
                    <a:cubicBezTo>
                      <a:pt x="241649" y="196299"/>
                      <a:pt x="238506" y="200775"/>
                      <a:pt x="234315" y="207252"/>
                    </a:cubicBezTo>
                    <a:cubicBezTo>
                      <a:pt x="238125" y="192965"/>
                      <a:pt x="241554" y="177820"/>
                      <a:pt x="241554" y="171534"/>
                    </a:cubicBezTo>
                    <a:cubicBezTo>
                      <a:pt x="241554" y="157246"/>
                      <a:pt x="230505" y="145626"/>
                      <a:pt x="216503" y="144387"/>
                    </a:cubicBezTo>
                    <a:lnTo>
                      <a:pt x="216503" y="70473"/>
                    </a:lnTo>
                    <a:close/>
                    <a:moveTo>
                      <a:pt x="214313" y="151341"/>
                    </a:moveTo>
                    <a:cubicBezTo>
                      <a:pt x="225457" y="151341"/>
                      <a:pt x="234506" y="160389"/>
                      <a:pt x="234506" y="171534"/>
                    </a:cubicBezTo>
                    <a:cubicBezTo>
                      <a:pt x="234506" y="181059"/>
                      <a:pt x="225457" y="214968"/>
                      <a:pt x="218694" y="234018"/>
                    </a:cubicBezTo>
                    <a:cubicBezTo>
                      <a:pt x="216884" y="237542"/>
                      <a:pt x="215456" y="240876"/>
                      <a:pt x="214313" y="243828"/>
                    </a:cubicBezTo>
                    <a:cubicBezTo>
                      <a:pt x="213265" y="240876"/>
                      <a:pt x="211741" y="237542"/>
                      <a:pt x="209931" y="234018"/>
                    </a:cubicBezTo>
                    <a:cubicBezTo>
                      <a:pt x="203168" y="214968"/>
                      <a:pt x="194119" y="181059"/>
                      <a:pt x="194119" y="171534"/>
                    </a:cubicBezTo>
                    <a:cubicBezTo>
                      <a:pt x="194119" y="160389"/>
                      <a:pt x="203168" y="151341"/>
                      <a:pt x="214313" y="151341"/>
                    </a:cubicBezTo>
                    <a:close/>
                    <a:moveTo>
                      <a:pt x="114205" y="153341"/>
                    </a:moveTo>
                    <a:cubicBezTo>
                      <a:pt x="118015" y="151817"/>
                      <a:pt x="121825" y="150293"/>
                      <a:pt x="125635" y="148769"/>
                    </a:cubicBezTo>
                    <a:cubicBezTo>
                      <a:pt x="134779" y="144959"/>
                      <a:pt x="143542" y="140577"/>
                      <a:pt x="151733" y="135720"/>
                    </a:cubicBezTo>
                    <a:cubicBezTo>
                      <a:pt x="159925" y="130862"/>
                      <a:pt x="167640" y="125528"/>
                      <a:pt x="174784" y="120003"/>
                    </a:cubicBezTo>
                    <a:cubicBezTo>
                      <a:pt x="181928" y="114384"/>
                      <a:pt x="188405" y="108478"/>
                      <a:pt x="193834" y="102192"/>
                    </a:cubicBezTo>
                    <a:cubicBezTo>
                      <a:pt x="202787" y="92190"/>
                      <a:pt x="208883" y="81046"/>
                      <a:pt x="211836" y="70473"/>
                    </a:cubicBezTo>
                    <a:lnTo>
                      <a:pt x="211836" y="144387"/>
                    </a:lnTo>
                    <a:cubicBezTo>
                      <a:pt x="197834" y="145626"/>
                      <a:pt x="186785" y="157246"/>
                      <a:pt x="186785" y="171534"/>
                    </a:cubicBezTo>
                    <a:cubicBezTo>
                      <a:pt x="186785" y="177725"/>
                      <a:pt x="190214" y="192965"/>
                      <a:pt x="194024" y="207252"/>
                    </a:cubicBezTo>
                    <a:cubicBezTo>
                      <a:pt x="189833" y="200871"/>
                      <a:pt x="186690" y="196394"/>
                      <a:pt x="186595" y="196299"/>
                    </a:cubicBezTo>
                    <a:cubicBezTo>
                      <a:pt x="178975" y="188679"/>
                      <a:pt x="166878" y="188202"/>
                      <a:pt x="158591" y="194870"/>
                    </a:cubicBezTo>
                    <a:lnTo>
                      <a:pt x="114014" y="153436"/>
                    </a:lnTo>
                    <a:close/>
                    <a:moveTo>
                      <a:pt x="162116" y="220778"/>
                    </a:moveTo>
                    <a:cubicBezTo>
                      <a:pt x="159544" y="218206"/>
                      <a:pt x="158115" y="214682"/>
                      <a:pt x="158115" y="211062"/>
                    </a:cubicBezTo>
                    <a:cubicBezTo>
                      <a:pt x="158115" y="207443"/>
                      <a:pt x="159544" y="203919"/>
                      <a:pt x="162116" y="201347"/>
                    </a:cubicBezTo>
                    <a:cubicBezTo>
                      <a:pt x="164687" y="198775"/>
                      <a:pt x="168307" y="197346"/>
                      <a:pt x="171831" y="197346"/>
                    </a:cubicBezTo>
                    <a:cubicBezTo>
                      <a:pt x="175355" y="197346"/>
                      <a:pt x="178880" y="198680"/>
                      <a:pt x="181547" y="201347"/>
                    </a:cubicBezTo>
                    <a:cubicBezTo>
                      <a:pt x="185833" y="205633"/>
                      <a:pt x="196501" y="223635"/>
                      <a:pt x="203168" y="236875"/>
                    </a:cubicBezTo>
                    <a:cubicBezTo>
                      <a:pt x="204692" y="240971"/>
                      <a:pt x="206026" y="244114"/>
                      <a:pt x="207169" y="246495"/>
                    </a:cubicBezTo>
                    <a:cubicBezTo>
                      <a:pt x="204788" y="245352"/>
                      <a:pt x="201740" y="244019"/>
                      <a:pt x="197549" y="242495"/>
                    </a:cubicBezTo>
                    <a:cubicBezTo>
                      <a:pt x="184309" y="235827"/>
                      <a:pt x="166306" y="225159"/>
                      <a:pt x="162020" y="220873"/>
                    </a:cubicBezTo>
                    <a:close/>
                    <a:moveTo>
                      <a:pt x="132302" y="233256"/>
                    </a:moveTo>
                    <a:cubicBezTo>
                      <a:pt x="141827" y="233256"/>
                      <a:pt x="175831" y="242304"/>
                      <a:pt x="194881" y="249162"/>
                    </a:cubicBezTo>
                    <a:cubicBezTo>
                      <a:pt x="198692" y="251067"/>
                      <a:pt x="201740" y="252496"/>
                      <a:pt x="204216" y="253544"/>
                    </a:cubicBezTo>
                    <a:cubicBezTo>
                      <a:pt x="201740" y="254496"/>
                      <a:pt x="198787" y="255925"/>
                      <a:pt x="194881" y="257830"/>
                    </a:cubicBezTo>
                    <a:cubicBezTo>
                      <a:pt x="175831" y="264593"/>
                      <a:pt x="141827" y="273737"/>
                      <a:pt x="132302" y="273737"/>
                    </a:cubicBezTo>
                    <a:cubicBezTo>
                      <a:pt x="121158" y="273737"/>
                      <a:pt x="112109" y="264688"/>
                      <a:pt x="112109" y="253544"/>
                    </a:cubicBezTo>
                    <a:cubicBezTo>
                      <a:pt x="112109" y="242400"/>
                      <a:pt x="121158" y="233351"/>
                      <a:pt x="132302" y="233351"/>
                    </a:cubicBezTo>
                    <a:close/>
                    <a:moveTo>
                      <a:pt x="185356" y="485668"/>
                    </a:moveTo>
                    <a:cubicBezTo>
                      <a:pt x="188119" y="481191"/>
                      <a:pt x="190119" y="476334"/>
                      <a:pt x="191262" y="471190"/>
                    </a:cubicBezTo>
                    <a:cubicBezTo>
                      <a:pt x="192881" y="464142"/>
                      <a:pt x="192881" y="456998"/>
                      <a:pt x="191548" y="450140"/>
                    </a:cubicBezTo>
                    <a:cubicBezTo>
                      <a:pt x="188976" y="436424"/>
                      <a:pt x="181356" y="424137"/>
                      <a:pt x="171260" y="415088"/>
                    </a:cubicBezTo>
                    <a:cubicBezTo>
                      <a:pt x="164306" y="408706"/>
                      <a:pt x="156591" y="403944"/>
                      <a:pt x="149066" y="399657"/>
                    </a:cubicBezTo>
                    <a:cubicBezTo>
                      <a:pt x="141542" y="395466"/>
                      <a:pt x="134112" y="391752"/>
                      <a:pt x="126968" y="388227"/>
                    </a:cubicBezTo>
                    <a:cubicBezTo>
                      <a:pt x="112586" y="381179"/>
                      <a:pt x="98965" y="374988"/>
                      <a:pt x="86487" y="368606"/>
                    </a:cubicBezTo>
                    <a:cubicBezTo>
                      <a:pt x="61913" y="355461"/>
                      <a:pt x="40195" y="343365"/>
                      <a:pt x="26480" y="327744"/>
                    </a:cubicBezTo>
                    <a:cubicBezTo>
                      <a:pt x="19717" y="320028"/>
                      <a:pt x="14859" y="311456"/>
                      <a:pt x="13049" y="303169"/>
                    </a:cubicBezTo>
                    <a:cubicBezTo>
                      <a:pt x="11239" y="294787"/>
                      <a:pt x="12668" y="286596"/>
                      <a:pt x="15431" y="279833"/>
                    </a:cubicBezTo>
                    <a:cubicBezTo>
                      <a:pt x="18383" y="273070"/>
                      <a:pt x="22765" y="267736"/>
                      <a:pt x="27527" y="263831"/>
                    </a:cubicBezTo>
                    <a:cubicBezTo>
                      <a:pt x="32385" y="260021"/>
                      <a:pt x="37529" y="257544"/>
                      <a:pt x="42386" y="256306"/>
                    </a:cubicBezTo>
                    <a:cubicBezTo>
                      <a:pt x="43815" y="255925"/>
                      <a:pt x="45148" y="255925"/>
                      <a:pt x="46482" y="255735"/>
                    </a:cubicBezTo>
                    <a:lnTo>
                      <a:pt x="56293" y="255735"/>
                    </a:lnTo>
                    <a:cubicBezTo>
                      <a:pt x="60198" y="256306"/>
                      <a:pt x="63532" y="257640"/>
                      <a:pt x="66389" y="258878"/>
                    </a:cubicBezTo>
                    <a:cubicBezTo>
                      <a:pt x="72200" y="261640"/>
                      <a:pt x="75819" y="264783"/>
                      <a:pt x="78391" y="267069"/>
                    </a:cubicBezTo>
                    <a:cubicBezTo>
                      <a:pt x="80963" y="269355"/>
                      <a:pt x="82391" y="270975"/>
                      <a:pt x="83249" y="271832"/>
                    </a:cubicBezTo>
                    <a:cubicBezTo>
                      <a:pt x="84106" y="272689"/>
                      <a:pt x="84392" y="272975"/>
                      <a:pt x="84392" y="272975"/>
                    </a:cubicBezTo>
                    <a:cubicBezTo>
                      <a:pt x="84392" y="272975"/>
                      <a:pt x="84201" y="272689"/>
                      <a:pt x="83439" y="271641"/>
                    </a:cubicBezTo>
                    <a:cubicBezTo>
                      <a:pt x="82677" y="270594"/>
                      <a:pt x="81439" y="268784"/>
                      <a:pt x="79058" y="266307"/>
                    </a:cubicBezTo>
                    <a:cubicBezTo>
                      <a:pt x="76676" y="263831"/>
                      <a:pt x="73247" y="260307"/>
                      <a:pt x="67247" y="256973"/>
                    </a:cubicBezTo>
                    <a:cubicBezTo>
                      <a:pt x="66485" y="256592"/>
                      <a:pt x="65532" y="256211"/>
                      <a:pt x="64580" y="255830"/>
                    </a:cubicBezTo>
                    <a:lnTo>
                      <a:pt x="104966" y="255830"/>
                    </a:lnTo>
                    <a:cubicBezTo>
                      <a:pt x="106204" y="269832"/>
                      <a:pt x="117824" y="280881"/>
                      <a:pt x="132112" y="280881"/>
                    </a:cubicBezTo>
                    <a:cubicBezTo>
                      <a:pt x="138113" y="280881"/>
                      <a:pt x="152495" y="277642"/>
                      <a:pt x="166402" y="274023"/>
                    </a:cubicBezTo>
                    <a:cubicBezTo>
                      <a:pt x="162116" y="276785"/>
                      <a:pt x="158591" y="279357"/>
                      <a:pt x="156877" y="281071"/>
                    </a:cubicBezTo>
                    <a:cubicBezTo>
                      <a:pt x="152876" y="285072"/>
                      <a:pt x="150686" y="290310"/>
                      <a:pt x="150686" y="295930"/>
                    </a:cubicBezTo>
                    <a:cubicBezTo>
                      <a:pt x="150686" y="300693"/>
                      <a:pt x="152305" y="305169"/>
                      <a:pt x="155258" y="308789"/>
                    </a:cubicBezTo>
                    <a:lnTo>
                      <a:pt x="109157" y="351651"/>
                    </a:lnTo>
                    <a:cubicBezTo>
                      <a:pt x="105442" y="350223"/>
                      <a:pt x="101727" y="348794"/>
                      <a:pt x="98108" y="347365"/>
                    </a:cubicBezTo>
                    <a:cubicBezTo>
                      <a:pt x="88964" y="343746"/>
                      <a:pt x="80010" y="339840"/>
                      <a:pt x="71723" y="335173"/>
                    </a:cubicBezTo>
                    <a:cubicBezTo>
                      <a:pt x="63437" y="330506"/>
                      <a:pt x="55912" y="324981"/>
                      <a:pt x="49720" y="318504"/>
                    </a:cubicBezTo>
                    <a:cubicBezTo>
                      <a:pt x="43625" y="312123"/>
                      <a:pt x="39243" y="304407"/>
                      <a:pt x="39243" y="297264"/>
                    </a:cubicBezTo>
                    <a:cubicBezTo>
                      <a:pt x="39148" y="290310"/>
                      <a:pt x="43720" y="283548"/>
                      <a:pt x="49435" y="280690"/>
                    </a:cubicBezTo>
                    <a:cubicBezTo>
                      <a:pt x="55055" y="277642"/>
                      <a:pt x="62008" y="278595"/>
                      <a:pt x="67056" y="281738"/>
                    </a:cubicBezTo>
                    <a:cubicBezTo>
                      <a:pt x="68771" y="282786"/>
                      <a:pt x="70104" y="284119"/>
                      <a:pt x="71247" y="285453"/>
                    </a:cubicBezTo>
                    <a:cubicBezTo>
                      <a:pt x="67532" y="284691"/>
                      <a:pt x="63532" y="285453"/>
                      <a:pt x="60293" y="287929"/>
                    </a:cubicBezTo>
                    <a:cubicBezTo>
                      <a:pt x="54388" y="292501"/>
                      <a:pt x="53340" y="300978"/>
                      <a:pt x="58007" y="306884"/>
                    </a:cubicBezTo>
                    <a:cubicBezTo>
                      <a:pt x="58198" y="307170"/>
                      <a:pt x="58579" y="307360"/>
                      <a:pt x="58865" y="307551"/>
                    </a:cubicBezTo>
                    <a:cubicBezTo>
                      <a:pt x="59055" y="307741"/>
                      <a:pt x="59150" y="307932"/>
                      <a:pt x="59341" y="308217"/>
                    </a:cubicBezTo>
                    <a:cubicBezTo>
                      <a:pt x="59912" y="308789"/>
                      <a:pt x="60770" y="309551"/>
                      <a:pt x="61913" y="310218"/>
                    </a:cubicBezTo>
                    <a:cubicBezTo>
                      <a:pt x="62008" y="310218"/>
                      <a:pt x="62103" y="310313"/>
                      <a:pt x="62198" y="310408"/>
                    </a:cubicBezTo>
                    <a:cubicBezTo>
                      <a:pt x="62294" y="310408"/>
                      <a:pt x="62389" y="310503"/>
                      <a:pt x="62484" y="310599"/>
                    </a:cubicBezTo>
                    <a:cubicBezTo>
                      <a:pt x="63532" y="311170"/>
                      <a:pt x="64961" y="311551"/>
                      <a:pt x="66485" y="311837"/>
                    </a:cubicBezTo>
                    <a:cubicBezTo>
                      <a:pt x="66770" y="311837"/>
                      <a:pt x="67056" y="311932"/>
                      <a:pt x="67342" y="311932"/>
                    </a:cubicBezTo>
                    <a:cubicBezTo>
                      <a:pt x="69818" y="312218"/>
                      <a:pt x="72485" y="311932"/>
                      <a:pt x="75152" y="310980"/>
                    </a:cubicBezTo>
                    <a:cubicBezTo>
                      <a:pt x="77534" y="310122"/>
                      <a:pt x="79724" y="308598"/>
                      <a:pt x="81439" y="306598"/>
                    </a:cubicBezTo>
                    <a:cubicBezTo>
                      <a:pt x="83153" y="304788"/>
                      <a:pt x="84296" y="302693"/>
                      <a:pt x="85058" y="300788"/>
                    </a:cubicBezTo>
                    <a:cubicBezTo>
                      <a:pt x="85820" y="298883"/>
                      <a:pt x="86201" y="297264"/>
                      <a:pt x="86392" y="296121"/>
                    </a:cubicBezTo>
                    <a:cubicBezTo>
                      <a:pt x="86582" y="294978"/>
                      <a:pt x="86678" y="294311"/>
                      <a:pt x="86678" y="294311"/>
                    </a:cubicBezTo>
                    <a:cubicBezTo>
                      <a:pt x="86487" y="289929"/>
                      <a:pt x="85249" y="285548"/>
                      <a:pt x="82868" y="281547"/>
                    </a:cubicBezTo>
                    <a:cubicBezTo>
                      <a:pt x="80486" y="277547"/>
                      <a:pt x="77057" y="274213"/>
                      <a:pt x="72962" y="271737"/>
                    </a:cubicBezTo>
                    <a:cubicBezTo>
                      <a:pt x="68866" y="269260"/>
                      <a:pt x="64103" y="267736"/>
                      <a:pt x="59150" y="267450"/>
                    </a:cubicBezTo>
                    <a:cubicBezTo>
                      <a:pt x="54197" y="267165"/>
                      <a:pt x="48673" y="268117"/>
                      <a:pt x="44006" y="270784"/>
                    </a:cubicBezTo>
                    <a:cubicBezTo>
                      <a:pt x="39338" y="273261"/>
                      <a:pt x="35338" y="277071"/>
                      <a:pt x="32576" y="281738"/>
                    </a:cubicBezTo>
                    <a:cubicBezTo>
                      <a:pt x="29813" y="286310"/>
                      <a:pt x="28099" y="291930"/>
                      <a:pt x="28289" y="297549"/>
                    </a:cubicBezTo>
                    <a:cubicBezTo>
                      <a:pt x="28480" y="303169"/>
                      <a:pt x="30290" y="308503"/>
                      <a:pt x="32861" y="313170"/>
                    </a:cubicBezTo>
                    <a:cubicBezTo>
                      <a:pt x="35433" y="317838"/>
                      <a:pt x="38767" y="321933"/>
                      <a:pt x="42386" y="325553"/>
                    </a:cubicBezTo>
                    <a:cubicBezTo>
                      <a:pt x="49625" y="332697"/>
                      <a:pt x="58198" y="338507"/>
                      <a:pt x="67151" y="343269"/>
                    </a:cubicBezTo>
                    <a:cubicBezTo>
                      <a:pt x="76200" y="347937"/>
                      <a:pt x="85630" y="351651"/>
                      <a:pt x="94964" y="354985"/>
                    </a:cubicBezTo>
                    <a:cubicBezTo>
                      <a:pt x="104299" y="358319"/>
                      <a:pt x="113633" y="361462"/>
                      <a:pt x="122682" y="364796"/>
                    </a:cubicBezTo>
                    <a:cubicBezTo>
                      <a:pt x="131731" y="368130"/>
                      <a:pt x="140303" y="372130"/>
                      <a:pt x="148495" y="376512"/>
                    </a:cubicBezTo>
                    <a:cubicBezTo>
                      <a:pt x="164783" y="385370"/>
                      <a:pt x="179546" y="395752"/>
                      <a:pt x="190786" y="407373"/>
                    </a:cubicBezTo>
                    <a:cubicBezTo>
                      <a:pt x="202025" y="418898"/>
                      <a:pt x="209169" y="432233"/>
                      <a:pt x="211455" y="444330"/>
                    </a:cubicBezTo>
                    <a:cubicBezTo>
                      <a:pt x="211455" y="444520"/>
                      <a:pt x="211455" y="444711"/>
                      <a:pt x="211455" y="444806"/>
                    </a:cubicBezTo>
                    <a:lnTo>
                      <a:pt x="211455" y="452045"/>
                    </a:lnTo>
                    <a:cubicBezTo>
                      <a:pt x="205073" y="453188"/>
                      <a:pt x="200216" y="458617"/>
                      <a:pt x="200216" y="465285"/>
                    </a:cubicBezTo>
                    <a:cubicBezTo>
                      <a:pt x="200216" y="472809"/>
                      <a:pt x="206312" y="478905"/>
                      <a:pt x="213836" y="478905"/>
                    </a:cubicBezTo>
                    <a:cubicBezTo>
                      <a:pt x="221361" y="478905"/>
                      <a:pt x="227457" y="472809"/>
                      <a:pt x="227457" y="465285"/>
                    </a:cubicBezTo>
                    <a:cubicBezTo>
                      <a:pt x="227457" y="458617"/>
                      <a:pt x="222599" y="453188"/>
                      <a:pt x="216218" y="452045"/>
                    </a:cubicBezTo>
                    <a:lnTo>
                      <a:pt x="216218" y="444806"/>
                    </a:lnTo>
                    <a:cubicBezTo>
                      <a:pt x="216218" y="444806"/>
                      <a:pt x="216218" y="444425"/>
                      <a:pt x="216218" y="444234"/>
                    </a:cubicBezTo>
                    <a:cubicBezTo>
                      <a:pt x="218504" y="432138"/>
                      <a:pt x="225647" y="418898"/>
                      <a:pt x="236887" y="407277"/>
                    </a:cubicBezTo>
                    <a:cubicBezTo>
                      <a:pt x="248126" y="395657"/>
                      <a:pt x="262890" y="385275"/>
                      <a:pt x="279178" y="376416"/>
                    </a:cubicBezTo>
                    <a:cubicBezTo>
                      <a:pt x="287369" y="372035"/>
                      <a:pt x="296037" y="368130"/>
                      <a:pt x="304991" y="364701"/>
                    </a:cubicBezTo>
                    <a:cubicBezTo>
                      <a:pt x="314039" y="361272"/>
                      <a:pt x="323374" y="358224"/>
                      <a:pt x="332708" y="354890"/>
                    </a:cubicBezTo>
                    <a:cubicBezTo>
                      <a:pt x="342043" y="351556"/>
                      <a:pt x="351473" y="347841"/>
                      <a:pt x="360521" y="343174"/>
                    </a:cubicBezTo>
                    <a:cubicBezTo>
                      <a:pt x="369475" y="338412"/>
                      <a:pt x="378047" y="332601"/>
                      <a:pt x="385286" y="325458"/>
                    </a:cubicBezTo>
                    <a:cubicBezTo>
                      <a:pt x="388906" y="321838"/>
                      <a:pt x="392240" y="317742"/>
                      <a:pt x="394811" y="313075"/>
                    </a:cubicBezTo>
                    <a:cubicBezTo>
                      <a:pt x="397383" y="308408"/>
                      <a:pt x="399193" y="303074"/>
                      <a:pt x="399383" y="297454"/>
                    </a:cubicBezTo>
                    <a:cubicBezTo>
                      <a:pt x="399669" y="291834"/>
                      <a:pt x="397955" y="286215"/>
                      <a:pt x="395097" y="281643"/>
                    </a:cubicBezTo>
                    <a:cubicBezTo>
                      <a:pt x="392335" y="276975"/>
                      <a:pt x="388334" y="273261"/>
                      <a:pt x="383667" y="270689"/>
                    </a:cubicBezTo>
                    <a:cubicBezTo>
                      <a:pt x="379000" y="268117"/>
                      <a:pt x="373571" y="267069"/>
                      <a:pt x="368522" y="267355"/>
                    </a:cubicBezTo>
                    <a:cubicBezTo>
                      <a:pt x="363474" y="267736"/>
                      <a:pt x="358712" y="269165"/>
                      <a:pt x="354711" y="271641"/>
                    </a:cubicBezTo>
                    <a:cubicBezTo>
                      <a:pt x="350615" y="274023"/>
                      <a:pt x="347186" y="277452"/>
                      <a:pt x="344805" y="281452"/>
                    </a:cubicBezTo>
                    <a:cubicBezTo>
                      <a:pt x="342424" y="285453"/>
                      <a:pt x="341186" y="289834"/>
                      <a:pt x="340995" y="294216"/>
                    </a:cubicBezTo>
                    <a:cubicBezTo>
                      <a:pt x="340995" y="294216"/>
                      <a:pt x="340995" y="294882"/>
                      <a:pt x="341281" y="296025"/>
                    </a:cubicBezTo>
                    <a:cubicBezTo>
                      <a:pt x="341471" y="297168"/>
                      <a:pt x="341852" y="298883"/>
                      <a:pt x="342614" y="300693"/>
                    </a:cubicBezTo>
                    <a:cubicBezTo>
                      <a:pt x="343376" y="302598"/>
                      <a:pt x="344615" y="304693"/>
                      <a:pt x="346234" y="306503"/>
                    </a:cubicBezTo>
                    <a:cubicBezTo>
                      <a:pt x="347948" y="308408"/>
                      <a:pt x="350234" y="310027"/>
                      <a:pt x="352520" y="310884"/>
                    </a:cubicBezTo>
                    <a:cubicBezTo>
                      <a:pt x="355187" y="311932"/>
                      <a:pt x="357950" y="312123"/>
                      <a:pt x="360331" y="311837"/>
                    </a:cubicBezTo>
                    <a:cubicBezTo>
                      <a:pt x="360617" y="311837"/>
                      <a:pt x="360902" y="311837"/>
                      <a:pt x="361188" y="311742"/>
                    </a:cubicBezTo>
                    <a:cubicBezTo>
                      <a:pt x="362712" y="311456"/>
                      <a:pt x="364141" y="311075"/>
                      <a:pt x="365189" y="310503"/>
                    </a:cubicBezTo>
                    <a:cubicBezTo>
                      <a:pt x="365284" y="310503"/>
                      <a:pt x="365379" y="310408"/>
                      <a:pt x="365474" y="310313"/>
                    </a:cubicBezTo>
                    <a:cubicBezTo>
                      <a:pt x="365570" y="310313"/>
                      <a:pt x="365665" y="310218"/>
                      <a:pt x="365760" y="310122"/>
                    </a:cubicBezTo>
                    <a:cubicBezTo>
                      <a:pt x="366903" y="309456"/>
                      <a:pt x="367760" y="308694"/>
                      <a:pt x="368332" y="308122"/>
                    </a:cubicBezTo>
                    <a:cubicBezTo>
                      <a:pt x="368522" y="307836"/>
                      <a:pt x="368713" y="307646"/>
                      <a:pt x="368808" y="307455"/>
                    </a:cubicBezTo>
                    <a:cubicBezTo>
                      <a:pt x="369094" y="307170"/>
                      <a:pt x="369380" y="307074"/>
                      <a:pt x="369665" y="306789"/>
                    </a:cubicBezTo>
                    <a:cubicBezTo>
                      <a:pt x="374237" y="300883"/>
                      <a:pt x="373190" y="292406"/>
                      <a:pt x="367379" y="287834"/>
                    </a:cubicBezTo>
                    <a:cubicBezTo>
                      <a:pt x="364141" y="285357"/>
                      <a:pt x="360140" y="284691"/>
                      <a:pt x="356425" y="285357"/>
                    </a:cubicBezTo>
                    <a:cubicBezTo>
                      <a:pt x="357569" y="283929"/>
                      <a:pt x="358902" y="282690"/>
                      <a:pt x="360617" y="281643"/>
                    </a:cubicBezTo>
                    <a:cubicBezTo>
                      <a:pt x="365665" y="278499"/>
                      <a:pt x="372618" y="277642"/>
                      <a:pt x="378238" y="280595"/>
                    </a:cubicBezTo>
                    <a:cubicBezTo>
                      <a:pt x="383953" y="283452"/>
                      <a:pt x="388620" y="290215"/>
                      <a:pt x="388430" y="297168"/>
                    </a:cubicBezTo>
                    <a:cubicBezTo>
                      <a:pt x="388430" y="304312"/>
                      <a:pt x="384048" y="312027"/>
                      <a:pt x="377952" y="318409"/>
                    </a:cubicBezTo>
                    <a:cubicBezTo>
                      <a:pt x="371761" y="324886"/>
                      <a:pt x="364236" y="330411"/>
                      <a:pt x="355949" y="335078"/>
                    </a:cubicBezTo>
                    <a:cubicBezTo>
                      <a:pt x="347663" y="339745"/>
                      <a:pt x="338709" y="343555"/>
                      <a:pt x="329565" y="347270"/>
                    </a:cubicBezTo>
                    <a:cubicBezTo>
                      <a:pt x="325850" y="348699"/>
                      <a:pt x="322136" y="350127"/>
                      <a:pt x="318516" y="351556"/>
                    </a:cubicBezTo>
                    <a:lnTo>
                      <a:pt x="272415" y="308694"/>
                    </a:lnTo>
                    <a:cubicBezTo>
                      <a:pt x="278892" y="300407"/>
                      <a:pt x="278416" y="288501"/>
                      <a:pt x="270796" y="280881"/>
                    </a:cubicBezTo>
                    <a:cubicBezTo>
                      <a:pt x="270701" y="280785"/>
                      <a:pt x="266224" y="277642"/>
                      <a:pt x="259842" y="273451"/>
                    </a:cubicBezTo>
                    <a:cubicBezTo>
                      <a:pt x="274130" y="277261"/>
                      <a:pt x="289274" y="280690"/>
                      <a:pt x="295466" y="280690"/>
                    </a:cubicBezTo>
                    <a:cubicBezTo>
                      <a:pt x="309753" y="280690"/>
                      <a:pt x="321374" y="269641"/>
                      <a:pt x="322612" y="255639"/>
                    </a:cubicBezTo>
                    <a:lnTo>
                      <a:pt x="362998" y="255639"/>
                    </a:lnTo>
                    <a:cubicBezTo>
                      <a:pt x="362141" y="256020"/>
                      <a:pt x="361188" y="256401"/>
                      <a:pt x="360331" y="256782"/>
                    </a:cubicBezTo>
                    <a:cubicBezTo>
                      <a:pt x="354425" y="260021"/>
                      <a:pt x="350901" y="263545"/>
                      <a:pt x="348520" y="266117"/>
                    </a:cubicBezTo>
                    <a:cubicBezTo>
                      <a:pt x="346139" y="268689"/>
                      <a:pt x="344900" y="270403"/>
                      <a:pt x="344138" y="271451"/>
                    </a:cubicBezTo>
                    <a:cubicBezTo>
                      <a:pt x="343376" y="272499"/>
                      <a:pt x="343186" y="272784"/>
                      <a:pt x="343186" y="272784"/>
                    </a:cubicBezTo>
                    <a:cubicBezTo>
                      <a:pt x="343186" y="272784"/>
                      <a:pt x="343472" y="272499"/>
                      <a:pt x="344329" y="271641"/>
                    </a:cubicBezTo>
                    <a:cubicBezTo>
                      <a:pt x="345186" y="270784"/>
                      <a:pt x="346615" y="269165"/>
                      <a:pt x="349187" y="266879"/>
                    </a:cubicBezTo>
                    <a:cubicBezTo>
                      <a:pt x="351758" y="264593"/>
                      <a:pt x="355378" y="261450"/>
                      <a:pt x="361188" y="258687"/>
                    </a:cubicBezTo>
                    <a:cubicBezTo>
                      <a:pt x="364046" y="257449"/>
                      <a:pt x="367379" y="256211"/>
                      <a:pt x="371285" y="255544"/>
                    </a:cubicBezTo>
                    <a:lnTo>
                      <a:pt x="381095" y="255544"/>
                    </a:lnTo>
                    <a:cubicBezTo>
                      <a:pt x="382429" y="255735"/>
                      <a:pt x="383762" y="255735"/>
                      <a:pt x="385191" y="256116"/>
                    </a:cubicBezTo>
                    <a:cubicBezTo>
                      <a:pt x="390144" y="257259"/>
                      <a:pt x="395288" y="259830"/>
                      <a:pt x="400050" y="263640"/>
                    </a:cubicBezTo>
                    <a:cubicBezTo>
                      <a:pt x="404813" y="267546"/>
                      <a:pt x="409194" y="272880"/>
                      <a:pt x="412147" y="279642"/>
                    </a:cubicBezTo>
                    <a:cubicBezTo>
                      <a:pt x="415004" y="286405"/>
                      <a:pt x="416338" y="294501"/>
                      <a:pt x="414528" y="302979"/>
                    </a:cubicBezTo>
                    <a:cubicBezTo>
                      <a:pt x="412718" y="311265"/>
                      <a:pt x="407861" y="319838"/>
                      <a:pt x="401098" y="327553"/>
                    </a:cubicBezTo>
                    <a:cubicBezTo>
                      <a:pt x="387477" y="343174"/>
                      <a:pt x="365760" y="355271"/>
                      <a:pt x="341090" y="368415"/>
                    </a:cubicBezTo>
                    <a:cubicBezTo>
                      <a:pt x="328613" y="374797"/>
                      <a:pt x="314992" y="380988"/>
                      <a:pt x="300609" y="388037"/>
                    </a:cubicBezTo>
                    <a:cubicBezTo>
                      <a:pt x="293370" y="391561"/>
                      <a:pt x="286036" y="395276"/>
                      <a:pt x="278511" y="399467"/>
                    </a:cubicBezTo>
                    <a:cubicBezTo>
                      <a:pt x="270986" y="403658"/>
                      <a:pt x="263366" y="408516"/>
                      <a:pt x="256318" y="414897"/>
                    </a:cubicBezTo>
                    <a:cubicBezTo>
                      <a:pt x="246221" y="423946"/>
                      <a:pt x="238601" y="436233"/>
                      <a:pt x="236030" y="449949"/>
                    </a:cubicBezTo>
                    <a:cubicBezTo>
                      <a:pt x="234696" y="456807"/>
                      <a:pt x="234696" y="463951"/>
                      <a:pt x="236315" y="471000"/>
                    </a:cubicBezTo>
                    <a:cubicBezTo>
                      <a:pt x="237458" y="476048"/>
                      <a:pt x="239459" y="481001"/>
                      <a:pt x="242221" y="485478"/>
                    </a:cubicBezTo>
                    <a:lnTo>
                      <a:pt x="184404"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4" name="Google Shape;1996;p48"/>
              <p:cNvSpPr/>
              <p:nvPr/>
            </p:nvSpPr>
            <p:spPr>
              <a:xfrm>
                <a:off x="42662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5" name="Google Shape;1997;p48"/>
              <p:cNvSpPr/>
              <p:nvPr/>
            </p:nvSpPr>
            <p:spPr>
              <a:xfrm>
                <a:off x="3952875"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7" name="Google Shape;1998;p48"/>
            <p:cNvGrpSpPr/>
            <p:nvPr/>
          </p:nvGrpSpPr>
          <p:grpSpPr>
            <a:xfrm>
              <a:off x="4381404" y="3138487"/>
              <a:ext cx="429958" cy="578738"/>
              <a:chOff x="4381404" y="3138487"/>
              <a:chExt cx="429958" cy="578738"/>
            </a:xfrm>
          </p:grpSpPr>
          <p:sp>
            <p:nvSpPr>
              <p:cNvPr id="134" name="Google Shape;1999;p48"/>
              <p:cNvSpPr/>
              <p:nvPr/>
            </p:nvSpPr>
            <p:spPr>
              <a:xfrm>
                <a:off x="43815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6"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5" name="Google Shape;2000;p48"/>
              <p:cNvSpPr/>
              <p:nvPr/>
            </p:nvSpPr>
            <p:spPr>
              <a:xfrm>
                <a:off x="4381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0"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4"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4"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9" y="37017"/>
                    </a:cubicBezTo>
                    <a:cubicBezTo>
                      <a:pt x="78486" y="35969"/>
                      <a:pt x="77629" y="34826"/>
                      <a:pt x="76771" y="33207"/>
                    </a:cubicBezTo>
                    <a:cubicBezTo>
                      <a:pt x="76581" y="32826"/>
                      <a:pt x="76295" y="32445"/>
                      <a:pt x="76105" y="31874"/>
                    </a:cubicBezTo>
                    <a:cubicBezTo>
                      <a:pt x="75819" y="31397"/>
                      <a:pt x="75628" y="30635"/>
                      <a:pt x="75343" y="29873"/>
                    </a:cubicBezTo>
                    <a:cubicBezTo>
                      <a:pt x="74866" y="28349"/>
                      <a:pt x="74486" y="26254"/>
                      <a:pt x="74676" y="23873"/>
                    </a:cubicBezTo>
                    <a:cubicBezTo>
                      <a:pt x="74866"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 name="Google Shape;2001;p48"/>
              <p:cNvSpPr/>
              <p:nvPr/>
            </p:nvSpPr>
            <p:spPr>
              <a:xfrm>
                <a:off x="469469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 name="Google Shape;2002;p48"/>
              <p:cNvSpPr/>
              <p:nvPr/>
            </p:nvSpPr>
            <p:spPr>
              <a:xfrm>
                <a:off x="4382738" y="3210126"/>
                <a:ext cx="428624" cy="507099"/>
              </a:xfrm>
              <a:custGeom>
                <a:avLst/>
                <a:gdLst/>
                <a:ahLst/>
                <a:cxnLst/>
                <a:rect l="l" t="t" r="r" b="b"/>
                <a:pathLst>
                  <a:path w="428624" h="507099" extrusionOk="0">
                    <a:moveTo>
                      <a:pt x="427387" y="485763"/>
                    </a:moveTo>
                    <a:lnTo>
                      <a:pt x="387001" y="485763"/>
                    </a:lnTo>
                    <a:cubicBezTo>
                      <a:pt x="389096" y="482239"/>
                      <a:pt x="391287" y="478810"/>
                      <a:pt x="393668" y="475095"/>
                    </a:cubicBezTo>
                    <a:cubicBezTo>
                      <a:pt x="398716" y="467475"/>
                      <a:pt x="404431" y="459665"/>
                      <a:pt x="410432" y="451092"/>
                    </a:cubicBezTo>
                    <a:cubicBezTo>
                      <a:pt x="413385" y="446806"/>
                      <a:pt x="416433" y="442329"/>
                      <a:pt x="419386" y="437567"/>
                    </a:cubicBezTo>
                    <a:cubicBezTo>
                      <a:pt x="422339" y="432804"/>
                      <a:pt x="425101" y="427566"/>
                      <a:pt x="427101" y="421755"/>
                    </a:cubicBezTo>
                    <a:cubicBezTo>
                      <a:pt x="427291" y="421279"/>
                      <a:pt x="427291" y="420803"/>
                      <a:pt x="427482" y="420327"/>
                    </a:cubicBezTo>
                    <a:lnTo>
                      <a:pt x="427482" y="395371"/>
                    </a:lnTo>
                    <a:cubicBezTo>
                      <a:pt x="426053" y="391085"/>
                      <a:pt x="423767" y="386989"/>
                      <a:pt x="420624" y="383465"/>
                    </a:cubicBezTo>
                    <a:cubicBezTo>
                      <a:pt x="417481" y="379941"/>
                      <a:pt x="413576" y="377274"/>
                      <a:pt x="409194" y="375369"/>
                    </a:cubicBezTo>
                    <a:cubicBezTo>
                      <a:pt x="404241" y="373273"/>
                      <a:pt x="398431" y="372511"/>
                      <a:pt x="393001" y="373559"/>
                    </a:cubicBezTo>
                    <a:cubicBezTo>
                      <a:pt x="387477" y="374702"/>
                      <a:pt x="382714" y="377559"/>
                      <a:pt x="379285" y="380988"/>
                    </a:cubicBezTo>
                    <a:cubicBezTo>
                      <a:pt x="375856" y="384417"/>
                      <a:pt x="373570" y="388513"/>
                      <a:pt x="372523" y="392228"/>
                    </a:cubicBezTo>
                    <a:cubicBezTo>
                      <a:pt x="371380" y="396038"/>
                      <a:pt x="371380" y="399372"/>
                      <a:pt x="371761" y="401658"/>
                    </a:cubicBezTo>
                    <a:cubicBezTo>
                      <a:pt x="372142" y="404420"/>
                      <a:pt x="373094" y="406992"/>
                      <a:pt x="374333" y="409182"/>
                    </a:cubicBezTo>
                    <a:cubicBezTo>
                      <a:pt x="375571" y="411373"/>
                      <a:pt x="377095" y="413183"/>
                      <a:pt x="378809" y="414707"/>
                    </a:cubicBezTo>
                    <a:cubicBezTo>
                      <a:pt x="382143" y="417755"/>
                      <a:pt x="385953" y="419279"/>
                      <a:pt x="389287" y="419755"/>
                    </a:cubicBezTo>
                    <a:cubicBezTo>
                      <a:pt x="392620" y="420231"/>
                      <a:pt x="395287" y="419565"/>
                      <a:pt x="396907" y="418612"/>
                    </a:cubicBezTo>
                    <a:cubicBezTo>
                      <a:pt x="398526" y="417660"/>
                      <a:pt x="399097" y="416517"/>
                      <a:pt x="398907" y="415564"/>
                    </a:cubicBezTo>
                    <a:cubicBezTo>
                      <a:pt x="398716" y="414612"/>
                      <a:pt x="397764" y="413850"/>
                      <a:pt x="396621" y="412992"/>
                    </a:cubicBezTo>
                    <a:cubicBezTo>
                      <a:pt x="395478" y="412230"/>
                      <a:pt x="394049" y="411278"/>
                      <a:pt x="392620" y="410135"/>
                    </a:cubicBezTo>
                    <a:cubicBezTo>
                      <a:pt x="389763" y="407944"/>
                      <a:pt x="386620" y="403753"/>
                      <a:pt x="386143" y="399753"/>
                    </a:cubicBezTo>
                    <a:cubicBezTo>
                      <a:pt x="386048" y="398895"/>
                      <a:pt x="385858" y="397562"/>
                      <a:pt x="386143" y="395752"/>
                    </a:cubicBezTo>
                    <a:cubicBezTo>
                      <a:pt x="386429" y="393942"/>
                      <a:pt x="387287" y="391752"/>
                      <a:pt x="388906" y="389561"/>
                    </a:cubicBezTo>
                    <a:cubicBezTo>
                      <a:pt x="390525" y="387370"/>
                      <a:pt x="392906" y="385370"/>
                      <a:pt x="395859" y="384227"/>
                    </a:cubicBezTo>
                    <a:cubicBezTo>
                      <a:pt x="398907" y="383084"/>
                      <a:pt x="402717" y="382893"/>
                      <a:pt x="406432" y="383751"/>
                    </a:cubicBezTo>
                    <a:cubicBezTo>
                      <a:pt x="413099" y="385275"/>
                      <a:pt x="419100" y="390323"/>
                      <a:pt x="421958" y="397371"/>
                    </a:cubicBezTo>
                    <a:cubicBezTo>
                      <a:pt x="424910" y="404325"/>
                      <a:pt x="425006" y="412516"/>
                      <a:pt x="422434" y="420041"/>
                    </a:cubicBezTo>
                    <a:cubicBezTo>
                      <a:pt x="420719" y="425280"/>
                      <a:pt x="418052" y="430233"/>
                      <a:pt x="415290" y="434805"/>
                    </a:cubicBezTo>
                    <a:cubicBezTo>
                      <a:pt x="412433" y="439472"/>
                      <a:pt x="409480" y="443853"/>
                      <a:pt x="406622" y="448140"/>
                    </a:cubicBezTo>
                    <a:cubicBezTo>
                      <a:pt x="400812" y="456712"/>
                      <a:pt x="395002" y="464618"/>
                      <a:pt x="389954" y="472428"/>
                    </a:cubicBezTo>
                    <a:cubicBezTo>
                      <a:pt x="387382" y="476334"/>
                      <a:pt x="385096" y="480144"/>
                      <a:pt x="382905" y="483858"/>
                    </a:cubicBezTo>
                    <a:cubicBezTo>
                      <a:pt x="382524" y="484430"/>
                      <a:pt x="382333" y="485001"/>
                      <a:pt x="381953" y="485573"/>
                    </a:cubicBezTo>
                    <a:lnTo>
                      <a:pt x="314516" y="485573"/>
                    </a:lnTo>
                    <a:cubicBezTo>
                      <a:pt x="314897" y="484811"/>
                      <a:pt x="315278" y="484049"/>
                      <a:pt x="315468" y="483382"/>
                    </a:cubicBezTo>
                    <a:cubicBezTo>
                      <a:pt x="317087" y="479382"/>
                      <a:pt x="317754" y="475191"/>
                      <a:pt x="317659" y="471381"/>
                    </a:cubicBezTo>
                    <a:cubicBezTo>
                      <a:pt x="317659" y="467475"/>
                      <a:pt x="316992" y="463856"/>
                      <a:pt x="315849" y="460617"/>
                    </a:cubicBezTo>
                    <a:cubicBezTo>
                      <a:pt x="313658" y="454140"/>
                      <a:pt x="309753" y="449092"/>
                      <a:pt x="305657" y="446044"/>
                    </a:cubicBezTo>
                    <a:cubicBezTo>
                      <a:pt x="301562" y="442996"/>
                      <a:pt x="297466" y="441758"/>
                      <a:pt x="294513" y="441853"/>
                    </a:cubicBezTo>
                    <a:cubicBezTo>
                      <a:pt x="291560" y="441948"/>
                      <a:pt x="289941" y="442996"/>
                      <a:pt x="289560" y="444425"/>
                    </a:cubicBezTo>
                    <a:cubicBezTo>
                      <a:pt x="289084" y="445949"/>
                      <a:pt x="289751" y="447663"/>
                      <a:pt x="290798" y="449568"/>
                    </a:cubicBezTo>
                    <a:cubicBezTo>
                      <a:pt x="291751" y="451473"/>
                      <a:pt x="292989" y="453759"/>
                      <a:pt x="294037" y="456426"/>
                    </a:cubicBezTo>
                    <a:cubicBezTo>
                      <a:pt x="296228" y="461475"/>
                      <a:pt x="297275" y="469476"/>
                      <a:pt x="294989" y="475286"/>
                    </a:cubicBezTo>
                    <a:cubicBezTo>
                      <a:pt x="294513" y="476524"/>
                      <a:pt x="293656" y="478429"/>
                      <a:pt x="291941" y="480620"/>
                    </a:cubicBezTo>
                    <a:cubicBezTo>
                      <a:pt x="290608" y="482334"/>
                      <a:pt x="288322" y="484144"/>
                      <a:pt x="285655" y="485668"/>
                    </a:cubicBezTo>
                    <a:lnTo>
                      <a:pt x="261842" y="485668"/>
                    </a:lnTo>
                    <a:cubicBezTo>
                      <a:pt x="259747" y="484525"/>
                      <a:pt x="257747" y="483096"/>
                      <a:pt x="255841" y="481382"/>
                    </a:cubicBezTo>
                    <a:cubicBezTo>
                      <a:pt x="248031" y="474333"/>
                      <a:pt x="243840" y="463094"/>
                      <a:pt x="245269" y="451569"/>
                    </a:cubicBezTo>
                    <a:cubicBezTo>
                      <a:pt x="246507" y="440043"/>
                      <a:pt x="252603" y="428994"/>
                      <a:pt x="261556" y="420803"/>
                    </a:cubicBezTo>
                    <a:cubicBezTo>
                      <a:pt x="267843" y="414993"/>
                      <a:pt x="274987" y="410421"/>
                      <a:pt x="282226" y="406325"/>
                    </a:cubicBezTo>
                    <a:cubicBezTo>
                      <a:pt x="289465" y="402229"/>
                      <a:pt x="296799" y="398514"/>
                      <a:pt x="303943" y="394990"/>
                    </a:cubicBezTo>
                    <a:cubicBezTo>
                      <a:pt x="318230" y="387942"/>
                      <a:pt x="331851" y="381560"/>
                      <a:pt x="344424" y="374988"/>
                    </a:cubicBezTo>
                    <a:cubicBezTo>
                      <a:pt x="350710" y="371749"/>
                      <a:pt x="356711" y="368225"/>
                      <a:pt x="362426" y="364891"/>
                    </a:cubicBezTo>
                    <a:cubicBezTo>
                      <a:pt x="368141" y="361557"/>
                      <a:pt x="373666" y="358224"/>
                      <a:pt x="378905" y="354699"/>
                    </a:cubicBezTo>
                    <a:cubicBezTo>
                      <a:pt x="389287" y="347746"/>
                      <a:pt x="398621" y="340317"/>
                      <a:pt x="405765" y="331744"/>
                    </a:cubicBezTo>
                    <a:cubicBezTo>
                      <a:pt x="412909" y="323267"/>
                      <a:pt x="418052" y="313932"/>
                      <a:pt x="419957" y="304312"/>
                    </a:cubicBezTo>
                    <a:cubicBezTo>
                      <a:pt x="421767" y="294597"/>
                      <a:pt x="419957" y="285357"/>
                      <a:pt x="416528" y="278023"/>
                    </a:cubicBezTo>
                    <a:cubicBezTo>
                      <a:pt x="413004" y="270594"/>
                      <a:pt x="407956" y="264879"/>
                      <a:pt x="402526" y="260783"/>
                    </a:cubicBezTo>
                    <a:cubicBezTo>
                      <a:pt x="397574" y="257068"/>
                      <a:pt x="392335" y="254782"/>
                      <a:pt x="387287" y="253544"/>
                    </a:cubicBezTo>
                    <a:cubicBezTo>
                      <a:pt x="392335" y="252306"/>
                      <a:pt x="397478" y="250020"/>
                      <a:pt x="402526" y="246305"/>
                    </a:cubicBezTo>
                    <a:cubicBezTo>
                      <a:pt x="407956" y="242209"/>
                      <a:pt x="413004" y="236494"/>
                      <a:pt x="416528" y="229065"/>
                    </a:cubicBezTo>
                    <a:cubicBezTo>
                      <a:pt x="419957" y="221635"/>
                      <a:pt x="421767" y="212396"/>
                      <a:pt x="419957" y="202776"/>
                    </a:cubicBezTo>
                    <a:cubicBezTo>
                      <a:pt x="418052" y="193060"/>
                      <a:pt x="412909" y="183821"/>
                      <a:pt x="405765" y="175344"/>
                    </a:cubicBezTo>
                    <a:cubicBezTo>
                      <a:pt x="398621" y="166771"/>
                      <a:pt x="389287" y="159342"/>
                      <a:pt x="378905" y="152388"/>
                    </a:cubicBezTo>
                    <a:cubicBezTo>
                      <a:pt x="373666" y="148864"/>
                      <a:pt x="368141" y="145530"/>
                      <a:pt x="362426" y="142197"/>
                    </a:cubicBezTo>
                    <a:cubicBezTo>
                      <a:pt x="356711" y="138863"/>
                      <a:pt x="350710" y="135434"/>
                      <a:pt x="344424" y="132100"/>
                    </a:cubicBezTo>
                    <a:cubicBezTo>
                      <a:pt x="331851" y="125433"/>
                      <a:pt x="318230" y="119146"/>
                      <a:pt x="303943" y="112098"/>
                    </a:cubicBezTo>
                    <a:cubicBezTo>
                      <a:pt x="296799" y="108573"/>
                      <a:pt x="289560" y="104859"/>
                      <a:pt x="282226" y="100763"/>
                    </a:cubicBezTo>
                    <a:cubicBezTo>
                      <a:pt x="274987" y="96667"/>
                      <a:pt x="267843" y="92095"/>
                      <a:pt x="261556" y="86285"/>
                    </a:cubicBezTo>
                    <a:cubicBezTo>
                      <a:pt x="252508" y="78189"/>
                      <a:pt x="246507" y="67140"/>
                      <a:pt x="245269" y="55519"/>
                    </a:cubicBezTo>
                    <a:cubicBezTo>
                      <a:pt x="243840" y="43994"/>
                      <a:pt x="248031" y="32754"/>
                      <a:pt x="255841" y="25706"/>
                    </a:cubicBezTo>
                    <a:cubicBezTo>
                      <a:pt x="260223" y="21705"/>
                      <a:pt x="265462" y="19134"/>
                      <a:pt x="270320" y="18372"/>
                    </a:cubicBezTo>
                    <a:cubicBezTo>
                      <a:pt x="275082" y="17610"/>
                      <a:pt x="279845" y="18562"/>
                      <a:pt x="283655" y="20277"/>
                    </a:cubicBezTo>
                    <a:cubicBezTo>
                      <a:pt x="287464" y="21991"/>
                      <a:pt x="290227" y="24372"/>
                      <a:pt x="291941" y="26468"/>
                    </a:cubicBezTo>
                    <a:cubicBezTo>
                      <a:pt x="293656" y="28563"/>
                      <a:pt x="294513" y="30564"/>
                      <a:pt x="294989" y="31802"/>
                    </a:cubicBezTo>
                    <a:cubicBezTo>
                      <a:pt x="297370" y="37612"/>
                      <a:pt x="296228" y="45518"/>
                      <a:pt x="294037" y="50661"/>
                    </a:cubicBezTo>
                    <a:cubicBezTo>
                      <a:pt x="292989" y="53328"/>
                      <a:pt x="291846" y="55614"/>
                      <a:pt x="290798" y="57519"/>
                    </a:cubicBezTo>
                    <a:cubicBezTo>
                      <a:pt x="289846" y="59424"/>
                      <a:pt x="289179" y="61139"/>
                      <a:pt x="289560" y="62663"/>
                    </a:cubicBezTo>
                    <a:cubicBezTo>
                      <a:pt x="289941" y="64092"/>
                      <a:pt x="291656" y="65139"/>
                      <a:pt x="294513" y="65235"/>
                    </a:cubicBezTo>
                    <a:cubicBezTo>
                      <a:pt x="297370" y="65330"/>
                      <a:pt x="301466" y="64187"/>
                      <a:pt x="305657" y="61044"/>
                    </a:cubicBezTo>
                    <a:cubicBezTo>
                      <a:pt x="309753" y="57996"/>
                      <a:pt x="313658" y="53043"/>
                      <a:pt x="315849" y="46470"/>
                    </a:cubicBezTo>
                    <a:cubicBezTo>
                      <a:pt x="316992" y="43232"/>
                      <a:pt x="317659" y="39612"/>
                      <a:pt x="317659" y="35707"/>
                    </a:cubicBezTo>
                    <a:cubicBezTo>
                      <a:pt x="317659" y="31802"/>
                      <a:pt x="317087" y="27706"/>
                      <a:pt x="315468" y="23706"/>
                    </a:cubicBezTo>
                    <a:cubicBezTo>
                      <a:pt x="314135" y="20372"/>
                      <a:pt x="311658" y="15895"/>
                      <a:pt x="307372" y="11704"/>
                    </a:cubicBezTo>
                    <a:cubicBezTo>
                      <a:pt x="303085" y="7513"/>
                      <a:pt x="297085" y="3703"/>
                      <a:pt x="289846" y="1703"/>
                    </a:cubicBezTo>
                    <a:cubicBezTo>
                      <a:pt x="282702" y="-297"/>
                      <a:pt x="274225" y="-678"/>
                      <a:pt x="265938" y="1989"/>
                    </a:cubicBezTo>
                    <a:cubicBezTo>
                      <a:pt x="257842" y="4656"/>
                      <a:pt x="250698" y="9990"/>
                      <a:pt x="245555" y="16562"/>
                    </a:cubicBezTo>
                    <a:cubicBezTo>
                      <a:pt x="241078" y="22372"/>
                      <a:pt x="237839" y="28944"/>
                      <a:pt x="236220" y="35993"/>
                    </a:cubicBezTo>
                    <a:cubicBezTo>
                      <a:pt x="234601" y="43041"/>
                      <a:pt x="234601" y="50185"/>
                      <a:pt x="235934" y="57043"/>
                    </a:cubicBezTo>
                    <a:cubicBezTo>
                      <a:pt x="238506" y="70759"/>
                      <a:pt x="246126" y="83046"/>
                      <a:pt x="256222" y="92095"/>
                    </a:cubicBezTo>
                    <a:cubicBezTo>
                      <a:pt x="263176" y="98477"/>
                      <a:pt x="270891" y="103239"/>
                      <a:pt x="278416" y="107526"/>
                    </a:cubicBezTo>
                    <a:cubicBezTo>
                      <a:pt x="285941" y="111717"/>
                      <a:pt x="293370" y="115431"/>
                      <a:pt x="300514" y="118956"/>
                    </a:cubicBezTo>
                    <a:cubicBezTo>
                      <a:pt x="314897" y="126004"/>
                      <a:pt x="328517" y="132195"/>
                      <a:pt x="340995" y="138577"/>
                    </a:cubicBezTo>
                    <a:cubicBezTo>
                      <a:pt x="365570" y="151722"/>
                      <a:pt x="387287" y="163818"/>
                      <a:pt x="401003" y="179439"/>
                    </a:cubicBezTo>
                    <a:cubicBezTo>
                      <a:pt x="407765" y="187155"/>
                      <a:pt x="412623" y="195727"/>
                      <a:pt x="414433" y="204014"/>
                    </a:cubicBezTo>
                    <a:cubicBezTo>
                      <a:pt x="416243" y="212396"/>
                      <a:pt x="414814" y="220587"/>
                      <a:pt x="412051" y="227350"/>
                    </a:cubicBezTo>
                    <a:cubicBezTo>
                      <a:pt x="409099" y="234113"/>
                      <a:pt x="404717" y="239447"/>
                      <a:pt x="399955" y="243352"/>
                    </a:cubicBezTo>
                    <a:cubicBezTo>
                      <a:pt x="395097" y="247162"/>
                      <a:pt x="389954" y="249639"/>
                      <a:pt x="385096" y="250877"/>
                    </a:cubicBezTo>
                    <a:cubicBezTo>
                      <a:pt x="383667" y="251258"/>
                      <a:pt x="382333" y="251258"/>
                      <a:pt x="381000" y="251448"/>
                    </a:cubicBezTo>
                    <a:lnTo>
                      <a:pt x="371189" y="251448"/>
                    </a:lnTo>
                    <a:cubicBezTo>
                      <a:pt x="367284" y="250877"/>
                      <a:pt x="363950" y="249543"/>
                      <a:pt x="361093" y="248305"/>
                    </a:cubicBezTo>
                    <a:cubicBezTo>
                      <a:pt x="355283" y="245543"/>
                      <a:pt x="351663" y="242400"/>
                      <a:pt x="349091" y="240114"/>
                    </a:cubicBezTo>
                    <a:cubicBezTo>
                      <a:pt x="346520" y="237828"/>
                      <a:pt x="345091" y="236208"/>
                      <a:pt x="344233" y="235351"/>
                    </a:cubicBezTo>
                    <a:cubicBezTo>
                      <a:pt x="343376" y="234494"/>
                      <a:pt x="343091" y="234208"/>
                      <a:pt x="343091" y="234208"/>
                    </a:cubicBezTo>
                    <a:cubicBezTo>
                      <a:pt x="343091" y="234208"/>
                      <a:pt x="343281" y="234494"/>
                      <a:pt x="344043" y="235542"/>
                    </a:cubicBezTo>
                    <a:cubicBezTo>
                      <a:pt x="344805" y="236589"/>
                      <a:pt x="346043" y="238399"/>
                      <a:pt x="348424" y="240876"/>
                    </a:cubicBezTo>
                    <a:cubicBezTo>
                      <a:pt x="350806" y="243352"/>
                      <a:pt x="354235" y="246876"/>
                      <a:pt x="360235" y="250210"/>
                    </a:cubicBezTo>
                    <a:cubicBezTo>
                      <a:pt x="360997" y="250591"/>
                      <a:pt x="361950" y="250972"/>
                      <a:pt x="362903" y="251353"/>
                    </a:cubicBezTo>
                    <a:lnTo>
                      <a:pt x="322516" y="251353"/>
                    </a:lnTo>
                    <a:cubicBezTo>
                      <a:pt x="321278" y="237351"/>
                      <a:pt x="309658" y="226302"/>
                      <a:pt x="295370" y="226302"/>
                    </a:cubicBezTo>
                    <a:cubicBezTo>
                      <a:pt x="289179" y="226302"/>
                      <a:pt x="273939" y="229731"/>
                      <a:pt x="259651" y="233541"/>
                    </a:cubicBezTo>
                    <a:cubicBezTo>
                      <a:pt x="266033" y="229350"/>
                      <a:pt x="270510" y="226207"/>
                      <a:pt x="270701" y="226112"/>
                    </a:cubicBezTo>
                    <a:cubicBezTo>
                      <a:pt x="278320" y="218492"/>
                      <a:pt x="278797" y="206586"/>
                      <a:pt x="272320" y="198299"/>
                    </a:cubicBezTo>
                    <a:lnTo>
                      <a:pt x="318516" y="155436"/>
                    </a:lnTo>
                    <a:cubicBezTo>
                      <a:pt x="322231" y="156865"/>
                      <a:pt x="325945" y="158294"/>
                      <a:pt x="329565" y="159723"/>
                    </a:cubicBezTo>
                    <a:cubicBezTo>
                      <a:pt x="338709" y="163342"/>
                      <a:pt x="347662"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6" y="225350"/>
                    </a:cubicBezTo>
                    <a:cubicBezTo>
                      <a:pt x="358902" y="224302"/>
                      <a:pt x="357568"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6"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5"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3"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3"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7" y="176487"/>
                      <a:pt x="71723" y="171819"/>
                    </a:cubicBezTo>
                    <a:cubicBezTo>
                      <a:pt x="80010" y="167152"/>
                      <a:pt x="88964" y="163342"/>
                      <a:pt x="98107"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499"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7"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4" y="416421"/>
                      <a:pt x="28956" y="417564"/>
                      <a:pt x="30575" y="418517"/>
                    </a:cubicBezTo>
                    <a:cubicBezTo>
                      <a:pt x="32194" y="419469"/>
                      <a:pt x="34862"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3"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085" y="233351"/>
                    </a:moveTo>
                    <a:cubicBezTo>
                      <a:pt x="306229" y="233351"/>
                      <a:pt x="315278" y="242400"/>
                      <a:pt x="315278" y="253544"/>
                    </a:cubicBezTo>
                    <a:cubicBezTo>
                      <a:pt x="315278" y="264688"/>
                      <a:pt x="306229" y="273737"/>
                      <a:pt x="295085" y="273737"/>
                    </a:cubicBezTo>
                    <a:cubicBezTo>
                      <a:pt x="285560" y="273737"/>
                      <a:pt x="251936" y="264783"/>
                      <a:pt x="232791" y="258021"/>
                    </a:cubicBezTo>
                    <a:cubicBezTo>
                      <a:pt x="229172" y="256211"/>
                      <a:pt x="225838" y="254687"/>
                      <a:pt x="222790" y="253544"/>
                    </a:cubicBezTo>
                    <a:cubicBezTo>
                      <a:pt x="225743" y="252496"/>
                      <a:pt x="229076" y="250972"/>
                      <a:pt x="232505" y="249258"/>
                    </a:cubicBezTo>
                    <a:cubicBezTo>
                      <a:pt x="251555" y="242495"/>
                      <a:pt x="285464" y="233446"/>
                      <a:pt x="294989" y="233446"/>
                    </a:cubicBezTo>
                    <a:close/>
                    <a:moveTo>
                      <a:pt x="157543" y="312313"/>
                    </a:moveTo>
                    <a:cubicBezTo>
                      <a:pt x="161258" y="315266"/>
                      <a:pt x="165830" y="316980"/>
                      <a:pt x="170688" y="316980"/>
                    </a:cubicBezTo>
                    <a:cubicBezTo>
                      <a:pt x="176308" y="316980"/>
                      <a:pt x="181547" y="314790"/>
                      <a:pt x="185547" y="310789"/>
                    </a:cubicBezTo>
                    <a:cubicBezTo>
                      <a:pt x="187262" y="309075"/>
                      <a:pt x="189833" y="305550"/>
                      <a:pt x="192595" y="301264"/>
                    </a:cubicBezTo>
                    <a:cubicBezTo>
                      <a:pt x="188881" y="315075"/>
                      <a:pt x="185737" y="329458"/>
                      <a:pt x="185737" y="335459"/>
                    </a:cubicBezTo>
                    <a:cubicBezTo>
                      <a:pt x="185737" y="349746"/>
                      <a:pt x="196787" y="361367"/>
                      <a:pt x="210788" y="362605"/>
                    </a:cubicBezTo>
                    <a:lnTo>
                      <a:pt x="210788" y="436519"/>
                    </a:lnTo>
                    <a:cubicBezTo>
                      <a:pt x="207835" y="425946"/>
                      <a:pt x="201739" y="414802"/>
                      <a:pt x="192786" y="404801"/>
                    </a:cubicBezTo>
                    <a:cubicBezTo>
                      <a:pt x="187262" y="398514"/>
                      <a:pt x="180785" y="392609"/>
                      <a:pt x="173736" y="386989"/>
                    </a:cubicBezTo>
                    <a:cubicBezTo>
                      <a:pt x="166688" y="381369"/>
                      <a:pt x="158972" y="376131"/>
                      <a:pt x="150686" y="371273"/>
                    </a:cubicBezTo>
                    <a:cubicBezTo>
                      <a:pt x="142494" y="366415"/>
                      <a:pt x="133636" y="362034"/>
                      <a:pt x="124587" y="358224"/>
                    </a:cubicBezTo>
                    <a:cubicBezTo>
                      <a:pt x="120777" y="356604"/>
                      <a:pt x="116967" y="355080"/>
                      <a:pt x="113157" y="353652"/>
                    </a:cubicBezTo>
                    <a:lnTo>
                      <a:pt x="157734" y="312218"/>
                    </a:lnTo>
                    <a:close/>
                    <a:moveTo>
                      <a:pt x="156877" y="296025"/>
                    </a:moveTo>
                    <a:cubicBezTo>
                      <a:pt x="156877" y="292311"/>
                      <a:pt x="158305" y="288882"/>
                      <a:pt x="160877" y="286310"/>
                    </a:cubicBezTo>
                    <a:cubicBezTo>
                      <a:pt x="165164" y="282024"/>
                      <a:pt x="183166" y="271356"/>
                      <a:pt x="196405" y="264688"/>
                    </a:cubicBezTo>
                    <a:cubicBezTo>
                      <a:pt x="200501" y="263164"/>
                      <a:pt x="203645" y="261831"/>
                      <a:pt x="206026" y="260688"/>
                    </a:cubicBezTo>
                    <a:cubicBezTo>
                      <a:pt x="204883" y="263069"/>
                      <a:pt x="203549" y="266212"/>
                      <a:pt x="202025" y="270308"/>
                    </a:cubicBezTo>
                    <a:cubicBezTo>
                      <a:pt x="195358" y="283548"/>
                      <a:pt x="184690" y="301455"/>
                      <a:pt x="180403" y="305836"/>
                    </a:cubicBezTo>
                    <a:cubicBezTo>
                      <a:pt x="175165" y="311075"/>
                      <a:pt x="166116" y="311075"/>
                      <a:pt x="160877" y="305836"/>
                    </a:cubicBezTo>
                    <a:cubicBezTo>
                      <a:pt x="158305" y="303264"/>
                      <a:pt x="156877" y="299740"/>
                      <a:pt x="156877" y="296121"/>
                    </a:cubicBezTo>
                    <a:close/>
                    <a:moveTo>
                      <a:pt x="192881" y="335554"/>
                    </a:moveTo>
                    <a:cubicBezTo>
                      <a:pt x="192881" y="326029"/>
                      <a:pt x="201930" y="292025"/>
                      <a:pt x="208693" y="272975"/>
                    </a:cubicBezTo>
                    <a:cubicBezTo>
                      <a:pt x="210693" y="268974"/>
                      <a:pt x="212122" y="265926"/>
                      <a:pt x="213074" y="263450"/>
                    </a:cubicBezTo>
                    <a:cubicBezTo>
                      <a:pt x="214122" y="266403"/>
                      <a:pt x="215646" y="269641"/>
                      <a:pt x="217360" y="273070"/>
                    </a:cubicBezTo>
                    <a:cubicBezTo>
                      <a:pt x="224123" y="292120"/>
                      <a:pt x="233172" y="326029"/>
                      <a:pt x="233172" y="335554"/>
                    </a:cubicBezTo>
                    <a:cubicBezTo>
                      <a:pt x="233172" y="346698"/>
                      <a:pt x="224123" y="355747"/>
                      <a:pt x="212979" y="355747"/>
                    </a:cubicBezTo>
                    <a:cubicBezTo>
                      <a:pt x="201835" y="355747"/>
                      <a:pt x="192786" y="346698"/>
                      <a:pt x="192786" y="335554"/>
                    </a:cubicBezTo>
                    <a:close/>
                    <a:moveTo>
                      <a:pt x="215455" y="362700"/>
                    </a:moveTo>
                    <a:cubicBezTo>
                      <a:pt x="229457" y="361462"/>
                      <a:pt x="240506" y="349842"/>
                      <a:pt x="240506" y="335554"/>
                    </a:cubicBezTo>
                    <a:cubicBezTo>
                      <a:pt x="240506" y="329363"/>
                      <a:pt x="237077" y="314123"/>
                      <a:pt x="233267" y="299835"/>
                    </a:cubicBezTo>
                    <a:cubicBezTo>
                      <a:pt x="237458" y="306217"/>
                      <a:pt x="240506" y="310694"/>
                      <a:pt x="240697" y="310884"/>
                    </a:cubicBezTo>
                    <a:cubicBezTo>
                      <a:pt x="244697" y="314885"/>
                      <a:pt x="249936" y="317076"/>
                      <a:pt x="255556" y="317076"/>
                    </a:cubicBezTo>
                    <a:cubicBezTo>
                      <a:pt x="260414" y="317076"/>
                      <a:pt x="264890" y="315361"/>
                      <a:pt x="268700" y="312408"/>
                    </a:cubicBezTo>
                    <a:lnTo>
                      <a:pt x="313277" y="353747"/>
                    </a:lnTo>
                    <a:cubicBezTo>
                      <a:pt x="309467" y="355271"/>
                      <a:pt x="305657" y="356795"/>
                      <a:pt x="301847" y="358319"/>
                    </a:cubicBezTo>
                    <a:cubicBezTo>
                      <a:pt x="292703" y="362129"/>
                      <a:pt x="283940" y="366510"/>
                      <a:pt x="275749" y="371368"/>
                    </a:cubicBezTo>
                    <a:cubicBezTo>
                      <a:pt x="267557" y="376226"/>
                      <a:pt x="259842" y="381560"/>
                      <a:pt x="252698" y="387084"/>
                    </a:cubicBezTo>
                    <a:cubicBezTo>
                      <a:pt x="245650" y="392704"/>
                      <a:pt x="239078" y="398610"/>
                      <a:pt x="233648" y="404896"/>
                    </a:cubicBezTo>
                    <a:cubicBezTo>
                      <a:pt x="224599" y="414897"/>
                      <a:pt x="218599" y="426042"/>
                      <a:pt x="215646" y="436614"/>
                    </a:cubicBezTo>
                    <a:lnTo>
                      <a:pt x="215646" y="362700"/>
                    </a:lnTo>
                    <a:close/>
                    <a:moveTo>
                      <a:pt x="265271" y="305741"/>
                    </a:moveTo>
                    <a:cubicBezTo>
                      <a:pt x="260033" y="310980"/>
                      <a:pt x="250984" y="310980"/>
                      <a:pt x="245745" y="305741"/>
                    </a:cubicBezTo>
                    <a:cubicBezTo>
                      <a:pt x="241459" y="301455"/>
                      <a:pt x="230791" y="283452"/>
                      <a:pt x="224123" y="270213"/>
                    </a:cubicBezTo>
                    <a:cubicBezTo>
                      <a:pt x="222599" y="266117"/>
                      <a:pt x="221266" y="262974"/>
                      <a:pt x="220123" y="260592"/>
                    </a:cubicBezTo>
                    <a:cubicBezTo>
                      <a:pt x="222504" y="261735"/>
                      <a:pt x="225647" y="263069"/>
                      <a:pt x="229743" y="264593"/>
                    </a:cubicBezTo>
                    <a:cubicBezTo>
                      <a:pt x="242983" y="271260"/>
                      <a:pt x="260890" y="281928"/>
                      <a:pt x="265271" y="286215"/>
                    </a:cubicBezTo>
                    <a:cubicBezTo>
                      <a:pt x="270605" y="291644"/>
                      <a:pt x="270605" y="300312"/>
                      <a:pt x="265271" y="305741"/>
                    </a:cubicBezTo>
                    <a:close/>
                    <a:moveTo>
                      <a:pt x="265271" y="220873"/>
                    </a:moveTo>
                    <a:cubicBezTo>
                      <a:pt x="260985" y="225159"/>
                      <a:pt x="242983" y="235827"/>
                      <a:pt x="229743" y="242495"/>
                    </a:cubicBezTo>
                    <a:cubicBezTo>
                      <a:pt x="225647" y="244019"/>
                      <a:pt x="222504" y="245352"/>
                      <a:pt x="220123" y="246495"/>
                    </a:cubicBezTo>
                    <a:cubicBezTo>
                      <a:pt x="221266" y="244114"/>
                      <a:pt x="222599" y="241066"/>
                      <a:pt x="224123" y="236875"/>
                    </a:cubicBezTo>
                    <a:cubicBezTo>
                      <a:pt x="230791" y="223635"/>
                      <a:pt x="241459" y="205633"/>
                      <a:pt x="245745" y="201347"/>
                    </a:cubicBezTo>
                    <a:cubicBezTo>
                      <a:pt x="248412" y="198680"/>
                      <a:pt x="251936" y="197346"/>
                      <a:pt x="255460" y="197346"/>
                    </a:cubicBezTo>
                    <a:cubicBezTo>
                      <a:pt x="258985" y="197346"/>
                      <a:pt x="262509" y="198680"/>
                      <a:pt x="265176" y="201347"/>
                    </a:cubicBezTo>
                    <a:cubicBezTo>
                      <a:pt x="270510" y="206776"/>
                      <a:pt x="270510" y="215444"/>
                      <a:pt x="265176" y="220873"/>
                    </a:cubicBezTo>
                    <a:close/>
                    <a:moveTo>
                      <a:pt x="215455" y="70473"/>
                    </a:moveTo>
                    <a:cubicBezTo>
                      <a:pt x="218408" y="81046"/>
                      <a:pt x="224504" y="92190"/>
                      <a:pt x="233458" y="102192"/>
                    </a:cubicBezTo>
                    <a:cubicBezTo>
                      <a:pt x="238982" y="108478"/>
                      <a:pt x="245459" y="114384"/>
                      <a:pt x="252508" y="120003"/>
                    </a:cubicBezTo>
                    <a:cubicBezTo>
                      <a:pt x="259556" y="125623"/>
                      <a:pt x="267272" y="130862"/>
                      <a:pt x="275558" y="135720"/>
                    </a:cubicBezTo>
                    <a:cubicBezTo>
                      <a:pt x="283750" y="140577"/>
                      <a:pt x="292608" y="144959"/>
                      <a:pt x="301657" y="148769"/>
                    </a:cubicBezTo>
                    <a:cubicBezTo>
                      <a:pt x="305467" y="150388"/>
                      <a:pt x="309277" y="151912"/>
                      <a:pt x="313087" y="153341"/>
                    </a:cubicBezTo>
                    <a:lnTo>
                      <a:pt x="268510" y="194775"/>
                    </a:lnTo>
                    <a:cubicBezTo>
                      <a:pt x="260223" y="188202"/>
                      <a:pt x="248222" y="188583"/>
                      <a:pt x="240506" y="196203"/>
                    </a:cubicBezTo>
                    <a:cubicBezTo>
                      <a:pt x="240411" y="196299"/>
                      <a:pt x="237268" y="200775"/>
                      <a:pt x="233077" y="207252"/>
                    </a:cubicBezTo>
                    <a:cubicBezTo>
                      <a:pt x="236887" y="192965"/>
                      <a:pt x="240316" y="177820"/>
                      <a:pt x="240316" y="171534"/>
                    </a:cubicBezTo>
                    <a:cubicBezTo>
                      <a:pt x="240316" y="157246"/>
                      <a:pt x="229267" y="145626"/>
                      <a:pt x="215265" y="144387"/>
                    </a:cubicBezTo>
                    <a:lnTo>
                      <a:pt x="215265" y="70473"/>
                    </a:lnTo>
                    <a:close/>
                    <a:moveTo>
                      <a:pt x="213074" y="151341"/>
                    </a:moveTo>
                    <a:cubicBezTo>
                      <a:pt x="224218" y="151341"/>
                      <a:pt x="233267" y="160389"/>
                      <a:pt x="233267" y="171534"/>
                    </a:cubicBezTo>
                    <a:cubicBezTo>
                      <a:pt x="233267" y="181059"/>
                      <a:pt x="224218" y="214968"/>
                      <a:pt x="217456" y="234018"/>
                    </a:cubicBezTo>
                    <a:cubicBezTo>
                      <a:pt x="215646" y="237542"/>
                      <a:pt x="214217" y="240876"/>
                      <a:pt x="213074" y="243828"/>
                    </a:cubicBezTo>
                    <a:cubicBezTo>
                      <a:pt x="212026" y="240876"/>
                      <a:pt x="210503" y="237542"/>
                      <a:pt x="208693" y="234018"/>
                    </a:cubicBezTo>
                    <a:cubicBezTo>
                      <a:pt x="201930" y="214968"/>
                      <a:pt x="192881" y="181059"/>
                      <a:pt x="192881" y="171534"/>
                    </a:cubicBezTo>
                    <a:cubicBezTo>
                      <a:pt x="192881" y="160389"/>
                      <a:pt x="201930" y="151341"/>
                      <a:pt x="213074" y="151341"/>
                    </a:cubicBezTo>
                    <a:close/>
                    <a:moveTo>
                      <a:pt x="112967" y="153341"/>
                    </a:moveTo>
                    <a:cubicBezTo>
                      <a:pt x="116776" y="151817"/>
                      <a:pt x="120587" y="150293"/>
                      <a:pt x="124396" y="148769"/>
                    </a:cubicBezTo>
                    <a:cubicBezTo>
                      <a:pt x="133541" y="144959"/>
                      <a:pt x="142303" y="140577"/>
                      <a:pt x="150495" y="135720"/>
                    </a:cubicBezTo>
                    <a:cubicBezTo>
                      <a:pt x="158687" y="130862"/>
                      <a:pt x="166402" y="125528"/>
                      <a:pt x="173545" y="120003"/>
                    </a:cubicBezTo>
                    <a:cubicBezTo>
                      <a:pt x="180689" y="114384"/>
                      <a:pt x="187166" y="108478"/>
                      <a:pt x="192595" y="102192"/>
                    </a:cubicBezTo>
                    <a:cubicBezTo>
                      <a:pt x="201549" y="92190"/>
                      <a:pt x="207645" y="81046"/>
                      <a:pt x="210598" y="70473"/>
                    </a:cubicBezTo>
                    <a:lnTo>
                      <a:pt x="210598" y="144387"/>
                    </a:lnTo>
                    <a:cubicBezTo>
                      <a:pt x="196596" y="145626"/>
                      <a:pt x="185547" y="157246"/>
                      <a:pt x="185547" y="171534"/>
                    </a:cubicBezTo>
                    <a:cubicBezTo>
                      <a:pt x="185547" y="177725"/>
                      <a:pt x="188976" y="192965"/>
                      <a:pt x="192786" y="207252"/>
                    </a:cubicBezTo>
                    <a:cubicBezTo>
                      <a:pt x="188595" y="200871"/>
                      <a:pt x="185452" y="196394"/>
                      <a:pt x="185356" y="196299"/>
                    </a:cubicBezTo>
                    <a:cubicBezTo>
                      <a:pt x="177737" y="188679"/>
                      <a:pt x="165640" y="188202"/>
                      <a:pt x="157353" y="194870"/>
                    </a:cubicBezTo>
                    <a:lnTo>
                      <a:pt x="112776" y="153436"/>
                    </a:lnTo>
                    <a:close/>
                    <a:moveTo>
                      <a:pt x="160877" y="220778"/>
                    </a:moveTo>
                    <a:cubicBezTo>
                      <a:pt x="158305" y="218206"/>
                      <a:pt x="156877" y="214682"/>
                      <a:pt x="156877" y="211062"/>
                    </a:cubicBezTo>
                    <a:cubicBezTo>
                      <a:pt x="156877" y="207443"/>
                      <a:pt x="158305" y="203919"/>
                      <a:pt x="160877" y="201347"/>
                    </a:cubicBezTo>
                    <a:cubicBezTo>
                      <a:pt x="163449" y="198775"/>
                      <a:pt x="167068" y="197346"/>
                      <a:pt x="170593" y="197346"/>
                    </a:cubicBezTo>
                    <a:cubicBezTo>
                      <a:pt x="174117" y="197346"/>
                      <a:pt x="177641" y="198680"/>
                      <a:pt x="180308" y="201347"/>
                    </a:cubicBezTo>
                    <a:cubicBezTo>
                      <a:pt x="184595" y="205633"/>
                      <a:pt x="195262" y="223635"/>
                      <a:pt x="201930" y="236875"/>
                    </a:cubicBezTo>
                    <a:cubicBezTo>
                      <a:pt x="203454" y="240971"/>
                      <a:pt x="204787" y="244114"/>
                      <a:pt x="205930" y="246495"/>
                    </a:cubicBezTo>
                    <a:cubicBezTo>
                      <a:pt x="203549" y="245352"/>
                      <a:pt x="200501" y="244019"/>
                      <a:pt x="196310" y="242495"/>
                    </a:cubicBezTo>
                    <a:cubicBezTo>
                      <a:pt x="183070" y="235827"/>
                      <a:pt x="165068" y="225159"/>
                      <a:pt x="160782" y="220873"/>
                    </a:cubicBezTo>
                    <a:close/>
                    <a:moveTo>
                      <a:pt x="131064" y="233256"/>
                    </a:moveTo>
                    <a:cubicBezTo>
                      <a:pt x="140589" y="233256"/>
                      <a:pt x="174593" y="242304"/>
                      <a:pt x="193643" y="249162"/>
                    </a:cubicBezTo>
                    <a:cubicBezTo>
                      <a:pt x="197453" y="251067"/>
                      <a:pt x="200501" y="252496"/>
                      <a:pt x="202978" y="253544"/>
                    </a:cubicBezTo>
                    <a:cubicBezTo>
                      <a:pt x="200501" y="254496"/>
                      <a:pt x="197549" y="255925"/>
                      <a:pt x="193643" y="257830"/>
                    </a:cubicBezTo>
                    <a:cubicBezTo>
                      <a:pt x="174593" y="264593"/>
                      <a:pt x="140589" y="273737"/>
                      <a:pt x="131064" y="273737"/>
                    </a:cubicBezTo>
                    <a:cubicBezTo>
                      <a:pt x="119920" y="273737"/>
                      <a:pt x="110871" y="264688"/>
                      <a:pt x="110871" y="253544"/>
                    </a:cubicBezTo>
                    <a:cubicBezTo>
                      <a:pt x="110871" y="242400"/>
                      <a:pt x="119920" y="233351"/>
                      <a:pt x="131064" y="233351"/>
                    </a:cubicBezTo>
                    <a:close/>
                    <a:moveTo>
                      <a:pt x="184118" y="485668"/>
                    </a:moveTo>
                    <a:cubicBezTo>
                      <a:pt x="186880" y="481191"/>
                      <a:pt x="188881" y="476334"/>
                      <a:pt x="190024" y="471190"/>
                    </a:cubicBezTo>
                    <a:cubicBezTo>
                      <a:pt x="191643" y="464142"/>
                      <a:pt x="191643" y="456998"/>
                      <a:pt x="190310" y="450140"/>
                    </a:cubicBezTo>
                    <a:cubicBezTo>
                      <a:pt x="187738" y="436424"/>
                      <a:pt x="180118" y="424137"/>
                      <a:pt x="170021" y="415088"/>
                    </a:cubicBezTo>
                    <a:cubicBezTo>
                      <a:pt x="163068" y="408706"/>
                      <a:pt x="155353" y="403944"/>
                      <a:pt x="147828" y="399657"/>
                    </a:cubicBezTo>
                    <a:cubicBezTo>
                      <a:pt x="140303" y="395466"/>
                      <a:pt x="132874" y="391752"/>
                      <a:pt x="125730" y="388227"/>
                    </a:cubicBezTo>
                    <a:cubicBezTo>
                      <a:pt x="111347" y="381179"/>
                      <a:pt x="97726" y="374988"/>
                      <a:pt x="85249" y="368606"/>
                    </a:cubicBezTo>
                    <a:cubicBezTo>
                      <a:pt x="60674" y="355461"/>
                      <a:pt x="38957" y="343365"/>
                      <a:pt x="25241" y="327744"/>
                    </a:cubicBezTo>
                    <a:cubicBezTo>
                      <a:pt x="18478" y="320028"/>
                      <a:pt x="13621" y="311456"/>
                      <a:pt x="11811" y="303169"/>
                    </a:cubicBezTo>
                    <a:cubicBezTo>
                      <a:pt x="10001" y="294787"/>
                      <a:pt x="11430" y="286596"/>
                      <a:pt x="14192" y="279833"/>
                    </a:cubicBezTo>
                    <a:cubicBezTo>
                      <a:pt x="17145" y="273070"/>
                      <a:pt x="21526" y="267736"/>
                      <a:pt x="26289" y="263831"/>
                    </a:cubicBezTo>
                    <a:cubicBezTo>
                      <a:pt x="31147" y="260021"/>
                      <a:pt x="36290" y="257544"/>
                      <a:pt x="41148" y="256306"/>
                    </a:cubicBezTo>
                    <a:cubicBezTo>
                      <a:pt x="42577" y="255925"/>
                      <a:pt x="43910" y="255925"/>
                      <a:pt x="45244" y="255735"/>
                    </a:cubicBezTo>
                    <a:lnTo>
                      <a:pt x="55054" y="255735"/>
                    </a:lnTo>
                    <a:cubicBezTo>
                      <a:pt x="58960" y="256306"/>
                      <a:pt x="62293" y="257640"/>
                      <a:pt x="65151" y="258878"/>
                    </a:cubicBezTo>
                    <a:cubicBezTo>
                      <a:pt x="70961" y="261640"/>
                      <a:pt x="74581" y="264783"/>
                      <a:pt x="77152" y="267069"/>
                    </a:cubicBezTo>
                    <a:cubicBezTo>
                      <a:pt x="79724" y="269355"/>
                      <a:pt x="81153" y="270975"/>
                      <a:pt x="82010" y="271832"/>
                    </a:cubicBezTo>
                    <a:cubicBezTo>
                      <a:pt x="82868" y="272689"/>
                      <a:pt x="83153" y="272975"/>
                      <a:pt x="83153" y="272975"/>
                    </a:cubicBezTo>
                    <a:cubicBezTo>
                      <a:pt x="83153" y="272975"/>
                      <a:pt x="82963" y="272689"/>
                      <a:pt x="82201" y="271641"/>
                    </a:cubicBezTo>
                    <a:cubicBezTo>
                      <a:pt x="81439" y="270594"/>
                      <a:pt x="80200" y="268784"/>
                      <a:pt x="77819" y="266307"/>
                    </a:cubicBezTo>
                    <a:cubicBezTo>
                      <a:pt x="75438" y="263831"/>
                      <a:pt x="72009" y="260307"/>
                      <a:pt x="66008" y="256973"/>
                    </a:cubicBezTo>
                    <a:cubicBezTo>
                      <a:pt x="65246" y="256592"/>
                      <a:pt x="64294" y="256211"/>
                      <a:pt x="63341" y="255830"/>
                    </a:cubicBezTo>
                    <a:lnTo>
                      <a:pt x="103727" y="255830"/>
                    </a:lnTo>
                    <a:cubicBezTo>
                      <a:pt x="104966" y="269832"/>
                      <a:pt x="116586" y="280881"/>
                      <a:pt x="130873" y="280881"/>
                    </a:cubicBezTo>
                    <a:cubicBezTo>
                      <a:pt x="136874" y="280881"/>
                      <a:pt x="151257" y="277642"/>
                      <a:pt x="165164" y="274023"/>
                    </a:cubicBezTo>
                    <a:cubicBezTo>
                      <a:pt x="160877" y="276785"/>
                      <a:pt x="157353" y="279357"/>
                      <a:pt x="155639" y="281071"/>
                    </a:cubicBezTo>
                    <a:cubicBezTo>
                      <a:pt x="151638" y="285072"/>
                      <a:pt x="149447" y="290310"/>
                      <a:pt x="149447" y="295930"/>
                    </a:cubicBezTo>
                    <a:cubicBezTo>
                      <a:pt x="149447" y="300693"/>
                      <a:pt x="151067" y="305169"/>
                      <a:pt x="154019" y="308789"/>
                    </a:cubicBezTo>
                    <a:lnTo>
                      <a:pt x="107918" y="351651"/>
                    </a:lnTo>
                    <a:cubicBezTo>
                      <a:pt x="104203" y="350223"/>
                      <a:pt x="100489" y="348794"/>
                      <a:pt x="96869" y="347365"/>
                    </a:cubicBezTo>
                    <a:cubicBezTo>
                      <a:pt x="87725" y="343746"/>
                      <a:pt x="78772" y="339840"/>
                      <a:pt x="70485" y="335173"/>
                    </a:cubicBezTo>
                    <a:cubicBezTo>
                      <a:pt x="62198" y="330506"/>
                      <a:pt x="54673" y="324981"/>
                      <a:pt x="48482" y="318504"/>
                    </a:cubicBezTo>
                    <a:cubicBezTo>
                      <a:pt x="42386" y="312123"/>
                      <a:pt x="38005" y="304407"/>
                      <a:pt x="38005" y="297264"/>
                    </a:cubicBezTo>
                    <a:cubicBezTo>
                      <a:pt x="37909" y="290310"/>
                      <a:pt x="42481" y="283548"/>
                      <a:pt x="48196" y="280690"/>
                    </a:cubicBezTo>
                    <a:cubicBezTo>
                      <a:pt x="53816" y="277642"/>
                      <a:pt x="60769" y="278595"/>
                      <a:pt x="65818" y="281738"/>
                    </a:cubicBezTo>
                    <a:cubicBezTo>
                      <a:pt x="67532" y="282786"/>
                      <a:pt x="68866" y="284119"/>
                      <a:pt x="70009" y="285453"/>
                    </a:cubicBezTo>
                    <a:cubicBezTo>
                      <a:pt x="66294" y="284691"/>
                      <a:pt x="62293" y="285453"/>
                      <a:pt x="59055" y="287929"/>
                    </a:cubicBezTo>
                    <a:cubicBezTo>
                      <a:pt x="53149" y="292501"/>
                      <a:pt x="52102" y="300978"/>
                      <a:pt x="56769" y="306884"/>
                    </a:cubicBezTo>
                    <a:cubicBezTo>
                      <a:pt x="56959" y="307170"/>
                      <a:pt x="57341" y="307360"/>
                      <a:pt x="57626" y="307551"/>
                    </a:cubicBezTo>
                    <a:cubicBezTo>
                      <a:pt x="57721" y="307741"/>
                      <a:pt x="57912" y="307932"/>
                      <a:pt x="58102" y="308217"/>
                    </a:cubicBezTo>
                    <a:cubicBezTo>
                      <a:pt x="58674" y="308789"/>
                      <a:pt x="59531" y="309551"/>
                      <a:pt x="60674" y="310218"/>
                    </a:cubicBezTo>
                    <a:cubicBezTo>
                      <a:pt x="60769" y="310218"/>
                      <a:pt x="60865" y="310313"/>
                      <a:pt x="60960" y="310408"/>
                    </a:cubicBezTo>
                    <a:cubicBezTo>
                      <a:pt x="61055" y="310408"/>
                      <a:pt x="61150" y="310503"/>
                      <a:pt x="61246" y="310599"/>
                    </a:cubicBezTo>
                    <a:cubicBezTo>
                      <a:pt x="62293" y="311170"/>
                      <a:pt x="63722" y="311551"/>
                      <a:pt x="65246" y="311837"/>
                    </a:cubicBezTo>
                    <a:cubicBezTo>
                      <a:pt x="65532" y="311837"/>
                      <a:pt x="65818" y="311932"/>
                      <a:pt x="66103" y="311932"/>
                    </a:cubicBezTo>
                    <a:cubicBezTo>
                      <a:pt x="68580" y="312218"/>
                      <a:pt x="71247" y="311932"/>
                      <a:pt x="73914" y="310980"/>
                    </a:cubicBezTo>
                    <a:cubicBezTo>
                      <a:pt x="76295" y="310122"/>
                      <a:pt x="78486" y="308598"/>
                      <a:pt x="80200" y="306598"/>
                    </a:cubicBezTo>
                    <a:cubicBezTo>
                      <a:pt x="81915" y="304788"/>
                      <a:pt x="83058" y="302693"/>
                      <a:pt x="83820" y="300788"/>
                    </a:cubicBezTo>
                    <a:cubicBezTo>
                      <a:pt x="84582" y="298883"/>
                      <a:pt x="84963" y="297264"/>
                      <a:pt x="85153" y="296121"/>
                    </a:cubicBezTo>
                    <a:cubicBezTo>
                      <a:pt x="85344" y="294978"/>
                      <a:pt x="85439" y="294311"/>
                      <a:pt x="85439" y="294311"/>
                    </a:cubicBezTo>
                    <a:cubicBezTo>
                      <a:pt x="85249" y="289929"/>
                      <a:pt x="84011" y="285548"/>
                      <a:pt x="81629" y="281547"/>
                    </a:cubicBezTo>
                    <a:cubicBezTo>
                      <a:pt x="79248" y="277547"/>
                      <a:pt x="75819" y="274213"/>
                      <a:pt x="71723" y="271737"/>
                    </a:cubicBezTo>
                    <a:cubicBezTo>
                      <a:pt x="67627" y="269260"/>
                      <a:pt x="62865" y="267736"/>
                      <a:pt x="57912" y="267450"/>
                    </a:cubicBezTo>
                    <a:cubicBezTo>
                      <a:pt x="52959" y="267165"/>
                      <a:pt x="47434" y="268117"/>
                      <a:pt x="42767" y="270784"/>
                    </a:cubicBezTo>
                    <a:cubicBezTo>
                      <a:pt x="38100" y="273261"/>
                      <a:pt x="34099" y="277071"/>
                      <a:pt x="31337" y="281738"/>
                    </a:cubicBezTo>
                    <a:cubicBezTo>
                      <a:pt x="28575" y="286310"/>
                      <a:pt x="26860" y="291930"/>
                      <a:pt x="27051" y="297549"/>
                    </a:cubicBezTo>
                    <a:cubicBezTo>
                      <a:pt x="27242" y="303169"/>
                      <a:pt x="29051" y="308503"/>
                      <a:pt x="31623" y="313170"/>
                    </a:cubicBezTo>
                    <a:cubicBezTo>
                      <a:pt x="34195" y="317838"/>
                      <a:pt x="37528" y="321933"/>
                      <a:pt x="41148" y="325553"/>
                    </a:cubicBezTo>
                    <a:cubicBezTo>
                      <a:pt x="48387" y="332697"/>
                      <a:pt x="56959" y="338507"/>
                      <a:pt x="65913" y="343269"/>
                    </a:cubicBezTo>
                    <a:cubicBezTo>
                      <a:pt x="74962" y="347937"/>
                      <a:pt x="84392" y="351651"/>
                      <a:pt x="93726" y="354985"/>
                    </a:cubicBezTo>
                    <a:cubicBezTo>
                      <a:pt x="103061" y="358319"/>
                      <a:pt x="112395" y="361462"/>
                      <a:pt x="121444" y="364796"/>
                    </a:cubicBezTo>
                    <a:cubicBezTo>
                      <a:pt x="130493" y="368130"/>
                      <a:pt x="139065" y="372130"/>
                      <a:pt x="147256" y="376512"/>
                    </a:cubicBezTo>
                    <a:cubicBezTo>
                      <a:pt x="163544" y="385370"/>
                      <a:pt x="178308" y="395752"/>
                      <a:pt x="189547" y="407373"/>
                    </a:cubicBezTo>
                    <a:cubicBezTo>
                      <a:pt x="200787" y="418898"/>
                      <a:pt x="207931" y="432233"/>
                      <a:pt x="210217" y="444330"/>
                    </a:cubicBezTo>
                    <a:cubicBezTo>
                      <a:pt x="210217" y="444520"/>
                      <a:pt x="210217" y="444711"/>
                      <a:pt x="210217" y="444806"/>
                    </a:cubicBezTo>
                    <a:lnTo>
                      <a:pt x="210217" y="452045"/>
                    </a:lnTo>
                    <a:cubicBezTo>
                      <a:pt x="203835" y="453188"/>
                      <a:pt x="198977" y="458617"/>
                      <a:pt x="198977" y="465285"/>
                    </a:cubicBezTo>
                    <a:cubicBezTo>
                      <a:pt x="198977" y="472809"/>
                      <a:pt x="205073" y="478905"/>
                      <a:pt x="212598" y="478905"/>
                    </a:cubicBezTo>
                    <a:cubicBezTo>
                      <a:pt x="220123" y="478905"/>
                      <a:pt x="226219" y="472809"/>
                      <a:pt x="226219" y="465285"/>
                    </a:cubicBezTo>
                    <a:cubicBezTo>
                      <a:pt x="226219" y="458617"/>
                      <a:pt x="221361" y="453188"/>
                      <a:pt x="214979" y="452045"/>
                    </a:cubicBezTo>
                    <a:lnTo>
                      <a:pt x="214979" y="444806"/>
                    </a:lnTo>
                    <a:cubicBezTo>
                      <a:pt x="214979" y="444806"/>
                      <a:pt x="214979" y="444425"/>
                      <a:pt x="214979" y="444234"/>
                    </a:cubicBezTo>
                    <a:cubicBezTo>
                      <a:pt x="217265" y="432138"/>
                      <a:pt x="224409" y="418898"/>
                      <a:pt x="235649" y="407277"/>
                    </a:cubicBezTo>
                    <a:cubicBezTo>
                      <a:pt x="246888" y="395657"/>
                      <a:pt x="261652" y="385275"/>
                      <a:pt x="277939" y="376416"/>
                    </a:cubicBezTo>
                    <a:cubicBezTo>
                      <a:pt x="286131" y="372035"/>
                      <a:pt x="294799" y="368130"/>
                      <a:pt x="303752" y="364701"/>
                    </a:cubicBezTo>
                    <a:cubicBezTo>
                      <a:pt x="312801" y="361272"/>
                      <a:pt x="322135" y="358224"/>
                      <a:pt x="331470" y="354890"/>
                    </a:cubicBezTo>
                    <a:cubicBezTo>
                      <a:pt x="340805" y="351556"/>
                      <a:pt x="350234" y="347841"/>
                      <a:pt x="359283" y="343174"/>
                    </a:cubicBezTo>
                    <a:cubicBezTo>
                      <a:pt x="368237" y="338412"/>
                      <a:pt x="376809" y="332601"/>
                      <a:pt x="384048" y="325458"/>
                    </a:cubicBezTo>
                    <a:cubicBezTo>
                      <a:pt x="387668" y="321838"/>
                      <a:pt x="391001" y="317742"/>
                      <a:pt x="393573" y="313075"/>
                    </a:cubicBezTo>
                    <a:cubicBezTo>
                      <a:pt x="396145" y="308408"/>
                      <a:pt x="397955" y="303074"/>
                      <a:pt x="398145" y="297454"/>
                    </a:cubicBezTo>
                    <a:cubicBezTo>
                      <a:pt x="398431" y="291834"/>
                      <a:pt x="396716" y="286215"/>
                      <a:pt x="393859" y="281643"/>
                    </a:cubicBezTo>
                    <a:cubicBezTo>
                      <a:pt x="391097" y="276975"/>
                      <a:pt x="387096" y="273261"/>
                      <a:pt x="382429" y="270689"/>
                    </a:cubicBezTo>
                    <a:cubicBezTo>
                      <a:pt x="377762" y="268117"/>
                      <a:pt x="372332" y="267069"/>
                      <a:pt x="367284" y="267355"/>
                    </a:cubicBezTo>
                    <a:cubicBezTo>
                      <a:pt x="362236" y="267736"/>
                      <a:pt x="357473" y="269165"/>
                      <a:pt x="353473" y="271641"/>
                    </a:cubicBezTo>
                    <a:cubicBezTo>
                      <a:pt x="349377" y="274023"/>
                      <a:pt x="345948" y="277452"/>
                      <a:pt x="343567" y="281452"/>
                    </a:cubicBezTo>
                    <a:cubicBezTo>
                      <a:pt x="341185" y="285453"/>
                      <a:pt x="339947" y="289834"/>
                      <a:pt x="339757" y="294216"/>
                    </a:cubicBezTo>
                    <a:cubicBezTo>
                      <a:pt x="339757" y="294216"/>
                      <a:pt x="339757" y="294882"/>
                      <a:pt x="340043" y="296025"/>
                    </a:cubicBezTo>
                    <a:cubicBezTo>
                      <a:pt x="340233" y="297168"/>
                      <a:pt x="340614" y="298883"/>
                      <a:pt x="341376" y="300693"/>
                    </a:cubicBezTo>
                    <a:cubicBezTo>
                      <a:pt x="342138" y="302598"/>
                      <a:pt x="343376" y="304693"/>
                      <a:pt x="344995" y="306503"/>
                    </a:cubicBezTo>
                    <a:cubicBezTo>
                      <a:pt x="346710" y="308408"/>
                      <a:pt x="348996" y="310027"/>
                      <a:pt x="351282" y="310884"/>
                    </a:cubicBezTo>
                    <a:cubicBezTo>
                      <a:pt x="353949" y="311932"/>
                      <a:pt x="356711" y="312123"/>
                      <a:pt x="359093" y="311837"/>
                    </a:cubicBezTo>
                    <a:cubicBezTo>
                      <a:pt x="359378" y="311837"/>
                      <a:pt x="359664" y="311837"/>
                      <a:pt x="359950" y="311742"/>
                    </a:cubicBezTo>
                    <a:cubicBezTo>
                      <a:pt x="361474" y="311456"/>
                      <a:pt x="362903" y="311075"/>
                      <a:pt x="363950" y="310503"/>
                    </a:cubicBezTo>
                    <a:cubicBezTo>
                      <a:pt x="364045" y="310503"/>
                      <a:pt x="364141" y="310408"/>
                      <a:pt x="364236" y="310313"/>
                    </a:cubicBezTo>
                    <a:cubicBezTo>
                      <a:pt x="364331" y="310313"/>
                      <a:pt x="364426" y="310218"/>
                      <a:pt x="364522" y="310122"/>
                    </a:cubicBezTo>
                    <a:cubicBezTo>
                      <a:pt x="365665" y="309456"/>
                      <a:pt x="366522" y="308694"/>
                      <a:pt x="367093" y="308122"/>
                    </a:cubicBezTo>
                    <a:cubicBezTo>
                      <a:pt x="367284" y="307836"/>
                      <a:pt x="367474" y="307646"/>
                      <a:pt x="367570" y="307455"/>
                    </a:cubicBezTo>
                    <a:cubicBezTo>
                      <a:pt x="367856" y="307170"/>
                      <a:pt x="368141" y="307074"/>
                      <a:pt x="368427" y="306789"/>
                    </a:cubicBezTo>
                    <a:cubicBezTo>
                      <a:pt x="372999" y="300883"/>
                      <a:pt x="371951" y="292406"/>
                      <a:pt x="366141" y="287834"/>
                    </a:cubicBezTo>
                    <a:cubicBezTo>
                      <a:pt x="362903" y="285357"/>
                      <a:pt x="358902" y="284691"/>
                      <a:pt x="355187" y="285357"/>
                    </a:cubicBezTo>
                    <a:cubicBezTo>
                      <a:pt x="356330" y="283929"/>
                      <a:pt x="357664" y="282690"/>
                      <a:pt x="359378" y="281643"/>
                    </a:cubicBezTo>
                    <a:cubicBezTo>
                      <a:pt x="364426" y="278499"/>
                      <a:pt x="371380" y="277642"/>
                      <a:pt x="376999" y="280595"/>
                    </a:cubicBezTo>
                    <a:cubicBezTo>
                      <a:pt x="382714" y="283452"/>
                      <a:pt x="387382" y="290215"/>
                      <a:pt x="387191" y="297168"/>
                    </a:cubicBezTo>
                    <a:cubicBezTo>
                      <a:pt x="387191" y="304312"/>
                      <a:pt x="382810" y="312027"/>
                      <a:pt x="376714" y="318409"/>
                    </a:cubicBezTo>
                    <a:cubicBezTo>
                      <a:pt x="370522" y="324886"/>
                      <a:pt x="362998" y="330411"/>
                      <a:pt x="354711" y="335078"/>
                    </a:cubicBezTo>
                    <a:cubicBezTo>
                      <a:pt x="346424" y="339745"/>
                      <a:pt x="337471" y="343555"/>
                      <a:pt x="328327" y="347270"/>
                    </a:cubicBezTo>
                    <a:cubicBezTo>
                      <a:pt x="324612" y="348699"/>
                      <a:pt x="320897" y="350127"/>
                      <a:pt x="317278" y="351556"/>
                    </a:cubicBezTo>
                    <a:lnTo>
                      <a:pt x="271177" y="308694"/>
                    </a:lnTo>
                    <a:cubicBezTo>
                      <a:pt x="277654" y="300407"/>
                      <a:pt x="277178" y="288501"/>
                      <a:pt x="269558" y="280881"/>
                    </a:cubicBezTo>
                    <a:cubicBezTo>
                      <a:pt x="269462" y="280785"/>
                      <a:pt x="264985" y="277642"/>
                      <a:pt x="258604" y="273451"/>
                    </a:cubicBezTo>
                    <a:cubicBezTo>
                      <a:pt x="272891" y="277261"/>
                      <a:pt x="288036" y="280690"/>
                      <a:pt x="294227" y="280690"/>
                    </a:cubicBezTo>
                    <a:cubicBezTo>
                      <a:pt x="308515" y="280690"/>
                      <a:pt x="320135" y="269641"/>
                      <a:pt x="321374" y="255639"/>
                    </a:cubicBezTo>
                    <a:lnTo>
                      <a:pt x="361760" y="255639"/>
                    </a:lnTo>
                    <a:cubicBezTo>
                      <a:pt x="360902" y="256020"/>
                      <a:pt x="359950" y="256401"/>
                      <a:pt x="359093" y="256782"/>
                    </a:cubicBezTo>
                    <a:cubicBezTo>
                      <a:pt x="353187" y="260021"/>
                      <a:pt x="349663" y="263545"/>
                      <a:pt x="347281" y="266117"/>
                    </a:cubicBezTo>
                    <a:cubicBezTo>
                      <a:pt x="344900" y="268689"/>
                      <a:pt x="343662" y="270403"/>
                      <a:pt x="342900" y="271451"/>
                    </a:cubicBezTo>
                    <a:cubicBezTo>
                      <a:pt x="342138" y="272499"/>
                      <a:pt x="341947" y="272784"/>
                      <a:pt x="341947" y="272784"/>
                    </a:cubicBezTo>
                    <a:cubicBezTo>
                      <a:pt x="341947" y="272784"/>
                      <a:pt x="342233" y="272499"/>
                      <a:pt x="343091" y="271641"/>
                    </a:cubicBezTo>
                    <a:cubicBezTo>
                      <a:pt x="343948" y="270784"/>
                      <a:pt x="345376" y="269165"/>
                      <a:pt x="347948" y="266879"/>
                    </a:cubicBezTo>
                    <a:cubicBezTo>
                      <a:pt x="350520" y="264593"/>
                      <a:pt x="354139" y="261450"/>
                      <a:pt x="359950" y="258687"/>
                    </a:cubicBezTo>
                    <a:cubicBezTo>
                      <a:pt x="362807" y="257449"/>
                      <a:pt x="366141" y="256211"/>
                      <a:pt x="370046" y="255544"/>
                    </a:cubicBezTo>
                    <a:lnTo>
                      <a:pt x="379857" y="255544"/>
                    </a:lnTo>
                    <a:cubicBezTo>
                      <a:pt x="381191" y="255735"/>
                      <a:pt x="382524" y="255735"/>
                      <a:pt x="383953" y="256116"/>
                    </a:cubicBezTo>
                    <a:cubicBezTo>
                      <a:pt x="388906" y="257259"/>
                      <a:pt x="394049" y="259830"/>
                      <a:pt x="398812" y="263640"/>
                    </a:cubicBezTo>
                    <a:cubicBezTo>
                      <a:pt x="403574" y="267546"/>
                      <a:pt x="407956" y="272880"/>
                      <a:pt x="410908" y="279642"/>
                    </a:cubicBezTo>
                    <a:cubicBezTo>
                      <a:pt x="413766" y="286405"/>
                      <a:pt x="415099" y="294501"/>
                      <a:pt x="413290" y="302979"/>
                    </a:cubicBezTo>
                    <a:cubicBezTo>
                      <a:pt x="411480" y="311265"/>
                      <a:pt x="406622" y="319838"/>
                      <a:pt x="399860" y="327553"/>
                    </a:cubicBezTo>
                    <a:cubicBezTo>
                      <a:pt x="386239" y="343174"/>
                      <a:pt x="364522" y="355271"/>
                      <a:pt x="339852" y="368415"/>
                    </a:cubicBezTo>
                    <a:cubicBezTo>
                      <a:pt x="327374" y="374797"/>
                      <a:pt x="313754" y="380988"/>
                      <a:pt x="299371" y="388037"/>
                    </a:cubicBezTo>
                    <a:cubicBezTo>
                      <a:pt x="292132" y="391561"/>
                      <a:pt x="284797" y="395276"/>
                      <a:pt x="277273" y="399467"/>
                    </a:cubicBezTo>
                    <a:cubicBezTo>
                      <a:pt x="269748" y="403658"/>
                      <a:pt x="262128" y="408516"/>
                      <a:pt x="255080" y="414897"/>
                    </a:cubicBezTo>
                    <a:cubicBezTo>
                      <a:pt x="244983" y="423946"/>
                      <a:pt x="237363" y="436233"/>
                      <a:pt x="234791" y="449949"/>
                    </a:cubicBezTo>
                    <a:cubicBezTo>
                      <a:pt x="233458" y="456807"/>
                      <a:pt x="233458" y="463951"/>
                      <a:pt x="235077" y="471000"/>
                    </a:cubicBezTo>
                    <a:cubicBezTo>
                      <a:pt x="236220" y="476048"/>
                      <a:pt x="238220" y="481001"/>
                      <a:pt x="240983" y="485478"/>
                    </a:cubicBezTo>
                    <a:lnTo>
                      <a:pt x="183166"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 name="Google Shape;2003;p48"/>
              <p:cNvSpPr/>
              <p:nvPr/>
            </p:nvSpPr>
            <p:spPr>
              <a:xfrm>
                <a:off x="469488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 name="Google Shape;2004;p48"/>
              <p:cNvSpPr/>
              <p:nvPr/>
            </p:nvSpPr>
            <p:spPr>
              <a:xfrm>
                <a:off x="4381500"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8" name="Google Shape;2005;p48"/>
            <p:cNvGrpSpPr/>
            <p:nvPr/>
          </p:nvGrpSpPr>
          <p:grpSpPr>
            <a:xfrm>
              <a:off x="4810029" y="3138487"/>
              <a:ext cx="429863" cy="578738"/>
              <a:chOff x="4810029" y="3138487"/>
              <a:chExt cx="429863" cy="578738"/>
            </a:xfrm>
          </p:grpSpPr>
          <p:sp>
            <p:nvSpPr>
              <p:cNvPr id="128" name="Google Shape;2006;p48"/>
              <p:cNvSpPr/>
              <p:nvPr/>
            </p:nvSpPr>
            <p:spPr>
              <a:xfrm>
                <a:off x="48102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3" y="59722"/>
                      <a:pt x="58865"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8" y="119634"/>
                      <a:pt x="75057" y="117443"/>
                      <a:pt x="74867"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07;p48"/>
              <p:cNvSpPr/>
              <p:nvPr/>
            </p:nvSpPr>
            <p:spPr>
              <a:xfrm>
                <a:off x="48100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08;p48"/>
              <p:cNvSpPr/>
              <p:nvPr/>
            </p:nvSpPr>
            <p:spPr>
              <a:xfrm>
                <a:off x="512332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09;p48"/>
              <p:cNvSpPr/>
              <p:nvPr/>
            </p:nvSpPr>
            <p:spPr>
              <a:xfrm>
                <a:off x="4811268" y="3210126"/>
                <a:ext cx="428624" cy="507099"/>
              </a:xfrm>
              <a:custGeom>
                <a:avLst/>
                <a:gdLst/>
                <a:ahLst/>
                <a:cxnLst/>
                <a:rect l="l" t="t" r="r" b="b"/>
                <a:pathLst>
                  <a:path w="428624" h="507099" extrusionOk="0">
                    <a:moveTo>
                      <a:pt x="427482" y="485763"/>
                    </a:moveTo>
                    <a:lnTo>
                      <a:pt x="387096" y="485763"/>
                    </a:lnTo>
                    <a:cubicBezTo>
                      <a:pt x="389191"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2"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4"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4" y="411278"/>
                      <a:pt x="392716" y="410135"/>
                    </a:cubicBezTo>
                    <a:cubicBezTo>
                      <a:pt x="389858" y="407944"/>
                      <a:pt x="386715" y="403753"/>
                      <a:pt x="386239" y="399753"/>
                    </a:cubicBezTo>
                    <a:cubicBezTo>
                      <a:pt x="386144" y="398895"/>
                      <a:pt x="385953" y="397562"/>
                      <a:pt x="386239" y="395752"/>
                    </a:cubicBezTo>
                    <a:cubicBezTo>
                      <a:pt x="386524" y="393942"/>
                      <a:pt x="387382" y="391752"/>
                      <a:pt x="389001" y="389561"/>
                    </a:cubicBezTo>
                    <a:cubicBezTo>
                      <a:pt x="390620" y="387370"/>
                      <a:pt x="393002" y="385370"/>
                      <a:pt x="395954" y="384227"/>
                    </a:cubicBezTo>
                    <a:cubicBezTo>
                      <a:pt x="399002" y="383084"/>
                      <a:pt x="402812" y="382893"/>
                      <a:pt x="406527" y="383751"/>
                    </a:cubicBezTo>
                    <a:cubicBezTo>
                      <a:pt x="413194"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2" y="479382"/>
                      <a:pt x="317849" y="475191"/>
                      <a:pt x="317754" y="471381"/>
                    </a:cubicBezTo>
                    <a:cubicBezTo>
                      <a:pt x="317754" y="467475"/>
                      <a:pt x="317087" y="463856"/>
                      <a:pt x="315944" y="460617"/>
                    </a:cubicBezTo>
                    <a:cubicBezTo>
                      <a:pt x="313753"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0" y="469476"/>
                      <a:pt x="295084" y="475286"/>
                    </a:cubicBezTo>
                    <a:cubicBezTo>
                      <a:pt x="294608" y="476524"/>
                      <a:pt x="293751" y="478429"/>
                      <a:pt x="292036"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6" y="361557"/>
                      <a:pt x="373761" y="358224"/>
                      <a:pt x="379000" y="354699"/>
                    </a:cubicBezTo>
                    <a:cubicBezTo>
                      <a:pt x="389382" y="347746"/>
                      <a:pt x="398716" y="340317"/>
                      <a:pt x="405860" y="331744"/>
                    </a:cubicBezTo>
                    <a:cubicBezTo>
                      <a:pt x="413004" y="323267"/>
                      <a:pt x="418148"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8" y="193060"/>
                      <a:pt x="413004" y="183821"/>
                      <a:pt x="405860" y="175344"/>
                    </a:cubicBezTo>
                    <a:cubicBezTo>
                      <a:pt x="398716" y="166771"/>
                      <a:pt x="389382" y="159342"/>
                      <a:pt x="379000" y="152388"/>
                    </a:cubicBezTo>
                    <a:cubicBezTo>
                      <a:pt x="373761" y="148864"/>
                      <a:pt x="368236"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6" y="26468"/>
                    </a:cubicBezTo>
                    <a:cubicBezTo>
                      <a:pt x="293751" y="28563"/>
                      <a:pt x="294608" y="30564"/>
                      <a:pt x="295084"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1" y="64187"/>
                      <a:pt x="305753" y="61044"/>
                    </a:cubicBezTo>
                    <a:cubicBezTo>
                      <a:pt x="309848" y="57996"/>
                      <a:pt x="313753" y="53043"/>
                      <a:pt x="315944" y="46470"/>
                    </a:cubicBezTo>
                    <a:cubicBezTo>
                      <a:pt x="317087" y="43232"/>
                      <a:pt x="317754" y="39612"/>
                      <a:pt x="317754" y="35707"/>
                    </a:cubicBezTo>
                    <a:cubicBezTo>
                      <a:pt x="317754" y="31802"/>
                      <a:pt x="317182"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4"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2"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5" y="249543"/>
                      <a:pt x="361188" y="248305"/>
                    </a:cubicBezTo>
                    <a:cubicBezTo>
                      <a:pt x="355378" y="245543"/>
                      <a:pt x="351758" y="242400"/>
                      <a:pt x="349186"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5" y="226302"/>
                    </a:cubicBezTo>
                    <a:cubicBezTo>
                      <a:pt x="289274" y="226302"/>
                      <a:pt x="274034" y="229731"/>
                      <a:pt x="259747" y="233541"/>
                    </a:cubicBezTo>
                    <a:cubicBezTo>
                      <a:pt x="266128" y="229350"/>
                      <a:pt x="270605" y="226207"/>
                      <a:pt x="270796" y="226112"/>
                    </a:cubicBezTo>
                    <a:cubicBezTo>
                      <a:pt x="278416" y="218492"/>
                      <a:pt x="278892" y="206586"/>
                      <a:pt x="272415" y="198299"/>
                    </a:cubicBezTo>
                    <a:lnTo>
                      <a:pt x="318516" y="155436"/>
                    </a:lnTo>
                    <a:cubicBezTo>
                      <a:pt x="322231" y="156865"/>
                      <a:pt x="325945" y="158294"/>
                      <a:pt x="329565" y="159723"/>
                    </a:cubicBezTo>
                    <a:cubicBezTo>
                      <a:pt x="338709" y="163342"/>
                      <a:pt x="347663" y="167247"/>
                      <a:pt x="355949" y="171915"/>
                    </a:cubicBezTo>
                    <a:cubicBezTo>
                      <a:pt x="364236" y="176582"/>
                      <a:pt x="371761" y="182106"/>
                      <a:pt x="377952" y="188583"/>
                    </a:cubicBezTo>
                    <a:cubicBezTo>
                      <a:pt x="384048" y="194965"/>
                      <a:pt x="388429" y="202680"/>
                      <a:pt x="388429"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2"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69"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0" y="142292"/>
                    </a:cubicBezTo>
                    <a:cubicBezTo>
                      <a:pt x="295942" y="138958"/>
                      <a:pt x="287369" y="134958"/>
                      <a:pt x="279178" y="130576"/>
                    </a:cubicBezTo>
                    <a:cubicBezTo>
                      <a:pt x="262890" y="121718"/>
                      <a:pt x="248126" y="111336"/>
                      <a:pt x="236887" y="99715"/>
                    </a:cubicBezTo>
                    <a:cubicBezTo>
                      <a:pt x="225647" y="88190"/>
                      <a:pt x="218503" y="74855"/>
                      <a:pt x="216217" y="62758"/>
                    </a:cubicBezTo>
                    <a:cubicBezTo>
                      <a:pt x="216217" y="62568"/>
                      <a:pt x="216217" y="62377"/>
                      <a:pt x="216217" y="62187"/>
                    </a:cubicBezTo>
                    <a:lnTo>
                      <a:pt x="216217" y="54948"/>
                    </a:lnTo>
                    <a:cubicBezTo>
                      <a:pt x="222599" y="53805"/>
                      <a:pt x="227457" y="48375"/>
                      <a:pt x="227457" y="41708"/>
                    </a:cubicBezTo>
                    <a:cubicBezTo>
                      <a:pt x="227457" y="34183"/>
                      <a:pt x="221361" y="28087"/>
                      <a:pt x="213836" y="28087"/>
                    </a:cubicBezTo>
                    <a:cubicBezTo>
                      <a:pt x="206311" y="28087"/>
                      <a:pt x="200215" y="34183"/>
                      <a:pt x="200215" y="41708"/>
                    </a:cubicBezTo>
                    <a:cubicBezTo>
                      <a:pt x="200215"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2"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1" y="235256"/>
                    </a:cubicBezTo>
                    <a:cubicBezTo>
                      <a:pt x="77057" y="232875"/>
                      <a:pt x="80486" y="229446"/>
                      <a:pt x="82867"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4"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6" y="176487"/>
                      <a:pt x="71723" y="171819"/>
                    </a:cubicBezTo>
                    <a:cubicBezTo>
                      <a:pt x="80010" y="167152"/>
                      <a:pt x="88963" y="163342"/>
                      <a:pt x="98107" y="159627"/>
                    </a:cubicBezTo>
                    <a:cubicBezTo>
                      <a:pt x="101822" y="158199"/>
                      <a:pt x="105537" y="156770"/>
                      <a:pt x="109156" y="155341"/>
                    </a:cubicBezTo>
                    <a:lnTo>
                      <a:pt x="155257" y="198204"/>
                    </a:lnTo>
                    <a:cubicBezTo>
                      <a:pt x="152400" y="201918"/>
                      <a:pt x="150686" y="206395"/>
                      <a:pt x="150686" y="211158"/>
                    </a:cubicBezTo>
                    <a:cubicBezTo>
                      <a:pt x="150686" y="216777"/>
                      <a:pt x="152876" y="222016"/>
                      <a:pt x="156877" y="226017"/>
                    </a:cubicBezTo>
                    <a:cubicBezTo>
                      <a:pt x="158591" y="227731"/>
                      <a:pt x="162115" y="230303"/>
                      <a:pt x="166402" y="233065"/>
                    </a:cubicBezTo>
                    <a:cubicBezTo>
                      <a:pt x="152590" y="229350"/>
                      <a:pt x="138208" y="226207"/>
                      <a:pt x="132112" y="226207"/>
                    </a:cubicBezTo>
                    <a:cubicBezTo>
                      <a:pt x="117824" y="226207"/>
                      <a:pt x="106204" y="237256"/>
                      <a:pt x="104965"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59" y="92000"/>
                    </a:cubicBezTo>
                    <a:cubicBezTo>
                      <a:pt x="181356" y="82951"/>
                      <a:pt x="188976" y="70664"/>
                      <a:pt x="191548" y="56948"/>
                    </a:cubicBezTo>
                    <a:cubicBezTo>
                      <a:pt x="192881" y="50090"/>
                      <a:pt x="192881" y="42946"/>
                      <a:pt x="191262" y="35898"/>
                    </a:cubicBezTo>
                    <a:cubicBezTo>
                      <a:pt x="189643" y="28849"/>
                      <a:pt x="186499" y="22277"/>
                      <a:pt x="181927"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7" y="21896"/>
                      <a:pt x="143827" y="20181"/>
                    </a:cubicBezTo>
                    <a:cubicBezTo>
                      <a:pt x="147638" y="18467"/>
                      <a:pt x="152400" y="17610"/>
                      <a:pt x="157163" y="18276"/>
                    </a:cubicBezTo>
                    <a:cubicBezTo>
                      <a:pt x="162115" y="19038"/>
                      <a:pt x="167259" y="21610"/>
                      <a:pt x="171640"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0"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1"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1"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8" y="395657"/>
                    </a:cubicBezTo>
                    <a:cubicBezTo>
                      <a:pt x="41624" y="397467"/>
                      <a:pt x="41529" y="398800"/>
                      <a:pt x="41338" y="399657"/>
                    </a:cubicBezTo>
                    <a:cubicBezTo>
                      <a:pt x="40862" y="403658"/>
                      <a:pt x="37719" y="407849"/>
                      <a:pt x="34861" y="410040"/>
                    </a:cubicBezTo>
                    <a:cubicBezTo>
                      <a:pt x="33433" y="411183"/>
                      <a:pt x="32004" y="412135"/>
                      <a:pt x="30861" y="412897"/>
                    </a:cubicBezTo>
                    <a:cubicBezTo>
                      <a:pt x="29718" y="413659"/>
                      <a:pt x="28765" y="414421"/>
                      <a:pt x="28575" y="415469"/>
                    </a:cubicBezTo>
                    <a:cubicBezTo>
                      <a:pt x="28384" y="416421"/>
                      <a:pt x="28956" y="417564"/>
                      <a:pt x="30575" y="418517"/>
                    </a:cubicBezTo>
                    <a:cubicBezTo>
                      <a:pt x="32194" y="419469"/>
                      <a:pt x="34861"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1" y="388323"/>
                      <a:pt x="51625" y="384322"/>
                      <a:pt x="48196" y="380893"/>
                    </a:cubicBezTo>
                    <a:cubicBezTo>
                      <a:pt x="44767"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0" y="421184"/>
                      <a:pt x="381" y="421660"/>
                    </a:cubicBezTo>
                    <a:cubicBezTo>
                      <a:pt x="2286" y="427470"/>
                      <a:pt x="5144" y="432709"/>
                      <a:pt x="8096" y="437472"/>
                    </a:cubicBezTo>
                    <a:cubicBezTo>
                      <a:pt x="11049" y="442234"/>
                      <a:pt x="14097" y="446711"/>
                      <a:pt x="17050" y="450997"/>
                    </a:cubicBezTo>
                    <a:cubicBezTo>
                      <a:pt x="23050" y="459570"/>
                      <a:pt x="28765"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0" y="249258"/>
                    </a:cubicBezTo>
                    <a:cubicBezTo>
                      <a:pt x="251650" y="242495"/>
                      <a:pt x="285559" y="233446"/>
                      <a:pt x="295084" y="233446"/>
                    </a:cubicBezTo>
                    <a:close/>
                    <a:moveTo>
                      <a:pt x="157639" y="312313"/>
                    </a:moveTo>
                    <a:cubicBezTo>
                      <a:pt x="161353" y="315266"/>
                      <a:pt x="165925" y="316980"/>
                      <a:pt x="170783" y="316980"/>
                    </a:cubicBezTo>
                    <a:cubicBezTo>
                      <a:pt x="176403" y="316980"/>
                      <a:pt x="181642" y="314790"/>
                      <a:pt x="185642" y="310789"/>
                    </a:cubicBezTo>
                    <a:cubicBezTo>
                      <a:pt x="187357" y="309075"/>
                      <a:pt x="189928"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7"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4" y="266212"/>
                      <a:pt x="202120"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6" y="335554"/>
                    </a:moveTo>
                    <a:cubicBezTo>
                      <a:pt x="192976" y="326029"/>
                      <a:pt x="202025" y="292025"/>
                      <a:pt x="208788" y="272975"/>
                    </a:cubicBezTo>
                    <a:cubicBezTo>
                      <a:pt x="210788" y="268974"/>
                      <a:pt x="212217" y="265926"/>
                      <a:pt x="213169"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2" y="361462"/>
                      <a:pt x="240601" y="349842"/>
                      <a:pt x="240601" y="335554"/>
                    </a:cubicBezTo>
                    <a:cubicBezTo>
                      <a:pt x="240601" y="329363"/>
                      <a:pt x="237172" y="314123"/>
                      <a:pt x="233363" y="299835"/>
                    </a:cubicBezTo>
                    <a:cubicBezTo>
                      <a:pt x="237458" y="306217"/>
                      <a:pt x="240601" y="310694"/>
                      <a:pt x="240792" y="310884"/>
                    </a:cubicBezTo>
                    <a:cubicBezTo>
                      <a:pt x="244792" y="314885"/>
                      <a:pt x="250031" y="317076"/>
                      <a:pt x="255651" y="317076"/>
                    </a:cubicBezTo>
                    <a:cubicBezTo>
                      <a:pt x="260509" y="317076"/>
                      <a:pt x="264986" y="315361"/>
                      <a:pt x="268795" y="312408"/>
                    </a:cubicBezTo>
                    <a:lnTo>
                      <a:pt x="313372" y="353747"/>
                    </a:lnTo>
                    <a:cubicBezTo>
                      <a:pt x="309563" y="355271"/>
                      <a:pt x="305753" y="356795"/>
                      <a:pt x="301942"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4" y="266117"/>
                      <a:pt x="221361" y="262974"/>
                      <a:pt x="220218" y="260592"/>
                    </a:cubicBezTo>
                    <a:cubicBezTo>
                      <a:pt x="222599" y="261735"/>
                      <a:pt x="225742"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2" y="244019"/>
                      <a:pt x="222599" y="245352"/>
                      <a:pt x="220218" y="246495"/>
                    </a:cubicBezTo>
                    <a:cubicBezTo>
                      <a:pt x="221361" y="244114"/>
                      <a:pt x="222694"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3" y="81046"/>
                      <a:pt x="224599" y="92190"/>
                      <a:pt x="233553" y="102192"/>
                    </a:cubicBezTo>
                    <a:cubicBezTo>
                      <a:pt x="239077" y="108478"/>
                      <a:pt x="245554" y="114384"/>
                      <a:pt x="252603" y="120003"/>
                    </a:cubicBezTo>
                    <a:cubicBezTo>
                      <a:pt x="259651" y="125623"/>
                      <a:pt x="267367" y="130862"/>
                      <a:pt x="275653"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1"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69" y="151341"/>
                    </a:moveTo>
                    <a:cubicBezTo>
                      <a:pt x="224314" y="151341"/>
                      <a:pt x="233363" y="160389"/>
                      <a:pt x="233363" y="171534"/>
                    </a:cubicBezTo>
                    <a:cubicBezTo>
                      <a:pt x="233363" y="181059"/>
                      <a:pt x="224314" y="214968"/>
                      <a:pt x="217551" y="234018"/>
                    </a:cubicBezTo>
                    <a:cubicBezTo>
                      <a:pt x="215741" y="237542"/>
                      <a:pt x="214313" y="240876"/>
                      <a:pt x="213169" y="243828"/>
                    </a:cubicBezTo>
                    <a:cubicBezTo>
                      <a:pt x="212122" y="240876"/>
                      <a:pt x="210598" y="237542"/>
                      <a:pt x="208788" y="234018"/>
                    </a:cubicBezTo>
                    <a:cubicBezTo>
                      <a:pt x="202025" y="214968"/>
                      <a:pt x="192976" y="181059"/>
                      <a:pt x="192976" y="171534"/>
                    </a:cubicBezTo>
                    <a:cubicBezTo>
                      <a:pt x="192976" y="160389"/>
                      <a:pt x="202025" y="151341"/>
                      <a:pt x="213169"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4" y="114384"/>
                      <a:pt x="187261"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6" y="198680"/>
                      <a:pt x="180403" y="201347"/>
                    </a:cubicBezTo>
                    <a:cubicBezTo>
                      <a:pt x="184690" y="205633"/>
                      <a:pt x="195358" y="223635"/>
                      <a:pt x="202025" y="236875"/>
                    </a:cubicBezTo>
                    <a:cubicBezTo>
                      <a:pt x="203549" y="240971"/>
                      <a:pt x="204883" y="244114"/>
                      <a:pt x="206026" y="246495"/>
                    </a:cubicBezTo>
                    <a:cubicBezTo>
                      <a:pt x="203644"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2" y="381179"/>
                      <a:pt x="97822" y="374988"/>
                      <a:pt x="85344" y="368606"/>
                    </a:cubicBezTo>
                    <a:cubicBezTo>
                      <a:pt x="60769" y="355461"/>
                      <a:pt x="39052" y="343365"/>
                      <a:pt x="25336"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5"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19"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5" y="266307"/>
                    </a:cubicBezTo>
                    <a:cubicBezTo>
                      <a:pt x="75533" y="263831"/>
                      <a:pt x="72104" y="260307"/>
                      <a:pt x="66103" y="256973"/>
                    </a:cubicBezTo>
                    <a:cubicBezTo>
                      <a:pt x="65342" y="256592"/>
                      <a:pt x="64389" y="256211"/>
                      <a:pt x="63436" y="255830"/>
                    </a:cubicBezTo>
                    <a:lnTo>
                      <a:pt x="103822" y="255830"/>
                    </a:lnTo>
                    <a:cubicBezTo>
                      <a:pt x="105061" y="269832"/>
                      <a:pt x="116681" y="280881"/>
                      <a:pt x="130969" y="280881"/>
                    </a:cubicBezTo>
                    <a:cubicBezTo>
                      <a:pt x="136969" y="280881"/>
                      <a:pt x="151352" y="277642"/>
                      <a:pt x="165259" y="274023"/>
                    </a:cubicBezTo>
                    <a:cubicBezTo>
                      <a:pt x="160972" y="276785"/>
                      <a:pt x="157448" y="279357"/>
                      <a:pt x="155734" y="281071"/>
                    </a:cubicBezTo>
                    <a:cubicBezTo>
                      <a:pt x="151733" y="285072"/>
                      <a:pt x="149542" y="290310"/>
                      <a:pt x="149542" y="295930"/>
                    </a:cubicBezTo>
                    <a:cubicBezTo>
                      <a:pt x="149542" y="300693"/>
                      <a:pt x="151162" y="305169"/>
                      <a:pt x="154115" y="308789"/>
                    </a:cubicBezTo>
                    <a:lnTo>
                      <a:pt x="108013" y="351651"/>
                    </a:lnTo>
                    <a:cubicBezTo>
                      <a:pt x="104299" y="350223"/>
                      <a:pt x="100584" y="348794"/>
                      <a:pt x="96965" y="347365"/>
                    </a:cubicBezTo>
                    <a:cubicBezTo>
                      <a:pt x="87820" y="343746"/>
                      <a:pt x="78867" y="339840"/>
                      <a:pt x="70580" y="335173"/>
                    </a:cubicBezTo>
                    <a:cubicBezTo>
                      <a:pt x="62294" y="330506"/>
                      <a:pt x="54769" y="324981"/>
                      <a:pt x="48577" y="318504"/>
                    </a:cubicBezTo>
                    <a:cubicBezTo>
                      <a:pt x="42481" y="312123"/>
                      <a:pt x="38100" y="304407"/>
                      <a:pt x="38100" y="297264"/>
                    </a:cubicBezTo>
                    <a:cubicBezTo>
                      <a:pt x="38005" y="290310"/>
                      <a:pt x="42577" y="283548"/>
                      <a:pt x="48292" y="280690"/>
                    </a:cubicBezTo>
                    <a:cubicBezTo>
                      <a:pt x="53911" y="277642"/>
                      <a:pt x="60865" y="278595"/>
                      <a:pt x="65913" y="281738"/>
                    </a:cubicBezTo>
                    <a:cubicBezTo>
                      <a:pt x="67627"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6" y="309551"/>
                      <a:pt x="60769" y="310218"/>
                    </a:cubicBezTo>
                    <a:cubicBezTo>
                      <a:pt x="60865" y="310218"/>
                      <a:pt x="60960" y="310313"/>
                      <a:pt x="61055" y="310408"/>
                    </a:cubicBezTo>
                    <a:cubicBezTo>
                      <a:pt x="61150" y="310408"/>
                      <a:pt x="61246" y="310503"/>
                      <a:pt x="61341" y="310599"/>
                    </a:cubicBezTo>
                    <a:cubicBezTo>
                      <a:pt x="62389" y="311170"/>
                      <a:pt x="63817" y="311551"/>
                      <a:pt x="65342" y="311837"/>
                    </a:cubicBezTo>
                    <a:cubicBezTo>
                      <a:pt x="65627" y="311837"/>
                      <a:pt x="65913" y="311932"/>
                      <a:pt x="66199" y="311932"/>
                    </a:cubicBezTo>
                    <a:cubicBezTo>
                      <a:pt x="68675" y="312218"/>
                      <a:pt x="71342" y="311932"/>
                      <a:pt x="74009" y="310980"/>
                    </a:cubicBezTo>
                    <a:cubicBezTo>
                      <a:pt x="76390" y="310122"/>
                      <a:pt x="78581" y="308598"/>
                      <a:pt x="80296" y="306598"/>
                    </a:cubicBezTo>
                    <a:cubicBezTo>
                      <a:pt x="82010" y="304788"/>
                      <a:pt x="83153" y="302693"/>
                      <a:pt x="83915" y="300788"/>
                    </a:cubicBezTo>
                    <a:cubicBezTo>
                      <a:pt x="84677" y="298883"/>
                      <a:pt x="85058" y="297264"/>
                      <a:pt x="85249" y="296121"/>
                    </a:cubicBezTo>
                    <a:cubicBezTo>
                      <a:pt x="85439" y="294978"/>
                      <a:pt x="85534" y="294311"/>
                      <a:pt x="85534" y="294311"/>
                    </a:cubicBezTo>
                    <a:cubicBezTo>
                      <a:pt x="85344" y="289929"/>
                      <a:pt x="84106" y="285548"/>
                      <a:pt x="81724"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2"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4" y="452045"/>
                    </a:cubicBezTo>
                    <a:lnTo>
                      <a:pt x="215074" y="444806"/>
                    </a:lnTo>
                    <a:cubicBezTo>
                      <a:pt x="215074" y="444806"/>
                      <a:pt x="215074" y="444425"/>
                      <a:pt x="215074"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1"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2"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3" y="311837"/>
                      <a:pt x="359759" y="311837"/>
                      <a:pt x="360045" y="311742"/>
                    </a:cubicBezTo>
                    <a:cubicBezTo>
                      <a:pt x="361569" y="311456"/>
                      <a:pt x="362998" y="311075"/>
                      <a:pt x="364045"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6" y="307074"/>
                      <a:pt x="368522" y="306789"/>
                    </a:cubicBezTo>
                    <a:cubicBezTo>
                      <a:pt x="373094" y="300883"/>
                      <a:pt x="372046" y="292406"/>
                      <a:pt x="366236" y="287834"/>
                    </a:cubicBezTo>
                    <a:cubicBezTo>
                      <a:pt x="362998" y="285357"/>
                      <a:pt x="358997" y="284691"/>
                      <a:pt x="355282" y="285357"/>
                    </a:cubicBezTo>
                    <a:cubicBezTo>
                      <a:pt x="356425" y="283929"/>
                      <a:pt x="357759" y="282690"/>
                      <a:pt x="359473" y="281643"/>
                    </a:cubicBezTo>
                    <a:cubicBezTo>
                      <a:pt x="364522" y="278499"/>
                      <a:pt x="371475" y="277642"/>
                      <a:pt x="377095" y="280595"/>
                    </a:cubicBezTo>
                    <a:cubicBezTo>
                      <a:pt x="382810" y="283452"/>
                      <a:pt x="387477" y="290215"/>
                      <a:pt x="387286" y="297168"/>
                    </a:cubicBezTo>
                    <a:cubicBezTo>
                      <a:pt x="387286" y="304312"/>
                      <a:pt x="382905" y="312027"/>
                      <a:pt x="376809" y="318409"/>
                    </a:cubicBezTo>
                    <a:cubicBezTo>
                      <a:pt x="370618" y="324886"/>
                      <a:pt x="363093" y="330411"/>
                      <a:pt x="354806" y="335078"/>
                    </a:cubicBezTo>
                    <a:cubicBezTo>
                      <a:pt x="346519" y="339745"/>
                      <a:pt x="337566" y="343555"/>
                      <a:pt x="328422" y="347270"/>
                    </a:cubicBezTo>
                    <a:cubicBezTo>
                      <a:pt x="324707" y="348699"/>
                      <a:pt x="320992" y="350127"/>
                      <a:pt x="317373" y="351556"/>
                    </a:cubicBezTo>
                    <a:lnTo>
                      <a:pt x="271272" y="308694"/>
                    </a:lnTo>
                    <a:cubicBezTo>
                      <a:pt x="277749" y="300407"/>
                      <a:pt x="277273" y="288501"/>
                      <a:pt x="269653" y="280881"/>
                    </a:cubicBezTo>
                    <a:cubicBezTo>
                      <a:pt x="269557" y="280785"/>
                      <a:pt x="265081" y="277642"/>
                      <a:pt x="258699" y="273451"/>
                    </a:cubicBezTo>
                    <a:cubicBezTo>
                      <a:pt x="272986" y="277261"/>
                      <a:pt x="288131" y="280690"/>
                      <a:pt x="294322" y="280690"/>
                    </a:cubicBezTo>
                    <a:cubicBezTo>
                      <a:pt x="308610" y="280690"/>
                      <a:pt x="320230" y="269641"/>
                      <a:pt x="321469" y="255639"/>
                    </a:cubicBezTo>
                    <a:lnTo>
                      <a:pt x="361855" y="255639"/>
                    </a:lnTo>
                    <a:cubicBezTo>
                      <a:pt x="360998" y="256020"/>
                      <a:pt x="360045" y="256401"/>
                      <a:pt x="359188" y="256782"/>
                    </a:cubicBezTo>
                    <a:cubicBezTo>
                      <a:pt x="353282" y="260021"/>
                      <a:pt x="349758" y="263545"/>
                      <a:pt x="347377" y="266117"/>
                    </a:cubicBezTo>
                    <a:cubicBezTo>
                      <a:pt x="344995" y="268689"/>
                      <a:pt x="343757" y="270403"/>
                      <a:pt x="342995" y="271451"/>
                    </a:cubicBezTo>
                    <a:cubicBezTo>
                      <a:pt x="342233" y="272499"/>
                      <a:pt x="342043" y="272784"/>
                      <a:pt x="342043" y="272784"/>
                    </a:cubicBezTo>
                    <a:cubicBezTo>
                      <a:pt x="342043" y="272784"/>
                      <a:pt x="342328" y="272499"/>
                      <a:pt x="343186" y="271641"/>
                    </a:cubicBezTo>
                    <a:cubicBezTo>
                      <a:pt x="344043" y="270784"/>
                      <a:pt x="345472" y="269165"/>
                      <a:pt x="348044" y="266879"/>
                    </a:cubicBezTo>
                    <a:cubicBezTo>
                      <a:pt x="350615" y="264593"/>
                      <a:pt x="354235" y="261450"/>
                      <a:pt x="360045" y="258687"/>
                    </a:cubicBezTo>
                    <a:cubicBezTo>
                      <a:pt x="362903" y="257449"/>
                      <a:pt x="366236" y="256211"/>
                      <a:pt x="370141" y="255544"/>
                    </a:cubicBezTo>
                    <a:lnTo>
                      <a:pt x="379952" y="255544"/>
                    </a:lnTo>
                    <a:cubicBezTo>
                      <a:pt x="381286" y="255735"/>
                      <a:pt x="382619" y="255735"/>
                      <a:pt x="384048" y="256116"/>
                    </a:cubicBezTo>
                    <a:cubicBezTo>
                      <a:pt x="389001" y="257259"/>
                      <a:pt x="394144" y="259830"/>
                      <a:pt x="398907" y="263640"/>
                    </a:cubicBezTo>
                    <a:cubicBezTo>
                      <a:pt x="403669"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69"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6" y="449949"/>
                    </a:cubicBezTo>
                    <a:cubicBezTo>
                      <a:pt x="233553" y="456807"/>
                      <a:pt x="233553" y="463951"/>
                      <a:pt x="235172" y="471000"/>
                    </a:cubicBezTo>
                    <a:cubicBezTo>
                      <a:pt x="236315" y="476048"/>
                      <a:pt x="238315"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10;p48"/>
              <p:cNvSpPr/>
              <p:nvPr/>
            </p:nvSpPr>
            <p:spPr>
              <a:xfrm>
                <a:off x="512351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2011;p48"/>
              <p:cNvSpPr/>
              <p:nvPr/>
            </p:nvSpPr>
            <p:spPr>
              <a:xfrm>
                <a:off x="481012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9" name="Google Shape;2012;p48"/>
            <p:cNvGrpSpPr/>
            <p:nvPr/>
          </p:nvGrpSpPr>
          <p:grpSpPr>
            <a:xfrm>
              <a:off x="5238654" y="3138487"/>
              <a:ext cx="429863" cy="578738"/>
              <a:chOff x="5238654" y="3138487"/>
              <a:chExt cx="429863" cy="578738"/>
            </a:xfrm>
          </p:grpSpPr>
          <p:sp>
            <p:nvSpPr>
              <p:cNvPr id="122" name="Google Shape;2013;p48"/>
              <p:cNvSpPr/>
              <p:nvPr/>
            </p:nvSpPr>
            <p:spPr>
              <a:xfrm>
                <a:off x="523884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14;p48"/>
              <p:cNvSpPr/>
              <p:nvPr/>
            </p:nvSpPr>
            <p:spPr>
              <a:xfrm>
                <a:off x="52386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15;p48"/>
              <p:cNvSpPr/>
              <p:nvPr/>
            </p:nvSpPr>
            <p:spPr>
              <a:xfrm>
                <a:off x="555194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16;p48"/>
              <p:cNvSpPr/>
              <p:nvPr/>
            </p:nvSpPr>
            <p:spPr>
              <a:xfrm>
                <a:off x="5239892"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17;p48"/>
              <p:cNvSpPr/>
              <p:nvPr/>
            </p:nvSpPr>
            <p:spPr>
              <a:xfrm>
                <a:off x="555213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18;p48"/>
              <p:cNvSpPr/>
              <p:nvPr/>
            </p:nvSpPr>
            <p:spPr>
              <a:xfrm>
                <a:off x="523875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0" name="Google Shape;2019;p48"/>
            <p:cNvGrpSpPr/>
            <p:nvPr/>
          </p:nvGrpSpPr>
          <p:grpSpPr>
            <a:xfrm>
              <a:off x="5667279" y="3138487"/>
              <a:ext cx="429863" cy="578738"/>
              <a:chOff x="5667279" y="3138487"/>
              <a:chExt cx="429863" cy="578738"/>
            </a:xfrm>
          </p:grpSpPr>
          <p:sp>
            <p:nvSpPr>
              <p:cNvPr id="116" name="Google Shape;2020;p48"/>
              <p:cNvSpPr/>
              <p:nvPr/>
            </p:nvSpPr>
            <p:spPr>
              <a:xfrm>
                <a:off x="56674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21;p48"/>
              <p:cNvSpPr/>
              <p:nvPr/>
            </p:nvSpPr>
            <p:spPr>
              <a:xfrm>
                <a:off x="56672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22;p48"/>
              <p:cNvSpPr/>
              <p:nvPr/>
            </p:nvSpPr>
            <p:spPr>
              <a:xfrm>
                <a:off x="59805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23;p48"/>
              <p:cNvSpPr/>
              <p:nvPr/>
            </p:nvSpPr>
            <p:spPr>
              <a:xfrm>
                <a:off x="5668517"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24;p48"/>
              <p:cNvSpPr/>
              <p:nvPr/>
            </p:nvSpPr>
            <p:spPr>
              <a:xfrm>
                <a:off x="59807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25;p48"/>
              <p:cNvSpPr/>
              <p:nvPr/>
            </p:nvSpPr>
            <p:spPr>
              <a:xfrm>
                <a:off x="566737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1" name="Google Shape;2026;p48"/>
            <p:cNvGrpSpPr/>
            <p:nvPr/>
          </p:nvGrpSpPr>
          <p:grpSpPr>
            <a:xfrm>
              <a:off x="6095904" y="3138487"/>
              <a:ext cx="429863" cy="578738"/>
              <a:chOff x="6095904" y="3138487"/>
              <a:chExt cx="429863" cy="578738"/>
            </a:xfrm>
          </p:grpSpPr>
          <p:sp>
            <p:nvSpPr>
              <p:cNvPr id="110" name="Google Shape;2027;p48"/>
              <p:cNvSpPr/>
              <p:nvPr/>
            </p:nvSpPr>
            <p:spPr>
              <a:xfrm>
                <a:off x="60960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28;p48"/>
              <p:cNvSpPr/>
              <p:nvPr/>
            </p:nvSpPr>
            <p:spPr>
              <a:xfrm>
                <a:off x="60959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29;p48"/>
              <p:cNvSpPr/>
              <p:nvPr/>
            </p:nvSpPr>
            <p:spPr>
              <a:xfrm>
                <a:off x="64091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30;p48"/>
              <p:cNvSpPr/>
              <p:nvPr/>
            </p:nvSpPr>
            <p:spPr>
              <a:xfrm>
                <a:off x="60971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31;p48"/>
              <p:cNvSpPr/>
              <p:nvPr/>
            </p:nvSpPr>
            <p:spPr>
              <a:xfrm>
                <a:off x="64093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32;p48"/>
              <p:cNvSpPr/>
              <p:nvPr/>
            </p:nvSpPr>
            <p:spPr>
              <a:xfrm>
                <a:off x="609600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2" name="Google Shape;2033;p48"/>
            <p:cNvGrpSpPr/>
            <p:nvPr/>
          </p:nvGrpSpPr>
          <p:grpSpPr>
            <a:xfrm>
              <a:off x="6524529" y="3138487"/>
              <a:ext cx="429863" cy="578738"/>
              <a:chOff x="6524529" y="3138487"/>
              <a:chExt cx="429863" cy="578738"/>
            </a:xfrm>
          </p:grpSpPr>
          <p:sp>
            <p:nvSpPr>
              <p:cNvPr id="104" name="Google Shape;2034;p48"/>
              <p:cNvSpPr/>
              <p:nvPr/>
            </p:nvSpPr>
            <p:spPr>
              <a:xfrm>
                <a:off x="65247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 name="Google Shape;2035;p48"/>
              <p:cNvSpPr/>
              <p:nvPr/>
            </p:nvSpPr>
            <p:spPr>
              <a:xfrm>
                <a:off x="65245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 name="Google Shape;2036;p48"/>
              <p:cNvSpPr/>
              <p:nvPr/>
            </p:nvSpPr>
            <p:spPr>
              <a:xfrm>
                <a:off x="683782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 name="Google Shape;2037;p48"/>
              <p:cNvSpPr/>
              <p:nvPr/>
            </p:nvSpPr>
            <p:spPr>
              <a:xfrm>
                <a:off x="652576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 name="Google Shape;2038;p48"/>
              <p:cNvSpPr/>
              <p:nvPr/>
            </p:nvSpPr>
            <p:spPr>
              <a:xfrm>
                <a:off x="683801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2039;p48"/>
              <p:cNvSpPr/>
              <p:nvPr/>
            </p:nvSpPr>
            <p:spPr>
              <a:xfrm>
                <a:off x="652462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3" name="Google Shape;2040;p48"/>
            <p:cNvGrpSpPr/>
            <p:nvPr/>
          </p:nvGrpSpPr>
          <p:grpSpPr>
            <a:xfrm>
              <a:off x="6953154" y="3138487"/>
              <a:ext cx="429863" cy="578738"/>
              <a:chOff x="6953154" y="3138487"/>
              <a:chExt cx="429863" cy="578738"/>
            </a:xfrm>
          </p:grpSpPr>
          <p:sp>
            <p:nvSpPr>
              <p:cNvPr id="98" name="Google Shape;2041;p48"/>
              <p:cNvSpPr/>
              <p:nvPr/>
            </p:nvSpPr>
            <p:spPr>
              <a:xfrm>
                <a:off x="695334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2042;p48"/>
              <p:cNvSpPr/>
              <p:nvPr/>
            </p:nvSpPr>
            <p:spPr>
              <a:xfrm>
                <a:off x="69531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 name="Google Shape;2043;p48"/>
              <p:cNvSpPr/>
              <p:nvPr/>
            </p:nvSpPr>
            <p:spPr>
              <a:xfrm>
                <a:off x="726644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1" name="Google Shape;2044;p48"/>
              <p:cNvSpPr/>
              <p:nvPr/>
            </p:nvSpPr>
            <p:spPr>
              <a:xfrm>
                <a:off x="695439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2" name="Google Shape;2045;p48"/>
              <p:cNvSpPr/>
              <p:nvPr/>
            </p:nvSpPr>
            <p:spPr>
              <a:xfrm>
                <a:off x="726663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3" name="Google Shape;2046;p48"/>
              <p:cNvSpPr/>
              <p:nvPr/>
            </p:nvSpPr>
            <p:spPr>
              <a:xfrm>
                <a:off x="695325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4" name="Google Shape;2047;p48"/>
            <p:cNvGrpSpPr/>
            <p:nvPr/>
          </p:nvGrpSpPr>
          <p:grpSpPr>
            <a:xfrm>
              <a:off x="7381779" y="3138487"/>
              <a:ext cx="429863" cy="578738"/>
              <a:chOff x="7381779" y="3138487"/>
              <a:chExt cx="429863" cy="578738"/>
            </a:xfrm>
          </p:grpSpPr>
          <p:sp>
            <p:nvSpPr>
              <p:cNvPr id="92" name="Google Shape;2048;p48"/>
              <p:cNvSpPr/>
              <p:nvPr/>
            </p:nvSpPr>
            <p:spPr>
              <a:xfrm>
                <a:off x="738197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2049;p48"/>
              <p:cNvSpPr/>
              <p:nvPr/>
            </p:nvSpPr>
            <p:spPr>
              <a:xfrm>
                <a:off x="7381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4" name="Google Shape;2050;p48"/>
              <p:cNvSpPr/>
              <p:nvPr/>
            </p:nvSpPr>
            <p:spPr>
              <a:xfrm>
                <a:off x="769507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 name="Google Shape;2051;p48"/>
              <p:cNvSpPr/>
              <p:nvPr/>
            </p:nvSpPr>
            <p:spPr>
              <a:xfrm>
                <a:off x="738301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 name="Google Shape;2052;p48"/>
              <p:cNvSpPr/>
              <p:nvPr/>
            </p:nvSpPr>
            <p:spPr>
              <a:xfrm>
                <a:off x="769526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2053;p48"/>
              <p:cNvSpPr/>
              <p:nvPr/>
            </p:nvSpPr>
            <p:spPr>
              <a:xfrm>
                <a:off x="738187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5" name="Google Shape;2054;p48"/>
            <p:cNvGrpSpPr/>
            <p:nvPr/>
          </p:nvGrpSpPr>
          <p:grpSpPr>
            <a:xfrm>
              <a:off x="7810404" y="3138487"/>
              <a:ext cx="429863" cy="578738"/>
              <a:chOff x="7810404" y="3138487"/>
              <a:chExt cx="429863" cy="578738"/>
            </a:xfrm>
          </p:grpSpPr>
          <p:sp>
            <p:nvSpPr>
              <p:cNvPr id="86" name="Google Shape;2055;p48"/>
              <p:cNvSpPr/>
              <p:nvPr/>
            </p:nvSpPr>
            <p:spPr>
              <a:xfrm>
                <a:off x="781059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 name="Google Shape;2056;p48"/>
              <p:cNvSpPr/>
              <p:nvPr/>
            </p:nvSpPr>
            <p:spPr>
              <a:xfrm>
                <a:off x="7810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 name="Google Shape;2057;p48"/>
              <p:cNvSpPr/>
              <p:nvPr/>
            </p:nvSpPr>
            <p:spPr>
              <a:xfrm>
                <a:off x="81236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 name="Google Shape;2058;p48"/>
              <p:cNvSpPr/>
              <p:nvPr/>
            </p:nvSpPr>
            <p:spPr>
              <a:xfrm>
                <a:off x="78116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 name="Google Shape;2059;p48"/>
              <p:cNvSpPr/>
              <p:nvPr/>
            </p:nvSpPr>
            <p:spPr>
              <a:xfrm>
                <a:off x="81238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2060;p48"/>
              <p:cNvSpPr/>
              <p:nvPr/>
            </p:nvSpPr>
            <p:spPr>
              <a:xfrm>
                <a:off x="781050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5" name="Google Shape;798;p31">
            <a:extLst>
              <a:ext uri="{FF2B5EF4-FFF2-40B4-BE49-F238E27FC236}">
                <a16:creationId xmlns:a16="http://schemas.microsoft.com/office/drawing/2014/main" xmlns="" id="{6104C6AD-0CF3-6B37-0543-F3F3E8EB0478}"/>
              </a:ext>
            </a:extLst>
          </p:cNvPr>
          <p:cNvSpPr/>
          <p:nvPr/>
        </p:nvSpPr>
        <p:spPr>
          <a:xfrm rot="5400000">
            <a:off x="8348783" y="5263217"/>
            <a:ext cx="734834" cy="699058"/>
          </a:xfrm>
          <a:custGeom>
            <a:avLst/>
            <a:gdLst/>
            <a:ahLst/>
            <a:cxnLst/>
            <a:rect l="l" t="t" r="r" b="b"/>
            <a:pathLst>
              <a:path w="612362" h="582548" extrusionOk="0">
                <a:moveTo>
                  <a:pt x="286" y="128397"/>
                </a:moveTo>
                <a:lnTo>
                  <a:pt x="286" y="157258"/>
                </a:lnTo>
                <a:cubicBezTo>
                  <a:pt x="1429" y="159258"/>
                  <a:pt x="2667" y="161068"/>
                  <a:pt x="4286" y="162782"/>
                </a:cubicBezTo>
                <a:cubicBezTo>
                  <a:pt x="8096" y="166783"/>
                  <a:pt x="12954" y="169259"/>
                  <a:pt x="17526" y="170593"/>
                </a:cubicBezTo>
                <a:cubicBezTo>
                  <a:pt x="26765" y="173260"/>
                  <a:pt x="35052" y="170783"/>
                  <a:pt x="38862" y="168688"/>
                </a:cubicBezTo>
                <a:cubicBezTo>
                  <a:pt x="43434" y="166211"/>
                  <a:pt x="47149" y="162401"/>
                  <a:pt x="49149" y="157829"/>
                </a:cubicBezTo>
                <a:cubicBezTo>
                  <a:pt x="50197" y="155543"/>
                  <a:pt x="50768" y="153162"/>
                  <a:pt x="50768" y="150781"/>
                </a:cubicBezTo>
                <a:cubicBezTo>
                  <a:pt x="50768" y="148495"/>
                  <a:pt x="50483" y="146399"/>
                  <a:pt x="49816" y="144685"/>
                </a:cubicBezTo>
                <a:cubicBezTo>
                  <a:pt x="48482" y="141161"/>
                  <a:pt x="46196" y="138970"/>
                  <a:pt x="44101" y="138208"/>
                </a:cubicBezTo>
                <a:cubicBezTo>
                  <a:pt x="42005" y="137446"/>
                  <a:pt x="40386" y="137922"/>
                  <a:pt x="39338" y="138970"/>
                </a:cubicBezTo>
                <a:cubicBezTo>
                  <a:pt x="38291" y="140018"/>
                  <a:pt x="37624" y="141446"/>
                  <a:pt x="36957" y="142780"/>
                </a:cubicBezTo>
                <a:cubicBezTo>
                  <a:pt x="31528" y="150114"/>
                  <a:pt x="25146" y="151543"/>
                  <a:pt x="21241" y="151543"/>
                </a:cubicBezTo>
                <a:cubicBezTo>
                  <a:pt x="19336" y="151543"/>
                  <a:pt x="17240" y="151162"/>
                  <a:pt x="15240" y="150114"/>
                </a:cubicBezTo>
                <a:cubicBezTo>
                  <a:pt x="13240" y="149066"/>
                  <a:pt x="11239" y="147066"/>
                  <a:pt x="9811" y="144590"/>
                </a:cubicBezTo>
                <a:cubicBezTo>
                  <a:pt x="7239" y="140208"/>
                  <a:pt x="7525" y="134303"/>
                  <a:pt x="10954" y="129350"/>
                </a:cubicBezTo>
                <a:cubicBezTo>
                  <a:pt x="14383" y="124397"/>
                  <a:pt x="20193" y="120968"/>
                  <a:pt x="26575" y="120396"/>
                </a:cubicBezTo>
                <a:cubicBezTo>
                  <a:pt x="35624" y="119539"/>
                  <a:pt x="44387" y="122873"/>
                  <a:pt x="51245" y="127635"/>
                </a:cubicBezTo>
                <a:cubicBezTo>
                  <a:pt x="58198" y="132493"/>
                  <a:pt x="63818" y="138684"/>
                  <a:pt x="68675" y="144875"/>
                </a:cubicBezTo>
                <a:cubicBezTo>
                  <a:pt x="78296" y="157258"/>
                  <a:pt x="84772" y="169545"/>
                  <a:pt x="89630" y="180499"/>
                </a:cubicBezTo>
                <a:cubicBezTo>
                  <a:pt x="92583" y="187166"/>
                  <a:pt x="94869" y="193262"/>
                  <a:pt x="96964" y="199073"/>
                </a:cubicBezTo>
                <a:cubicBezTo>
                  <a:pt x="91250" y="200882"/>
                  <a:pt x="85154" y="202978"/>
                  <a:pt x="78486" y="205645"/>
                </a:cubicBezTo>
                <a:cubicBezTo>
                  <a:pt x="67151" y="210312"/>
                  <a:pt x="54293" y="216599"/>
                  <a:pt x="41148" y="226409"/>
                </a:cubicBezTo>
                <a:cubicBezTo>
                  <a:pt x="34671" y="231362"/>
                  <a:pt x="27908" y="237173"/>
                  <a:pt x="22288" y="244983"/>
                </a:cubicBezTo>
                <a:cubicBezTo>
                  <a:pt x="16764" y="252794"/>
                  <a:pt x="12478" y="263081"/>
                  <a:pt x="13526" y="274511"/>
                </a:cubicBezTo>
                <a:cubicBezTo>
                  <a:pt x="14192" y="282607"/>
                  <a:pt x="18002" y="290703"/>
                  <a:pt x="24289" y="296418"/>
                </a:cubicBezTo>
                <a:cubicBezTo>
                  <a:pt x="26765" y="298704"/>
                  <a:pt x="29813" y="300609"/>
                  <a:pt x="33147" y="301943"/>
                </a:cubicBezTo>
                <a:cubicBezTo>
                  <a:pt x="29813" y="303276"/>
                  <a:pt x="26861" y="305181"/>
                  <a:pt x="24289" y="307467"/>
                </a:cubicBezTo>
                <a:cubicBezTo>
                  <a:pt x="18002" y="313182"/>
                  <a:pt x="14192" y="321278"/>
                  <a:pt x="13526" y="329375"/>
                </a:cubicBezTo>
                <a:cubicBezTo>
                  <a:pt x="12573" y="340805"/>
                  <a:pt x="16764" y="351092"/>
                  <a:pt x="22288" y="358902"/>
                </a:cubicBezTo>
                <a:cubicBezTo>
                  <a:pt x="27908" y="366808"/>
                  <a:pt x="34671" y="372618"/>
                  <a:pt x="41148" y="377476"/>
                </a:cubicBezTo>
                <a:cubicBezTo>
                  <a:pt x="54293" y="387287"/>
                  <a:pt x="67056" y="393668"/>
                  <a:pt x="78486" y="398240"/>
                </a:cubicBezTo>
                <a:cubicBezTo>
                  <a:pt x="89916" y="402908"/>
                  <a:pt x="99917" y="405860"/>
                  <a:pt x="108490" y="408146"/>
                </a:cubicBezTo>
                <a:cubicBezTo>
                  <a:pt x="117062" y="410432"/>
                  <a:pt x="124206" y="411956"/>
                  <a:pt x="130112" y="413099"/>
                </a:cubicBezTo>
                <a:cubicBezTo>
                  <a:pt x="141922" y="415385"/>
                  <a:pt x="148780" y="416338"/>
                  <a:pt x="152686" y="416909"/>
                </a:cubicBezTo>
                <a:cubicBezTo>
                  <a:pt x="156591" y="417386"/>
                  <a:pt x="157544" y="417386"/>
                  <a:pt x="157544" y="417386"/>
                </a:cubicBezTo>
                <a:cubicBezTo>
                  <a:pt x="157544" y="417386"/>
                  <a:pt x="156686" y="417005"/>
                  <a:pt x="152971" y="415862"/>
                </a:cubicBezTo>
                <a:cubicBezTo>
                  <a:pt x="149257" y="414719"/>
                  <a:pt x="142494" y="412909"/>
                  <a:pt x="130969" y="409766"/>
                </a:cubicBezTo>
                <a:cubicBezTo>
                  <a:pt x="125159" y="408146"/>
                  <a:pt x="118205" y="406241"/>
                  <a:pt x="109919" y="403574"/>
                </a:cubicBezTo>
                <a:cubicBezTo>
                  <a:pt x="101632" y="400907"/>
                  <a:pt x="91916" y="397574"/>
                  <a:pt x="80963" y="392716"/>
                </a:cubicBezTo>
                <a:cubicBezTo>
                  <a:pt x="70104" y="387858"/>
                  <a:pt x="57912" y="381476"/>
                  <a:pt x="45625" y="371856"/>
                </a:cubicBezTo>
                <a:cubicBezTo>
                  <a:pt x="39529" y="367094"/>
                  <a:pt x="33338" y="361569"/>
                  <a:pt x="28480" y="354521"/>
                </a:cubicBezTo>
                <a:cubicBezTo>
                  <a:pt x="23717" y="347663"/>
                  <a:pt x="20384" y="338995"/>
                  <a:pt x="21241" y="329946"/>
                </a:cubicBezTo>
                <a:cubicBezTo>
                  <a:pt x="21812" y="323564"/>
                  <a:pt x="25241" y="317754"/>
                  <a:pt x="30194" y="314420"/>
                </a:cubicBezTo>
                <a:cubicBezTo>
                  <a:pt x="35147" y="310991"/>
                  <a:pt x="40958" y="310706"/>
                  <a:pt x="45339" y="313277"/>
                </a:cubicBezTo>
                <a:cubicBezTo>
                  <a:pt x="47816" y="314611"/>
                  <a:pt x="49816" y="316706"/>
                  <a:pt x="50863" y="318707"/>
                </a:cubicBezTo>
                <a:cubicBezTo>
                  <a:pt x="51911" y="320707"/>
                  <a:pt x="52292" y="322802"/>
                  <a:pt x="52292" y="324612"/>
                </a:cubicBezTo>
                <a:cubicBezTo>
                  <a:pt x="52292" y="328517"/>
                  <a:pt x="50863" y="334804"/>
                  <a:pt x="43529" y="340233"/>
                </a:cubicBezTo>
                <a:cubicBezTo>
                  <a:pt x="42291" y="340995"/>
                  <a:pt x="40862" y="341567"/>
                  <a:pt x="39814" y="342614"/>
                </a:cubicBezTo>
                <a:cubicBezTo>
                  <a:pt x="38767" y="343662"/>
                  <a:pt x="38291" y="345281"/>
                  <a:pt x="39053" y="347377"/>
                </a:cubicBezTo>
                <a:cubicBezTo>
                  <a:pt x="39814" y="349377"/>
                  <a:pt x="42005" y="351758"/>
                  <a:pt x="45529" y="353092"/>
                </a:cubicBezTo>
                <a:cubicBezTo>
                  <a:pt x="47244" y="353759"/>
                  <a:pt x="49339" y="354140"/>
                  <a:pt x="51626" y="354044"/>
                </a:cubicBezTo>
                <a:cubicBezTo>
                  <a:pt x="53912" y="354044"/>
                  <a:pt x="56388" y="353378"/>
                  <a:pt x="58579" y="352425"/>
                </a:cubicBezTo>
                <a:cubicBezTo>
                  <a:pt x="63151" y="350425"/>
                  <a:pt x="66961" y="346710"/>
                  <a:pt x="69437" y="342138"/>
                </a:cubicBezTo>
                <a:cubicBezTo>
                  <a:pt x="71533" y="338423"/>
                  <a:pt x="73914" y="330137"/>
                  <a:pt x="71342" y="320993"/>
                </a:cubicBezTo>
                <a:cubicBezTo>
                  <a:pt x="70104" y="316421"/>
                  <a:pt x="67532" y="311658"/>
                  <a:pt x="63627" y="307848"/>
                </a:cubicBezTo>
                <a:cubicBezTo>
                  <a:pt x="60865" y="305181"/>
                  <a:pt x="57626" y="303181"/>
                  <a:pt x="54102" y="301847"/>
                </a:cubicBezTo>
                <a:cubicBezTo>
                  <a:pt x="57626" y="300514"/>
                  <a:pt x="60865" y="298514"/>
                  <a:pt x="63627" y="295847"/>
                </a:cubicBezTo>
                <a:cubicBezTo>
                  <a:pt x="67532" y="292037"/>
                  <a:pt x="70104" y="287274"/>
                  <a:pt x="71342" y="282702"/>
                </a:cubicBezTo>
                <a:cubicBezTo>
                  <a:pt x="74009" y="273463"/>
                  <a:pt x="71533" y="265271"/>
                  <a:pt x="69437" y="261556"/>
                </a:cubicBezTo>
                <a:cubicBezTo>
                  <a:pt x="67056" y="256985"/>
                  <a:pt x="63151" y="253270"/>
                  <a:pt x="58579" y="251269"/>
                </a:cubicBezTo>
                <a:cubicBezTo>
                  <a:pt x="56293" y="250222"/>
                  <a:pt x="53912" y="249746"/>
                  <a:pt x="51626" y="249650"/>
                </a:cubicBezTo>
                <a:cubicBezTo>
                  <a:pt x="49339" y="249650"/>
                  <a:pt x="47339" y="249936"/>
                  <a:pt x="45529" y="250603"/>
                </a:cubicBezTo>
                <a:cubicBezTo>
                  <a:pt x="42005" y="251936"/>
                  <a:pt x="39814" y="254222"/>
                  <a:pt x="39053" y="256318"/>
                </a:cubicBezTo>
                <a:cubicBezTo>
                  <a:pt x="38291" y="258413"/>
                  <a:pt x="38767" y="260033"/>
                  <a:pt x="39814" y="261080"/>
                </a:cubicBezTo>
                <a:cubicBezTo>
                  <a:pt x="40862" y="262128"/>
                  <a:pt x="42291" y="262700"/>
                  <a:pt x="43529" y="263462"/>
                </a:cubicBezTo>
                <a:cubicBezTo>
                  <a:pt x="50863" y="268796"/>
                  <a:pt x="52197" y="275177"/>
                  <a:pt x="52292" y="279083"/>
                </a:cubicBezTo>
                <a:cubicBezTo>
                  <a:pt x="52292" y="280988"/>
                  <a:pt x="51911" y="283083"/>
                  <a:pt x="50863" y="284988"/>
                </a:cubicBezTo>
                <a:cubicBezTo>
                  <a:pt x="49816" y="286988"/>
                  <a:pt x="47816" y="288989"/>
                  <a:pt x="45339" y="290417"/>
                </a:cubicBezTo>
                <a:cubicBezTo>
                  <a:pt x="40958" y="292989"/>
                  <a:pt x="35147" y="292703"/>
                  <a:pt x="30194" y="289274"/>
                </a:cubicBezTo>
                <a:cubicBezTo>
                  <a:pt x="25241" y="285941"/>
                  <a:pt x="21812" y="280130"/>
                  <a:pt x="21241" y="273749"/>
                </a:cubicBezTo>
                <a:cubicBezTo>
                  <a:pt x="20384" y="264795"/>
                  <a:pt x="23622" y="256032"/>
                  <a:pt x="28480" y="249174"/>
                </a:cubicBezTo>
                <a:cubicBezTo>
                  <a:pt x="33338" y="242221"/>
                  <a:pt x="39529" y="236696"/>
                  <a:pt x="45625" y="231839"/>
                </a:cubicBezTo>
                <a:cubicBezTo>
                  <a:pt x="57912" y="222218"/>
                  <a:pt x="70104" y="215837"/>
                  <a:pt x="80963" y="210979"/>
                </a:cubicBezTo>
                <a:cubicBezTo>
                  <a:pt x="91916" y="206121"/>
                  <a:pt x="101632" y="202787"/>
                  <a:pt x="109919" y="200120"/>
                </a:cubicBezTo>
                <a:cubicBezTo>
                  <a:pt x="118205" y="197453"/>
                  <a:pt x="125254" y="195548"/>
                  <a:pt x="130969" y="193929"/>
                </a:cubicBezTo>
                <a:cubicBezTo>
                  <a:pt x="142494" y="190786"/>
                  <a:pt x="149257" y="188976"/>
                  <a:pt x="152971" y="187833"/>
                </a:cubicBezTo>
                <a:cubicBezTo>
                  <a:pt x="156686" y="186690"/>
                  <a:pt x="157544" y="186309"/>
                  <a:pt x="157544" y="186309"/>
                </a:cubicBezTo>
                <a:cubicBezTo>
                  <a:pt x="157544" y="186309"/>
                  <a:pt x="156591" y="186309"/>
                  <a:pt x="152686" y="186785"/>
                </a:cubicBezTo>
                <a:cubicBezTo>
                  <a:pt x="148780" y="187357"/>
                  <a:pt x="141922" y="188309"/>
                  <a:pt x="130112" y="190595"/>
                </a:cubicBezTo>
                <a:cubicBezTo>
                  <a:pt x="124206" y="191738"/>
                  <a:pt x="117062" y="193262"/>
                  <a:pt x="108490" y="195548"/>
                </a:cubicBezTo>
                <a:cubicBezTo>
                  <a:pt x="106394" y="196120"/>
                  <a:pt x="104299" y="196691"/>
                  <a:pt x="102013" y="197358"/>
                </a:cubicBezTo>
                <a:cubicBezTo>
                  <a:pt x="100203" y="191453"/>
                  <a:pt x="98012" y="184976"/>
                  <a:pt x="95155" y="178022"/>
                </a:cubicBezTo>
                <a:cubicBezTo>
                  <a:pt x="90488" y="166592"/>
                  <a:pt x="84106" y="153734"/>
                  <a:pt x="74200" y="140494"/>
                </a:cubicBezTo>
                <a:cubicBezTo>
                  <a:pt x="69247" y="134017"/>
                  <a:pt x="63437" y="127159"/>
                  <a:pt x="55531" y="121539"/>
                </a:cubicBezTo>
                <a:cubicBezTo>
                  <a:pt x="51816" y="118872"/>
                  <a:pt x="47435" y="116491"/>
                  <a:pt x="42767" y="114872"/>
                </a:cubicBezTo>
                <a:cubicBezTo>
                  <a:pt x="47530" y="113252"/>
                  <a:pt x="51816" y="110871"/>
                  <a:pt x="55531" y="108204"/>
                </a:cubicBezTo>
                <a:cubicBezTo>
                  <a:pt x="63437" y="102584"/>
                  <a:pt x="69247" y="95726"/>
                  <a:pt x="74200" y="89249"/>
                </a:cubicBezTo>
                <a:cubicBezTo>
                  <a:pt x="84106" y="76105"/>
                  <a:pt x="90392" y="63151"/>
                  <a:pt x="95155" y="51721"/>
                </a:cubicBezTo>
                <a:cubicBezTo>
                  <a:pt x="98012" y="44768"/>
                  <a:pt x="100203" y="38386"/>
                  <a:pt x="101918" y="32576"/>
                </a:cubicBezTo>
                <a:lnTo>
                  <a:pt x="228886" y="32576"/>
                </a:lnTo>
                <a:cubicBezTo>
                  <a:pt x="227171" y="34004"/>
                  <a:pt x="225647" y="35528"/>
                  <a:pt x="224123" y="37052"/>
                </a:cubicBezTo>
                <a:cubicBezTo>
                  <a:pt x="218313" y="43339"/>
                  <a:pt x="214598" y="50292"/>
                  <a:pt x="212503" y="56674"/>
                </a:cubicBezTo>
                <a:cubicBezTo>
                  <a:pt x="211646" y="60008"/>
                  <a:pt x="210788" y="62960"/>
                  <a:pt x="210693" y="65818"/>
                </a:cubicBezTo>
                <a:cubicBezTo>
                  <a:pt x="210598" y="67247"/>
                  <a:pt x="210407" y="68485"/>
                  <a:pt x="210503" y="69723"/>
                </a:cubicBezTo>
                <a:cubicBezTo>
                  <a:pt x="210598" y="70961"/>
                  <a:pt x="210693" y="72104"/>
                  <a:pt x="210788" y="73152"/>
                </a:cubicBezTo>
                <a:cubicBezTo>
                  <a:pt x="212979" y="91916"/>
                  <a:pt x="229267" y="105537"/>
                  <a:pt x="245078" y="101727"/>
                </a:cubicBezTo>
                <a:cubicBezTo>
                  <a:pt x="249555" y="100489"/>
                  <a:pt x="252794" y="97727"/>
                  <a:pt x="254508" y="94964"/>
                </a:cubicBezTo>
                <a:cubicBezTo>
                  <a:pt x="256318" y="92297"/>
                  <a:pt x="256985" y="89249"/>
                  <a:pt x="256889" y="87154"/>
                </a:cubicBezTo>
                <a:cubicBezTo>
                  <a:pt x="256508" y="82677"/>
                  <a:pt x="253841" y="81153"/>
                  <a:pt x="252413" y="81439"/>
                </a:cubicBezTo>
                <a:cubicBezTo>
                  <a:pt x="250888" y="81629"/>
                  <a:pt x="250031" y="83439"/>
                  <a:pt x="248317" y="84677"/>
                </a:cubicBezTo>
                <a:cubicBezTo>
                  <a:pt x="246697" y="85916"/>
                  <a:pt x="244030" y="86582"/>
                  <a:pt x="242506" y="85820"/>
                </a:cubicBezTo>
                <a:cubicBezTo>
                  <a:pt x="241173" y="85153"/>
                  <a:pt x="238887" y="83915"/>
                  <a:pt x="236601" y="81058"/>
                </a:cubicBezTo>
                <a:cubicBezTo>
                  <a:pt x="234505" y="78105"/>
                  <a:pt x="232791" y="74962"/>
                  <a:pt x="232410" y="70866"/>
                </a:cubicBezTo>
                <a:cubicBezTo>
                  <a:pt x="232410" y="70390"/>
                  <a:pt x="232315" y="69914"/>
                  <a:pt x="232220" y="69342"/>
                </a:cubicBezTo>
                <a:cubicBezTo>
                  <a:pt x="232220" y="68771"/>
                  <a:pt x="232220" y="68104"/>
                  <a:pt x="232220" y="67437"/>
                </a:cubicBezTo>
                <a:cubicBezTo>
                  <a:pt x="232124" y="66008"/>
                  <a:pt x="232505" y="64389"/>
                  <a:pt x="232791" y="62484"/>
                </a:cubicBezTo>
                <a:cubicBezTo>
                  <a:pt x="233648" y="58769"/>
                  <a:pt x="235553" y="54102"/>
                  <a:pt x="238792" y="49625"/>
                </a:cubicBezTo>
                <a:cubicBezTo>
                  <a:pt x="242030" y="45148"/>
                  <a:pt x="246793" y="40958"/>
                  <a:pt x="252508" y="38767"/>
                </a:cubicBezTo>
                <a:cubicBezTo>
                  <a:pt x="253937" y="38005"/>
                  <a:pt x="255365" y="38005"/>
                  <a:pt x="256889" y="37433"/>
                </a:cubicBezTo>
                <a:cubicBezTo>
                  <a:pt x="258413" y="37243"/>
                  <a:pt x="259937" y="37148"/>
                  <a:pt x="261556" y="37052"/>
                </a:cubicBezTo>
                <a:cubicBezTo>
                  <a:pt x="264986" y="37338"/>
                  <a:pt x="268510" y="37719"/>
                  <a:pt x="271844" y="39148"/>
                </a:cubicBezTo>
                <a:cubicBezTo>
                  <a:pt x="283845" y="43434"/>
                  <a:pt x="293846" y="55245"/>
                  <a:pt x="298037" y="68771"/>
                </a:cubicBezTo>
                <a:cubicBezTo>
                  <a:pt x="300228" y="75533"/>
                  <a:pt x="301085" y="82868"/>
                  <a:pt x="300419" y="89916"/>
                </a:cubicBezTo>
                <a:cubicBezTo>
                  <a:pt x="299656" y="97060"/>
                  <a:pt x="297466" y="104203"/>
                  <a:pt x="294227" y="110776"/>
                </a:cubicBezTo>
                <a:cubicBezTo>
                  <a:pt x="289655" y="120015"/>
                  <a:pt x="283274" y="128111"/>
                  <a:pt x="276130" y="134969"/>
                </a:cubicBezTo>
                <a:cubicBezTo>
                  <a:pt x="269081" y="141923"/>
                  <a:pt x="261080" y="147542"/>
                  <a:pt x="253079" y="152400"/>
                </a:cubicBezTo>
                <a:cubicBezTo>
                  <a:pt x="236792" y="161830"/>
                  <a:pt x="219742" y="168021"/>
                  <a:pt x="203740" y="173546"/>
                </a:cubicBezTo>
                <a:cubicBezTo>
                  <a:pt x="187643" y="179070"/>
                  <a:pt x="172403" y="184118"/>
                  <a:pt x="158496" y="190214"/>
                </a:cubicBezTo>
                <a:cubicBezTo>
                  <a:pt x="144685" y="196310"/>
                  <a:pt x="132207" y="203359"/>
                  <a:pt x="121825" y="211550"/>
                </a:cubicBezTo>
                <a:cubicBezTo>
                  <a:pt x="111347" y="219742"/>
                  <a:pt x="103156" y="229172"/>
                  <a:pt x="97346" y="239078"/>
                </a:cubicBezTo>
                <a:cubicBezTo>
                  <a:pt x="91535" y="248984"/>
                  <a:pt x="88297" y="259556"/>
                  <a:pt x="88678" y="269558"/>
                </a:cubicBezTo>
                <a:cubicBezTo>
                  <a:pt x="89059" y="279464"/>
                  <a:pt x="92774" y="288417"/>
                  <a:pt x="98774" y="294418"/>
                </a:cubicBezTo>
                <a:cubicBezTo>
                  <a:pt x="102679" y="298323"/>
                  <a:pt x="107252" y="300704"/>
                  <a:pt x="111919" y="302038"/>
                </a:cubicBezTo>
                <a:cubicBezTo>
                  <a:pt x="107252" y="303276"/>
                  <a:pt x="102679" y="305753"/>
                  <a:pt x="98774" y="309658"/>
                </a:cubicBezTo>
                <a:cubicBezTo>
                  <a:pt x="92774" y="315563"/>
                  <a:pt x="89059" y="324612"/>
                  <a:pt x="88678" y="334518"/>
                </a:cubicBezTo>
                <a:cubicBezTo>
                  <a:pt x="88297" y="344519"/>
                  <a:pt x="91535" y="355092"/>
                  <a:pt x="97346" y="364998"/>
                </a:cubicBezTo>
                <a:cubicBezTo>
                  <a:pt x="103156" y="374904"/>
                  <a:pt x="111443" y="384334"/>
                  <a:pt x="121825" y="392525"/>
                </a:cubicBezTo>
                <a:cubicBezTo>
                  <a:pt x="132207" y="400812"/>
                  <a:pt x="144589" y="407861"/>
                  <a:pt x="158496" y="413861"/>
                </a:cubicBezTo>
                <a:cubicBezTo>
                  <a:pt x="172403" y="419957"/>
                  <a:pt x="187643" y="425006"/>
                  <a:pt x="203740" y="430530"/>
                </a:cubicBezTo>
                <a:cubicBezTo>
                  <a:pt x="219742" y="436055"/>
                  <a:pt x="236792" y="442150"/>
                  <a:pt x="253079" y="451675"/>
                </a:cubicBezTo>
                <a:cubicBezTo>
                  <a:pt x="261080" y="456533"/>
                  <a:pt x="269081" y="462153"/>
                  <a:pt x="276130" y="469106"/>
                </a:cubicBezTo>
                <a:cubicBezTo>
                  <a:pt x="283274" y="475964"/>
                  <a:pt x="289655" y="483965"/>
                  <a:pt x="294227" y="493300"/>
                </a:cubicBezTo>
                <a:cubicBezTo>
                  <a:pt x="297466" y="499872"/>
                  <a:pt x="299752" y="507111"/>
                  <a:pt x="300419" y="514160"/>
                </a:cubicBezTo>
                <a:cubicBezTo>
                  <a:pt x="301180" y="521303"/>
                  <a:pt x="300228" y="528542"/>
                  <a:pt x="298037" y="535305"/>
                </a:cubicBezTo>
                <a:cubicBezTo>
                  <a:pt x="293751" y="548831"/>
                  <a:pt x="283750" y="560642"/>
                  <a:pt x="271844" y="564928"/>
                </a:cubicBezTo>
                <a:cubicBezTo>
                  <a:pt x="268510" y="566357"/>
                  <a:pt x="264986" y="566738"/>
                  <a:pt x="261556" y="567023"/>
                </a:cubicBezTo>
                <a:cubicBezTo>
                  <a:pt x="259937" y="567023"/>
                  <a:pt x="258413" y="566833"/>
                  <a:pt x="256889" y="566642"/>
                </a:cubicBezTo>
                <a:cubicBezTo>
                  <a:pt x="255365" y="566166"/>
                  <a:pt x="253841" y="566071"/>
                  <a:pt x="252508" y="565309"/>
                </a:cubicBezTo>
                <a:cubicBezTo>
                  <a:pt x="246793" y="563023"/>
                  <a:pt x="242126" y="558832"/>
                  <a:pt x="238792" y="554450"/>
                </a:cubicBezTo>
                <a:cubicBezTo>
                  <a:pt x="235458" y="549974"/>
                  <a:pt x="233648" y="545306"/>
                  <a:pt x="232791" y="541592"/>
                </a:cubicBezTo>
                <a:cubicBezTo>
                  <a:pt x="232505" y="539687"/>
                  <a:pt x="232124" y="538067"/>
                  <a:pt x="232220" y="536639"/>
                </a:cubicBezTo>
                <a:cubicBezTo>
                  <a:pt x="232220" y="535972"/>
                  <a:pt x="232124" y="535305"/>
                  <a:pt x="232220" y="534734"/>
                </a:cubicBezTo>
                <a:cubicBezTo>
                  <a:pt x="232220" y="534162"/>
                  <a:pt x="232410" y="533686"/>
                  <a:pt x="232410" y="533210"/>
                </a:cubicBezTo>
                <a:cubicBezTo>
                  <a:pt x="232791" y="529114"/>
                  <a:pt x="234505" y="525971"/>
                  <a:pt x="236601" y="523018"/>
                </a:cubicBezTo>
                <a:cubicBezTo>
                  <a:pt x="238887" y="520160"/>
                  <a:pt x="241173" y="518922"/>
                  <a:pt x="242506" y="518255"/>
                </a:cubicBezTo>
                <a:cubicBezTo>
                  <a:pt x="243935" y="517398"/>
                  <a:pt x="246697" y="518065"/>
                  <a:pt x="248317" y="519398"/>
                </a:cubicBezTo>
                <a:cubicBezTo>
                  <a:pt x="250127" y="520732"/>
                  <a:pt x="250888" y="522446"/>
                  <a:pt x="252413" y="522637"/>
                </a:cubicBezTo>
                <a:cubicBezTo>
                  <a:pt x="253841" y="522923"/>
                  <a:pt x="256508" y="521399"/>
                  <a:pt x="256889" y="516922"/>
                </a:cubicBezTo>
                <a:cubicBezTo>
                  <a:pt x="257080" y="514731"/>
                  <a:pt x="256413" y="511778"/>
                  <a:pt x="254508" y="509111"/>
                </a:cubicBezTo>
                <a:cubicBezTo>
                  <a:pt x="252794" y="506349"/>
                  <a:pt x="249460" y="503587"/>
                  <a:pt x="245078" y="502349"/>
                </a:cubicBezTo>
                <a:cubicBezTo>
                  <a:pt x="229267" y="498539"/>
                  <a:pt x="212979" y="512159"/>
                  <a:pt x="210788" y="530924"/>
                </a:cubicBezTo>
                <a:cubicBezTo>
                  <a:pt x="210788" y="531971"/>
                  <a:pt x="210598" y="533114"/>
                  <a:pt x="210503" y="534353"/>
                </a:cubicBezTo>
                <a:cubicBezTo>
                  <a:pt x="210503" y="535591"/>
                  <a:pt x="210598" y="536829"/>
                  <a:pt x="210693" y="538258"/>
                </a:cubicBezTo>
                <a:cubicBezTo>
                  <a:pt x="210788" y="541115"/>
                  <a:pt x="211646" y="544068"/>
                  <a:pt x="212503" y="547402"/>
                </a:cubicBezTo>
                <a:cubicBezTo>
                  <a:pt x="214598" y="553784"/>
                  <a:pt x="218313" y="560832"/>
                  <a:pt x="224123" y="567023"/>
                </a:cubicBezTo>
                <a:cubicBezTo>
                  <a:pt x="229838" y="573215"/>
                  <a:pt x="237839" y="578834"/>
                  <a:pt x="247745" y="581406"/>
                </a:cubicBezTo>
                <a:cubicBezTo>
                  <a:pt x="250127" y="582168"/>
                  <a:pt x="252794" y="582263"/>
                  <a:pt x="255365" y="582549"/>
                </a:cubicBezTo>
                <a:cubicBezTo>
                  <a:pt x="257937" y="582549"/>
                  <a:pt x="260699" y="582454"/>
                  <a:pt x="263176" y="582073"/>
                </a:cubicBezTo>
                <a:cubicBezTo>
                  <a:pt x="268129" y="581120"/>
                  <a:pt x="273082" y="579692"/>
                  <a:pt x="277463" y="577215"/>
                </a:cubicBezTo>
                <a:cubicBezTo>
                  <a:pt x="292418" y="568928"/>
                  <a:pt x="302038" y="555022"/>
                  <a:pt x="306324" y="539687"/>
                </a:cubicBezTo>
                <a:cubicBezTo>
                  <a:pt x="310610" y="555022"/>
                  <a:pt x="320230" y="568928"/>
                  <a:pt x="335185" y="577215"/>
                </a:cubicBezTo>
                <a:cubicBezTo>
                  <a:pt x="339566" y="579692"/>
                  <a:pt x="344519" y="581120"/>
                  <a:pt x="349472" y="582073"/>
                </a:cubicBezTo>
                <a:cubicBezTo>
                  <a:pt x="352044" y="582359"/>
                  <a:pt x="354711" y="582549"/>
                  <a:pt x="357283" y="582549"/>
                </a:cubicBezTo>
                <a:cubicBezTo>
                  <a:pt x="359855" y="582168"/>
                  <a:pt x="362521" y="582168"/>
                  <a:pt x="364903" y="581406"/>
                </a:cubicBezTo>
                <a:cubicBezTo>
                  <a:pt x="374809" y="578930"/>
                  <a:pt x="382714" y="573215"/>
                  <a:pt x="388525" y="567023"/>
                </a:cubicBezTo>
                <a:cubicBezTo>
                  <a:pt x="394335" y="560737"/>
                  <a:pt x="398050" y="553784"/>
                  <a:pt x="400145" y="547402"/>
                </a:cubicBezTo>
                <a:cubicBezTo>
                  <a:pt x="401003" y="544068"/>
                  <a:pt x="401860" y="541115"/>
                  <a:pt x="401955" y="538258"/>
                </a:cubicBezTo>
                <a:cubicBezTo>
                  <a:pt x="402050" y="536829"/>
                  <a:pt x="402241" y="535591"/>
                  <a:pt x="402146" y="534353"/>
                </a:cubicBezTo>
                <a:cubicBezTo>
                  <a:pt x="402050" y="533114"/>
                  <a:pt x="401955" y="531971"/>
                  <a:pt x="401860" y="530924"/>
                </a:cubicBezTo>
                <a:cubicBezTo>
                  <a:pt x="399669" y="512159"/>
                  <a:pt x="383381" y="498539"/>
                  <a:pt x="367570" y="502349"/>
                </a:cubicBezTo>
                <a:cubicBezTo>
                  <a:pt x="363093" y="503587"/>
                  <a:pt x="359855" y="506349"/>
                  <a:pt x="358140" y="509111"/>
                </a:cubicBezTo>
                <a:cubicBezTo>
                  <a:pt x="356330" y="511778"/>
                  <a:pt x="355663" y="514826"/>
                  <a:pt x="355759" y="516922"/>
                </a:cubicBezTo>
                <a:cubicBezTo>
                  <a:pt x="356140" y="521399"/>
                  <a:pt x="358807" y="522923"/>
                  <a:pt x="360236" y="522637"/>
                </a:cubicBezTo>
                <a:cubicBezTo>
                  <a:pt x="361760" y="522446"/>
                  <a:pt x="362617" y="520637"/>
                  <a:pt x="364331" y="519398"/>
                </a:cubicBezTo>
                <a:cubicBezTo>
                  <a:pt x="365951" y="518160"/>
                  <a:pt x="368618" y="517493"/>
                  <a:pt x="370142" y="518255"/>
                </a:cubicBezTo>
                <a:cubicBezTo>
                  <a:pt x="371475" y="518922"/>
                  <a:pt x="373761" y="520160"/>
                  <a:pt x="376047" y="523018"/>
                </a:cubicBezTo>
                <a:cubicBezTo>
                  <a:pt x="378143" y="525971"/>
                  <a:pt x="379857" y="529114"/>
                  <a:pt x="380238" y="533210"/>
                </a:cubicBezTo>
                <a:cubicBezTo>
                  <a:pt x="380238" y="533686"/>
                  <a:pt x="380333" y="534162"/>
                  <a:pt x="380429" y="534734"/>
                </a:cubicBezTo>
                <a:cubicBezTo>
                  <a:pt x="380429" y="535305"/>
                  <a:pt x="380429" y="535972"/>
                  <a:pt x="380429" y="536639"/>
                </a:cubicBezTo>
                <a:cubicBezTo>
                  <a:pt x="380524" y="538067"/>
                  <a:pt x="380143" y="539687"/>
                  <a:pt x="379857" y="541592"/>
                </a:cubicBezTo>
                <a:cubicBezTo>
                  <a:pt x="379000" y="545306"/>
                  <a:pt x="377095" y="549974"/>
                  <a:pt x="373856" y="554450"/>
                </a:cubicBezTo>
                <a:cubicBezTo>
                  <a:pt x="370618" y="558927"/>
                  <a:pt x="365855" y="563118"/>
                  <a:pt x="360140" y="565309"/>
                </a:cubicBezTo>
                <a:cubicBezTo>
                  <a:pt x="358712" y="566071"/>
                  <a:pt x="357188" y="566071"/>
                  <a:pt x="355759" y="566642"/>
                </a:cubicBezTo>
                <a:cubicBezTo>
                  <a:pt x="354235" y="566833"/>
                  <a:pt x="352711" y="566928"/>
                  <a:pt x="351092" y="567023"/>
                </a:cubicBezTo>
                <a:cubicBezTo>
                  <a:pt x="347663" y="566738"/>
                  <a:pt x="344138" y="566357"/>
                  <a:pt x="340805" y="564928"/>
                </a:cubicBezTo>
                <a:cubicBezTo>
                  <a:pt x="328803" y="560642"/>
                  <a:pt x="318802" y="548831"/>
                  <a:pt x="314611" y="535305"/>
                </a:cubicBezTo>
                <a:cubicBezTo>
                  <a:pt x="312420" y="528542"/>
                  <a:pt x="311563" y="521208"/>
                  <a:pt x="312230" y="514160"/>
                </a:cubicBezTo>
                <a:cubicBezTo>
                  <a:pt x="312992" y="507016"/>
                  <a:pt x="315182" y="499872"/>
                  <a:pt x="318421" y="493300"/>
                </a:cubicBezTo>
                <a:cubicBezTo>
                  <a:pt x="322993" y="484061"/>
                  <a:pt x="329375" y="475964"/>
                  <a:pt x="336518" y="469106"/>
                </a:cubicBezTo>
                <a:cubicBezTo>
                  <a:pt x="343567" y="462153"/>
                  <a:pt x="351568" y="456533"/>
                  <a:pt x="359569" y="451675"/>
                </a:cubicBezTo>
                <a:cubicBezTo>
                  <a:pt x="375856" y="442246"/>
                  <a:pt x="392906" y="436055"/>
                  <a:pt x="408908" y="430530"/>
                </a:cubicBezTo>
                <a:cubicBezTo>
                  <a:pt x="425005" y="425006"/>
                  <a:pt x="440246" y="419957"/>
                  <a:pt x="454152" y="413861"/>
                </a:cubicBezTo>
                <a:cubicBezTo>
                  <a:pt x="467963" y="407765"/>
                  <a:pt x="480441" y="400717"/>
                  <a:pt x="490823" y="392525"/>
                </a:cubicBezTo>
                <a:cubicBezTo>
                  <a:pt x="501301" y="384334"/>
                  <a:pt x="509492" y="374904"/>
                  <a:pt x="515303" y="364998"/>
                </a:cubicBezTo>
                <a:cubicBezTo>
                  <a:pt x="521113" y="355092"/>
                  <a:pt x="524351" y="344519"/>
                  <a:pt x="523970" y="334518"/>
                </a:cubicBezTo>
                <a:cubicBezTo>
                  <a:pt x="523589" y="324612"/>
                  <a:pt x="519875" y="315659"/>
                  <a:pt x="513874" y="309658"/>
                </a:cubicBezTo>
                <a:cubicBezTo>
                  <a:pt x="509969" y="305753"/>
                  <a:pt x="505396" y="303371"/>
                  <a:pt x="500729" y="302038"/>
                </a:cubicBezTo>
                <a:cubicBezTo>
                  <a:pt x="505396" y="300800"/>
                  <a:pt x="509969" y="298323"/>
                  <a:pt x="513874" y="294418"/>
                </a:cubicBezTo>
                <a:cubicBezTo>
                  <a:pt x="519875" y="288512"/>
                  <a:pt x="523589" y="279464"/>
                  <a:pt x="523970" y="269558"/>
                </a:cubicBezTo>
                <a:cubicBezTo>
                  <a:pt x="524351" y="259556"/>
                  <a:pt x="521113" y="248984"/>
                  <a:pt x="515303" y="239078"/>
                </a:cubicBezTo>
                <a:cubicBezTo>
                  <a:pt x="509492" y="229172"/>
                  <a:pt x="501205" y="219742"/>
                  <a:pt x="490823" y="211550"/>
                </a:cubicBezTo>
                <a:cubicBezTo>
                  <a:pt x="480441" y="203264"/>
                  <a:pt x="468059" y="196215"/>
                  <a:pt x="454152" y="190214"/>
                </a:cubicBezTo>
                <a:cubicBezTo>
                  <a:pt x="440246" y="184118"/>
                  <a:pt x="425005" y="179070"/>
                  <a:pt x="408908" y="173546"/>
                </a:cubicBezTo>
                <a:cubicBezTo>
                  <a:pt x="392906" y="168021"/>
                  <a:pt x="375856" y="161925"/>
                  <a:pt x="359569" y="152400"/>
                </a:cubicBezTo>
                <a:cubicBezTo>
                  <a:pt x="351568" y="147542"/>
                  <a:pt x="343567" y="141923"/>
                  <a:pt x="336518" y="134969"/>
                </a:cubicBezTo>
                <a:cubicBezTo>
                  <a:pt x="329375" y="128111"/>
                  <a:pt x="322993" y="120110"/>
                  <a:pt x="318421" y="110776"/>
                </a:cubicBezTo>
                <a:cubicBezTo>
                  <a:pt x="315182" y="104203"/>
                  <a:pt x="312896" y="96965"/>
                  <a:pt x="312230" y="89916"/>
                </a:cubicBezTo>
                <a:cubicBezTo>
                  <a:pt x="311468" y="82772"/>
                  <a:pt x="312420" y="75533"/>
                  <a:pt x="314611" y="68771"/>
                </a:cubicBezTo>
                <a:cubicBezTo>
                  <a:pt x="318897" y="55245"/>
                  <a:pt x="328898" y="43434"/>
                  <a:pt x="340805" y="39148"/>
                </a:cubicBezTo>
                <a:cubicBezTo>
                  <a:pt x="344138" y="37719"/>
                  <a:pt x="347663" y="37338"/>
                  <a:pt x="351092" y="37052"/>
                </a:cubicBezTo>
                <a:cubicBezTo>
                  <a:pt x="352711" y="37052"/>
                  <a:pt x="354235" y="37243"/>
                  <a:pt x="355759" y="37433"/>
                </a:cubicBezTo>
                <a:cubicBezTo>
                  <a:pt x="357283" y="37910"/>
                  <a:pt x="358807" y="38005"/>
                  <a:pt x="360140" y="38767"/>
                </a:cubicBezTo>
                <a:cubicBezTo>
                  <a:pt x="365855" y="41053"/>
                  <a:pt x="370522" y="45244"/>
                  <a:pt x="373856" y="49625"/>
                </a:cubicBezTo>
                <a:cubicBezTo>
                  <a:pt x="377190" y="54102"/>
                  <a:pt x="379000" y="58769"/>
                  <a:pt x="379857" y="62484"/>
                </a:cubicBezTo>
                <a:cubicBezTo>
                  <a:pt x="380143" y="64389"/>
                  <a:pt x="380524" y="66008"/>
                  <a:pt x="380429" y="67437"/>
                </a:cubicBezTo>
                <a:cubicBezTo>
                  <a:pt x="380429" y="68104"/>
                  <a:pt x="380524" y="68771"/>
                  <a:pt x="380429" y="69342"/>
                </a:cubicBezTo>
                <a:cubicBezTo>
                  <a:pt x="380429" y="69914"/>
                  <a:pt x="380238" y="70390"/>
                  <a:pt x="380238" y="70866"/>
                </a:cubicBezTo>
                <a:cubicBezTo>
                  <a:pt x="379857" y="74962"/>
                  <a:pt x="378143" y="78105"/>
                  <a:pt x="376047" y="81058"/>
                </a:cubicBezTo>
                <a:cubicBezTo>
                  <a:pt x="373761" y="83915"/>
                  <a:pt x="371475" y="85153"/>
                  <a:pt x="370142" y="85820"/>
                </a:cubicBezTo>
                <a:cubicBezTo>
                  <a:pt x="368713" y="86678"/>
                  <a:pt x="365951" y="86011"/>
                  <a:pt x="364331" y="84677"/>
                </a:cubicBezTo>
                <a:cubicBezTo>
                  <a:pt x="362521" y="83344"/>
                  <a:pt x="361760" y="81629"/>
                  <a:pt x="360236" y="81439"/>
                </a:cubicBezTo>
                <a:cubicBezTo>
                  <a:pt x="358807" y="81153"/>
                  <a:pt x="356140" y="82677"/>
                  <a:pt x="355759" y="87154"/>
                </a:cubicBezTo>
                <a:cubicBezTo>
                  <a:pt x="355568" y="89345"/>
                  <a:pt x="356235" y="92297"/>
                  <a:pt x="358140" y="94964"/>
                </a:cubicBezTo>
                <a:cubicBezTo>
                  <a:pt x="359855" y="97727"/>
                  <a:pt x="363188" y="100489"/>
                  <a:pt x="367570" y="101727"/>
                </a:cubicBezTo>
                <a:cubicBezTo>
                  <a:pt x="383381" y="105537"/>
                  <a:pt x="399669" y="91916"/>
                  <a:pt x="401860" y="73152"/>
                </a:cubicBezTo>
                <a:cubicBezTo>
                  <a:pt x="401860" y="72104"/>
                  <a:pt x="402050" y="70961"/>
                  <a:pt x="402146" y="69723"/>
                </a:cubicBezTo>
                <a:cubicBezTo>
                  <a:pt x="402146" y="68485"/>
                  <a:pt x="402050" y="67247"/>
                  <a:pt x="401955" y="65818"/>
                </a:cubicBezTo>
                <a:cubicBezTo>
                  <a:pt x="401860" y="62960"/>
                  <a:pt x="401003" y="60008"/>
                  <a:pt x="400145" y="56674"/>
                </a:cubicBezTo>
                <a:cubicBezTo>
                  <a:pt x="398050" y="50292"/>
                  <a:pt x="394335" y="43244"/>
                  <a:pt x="388525" y="37052"/>
                </a:cubicBezTo>
                <a:cubicBezTo>
                  <a:pt x="387096" y="35528"/>
                  <a:pt x="385477" y="34004"/>
                  <a:pt x="383762" y="32576"/>
                </a:cubicBezTo>
                <a:lnTo>
                  <a:pt x="510730" y="32576"/>
                </a:lnTo>
                <a:cubicBezTo>
                  <a:pt x="512540" y="38481"/>
                  <a:pt x="514731" y="44863"/>
                  <a:pt x="517493" y="51721"/>
                </a:cubicBezTo>
                <a:cubicBezTo>
                  <a:pt x="522161" y="63151"/>
                  <a:pt x="528542" y="76010"/>
                  <a:pt x="538448" y="89249"/>
                </a:cubicBezTo>
                <a:cubicBezTo>
                  <a:pt x="543401" y="95726"/>
                  <a:pt x="549212" y="102584"/>
                  <a:pt x="557117" y="108204"/>
                </a:cubicBezTo>
                <a:cubicBezTo>
                  <a:pt x="560832" y="110871"/>
                  <a:pt x="565213" y="113252"/>
                  <a:pt x="569881" y="114872"/>
                </a:cubicBezTo>
                <a:cubicBezTo>
                  <a:pt x="565118" y="116491"/>
                  <a:pt x="560832" y="118872"/>
                  <a:pt x="557117" y="121539"/>
                </a:cubicBezTo>
                <a:cubicBezTo>
                  <a:pt x="549212" y="127159"/>
                  <a:pt x="543401" y="134017"/>
                  <a:pt x="538448" y="140494"/>
                </a:cubicBezTo>
                <a:cubicBezTo>
                  <a:pt x="528542" y="153638"/>
                  <a:pt x="522256" y="166592"/>
                  <a:pt x="517493" y="178022"/>
                </a:cubicBezTo>
                <a:cubicBezTo>
                  <a:pt x="514636" y="184976"/>
                  <a:pt x="512445" y="191453"/>
                  <a:pt x="510635" y="197358"/>
                </a:cubicBezTo>
                <a:cubicBezTo>
                  <a:pt x="508445" y="196691"/>
                  <a:pt x="506254" y="196120"/>
                  <a:pt x="504158" y="195548"/>
                </a:cubicBezTo>
                <a:cubicBezTo>
                  <a:pt x="495586" y="193262"/>
                  <a:pt x="488442" y="191738"/>
                  <a:pt x="482537" y="190595"/>
                </a:cubicBezTo>
                <a:cubicBezTo>
                  <a:pt x="470726" y="188309"/>
                  <a:pt x="463868" y="187357"/>
                  <a:pt x="459962" y="186785"/>
                </a:cubicBezTo>
                <a:cubicBezTo>
                  <a:pt x="456057" y="186309"/>
                  <a:pt x="455105" y="186309"/>
                  <a:pt x="455105" y="186309"/>
                </a:cubicBezTo>
                <a:cubicBezTo>
                  <a:pt x="455105" y="186309"/>
                  <a:pt x="455962" y="186690"/>
                  <a:pt x="459677" y="187833"/>
                </a:cubicBezTo>
                <a:cubicBezTo>
                  <a:pt x="463391" y="188976"/>
                  <a:pt x="470154" y="190786"/>
                  <a:pt x="481679" y="193929"/>
                </a:cubicBezTo>
                <a:cubicBezTo>
                  <a:pt x="487489" y="195548"/>
                  <a:pt x="494443" y="197453"/>
                  <a:pt x="502730" y="200120"/>
                </a:cubicBezTo>
                <a:cubicBezTo>
                  <a:pt x="511016" y="202787"/>
                  <a:pt x="520732" y="206121"/>
                  <a:pt x="531686" y="210979"/>
                </a:cubicBezTo>
                <a:cubicBezTo>
                  <a:pt x="542544" y="215837"/>
                  <a:pt x="554736" y="222218"/>
                  <a:pt x="567023" y="231839"/>
                </a:cubicBezTo>
                <a:cubicBezTo>
                  <a:pt x="573119" y="236601"/>
                  <a:pt x="579311" y="242126"/>
                  <a:pt x="584168" y="249174"/>
                </a:cubicBezTo>
                <a:cubicBezTo>
                  <a:pt x="588931" y="256032"/>
                  <a:pt x="592264" y="264700"/>
                  <a:pt x="591407" y="273749"/>
                </a:cubicBezTo>
                <a:cubicBezTo>
                  <a:pt x="590836" y="280130"/>
                  <a:pt x="587407" y="285941"/>
                  <a:pt x="582454" y="289274"/>
                </a:cubicBezTo>
                <a:cubicBezTo>
                  <a:pt x="577501" y="292703"/>
                  <a:pt x="571691" y="292989"/>
                  <a:pt x="567309" y="290417"/>
                </a:cubicBezTo>
                <a:cubicBezTo>
                  <a:pt x="564833" y="289084"/>
                  <a:pt x="562832" y="286988"/>
                  <a:pt x="561785" y="284988"/>
                </a:cubicBezTo>
                <a:cubicBezTo>
                  <a:pt x="560737" y="282988"/>
                  <a:pt x="560356" y="280892"/>
                  <a:pt x="560356" y="279083"/>
                </a:cubicBezTo>
                <a:cubicBezTo>
                  <a:pt x="560356" y="275177"/>
                  <a:pt x="561785" y="268891"/>
                  <a:pt x="569119" y="263462"/>
                </a:cubicBezTo>
                <a:cubicBezTo>
                  <a:pt x="570357" y="262700"/>
                  <a:pt x="571786" y="262128"/>
                  <a:pt x="572834" y="261080"/>
                </a:cubicBezTo>
                <a:cubicBezTo>
                  <a:pt x="573881" y="260033"/>
                  <a:pt x="574358" y="258413"/>
                  <a:pt x="573596" y="256318"/>
                </a:cubicBezTo>
                <a:cubicBezTo>
                  <a:pt x="572834" y="254318"/>
                  <a:pt x="570643" y="251936"/>
                  <a:pt x="567119" y="250603"/>
                </a:cubicBezTo>
                <a:cubicBezTo>
                  <a:pt x="565404" y="249936"/>
                  <a:pt x="563309" y="249555"/>
                  <a:pt x="561022" y="249650"/>
                </a:cubicBezTo>
                <a:cubicBezTo>
                  <a:pt x="558737" y="249650"/>
                  <a:pt x="556260" y="250317"/>
                  <a:pt x="554069" y="251269"/>
                </a:cubicBezTo>
                <a:cubicBezTo>
                  <a:pt x="549497" y="253270"/>
                  <a:pt x="545687" y="256985"/>
                  <a:pt x="543211" y="261556"/>
                </a:cubicBezTo>
                <a:cubicBezTo>
                  <a:pt x="541115" y="265271"/>
                  <a:pt x="538734" y="273558"/>
                  <a:pt x="541306" y="282702"/>
                </a:cubicBezTo>
                <a:cubicBezTo>
                  <a:pt x="542544" y="287274"/>
                  <a:pt x="545116" y="292037"/>
                  <a:pt x="549021" y="295847"/>
                </a:cubicBezTo>
                <a:cubicBezTo>
                  <a:pt x="551783" y="298514"/>
                  <a:pt x="555022" y="300514"/>
                  <a:pt x="558546" y="301847"/>
                </a:cubicBezTo>
                <a:cubicBezTo>
                  <a:pt x="555022" y="303181"/>
                  <a:pt x="551783" y="305181"/>
                  <a:pt x="549021" y="307848"/>
                </a:cubicBezTo>
                <a:cubicBezTo>
                  <a:pt x="545116" y="311658"/>
                  <a:pt x="542544" y="316421"/>
                  <a:pt x="541306" y="320993"/>
                </a:cubicBezTo>
                <a:cubicBezTo>
                  <a:pt x="538639" y="330232"/>
                  <a:pt x="541115" y="338423"/>
                  <a:pt x="543211" y="342138"/>
                </a:cubicBezTo>
                <a:cubicBezTo>
                  <a:pt x="545592" y="346710"/>
                  <a:pt x="549497" y="350425"/>
                  <a:pt x="554069" y="352425"/>
                </a:cubicBezTo>
                <a:cubicBezTo>
                  <a:pt x="556355" y="353473"/>
                  <a:pt x="558737" y="353949"/>
                  <a:pt x="561022" y="354044"/>
                </a:cubicBezTo>
                <a:cubicBezTo>
                  <a:pt x="563309" y="354044"/>
                  <a:pt x="565309" y="353759"/>
                  <a:pt x="567119" y="353092"/>
                </a:cubicBezTo>
                <a:cubicBezTo>
                  <a:pt x="570643" y="351758"/>
                  <a:pt x="572834" y="349472"/>
                  <a:pt x="573596" y="347377"/>
                </a:cubicBezTo>
                <a:cubicBezTo>
                  <a:pt x="574358" y="345281"/>
                  <a:pt x="573881" y="343662"/>
                  <a:pt x="572834" y="342614"/>
                </a:cubicBezTo>
                <a:cubicBezTo>
                  <a:pt x="571786" y="341567"/>
                  <a:pt x="570357" y="340995"/>
                  <a:pt x="569119" y="340233"/>
                </a:cubicBezTo>
                <a:cubicBezTo>
                  <a:pt x="561785" y="334899"/>
                  <a:pt x="560451" y="328517"/>
                  <a:pt x="560356" y="324612"/>
                </a:cubicBezTo>
                <a:cubicBezTo>
                  <a:pt x="560356" y="322707"/>
                  <a:pt x="560737" y="320612"/>
                  <a:pt x="561785" y="318707"/>
                </a:cubicBezTo>
                <a:cubicBezTo>
                  <a:pt x="562832" y="316706"/>
                  <a:pt x="564833" y="314706"/>
                  <a:pt x="567309" y="313277"/>
                </a:cubicBezTo>
                <a:cubicBezTo>
                  <a:pt x="571691" y="310706"/>
                  <a:pt x="577501" y="310991"/>
                  <a:pt x="582454" y="314420"/>
                </a:cubicBezTo>
                <a:cubicBezTo>
                  <a:pt x="587407" y="317754"/>
                  <a:pt x="590836" y="323564"/>
                  <a:pt x="591407" y="329946"/>
                </a:cubicBezTo>
                <a:cubicBezTo>
                  <a:pt x="592264" y="338900"/>
                  <a:pt x="589026" y="347663"/>
                  <a:pt x="584168" y="354521"/>
                </a:cubicBezTo>
                <a:cubicBezTo>
                  <a:pt x="579311" y="361474"/>
                  <a:pt x="573119" y="366998"/>
                  <a:pt x="567023" y="371856"/>
                </a:cubicBezTo>
                <a:cubicBezTo>
                  <a:pt x="554736" y="381476"/>
                  <a:pt x="542544" y="387858"/>
                  <a:pt x="531686" y="392716"/>
                </a:cubicBezTo>
                <a:cubicBezTo>
                  <a:pt x="520732" y="397574"/>
                  <a:pt x="511016" y="400907"/>
                  <a:pt x="502730" y="403574"/>
                </a:cubicBezTo>
                <a:cubicBezTo>
                  <a:pt x="494443" y="406241"/>
                  <a:pt x="487394" y="408146"/>
                  <a:pt x="481679" y="409766"/>
                </a:cubicBezTo>
                <a:cubicBezTo>
                  <a:pt x="470154" y="412909"/>
                  <a:pt x="463391" y="414719"/>
                  <a:pt x="459677" y="415862"/>
                </a:cubicBezTo>
                <a:cubicBezTo>
                  <a:pt x="455962" y="417005"/>
                  <a:pt x="455105" y="417386"/>
                  <a:pt x="455105" y="417386"/>
                </a:cubicBezTo>
                <a:cubicBezTo>
                  <a:pt x="455105" y="417386"/>
                  <a:pt x="456057" y="417386"/>
                  <a:pt x="459962" y="416909"/>
                </a:cubicBezTo>
                <a:cubicBezTo>
                  <a:pt x="463868" y="416338"/>
                  <a:pt x="470726" y="415385"/>
                  <a:pt x="482537" y="413099"/>
                </a:cubicBezTo>
                <a:cubicBezTo>
                  <a:pt x="488442" y="411956"/>
                  <a:pt x="495586" y="410432"/>
                  <a:pt x="504158" y="408146"/>
                </a:cubicBezTo>
                <a:cubicBezTo>
                  <a:pt x="512731" y="405860"/>
                  <a:pt x="522732" y="402908"/>
                  <a:pt x="534162" y="398240"/>
                </a:cubicBezTo>
                <a:cubicBezTo>
                  <a:pt x="545497" y="393573"/>
                  <a:pt x="558355" y="387287"/>
                  <a:pt x="571500" y="377476"/>
                </a:cubicBezTo>
                <a:cubicBezTo>
                  <a:pt x="577977" y="372523"/>
                  <a:pt x="584740" y="366713"/>
                  <a:pt x="590360" y="358902"/>
                </a:cubicBezTo>
                <a:cubicBezTo>
                  <a:pt x="595884" y="351092"/>
                  <a:pt x="600170" y="340805"/>
                  <a:pt x="599122" y="329375"/>
                </a:cubicBezTo>
                <a:cubicBezTo>
                  <a:pt x="598456" y="321278"/>
                  <a:pt x="594646" y="313182"/>
                  <a:pt x="588359" y="307467"/>
                </a:cubicBezTo>
                <a:cubicBezTo>
                  <a:pt x="585883" y="305181"/>
                  <a:pt x="582835" y="303276"/>
                  <a:pt x="579501" y="301943"/>
                </a:cubicBezTo>
                <a:cubicBezTo>
                  <a:pt x="582835" y="300609"/>
                  <a:pt x="585788" y="298704"/>
                  <a:pt x="588359" y="296418"/>
                </a:cubicBezTo>
                <a:cubicBezTo>
                  <a:pt x="594646" y="290703"/>
                  <a:pt x="598456" y="282607"/>
                  <a:pt x="599122" y="274511"/>
                </a:cubicBezTo>
                <a:cubicBezTo>
                  <a:pt x="600075" y="263081"/>
                  <a:pt x="595884" y="252794"/>
                  <a:pt x="590360" y="244983"/>
                </a:cubicBezTo>
                <a:cubicBezTo>
                  <a:pt x="584740" y="237077"/>
                  <a:pt x="577977" y="231267"/>
                  <a:pt x="571500" y="226409"/>
                </a:cubicBezTo>
                <a:cubicBezTo>
                  <a:pt x="558355" y="216599"/>
                  <a:pt x="545592" y="210217"/>
                  <a:pt x="534162" y="205645"/>
                </a:cubicBezTo>
                <a:cubicBezTo>
                  <a:pt x="527495" y="202978"/>
                  <a:pt x="521399" y="200882"/>
                  <a:pt x="515684" y="199073"/>
                </a:cubicBezTo>
                <a:cubicBezTo>
                  <a:pt x="517684" y="193358"/>
                  <a:pt x="519970" y="187262"/>
                  <a:pt x="523018" y="180499"/>
                </a:cubicBezTo>
                <a:cubicBezTo>
                  <a:pt x="527876" y="169545"/>
                  <a:pt x="534353" y="157258"/>
                  <a:pt x="543973" y="144875"/>
                </a:cubicBezTo>
                <a:cubicBezTo>
                  <a:pt x="548830" y="138779"/>
                  <a:pt x="554355" y="132493"/>
                  <a:pt x="561404" y="127635"/>
                </a:cubicBezTo>
                <a:cubicBezTo>
                  <a:pt x="568262" y="122777"/>
                  <a:pt x="577025" y="119539"/>
                  <a:pt x="586073" y="120396"/>
                </a:cubicBezTo>
                <a:cubicBezTo>
                  <a:pt x="592455" y="120968"/>
                  <a:pt x="598265" y="124397"/>
                  <a:pt x="601694" y="129350"/>
                </a:cubicBezTo>
                <a:cubicBezTo>
                  <a:pt x="605123" y="134303"/>
                  <a:pt x="605409" y="140208"/>
                  <a:pt x="602837" y="144590"/>
                </a:cubicBezTo>
                <a:cubicBezTo>
                  <a:pt x="601504" y="147066"/>
                  <a:pt x="599408" y="149066"/>
                  <a:pt x="597408" y="150114"/>
                </a:cubicBezTo>
                <a:cubicBezTo>
                  <a:pt x="595408" y="151162"/>
                  <a:pt x="593312" y="151543"/>
                  <a:pt x="591407" y="151543"/>
                </a:cubicBezTo>
                <a:cubicBezTo>
                  <a:pt x="587502" y="151543"/>
                  <a:pt x="581120" y="150114"/>
                  <a:pt x="575691" y="142780"/>
                </a:cubicBezTo>
                <a:cubicBezTo>
                  <a:pt x="574929" y="141542"/>
                  <a:pt x="574358" y="140113"/>
                  <a:pt x="573310" y="138970"/>
                </a:cubicBezTo>
                <a:cubicBezTo>
                  <a:pt x="572262" y="137922"/>
                  <a:pt x="570643" y="137351"/>
                  <a:pt x="568547" y="138208"/>
                </a:cubicBezTo>
                <a:cubicBezTo>
                  <a:pt x="566547" y="138970"/>
                  <a:pt x="564166" y="141161"/>
                  <a:pt x="562832" y="144685"/>
                </a:cubicBezTo>
                <a:cubicBezTo>
                  <a:pt x="562166" y="146399"/>
                  <a:pt x="561785" y="148495"/>
                  <a:pt x="561880" y="150781"/>
                </a:cubicBezTo>
                <a:cubicBezTo>
                  <a:pt x="561880" y="153067"/>
                  <a:pt x="562547" y="155543"/>
                  <a:pt x="563499" y="157829"/>
                </a:cubicBezTo>
                <a:cubicBezTo>
                  <a:pt x="565499" y="162401"/>
                  <a:pt x="569309" y="166306"/>
                  <a:pt x="573786" y="168688"/>
                </a:cubicBezTo>
                <a:cubicBezTo>
                  <a:pt x="577501" y="170783"/>
                  <a:pt x="585788" y="173260"/>
                  <a:pt x="595122" y="170593"/>
                </a:cubicBezTo>
                <a:cubicBezTo>
                  <a:pt x="599694" y="169355"/>
                  <a:pt x="604552" y="166783"/>
                  <a:pt x="608362" y="162782"/>
                </a:cubicBezTo>
                <a:cubicBezTo>
                  <a:pt x="609981" y="161163"/>
                  <a:pt x="611219" y="159258"/>
                  <a:pt x="612362" y="157258"/>
                </a:cubicBezTo>
                <a:lnTo>
                  <a:pt x="612362" y="128397"/>
                </a:lnTo>
                <a:cubicBezTo>
                  <a:pt x="611314" y="126587"/>
                  <a:pt x="610172" y="124968"/>
                  <a:pt x="608838" y="123444"/>
                </a:cubicBezTo>
                <a:cubicBezTo>
                  <a:pt x="605314" y="119539"/>
                  <a:pt x="600742" y="116681"/>
                  <a:pt x="595884" y="114872"/>
                </a:cubicBezTo>
                <a:cubicBezTo>
                  <a:pt x="600742" y="113062"/>
                  <a:pt x="605314" y="110204"/>
                  <a:pt x="608838" y="106299"/>
                </a:cubicBezTo>
                <a:cubicBezTo>
                  <a:pt x="610172" y="104870"/>
                  <a:pt x="611314" y="103156"/>
                  <a:pt x="612362" y="101346"/>
                </a:cubicBezTo>
                <a:lnTo>
                  <a:pt x="612362" y="72485"/>
                </a:lnTo>
                <a:cubicBezTo>
                  <a:pt x="611219" y="70485"/>
                  <a:pt x="609981" y="68675"/>
                  <a:pt x="608362" y="66961"/>
                </a:cubicBezTo>
                <a:cubicBezTo>
                  <a:pt x="604552" y="62960"/>
                  <a:pt x="599694" y="60484"/>
                  <a:pt x="595122" y="59150"/>
                </a:cubicBezTo>
                <a:cubicBezTo>
                  <a:pt x="585883" y="56483"/>
                  <a:pt x="577596" y="58960"/>
                  <a:pt x="573786" y="61055"/>
                </a:cubicBezTo>
                <a:cubicBezTo>
                  <a:pt x="569214" y="63532"/>
                  <a:pt x="565499" y="67342"/>
                  <a:pt x="563499" y="71914"/>
                </a:cubicBezTo>
                <a:cubicBezTo>
                  <a:pt x="562451" y="74200"/>
                  <a:pt x="561880" y="76581"/>
                  <a:pt x="561880" y="78962"/>
                </a:cubicBezTo>
                <a:cubicBezTo>
                  <a:pt x="561880" y="81248"/>
                  <a:pt x="562166" y="83344"/>
                  <a:pt x="562832" y="85058"/>
                </a:cubicBezTo>
                <a:cubicBezTo>
                  <a:pt x="564166" y="88583"/>
                  <a:pt x="566452" y="90773"/>
                  <a:pt x="568547" y="91535"/>
                </a:cubicBezTo>
                <a:cubicBezTo>
                  <a:pt x="570643" y="92297"/>
                  <a:pt x="572262" y="91821"/>
                  <a:pt x="573310" y="90773"/>
                </a:cubicBezTo>
                <a:cubicBezTo>
                  <a:pt x="574358" y="89726"/>
                  <a:pt x="575024" y="88297"/>
                  <a:pt x="575691" y="86963"/>
                </a:cubicBezTo>
                <a:cubicBezTo>
                  <a:pt x="581120" y="79629"/>
                  <a:pt x="587502" y="78200"/>
                  <a:pt x="591407" y="78200"/>
                </a:cubicBezTo>
                <a:cubicBezTo>
                  <a:pt x="593312" y="78200"/>
                  <a:pt x="595408" y="78581"/>
                  <a:pt x="597408" y="79629"/>
                </a:cubicBezTo>
                <a:cubicBezTo>
                  <a:pt x="599408" y="80677"/>
                  <a:pt x="601409" y="82677"/>
                  <a:pt x="602837" y="85153"/>
                </a:cubicBezTo>
                <a:cubicBezTo>
                  <a:pt x="605409" y="89535"/>
                  <a:pt x="605123" y="95441"/>
                  <a:pt x="601694" y="100394"/>
                </a:cubicBezTo>
                <a:cubicBezTo>
                  <a:pt x="598265" y="105347"/>
                  <a:pt x="592455" y="108776"/>
                  <a:pt x="586073" y="109347"/>
                </a:cubicBezTo>
                <a:cubicBezTo>
                  <a:pt x="577025" y="110204"/>
                  <a:pt x="568262" y="106871"/>
                  <a:pt x="561404" y="102108"/>
                </a:cubicBezTo>
                <a:cubicBezTo>
                  <a:pt x="554450" y="97250"/>
                  <a:pt x="548830" y="91059"/>
                  <a:pt x="543973" y="84868"/>
                </a:cubicBezTo>
                <a:cubicBezTo>
                  <a:pt x="534353" y="72485"/>
                  <a:pt x="527876" y="60198"/>
                  <a:pt x="523018" y="49244"/>
                </a:cubicBezTo>
                <a:cubicBezTo>
                  <a:pt x="520351" y="43244"/>
                  <a:pt x="518160" y="37624"/>
                  <a:pt x="516255" y="32385"/>
                </a:cubicBezTo>
                <a:lnTo>
                  <a:pt x="612362" y="32385"/>
                </a:lnTo>
                <a:lnTo>
                  <a:pt x="612362" y="0"/>
                </a:lnTo>
                <a:lnTo>
                  <a:pt x="0" y="0"/>
                </a:lnTo>
                <a:lnTo>
                  <a:pt x="0" y="32576"/>
                </a:lnTo>
                <a:lnTo>
                  <a:pt x="96107" y="32576"/>
                </a:lnTo>
                <a:cubicBezTo>
                  <a:pt x="94202" y="37814"/>
                  <a:pt x="92012" y="43434"/>
                  <a:pt x="89345" y="49435"/>
                </a:cubicBezTo>
                <a:cubicBezTo>
                  <a:pt x="84487" y="60389"/>
                  <a:pt x="78010" y="72676"/>
                  <a:pt x="68389" y="85058"/>
                </a:cubicBezTo>
                <a:cubicBezTo>
                  <a:pt x="63532" y="91154"/>
                  <a:pt x="58007" y="97441"/>
                  <a:pt x="50959" y="102299"/>
                </a:cubicBezTo>
                <a:cubicBezTo>
                  <a:pt x="44101" y="107156"/>
                  <a:pt x="35338" y="110395"/>
                  <a:pt x="26289" y="109538"/>
                </a:cubicBezTo>
                <a:cubicBezTo>
                  <a:pt x="19907" y="108966"/>
                  <a:pt x="14097" y="105537"/>
                  <a:pt x="10668" y="100584"/>
                </a:cubicBezTo>
                <a:cubicBezTo>
                  <a:pt x="7239" y="95631"/>
                  <a:pt x="6953" y="89726"/>
                  <a:pt x="9525" y="85344"/>
                </a:cubicBezTo>
                <a:cubicBezTo>
                  <a:pt x="10859" y="82868"/>
                  <a:pt x="12954" y="80867"/>
                  <a:pt x="14954" y="79820"/>
                </a:cubicBezTo>
                <a:cubicBezTo>
                  <a:pt x="16954" y="78772"/>
                  <a:pt x="19050" y="78391"/>
                  <a:pt x="20955" y="78391"/>
                </a:cubicBezTo>
                <a:cubicBezTo>
                  <a:pt x="24860" y="78391"/>
                  <a:pt x="31242" y="79820"/>
                  <a:pt x="36671" y="87154"/>
                </a:cubicBezTo>
                <a:cubicBezTo>
                  <a:pt x="37433" y="88392"/>
                  <a:pt x="38005" y="89821"/>
                  <a:pt x="39053" y="90964"/>
                </a:cubicBezTo>
                <a:cubicBezTo>
                  <a:pt x="40100" y="92012"/>
                  <a:pt x="41720" y="92583"/>
                  <a:pt x="43815" y="91726"/>
                </a:cubicBezTo>
                <a:cubicBezTo>
                  <a:pt x="45815" y="90964"/>
                  <a:pt x="48196" y="88773"/>
                  <a:pt x="49530" y="85249"/>
                </a:cubicBezTo>
                <a:cubicBezTo>
                  <a:pt x="50197" y="83534"/>
                  <a:pt x="50578" y="81439"/>
                  <a:pt x="50483" y="79153"/>
                </a:cubicBezTo>
                <a:cubicBezTo>
                  <a:pt x="50483" y="76867"/>
                  <a:pt x="49816" y="74390"/>
                  <a:pt x="48863" y="72104"/>
                </a:cubicBezTo>
                <a:cubicBezTo>
                  <a:pt x="46863" y="67532"/>
                  <a:pt x="43053" y="63627"/>
                  <a:pt x="38576" y="61246"/>
                </a:cubicBezTo>
                <a:cubicBezTo>
                  <a:pt x="34862" y="59150"/>
                  <a:pt x="26575" y="56674"/>
                  <a:pt x="17240" y="59341"/>
                </a:cubicBezTo>
                <a:cubicBezTo>
                  <a:pt x="12668" y="60579"/>
                  <a:pt x="7811" y="63151"/>
                  <a:pt x="4001" y="67151"/>
                </a:cubicBezTo>
                <a:cubicBezTo>
                  <a:pt x="2381" y="68771"/>
                  <a:pt x="1143" y="70676"/>
                  <a:pt x="0" y="72676"/>
                </a:cubicBezTo>
                <a:lnTo>
                  <a:pt x="0" y="101537"/>
                </a:lnTo>
                <a:cubicBezTo>
                  <a:pt x="1048" y="103346"/>
                  <a:pt x="2191" y="104966"/>
                  <a:pt x="3524" y="106490"/>
                </a:cubicBezTo>
                <a:cubicBezTo>
                  <a:pt x="7049" y="110395"/>
                  <a:pt x="11621" y="113252"/>
                  <a:pt x="16478" y="115062"/>
                </a:cubicBezTo>
                <a:cubicBezTo>
                  <a:pt x="11621" y="116872"/>
                  <a:pt x="7049" y="119729"/>
                  <a:pt x="3524" y="123634"/>
                </a:cubicBezTo>
                <a:cubicBezTo>
                  <a:pt x="2191" y="125063"/>
                  <a:pt x="1048" y="126778"/>
                  <a:pt x="0" y="128588"/>
                </a:cubicBezTo>
                <a:close/>
                <a:moveTo>
                  <a:pt x="152971" y="398431"/>
                </a:moveTo>
                <a:cubicBezTo>
                  <a:pt x="149162" y="394335"/>
                  <a:pt x="145161" y="389001"/>
                  <a:pt x="143542" y="381953"/>
                </a:cubicBezTo>
                <a:cubicBezTo>
                  <a:pt x="142780" y="378428"/>
                  <a:pt x="142589" y="374523"/>
                  <a:pt x="143542" y="370618"/>
                </a:cubicBezTo>
                <a:cubicBezTo>
                  <a:pt x="144494" y="366713"/>
                  <a:pt x="146590" y="362903"/>
                  <a:pt x="150114" y="360236"/>
                </a:cubicBezTo>
                <a:cubicBezTo>
                  <a:pt x="152591" y="358331"/>
                  <a:pt x="155734" y="357188"/>
                  <a:pt x="158687" y="357188"/>
                </a:cubicBezTo>
                <a:cubicBezTo>
                  <a:pt x="161639" y="357188"/>
                  <a:pt x="164402" y="358426"/>
                  <a:pt x="166306" y="360331"/>
                </a:cubicBezTo>
                <a:cubicBezTo>
                  <a:pt x="168593" y="362522"/>
                  <a:pt x="169545" y="365284"/>
                  <a:pt x="169450" y="367094"/>
                </a:cubicBezTo>
                <a:cubicBezTo>
                  <a:pt x="169450" y="368903"/>
                  <a:pt x="168688" y="370332"/>
                  <a:pt x="168402" y="371094"/>
                </a:cubicBezTo>
                <a:cubicBezTo>
                  <a:pt x="167640" y="372809"/>
                  <a:pt x="167069" y="374428"/>
                  <a:pt x="166402" y="375952"/>
                </a:cubicBezTo>
                <a:cubicBezTo>
                  <a:pt x="165830" y="377476"/>
                  <a:pt x="164973" y="379000"/>
                  <a:pt x="165259" y="380524"/>
                </a:cubicBezTo>
                <a:cubicBezTo>
                  <a:pt x="165545" y="381953"/>
                  <a:pt x="167354" y="383191"/>
                  <a:pt x="170402" y="382524"/>
                </a:cubicBezTo>
                <a:cubicBezTo>
                  <a:pt x="173355" y="381953"/>
                  <a:pt x="176975" y="379286"/>
                  <a:pt x="178594" y="375095"/>
                </a:cubicBezTo>
                <a:cubicBezTo>
                  <a:pt x="179261" y="373380"/>
                  <a:pt x="180213" y="369761"/>
                  <a:pt x="178975" y="365284"/>
                </a:cubicBezTo>
                <a:cubicBezTo>
                  <a:pt x="177832" y="360902"/>
                  <a:pt x="174403" y="356807"/>
                  <a:pt x="170212" y="354711"/>
                </a:cubicBezTo>
                <a:cubicBezTo>
                  <a:pt x="166592" y="352806"/>
                  <a:pt x="162401" y="352044"/>
                  <a:pt x="158401" y="352616"/>
                </a:cubicBezTo>
                <a:cubicBezTo>
                  <a:pt x="154496" y="353187"/>
                  <a:pt x="150876" y="354901"/>
                  <a:pt x="147828" y="357188"/>
                </a:cubicBezTo>
                <a:cubicBezTo>
                  <a:pt x="143542" y="360521"/>
                  <a:pt x="140970" y="365189"/>
                  <a:pt x="140018" y="369761"/>
                </a:cubicBezTo>
                <a:cubicBezTo>
                  <a:pt x="138970" y="374333"/>
                  <a:pt x="139255" y="378809"/>
                  <a:pt x="140208" y="382715"/>
                </a:cubicBezTo>
                <a:cubicBezTo>
                  <a:pt x="142208" y="390620"/>
                  <a:pt x="146780" y="396335"/>
                  <a:pt x="150971" y="400526"/>
                </a:cubicBezTo>
                <a:cubicBezTo>
                  <a:pt x="153162" y="402622"/>
                  <a:pt x="155353" y="404432"/>
                  <a:pt x="157448" y="405956"/>
                </a:cubicBezTo>
                <a:cubicBezTo>
                  <a:pt x="145542" y="400622"/>
                  <a:pt x="134779" y="394525"/>
                  <a:pt x="125730" y="387572"/>
                </a:cubicBezTo>
                <a:cubicBezTo>
                  <a:pt x="115634" y="379952"/>
                  <a:pt x="107728" y="371189"/>
                  <a:pt x="102108" y="362045"/>
                </a:cubicBezTo>
                <a:cubicBezTo>
                  <a:pt x="96488" y="352901"/>
                  <a:pt x="93440" y="343281"/>
                  <a:pt x="93536" y="334423"/>
                </a:cubicBezTo>
                <a:cubicBezTo>
                  <a:pt x="93631" y="325565"/>
                  <a:pt x="96774" y="317564"/>
                  <a:pt x="101822" y="312325"/>
                </a:cubicBezTo>
                <a:cubicBezTo>
                  <a:pt x="106871" y="306991"/>
                  <a:pt x="113443" y="304324"/>
                  <a:pt x="119348" y="304229"/>
                </a:cubicBezTo>
                <a:cubicBezTo>
                  <a:pt x="125349" y="304038"/>
                  <a:pt x="130397" y="306610"/>
                  <a:pt x="133921" y="309944"/>
                </a:cubicBezTo>
                <a:cubicBezTo>
                  <a:pt x="137446" y="313277"/>
                  <a:pt x="139351" y="317278"/>
                  <a:pt x="139732" y="320993"/>
                </a:cubicBezTo>
                <a:cubicBezTo>
                  <a:pt x="140208" y="324707"/>
                  <a:pt x="139255" y="327946"/>
                  <a:pt x="137922" y="330518"/>
                </a:cubicBezTo>
                <a:cubicBezTo>
                  <a:pt x="136588" y="333089"/>
                  <a:pt x="134969" y="334899"/>
                  <a:pt x="133445" y="336233"/>
                </a:cubicBezTo>
                <a:cubicBezTo>
                  <a:pt x="130302" y="338804"/>
                  <a:pt x="127730" y="339471"/>
                  <a:pt x="126206" y="339757"/>
                </a:cubicBezTo>
                <a:cubicBezTo>
                  <a:pt x="124682" y="339947"/>
                  <a:pt x="124206" y="340043"/>
                  <a:pt x="124206" y="340043"/>
                </a:cubicBezTo>
                <a:cubicBezTo>
                  <a:pt x="124206" y="340043"/>
                  <a:pt x="124682" y="340043"/>
                  <a:pt x="126206" y="340043"/>
                </a:cubicBezTo>
                <a:cubicBezTo>
                  <a:pt x="127730" y="339947"/>
                  <a:pt x="130493" y="339471"/>
                  <a:pt x="134017" y="336995"/>
                </a:cubicBezTo>
                <a:cubicBezTo>
                  <a:pt x="135731" y="335756"/>
                  <a:pt x="137636" y="333947"/>
                  <a:pt x="139160" y="331280"/>
                </a:cubicBezTo>
                <a:cubicBezTo>
                  <a:pt x="140684" y="328613"/>
                  <a:pt x="142018" y="325088"/>
                  <a:pt x="141732" y="320802"/>
                </a:cubicBezTo>
                <a:cubicBezTo>
                  <a:pt x="141446" y="316611"/>
                  <a:pt x="139541" y="311944"/>
                  <a:pt x="135731" y="308039"/>
                </a:cubicBezTo>
                <a:cubicBezTo>
                  <a:pt x="133255" y="305467"/>
                  <a:pt x="129826" y="303276"/>
                  <a:pt x="125730" y="302038"/>
                </a:cubicBezTo>
                <a:cubicBezTo>
                  <a:pt x="129826" y="300800"/>
                  <a:pt x="133255" y="298609"/>
                  <a:pt x="135731" y="296037"/>
                </a:cubicBezTo>
                <a:cubicBezTo>
                  <a:pt x="139541" y="292132"/>
                  <a:pt x="141446" y="287465"/>
                  <a:pt x="141732" y="283274"/>
                </a:cubicBezTo>
                <a:cubicBezTo>
                  <a:pt x="142018" y="278987"/>
                  <a:pt x="140779" y="275463"/>
                  <a:pt x="139160" y="272796"/>
                </a:cubicBezTo>
                <a:cubicBezTo>
                  <a:pt x="137636" y="270129"/>
                  <a:pt x="135731" y="268319"/>
                  <a:pt x="134017" y="267081"/>
                </a:cubicBezTo>
                <a:cubicBezTo>
                  <a:pt x="130493" y="264605"/>
                  <a:pt x="127730" y="264224"/>
                  <a:pt x="126206" y="264033"/>
                </a:cubicBezTo>
                <a:cubicBezTo>
                  <a:pt x="124682" y="264033"/>
                  <a:pt x="124206" y="264033"/>
                  <a:pt x="124206" y="264033"/>
                </a:cubicBezTo>
                <a:cubicBezTo>
                  <a:pt x="124206" y="264033"/>
                  <a:pt x="124682" y="264033"/>
                  <a:pt x="126206" y="264319"/>
                </a:cubicBezTo>
                <a:cubicBezTo>
                  <a:pt x="127635" y="264605"/>
                  <a:pt x="130302" y="265271"/>
                  <a:pt x="133445" y="267843"/>
                </a:cubicBezTo>
                <a:cubicBezTo>
                  <a:pt x="134969" y="269177"/>
                  <a:pt x="136588" y="270986"/>
                  <a:pt x="137922" y="273558"/>
                </a:cubicBezTo>
                <a:cubicBezTo>
                  <a:pt x="139255" y="276035"/>
                  <a:pt x="140208" y="279368"/>
                  <a:pt x="139732" y="283083"/>
                </a:cubicBezTo>
                <a:cubicBezTo>
                  <a:pt x="139255" y="286798"/>
                  <a:pt x="137446" y="290798"/>
                  <a:pt x="133921" y="294132"/>
                </a:cubicBezTo>
                <a:cubicBezTo>
                  <a:pt x="130493" y="297466"/>
                  <a:pt x="125349" y="300038"/>
                  <a:pt x="119348" y="299847"/>
                </a:cubicBezTo>
                <a:cubicBezTo>
                  <a:pt x="113443" y="299752"/>
                  <a:pt x="106775" y="296990"/>
                  <a:pt x="101822" y="291751"/>
                </a:cubicBezTo>
                <a:cubicBezTo>
                  <a:pt x="96774" y="286512"/>
                  <a:pt x="93631" y="278511"/>
                  <a:pt x="93536" y="269653"/>
                </a:cubicBezTo>
                <a:cubicBezTo>
                  <a:pt x="93440" y="260794"/>
                  <a:pt x="96488" y="251174"/>
                  <a:pt x="102108" y="242030"/>
                </a:cubicBezTo>
                <a:cubicBezTo>
                  <a:pt x="107728" y="232886"/>
                  <a:pt x="115634" y="224123"/>
                  <a:pt x="125730" y="216503"/>
                </a:cubicBezTo>
                <a:cubicBezTo>
                  <a:pt x="134779" y="209550"/>
                  <a:pt x="145542" y="203454"/>
                  <a:pt x="157448" y="198120"/>
                </a:cubicBezTo>
                <a:cubicBezTo>
                  <a:pt x="155353" y="199644"/>
                  <a:pt x="153162" y="201454"/>
                  <a:pt x="150971" y="203549"/>
                </a:cubicBezTo>
                <a:cubicBezTo>
                  <a:pt x="146780" y="207740"/>
                  <a:pt x="142304" y="213455"/>
                  <a:pt x="140208" y="221361"/>
                </a:cubicBezTo>
                <a:cubicBezTo>
                  <a:pt x="139255" y="225266"/>
                  <a:pt x="138970" y="229743"/>
                  <a:pt x="140018" y="234315"/>
                </a:cubicBezTo>
                <a:cubicBezTo>
                  <a:pt x="141065" y="238887"/>
                  <a:pt x="143637" y="243554"/>
                  <a:pt x="147828" y="246888"/>
                </a:cubicBezTo>
                <a:cubicBezTo>
                  <a:pt x="150876" y="249269"/>
                  <a:pt x="154400" y="250889"/>
                  <a:pt x="158401" y="251460"/>
                </a:cubicBezTo>
                <a:cubicBezTo>
                  <a:pt x="162401" y="252031"/>
                  <a:pt x="166497" y="251269"/>
                  <a:pt x="170212" y="249365"/>
                </a:cubicBezTo>
                <a:cubicBezTo>
                  <a:pt x="174403" y="247269"/>
                  <a:pt x="177832" y="243173"/>
                  <a:pt x="178975" y="238792"/>
                </a:cubicBezTo>
                <a:cubicBezTo>
                  <a:pt x="180213" y="234315"/>
                  <a:pt x="179261" y="230696"/>
                  <a:pt x="178594" y="228981"/>
                </a:cubicBezTo>
                <a:cubicBezTo>
                  <a:pt x="176975" y="224790"/>
                  <a:pt x="173355" y="222028"/>
                  <a:pt x="170402" y="221552"/>
                </a:cubicBezTo>
                <a:cubicBezTo>
                  <a:pt x="167354" y="220980"/>
                  <a:pt x="165545" y="222218"/>
                  <a:pt x="165259" y="223552"/>
                </a:cubicBezTo>
                <a:cubicBezTo>
                  <a:pt x="164973" y="225076"/>
                  <a:pt x="165830" y="226600"/>
                  <a:pt x="166402" y="228124"/>
                </a:cubicBezTo>
                <a:cubicBezTo>
                  <a:pt x="167069" y="229648"/>
                  <a:pt x="167735" y="231267"/>
                  <a:pt x="168402" y="232981"/>
                </a:cubicBezTo>
                <a:cubicBezTo>
                  <a:pt x="168688" y="233744"/>
                  <a:pt x="169450" y="235077"/>
                  <a:pt x="169450" y="236982"/>
                </a:cubicBezTo>
                <a:cubicBezTo>
                  <a:pt x="169450" y="238792"/>
                  <a:pt x="168593" y="241554"/>
                  <a:pt x="166306" y="243745"/>
                </a:cubicBezTo>
                <a:cubicBezTo>
                  <a:pt x="164402" y="245650"/>
                  <a:pt x="161544" y="246888"/>
                  <a:pt x="158687" y="246888"/>
                </a:cubicBezTo>
                <a:cubicBezTo>
                  <a:pt x="155734" y="246888"/>
                  <a:pt x="152591" y="245745"/>
                  <a:pt x="150114" y="243840"/>
                </a:cubicBezTo>
                <a:cubicBezTo>
                  <a:pt x="146590" y="241173"/>
                  <a:pt x="144494" y="237363"/>
                  <a:pt x="143542" y="233458"/>
                </a:cubicBezTo>
                <a:cubicBezTo>
                  <a:pt x="142589" y="229553"/>
                  <a:pt x="142780" y="225647"/>
                  <a:pt x="143542" y="222123"/>
                </a:cubicBezTo>
                <a:cubicBezTo>
                  <a:pt x="145161" y="215075"/>
                  <a:pt x="149162" y="209645"/>
                  <a:pt x="152971" y="205645"/>
                </a:cubicBezTo>
                <a:cubicBezTo>
                  <a:pt x="159544" y="198977"/>
                  <a:pt x="165830" y="195263"/>
                  <a:pt x="170593" y="192691"/>
                </a:cubicBezTo>
                <a:cubicBezTo>
                  <a:pt x="173069" y="200978"/>
                  <a:pt x="176117" y="210026"/>
                  <a:pt x="180118" y="220028"/>
                </a:cubicBezTo>
                <a:cubicBezTo>
                  <a:pt x="186214" y="234887"/>
                  <a:pt x="194501" y="251746"/>
                  <a:pt x="207359" y="268891"/>
                </a:cubicBezTo>
                <a:cubicBezTo>
                  <a:pt x="213836" y="277368"/>
                  <a:pt x="221456" y="286322"/>
                  <a:pt x="231743" y="293656"/>
                </a:cubicBezTo>
                <a:cubicBezTo>
                  <a:pt x="236601" y="297085"/>
                  <a:pt x="242221" y="300133"/>
                  <a:pt x="248412" y="302324"/>
                </a:cubicBezTo>
                <a:cubicBezTo>
                  <a:pt x="242221" y="304419"/>
                  <a:pt x="236601" y="307467"/>
                  <a:pt x="231743" y="310991"/>
                </a:cubicBezTo>
                <a:cubicBezTo>
                  <a:pt x="221456" y="318325"/>
                  <a:pt x="213836" y="327279"/>
                  <a:pt x="207359" y="335756"/>
                </a:cubicBezTo>
                <a:cubicBezTo>
                  <a:pt x="194501" y="352901"/>
                  <a:pt x="186214" y="369761"/>
                  <a:pt x="180118" y="384620"/>
                </a:cubicBezTo>
                <a:cubicBezTo>
                  <a:pt x="176117" y="394525"/>
                  <a:pt x="173069" y="403574"/>
                  <a:pt x="170593" y="411956"/>
                </a:cubicBezTo>
                <a:cubicBezTo>
                  <a:pt x="165830" y="409289"/>
                  <a:pt x="159639" y="405670"/>
                  <a:pt x="152971" y="399002"/>
                </a:cubicBezTo>
                <a:close/>
                <a:moveTo>
                  <a:pt x="306419" y="495586"/>
                </a:moveTo>
                <a:cubicBezTo>
                  <a:pt x="302419" y="489966"/>
                  <a:pt x="294227" y="476631"/>
                  <a:pt x="294227" y="461200"/>
                </a:cubicBezTo>
                <a:cubicBezTo>
                  <a:pt x="294227" y="445770"/>
                  <a:pt x="302419" y="432435"/>
                  <a:pt x="306419" y="426815"/>
                </a:cubicBezTo>
                <a:cubicBezTo>
                  <a:pt x="310420" y="432435"/>
                  <a:pt x="318611" y="445770"/>
                  <a:pt x="318611" y="461200"/>
                </a:cubicBezTo>
                <a:cubicBezTo>
                  <a:pt x="318611" y="476631"/>
                  <a:pt x="310420" y="489966"/>
                  <a:pt x="306419" y="495586"/>
                </a:cubicBezTo>
                <a:close/>
                <a:moveTo>
                  <a:pt x="408718" y="423100"/>
                </a:moveTo>
                <a:cubicBezTo>
                  <a:pt x="412147" y="420719"/>
                  <a:pt x="415576" y="417481"/>
                  <a:pt x="417671" y="412718"/>
                </a:cubicBezTo>
                <a:cubicBezTo>
                  <a:pt x="419195" y="409289"/>
                  <a:pt x="420053" y="405289"/>
                  <a:pt x="419576" y="400907"/>
                </a:cubicBezTo>
                <a:cubicBezTo>
                  <a:pt x="419100" y="396621"/>
                  <a:pt x="417005" y="392144"/>
                  <a:pt x="413480" y="388811"/>
                </a:cubicBezTo>
                <a:cubicBezTo>
                  <a:pt x="410909" y="386429"/>
                  <a:pt x="407861" y="384524"/>
                  <a:pt x="404336" y="383667"/>
                </a:cubicBezTo>
                <a:cubicBezTo>
                  <a:pt x="400812" y="382810"/>
                  <a:pt x="397097" y="382905"/>
                  <a:pt x="393478" y="383953"/>
                </a:cubicBezTo>
                <a:cubicBezTo>
                  <a:pt x="389382" y="385096"/>
                  <a:pt x="385572" y="388049"/>
                  <a:pt x="383477" y="391478"/>
                </a:cubicBezTo>
                <a:cubicBezTo>
                  <a:pt x="381381" y="394907"/>
                  <a:pt x="381000" y="398145"/>
                  <a:pt x="381000" y="399764"/>
                </a:cubicBezTo>
                <a:cubicBezTo>
                  <a:pt x="381000" y="403765"/>
                  <a:pt x="382905" y="407194"/>
                  <a:pt x="385096" y="408813"/>
                </a:cubicBezTo>
                <a:cubicBezTo>
                  <a:pt x="387287" y="410432"/>
                  <a:pt x="389287" y="410337"/>
                  <a:pt x="390239" y="409194"/>
                </a:cubicBezTo>
                <a:cubicBezTo>
                  <a:pt x="391287" y="408051"/>
                  <a:pt x="391478" y="406432"/>
                  <a:pt x="391668" y="404813"/>
                </a:cubicBezTo>
                <a:cubicBezTo>
                  <a:pt x="391859" y="403193"/>
                  <a:pt x="391954" y="401574"/>
                  <a:pt x="391859" y="399764"/>
                </a:cubicBezTo>
                <a:cubicBezTo>
                  <a:pt x="391859" y="399002"/>
                  <a:pt x="391668" y="397574"/>
                  <a:pt x="392144" y="395764"/>
                </a:cubicBezTo>
                <a:cubicBezTo>
                  <a:pt x="392525" y="394049"/>
                  <a:pt x="393859" y="391763"/>
                  <a:pt x="396240" y="390144"/>
                </a:cubicBezTo>
                <a:cubicBezTo>
                  <a:pt x="398240" y="388715"/>
                  <a:pt x="400907" y="387953"/>
                  <a:pt x="403574" y="388144"/>
                </a:cubicBezTo>
                <a:cubicBezTo>
                  <a:pt x="406241" y="388334"/>
                  <a:pt x="408908" y="389668"/>
                  <a:pt x="410909" y="391573"/>
                </a:cubicBezTo>
                <a:cubicBezTo>
                  <a:pt x="413861" y="394240"/>
                  <a:pt x="415480" y="397859"/>
                  <a:pt x="415957" y="401384"/>
                </a:cubicBezTo>
                <a:cubicBezTo>
                  <a:pt x="416433" y="404908"/>
                  <a:pt x="415766" y="408337"/>
                  <a:pt x="414528" y="411290"/>
                </a:cubicBezTo>
                <a:cubicBezTo>
                  <a:pt x="412052" y="417195"/>
                  <a:pt x="407003" y="420815"/>
                  <a:pt x="402717" y="423386"/>
                </a:cubicBezTo>
                <a:cubicBezTo>
                  <a:pt x="399193" y="425482"/>
                  <a:pt x="396050" y="427006"/>
                  <a:pt x="393097" y="428435"/>
                </a:cubicBezTo>
                <a:cubicBezTo>
                  <a:pt x="381000" y="432816"/>
                  <a:pt x="368427" y="437960"/>
                  <a:pt x="355949" y="445103"/>
                </a:cubicBezTo>
                <a:cubicBezTo>
                  <a:pt x="353949" y="446246"/>
                  <a:pt x="352044" y="447485"/>
                  <a:pt x="350044" y="448818"/>
                </a:cubicBezTo>
                <a:cubicBezTo>
                  <a:pt x="352616" y="446342"/>
                  <a:pt x="355473" y="443579"/>
                  <a:pt x="358521" y="440246"/>
                </a:cubicBezTo>
                <a:cubicBezTo>
                  <a:pt x="363188" y="434912"/>
                  <a:pt x="368713" y="427673"/>
                  <a:pt x="369570" y="417481"/>
                </a:cubicBezTo>
                <a:cubicBezTo>
                  <a:pt x="369951" y="412528"/>
                  <a:pt x="369189" y="407003"/>
                  <a:pt x="366713" y="401860"/>
                </a:cubicBezTo>
                <a:cubicBezTo>
                  <a:pt x="364141" y="396716"/>
                  <a:pt x="359664" y="392049"/>
                  <a:pt x="353663" y="389382"/>
                </a:cubicBezTo>
                <a:cubicBezTo>
                  <a:pt x="349377" y="387477"/>
                  <a:pt x="344710" y="386525"/>
                  <a:pt x="339852" y="387001"/>
                </a:cubicBezTo>
                <a:cubicBezTo>
                  <a:pt x="334994" y="387477"/>
                  <a:pt x="330327" y="389287"/>
                  <a:pt x="326327" y="392240"/>
                </a:cubicBezTo>
                <a:cubicBezTo>
                  <a:pt x="321659" y="395573"/>
                  <a:pt x="318230" y="400907"/>
                  <a:pt x="317183" y="406146"/>
                </a:cubicBezTo>
                <a:cubicBezTo>
                  <a:pt x="316039" y="411385"/>
                  <a:pt x="316992" y="415576"/>
                  <a:pt x="317754" y="417671"/>
                </a:cubicBezTo>
                <a:cubicBezTo>
                  <a:pt x="319564" y="422720"/>
                  <a:pt x="323469" y="426149"/>
                  <a:pt x="326898" y="427196"/>
                </a:cubicBezTo>
                <a:cubicBezTo>
                  <a:pt x="330327" y="428244"/>
                  <a:pt x="332804" y="427196"/>
                  <a:pt x="333566" y="425387"/>
                </a:cubicBezTo>
                <a:cubicBezTo>
                  <a:pt x="334328" y="423482"/>
                  <a:pt x="333851" y="421386"/>
                  <a:pt x="333375" y="419291"/>
                </a:cubicBezTo>
                <a:cubicBezTo>
                  <a:pt x="332804" y="417195"/>
                  <a:pt x="332232" y="415100"/>
                  <a:pt x="331375" y="412814"/>
                </a:cubicBezTo>
                <a:cubicBezTo>
                  <a:pt x="331089" y="411861"/>
                  <a:pt x="330137" y="410051"/>
                  <a:pt x="329946" y="407670"/>
                </a:cubicBezTo>
                <a:cubicBezTo>
                  <a:pt x="329660" y="405384"/>
                  <a:pt x="330327" y="401955"/>
                  <a:pt x="332518" y="398812"/>
                </a:cubicBezTo>
                <a:cubicBezTo>
                  <a:pt x="334423" y="396145"/>
                  <a:pt x="337471" y="393954"/>
                  <a:pt x="340900" y="393097"/>
                </a:cubicBezTo>
                <a:cubicBezTo>
                  <a:pt x="344329" y="392144"/>
                  <a:pt x="348234" y="392621"/>
                  <a:pt x="351663" y="394049"/>
                </a:cubicBezTo>
                <a:cubicBezTo>
                  <a:pt x="356521" y="396145"/>
                  <a:pt x="360236" y="399860"/>
                  <a:pt x="362426" y="404050"/>
                </a:cubicBezTo>
                <a:cubicBezTo>
                  <a:pt x="364617" y="408242"/>
                  <a:pt x="365284" y="412909"/>
                  <a:pt x="365093" y="417100"/>
                </a:cubicBezTo>
                <a:cubicBezTo>
                  <a:pt x="364617" y="425672"/>
                  <a:pt x="359950" y="432340"/>
                  <a:pt x="355663" y="437579"/>
                </a:cubicBezTo>
                <a:cubicBezTo>
                  <a:pt x="351282" y="442817"/>
                  <a:pt x="346901" y="447104"/>
                  <a:pt x="343471" y="450818"/>
                </a:cubicBezTo>
                <a:cubicBezTo>
                  <a:pt x="340043" y="454533"/>
                  <a:pt x="337090" y="457676"/>
                  <a:pt x="334804" y="460248"/>
                </a:cubicBezTo>
                <a:cubicBezTo>
                  <a:pt x="334232" y="460820"/>
                  <a:pt x="333851" y="461296"/>
                  <a:pt x="333375" y="461867"/>
                </a:cubicBezTo>
                <a:cubicBezTo>
                  <a:pt x="332804" y="462439"/>
                  <a:pt x="332232" y="462915"/>
                  <a:pt x="331661" y="463487"/>
                </a:cubicBezTo>
                <a:cubicBezTo>
                  <a:pt x="328708" y="466344"/>
                  <a:pt x="325850" y="469392"/>
                  <a:pt x="323183" y="472631"/>
                </a:cubicBezTo>
                <a:cubicBezTo>
                  <a:pt x="323945" y="469011"/>
                  <a:pt x="324421" y="465201"/>
                  <a:pt x="324421" y="461296"/>
                </a:cubicBezTo>
                <a:cubicBezTo>
                  <a:pt x="324421" y="438912"/>
                  <a:pt x="309372" y="421196"/>
                  <a:pt x="308705" y="420434"/>
                </a:cubicBezTo>
                <a:lnTo>
                  <a:pt x="306514" y="417957"/>
                </a:lnTo>
                <a:lnTo>
                  <a:pt x="304324" y="420434"/>
                </a:lnTo>
                <a:cubicBezTo>
                  <a:pt x="303657" y="421196"/>
                  <a:pt x="288608" y="438912"/>
                  <a:pt x="288608" y="461296"/>
                </a:cubicBezTo>
                <a:cubicBezTo>
                  <a:pt x="288608" y="465201"/>
                  <a:pt x="289084" y="469011"/>
                  <a:pt x="289846" y="472631"/>
                </a:cubicBezTo>
                <a:cubicBezTo>
                  <a:pt x="287179" y="469392"/>
                  <a:pt x="284321" y="466249"/>
                  <a:pt x="281369" y="463487"/>
                </a:cubicBezTo>
                <a:cubicBezTo>
                  <a:pt x="280797" y="462915"/>
                  <a:pt x="280226" y="462439"/>
                  <a:pt x="279654" y="461867"/>
                </a:cubicBezTo>
                <a:cubicBezTo>
                  <a:pt x="279178" y="461296"/>
                  <a:pt x="278797" y="460915"/>
                  <a:pt x="278225" y="460248"/>
                </a:cubicBezTo>
                <a:cubicBezTo>
                  <a:pt x="275844" y="457676"/>
                  <a:pt x="272987" y="454628"/>
                  <a:pt x="269558" y="450818"/>
                </a:cubicBezTo>
                <a:cubicBezTo>
                  <a:pt x="266129" y="447104"/>
                  <a:pt x="261747" y="442817"/>
                  <a:pt x="257366" y="437579"/>
                </a:cubicBezTo>
                <a:cubicBezTo>
                  <a:pt x="253079" y="432340"/>
                  <a:pt x="248412" y="425672"/>
                  <a:pt x="247936" y="417100"/>
                </a:cubicBezTo>
                <a:cubicBezTo>
                  <a:pt x="247650" y="412814"/>
                  <a:pt x="248412" y="408242"/>
                  <a:pt x="250603" y="404050"/>
                </a:cubicBezTo>
                <a:cubicBezTo>
                  <a:pt x="252698" y="399860"/>
                  <a:pt x="256413" y="396145"/>
                  <a:pt x="261366" y="394049"/>
                </a:cubicBezTo>
                <a:cubicBezTo>
                  <a:pt x="264795" y="392525"/>
                  <a:pt x="268700" y="392144"/>
                  <a:pt x="272129" y="393097"/>
                </a:cubicBezTo>
                <a:cubicBezTo>
                  <a:pt x="275558" y="393954"/>
                  <a:pt x="278606" y="396145"/>
                  <a:pt x="280511" y="398812"/>
                </a:cubicBezTo>
                <a:cubicBezTo>
                  <a:pt x="282702" y="401860"/>
                  <a:pt x="283369" y="405289"/>
                  <a:pt x="283083" y="407670"/>
                </a:cubicBezTo>
                <a:cubicBezTo>
                  <a:pt x="282893" y="410147"/>
                  <a:pt x="282035" y="411861"/>
                  <a:pt x="281654" y="412814"/>
                </a:cubicBezTo>
                <a:cubicBezTo>
                  <a:pt x="280797" y="415100"/>
                  <a:pt x="280226" y="417195"/>
                  <a:pt x="279654" y="419291"/>
                </a:cubicBezTo>
                <a:cubicBezTo>
                  <a:pt x="279178" y="421386"/>
                  <a:pt x="278606" y="423577"/>
                  <a:pt x="279463" y="425387"/>
                </a:cubicBezTo>
                <a:cubicBezTo>
                  <a:pt x="280226" y="427196"/>
                  <a:pt x="282702" y="428244"/>
                  <a:pt x="286131" y="427196"/>
                </a:cubicBezTo>
                <a:cubicBezTo>
                  <a:pt x="289560" y="426244"/>
                  <a:pt x="293465" y="422720"/>
                  <a:pt x="295275" y="417671"/>
                </a:cubicBezTo>
                <a:cubicBezTo>
                  <a:pt x="296037" y="415576"/>
                  <a:pt x="296894" y="411385"/>
                  <a:pt x="295846" y="406146"/>
                </a:cubicBezTo>
                <a:cubicBezTo>
                  <a:pt x="294799" y="400907"/>
                  <a:pt x="291370" y="395573"/>
                  <a:pt x="286703" y="392240"/>
                </a:cubicBezTo>
                <a:cubicBezTo>
                  <a:pt x="282607" y="389287"/>
                  <a:pt x="277939" y="387477"/>
                  <a:pt x="273177" y="387001"/>
                </a:cubicBezTo>
                <a:cubicBezTo>
                  <a:pt x="268319" y="386525"/>
                  <a:pt x="263557" y="387477"/>
                  <a:pt x="259366" y="389382"/>
                </a:cubicBezTo>
                <a:cubicBezTo>
                  <a:pt x="253365" y="392049"/>
                  <a:pt x="248888" y="396716"/>
                  <a:pt x="246317" y="401860"/>
                </a:cubicBezTo>
                <a:cubicBezTo>
                  <a:pt x="243745" y="407003"/>
                  <a:pt x="242983" y="412528"/>
                  <a:pt x="243459" y="417481"/>
                </a:cubicBezTo>
                <a:cubicBezTo>
                  <a:pt x="244316" y="427673"/>
                  <a:pt x="249841" y="434912"/>
                  <a:pt x="254508" y="440246"/>
                </a:cubicBezTo>
                <a:cubicBezTo>
                  <a:pt x="257556" y="443579"/>
                  <a:pt x="260318" y="446342"/>
                  <a:pt x="262985" y="448818"/>
                </a:cubicBezTo>
                <a:cubicBezTo>
                  <a:pt x="260985" y="447580"/>
                  <a:pt x="259080" y="446342"/>
                  <a:pt x="257080" y="445103"/>
                </a:cubicBezTo>
                <a:cubicBezTo>
                  <a:pt x="244602" y="437960"/>
                  <a:pt x="232029" y="432816"/>
                  <a:pt x="219932" y="428435"/>
                </a:cubicBezTo>
                <a:cubicBezTo>
                  <a:pt x="217075" y="427006"/>
                  <a:pt x="213836" y="425387"/>
                  <a:pt x="210312" y="423386"/>
                </a:cubicBezTo>
                <a:cubicBezTo>
                  <a:pt x="205930" y="420815"/>
                  <a:pt x="200978" y="417195"/>
                  <a:pt x="198501" y="411290"/>
                </a:cubicBezTo>
                <a:cubicBezTo>
                  <a:pt x="197263" y="408337"/>
                  <a:pt x="196596" y="404908"/>
                  <a:pt x="197072" y="401384"/>
                </a:cubicBezTo>
                <a:cubicBezTo>
                  <a:pt x="197549" y="397859"/>
                  <a:pt x="199168" y="394335"/>
                  <a:pt x="202121" y="391573"/>
                </a:cubicBezTo>
                <a:cubicBezTo>
                  <a:pt x="204216" y="389668"/>
                  <a:pt x="206883" y="388334"/>
                  <a:pt x="209455" y="388144"/>
                </a:cubicBezTo>
                <a:cubicBezTo>
                  <a:pt x="212122" y="387953"/>
                  <a:pt x="214789" y="388715"/>
                  <a:pt x="216789" y="390144"/>
                </a:cubicBezTo>
                <a:cubicBezTo>
                  <a:pt x="219170" y="391763"/>
                  <a:pt x="220409" y="394049"/>
                  <a:pt x="220885" y="395764"/>
                </a:cubicBezTo>
                <a:cubicBezTo>
                  <a:pt x="221361" y="397574"/>
                  <a:pt x="221171" y="399002"/>
                  <a:pt x="221171" y="399764"/>
                </a:cubicBezTo>
                <a:cubicBezTo>
                  <a:pt x="221171" y="401574"/>
                  <a:pt x="221171" y="403193"/>
                  <a:pt x="221361" y="404813"/>
                </a:cubicBezTo>
                <a:cubicBezTo>
                  <a:pt x="221552" y="406432"/>
                  <a:pt x="221742" y="408051"/>
                  <a:pt x="222790" y="409194"/>
                </a:cubicBezTo>
                <a:cubicBezTo>
                  <a:pt x="223742" y="410242"/>
                  <a:pt x="225838" y="410432"/>
                  <a:pt x="227933" y="408813"/>
                </a:cubicBezTo>
                <a:cubicBezTo>
                  <a:pt x="230124" y="407289"/>
                  <a:pt x="232029" y="403765"/>
                  <a:pt x="232029" y="399764"/>
                </a:cubicBezTo>
                <a:cubicBezTo>
                  <a:pt x="232029" y="398145"/>
                  <a:pt x="231648" y="394907"/>
                  <a:pt x="229553" y="391478"/>
                </a:cubicBezTo>
                <a:cubicBezTo>
                  <a:pt x="227457" y="388049"/>
                  <a:pt x="223647" y="385096"/>
                  <a:pt x="219551" y="383953"/>
                </a:cubicBezTo>
                <a:cubicBezTo>
                  <a:pt x="215932" y="382905"/>
                  <a:pt x="212217" y="382810"/>
                  <a:pt x="208693" y="383667"/>
                </a:cubicBezTo>
                <a:cubicBezTo>
                  <a:pt x="205169" y="384524"/>
                  <a:pt x="202025" y="386429"/>
                  <a:pt x="199549" y="388811"/>
                </a:cubicBezTo>
                <a:cubicBezTo>
                  <a:pt x="196025" y="392144"/>
                  <a:pt x="193929" y="396621"/>
                  <a:pt x="193453" y="400907"/>
                </a:cubicBezTo>
                <a:cubicBezTo>
                  <a:pt x="192977" y="405194"/>
                  <a:pt x="193834" y="409289"/>
                  <a:pt x="195358" y="412718"/>
                </a:cubicBezTo>
                <a:cubicBezTo>
                  <a:pt x="197549" y="417481"/>
                  <a:pt x="200978" y="420719"/>
                  <a:pt x="204311" y="423100"/>
                </a:cubicBezTo>
                <a:cubicBezTo>
                  <a:pt x="194786" y="419957"/>
                  <a:pt x="185738" y="416909"/>
                  <a:pt x="177070" y="413766"/>
                </a:cubicBezTo>
                <a:cubicBezTo>
                  <a:pt x="179832" y="405670"/>
                  <a:pt x="183166" y="396812"/>
                  <a:pt x="187452" y="387191"/>
                </a:cubicBezTo>
                <a:cubicBezTo>
                  <a:pt x="193834" y="372904"/>
                  <a:pt x="202216" y="356902"/>
                  <a:pt x="214789" y="340805"/>
                </a:cubicBezTo>
                <a:cubicBezTo>
                  <a:pt x="221075" y="332804"/>
                  <a:pt x="228314" y="324707"/>
                  <a:pt x="237458" y="318421"/>
                </a:cubicBezTo>
                <a:cubicBezTo>
                  <a:pt x="246412" y="312134"/>
                  <a:pt x="257842" y="307848"/>
                  <a:pt x="269653" y="308991"/>
                </a:cubicBezTo>
                <a:cubicBezTo>
                  <a:pt x="278035" y="309658"/>
                  <a:pt x="285560" y="314230"/>
                  <a:pt x="290036" y="320707"/>
                </a:cubicBezTo>
                <a:cubicBezTo>
                  <a:pt x="294513" y="327184"/>
                  <a:pt x="294799" y="334804"/>
                  <a:pt x="291560" y="340614"/>
                </a:cubicBezTo>
                <a:cubicBezTo>
                  <a:pt x="289751" y="343853"/>
                  <a:pt x="287084" y="346424"/>
                  <a:pt x="284512" y="347853"/>
                </a:cubicBezTo>
                <a:cubicBezTo>
                  <a:pt x="281940" y="349282"/>
                  <a:pt x="279178" y="349758"/>
                  <a:pt x="276701" y="349758"/>
                </a:cubicBezTo>
                <a:cubicBezTo>
                  <a:pt x="271653" y="349758"/>
                  <a:pt x="263271" y="347948"/>
                  <a:pt x="256318" y="338328"/>
                </a:cubicBezTo>
                <a:cubicBezTo>
                  <a:pt x="255365" y="336709"/>
                  <a:pt x="254603" y="334804"/>
                  <a:pt x="253175" y="333375"/>
                </a:cubicBezTo>
                <a:cubicBezTo>
                  <a:pt x="251841" y="332042"/>
                  <a:pt x="249650" y="331280"/>
                  <a:pt x="246983" y="332327"/>
                </a:cubicBezTo>
                <a:cubicBezTo>
                  <a:pt x="244316" y="333280"/>
                  <a:pt x="241268" y="336233"/>
                  <a:pt x="239554" y="340805"/>
                </a:cubicBezTo>
                <a:cubicBezTo>
                  <a:pt x="238696" y="343091"/>
                  <a:pt x="238220" y="345758"/>
                  <a:pt x="238316" y="348710"/>
                </a:cubicBezTo>
                <a:cubicBezTo>
                  <a:pt x="238411" y="351758"/>
                  <a:pt x="239173" y="354901"/>
                  <a:pt x="240506" y="357854"/>
                </a:cubicBezTo>
                <a:cubicBezTo>
                  <a:pt x="243173" y="363855"/>
                  <a:pt x="248031" y="368903"/>
                  <a:pt x="253937" y="372047"/>
                </a:cubicBezTo>
                <a:cubicBezTo>
                  <a:pt x="258794" y="374809"/>
                  <a:pt x="269653" y="377952"/>
                  <a:pt x="281654" y="374523"/>
                </a:cubicBezTo>
                <a:cubicBezTo>
                  <a:pt x="287560" y="372809"/>
                  <a:pt x="293846" y="369570"/>
                  <a:pt x="298895" y="364331"/>
                </a:cubicBezTo>
                <a:cubicBezTo>
                  <a:pt x="302419" y="360712"/>
                  <a:pt x="304991" y="356425"/>
                  <a:pt x="306800" y="351854"/>
                </a:cubicBezTo>
                <a:cubicBezTo>
                  <a:pt x="308610" y="356425"/>
                  <a:pt x="311182" y="360807"/>
                  <a:pt x="314706" y="364331"/>
                </a:cubicBezTo>
                <a:cubicBezTo>
                  <a:pt x="319659" y="369475"/>
                  <a:pt x="325946" y="372809"/>
                  <a:pt x="331946" y="374523"/>
                </a:cubicBezTo>
                <a:cubicBezTo>
                  <a:pt x="344043" y="377952"/>
                  <a:pt x="354806" y="374809"/>
                  <a:pt x="359664" y="372047"/>
                </a:cubicBezTo>
                <a:cubicBezTo>
                  <a:pt x="365570" y="368903"/>
                  <a:pt x="370522" y="363855"/>
                  <a:pt x="373094" y="357854"/>
                </a:cubicBezTo>
                <a:cubicBezTo>
                  <a:pt x="374428" y="354901"/>
                  <a:pt x="375190" y="351758"/>
                  <a:pt x="375285" y="348710"/>
                </a:cubicBezTo>
                <a:cubicBezTo>
                  <a:pt x="375285" y="345758"/>
                  <a:pt x="374904" y="343091"/>
                  <a:pt x="374047" y="340805"/>
                </a:cubicBezTo>
                <a:cubicBezTo>
                  <a:pt x="372332" y="336233"/>
                  <a:pt x="369284" y="333375"/>
                  <a:pt x="366617" y="332327"/>
                </a:cubicBezTo>
                <a:cubicBezTo>
                  <a:pt x="363950" y="331280"/>
                  <a:pt x="361760" y="332042"/>
                  <a:pt x="360426" y="333375"/>
                </a:cubicBezTo>
                <a:cubicBezTo>
                  <a:pt x="358997" y="334804"/>
                  <a:pt x="358235" y="336614"/>
                  <a:pt x="357283" y="338328"/>
                </a:cubicBezTo>
                <a:cubicBezTo>
                  <a:pt x="350234" y="347948"/>
                  <a:pt x="341947" y="349663"/>
                  <a:pt x="336899" y="349758"/>
                </a:cubicBezTo>
                <a:cubicBezTo>
                  <a:pt x="334423" y="349758"/>
                  <a:pt x="331661" y="349282"/>
                  <a:pt x="329089" y="347853"/>
                </a:cubicBezTo>
                <a:cubicBezTo>
                  <a:pt x="326422" y="346424"/>
                  <a:pt x="323850" y="343948"/>
                  <a:pt x="322040" y="340614"/>
                </a:cubicBezTo>
                <a:cubicBezTo>
                  <a:pt x="318706" y="334899"/>
                  <a:pt x="318992" y="327279"/>
                  <a:pt x="323564" y="320707"/>
                </a:cubicBezTo>
                <a:cubicBezTo>
                  <a:pt x="328041" y="314230"/>
                  <a:pt x="335566" y="309753"/>
                  <a:pt x="343948" y="308991"/>
                </a:cubicBezTo>
                <a:cubicBezTo>
                  <a:pt x="355759" y="307848"/>
                  <a:pt x="367189" y="312134"/>
                  <a:pt x="376142" y="318421"/>
                </a:cubicBezTo>
                <a:cubicBezTo>
                  <a:pt x="385286" y="324707"/>
                  <a:pt x="392525" y="332804"/>
                  <a:pt x="398812" y="340805"/>
                </a:cubicBezTo>
                <a:cubicBezTo>
                  <a:pt x="411385" y="356902"/>
                  <a:pt x="419767" y="372904"/>
                  <a:pt x="426149" y="387191"/>
                </a:cubicBezTo>
                <a:cubicBezTo>
                  <a:pt x="430435" y="396812"/>
                  <a:pt x="433769" y="405670"/>
                  <a:pt x="436531" y="413766"/>
                </a:cubicBezTo>
                <a:cubicBezTo>
                  <a:pt x="427863" y="416909"/>
                  <a:pt x="418814" y="419862"/>
                  <a:pt x="409289" y="423100"/>
                </a:cubicBezTo>
                <a:close/>
                <a:moveTo>
                  <a:pt x="282226" y="301943"/>
                </a:moveTo>
                <a:cubicBezTo>
                  <a:pt x="288512" y="299561"/>
                  <a:pt x="294513" y="295847"/>
                  <a:pt x="299085" y="290798"/>
                </a:cubicBezTo>
                <a:cubicBezTo>
                  <a:pt x="302133" y="287465"/>
                  <a:pt x="304610" y="283559"/>
                  <a:pt x="306419" y="279178"/>
                </a:cubicBezTo>
                <a:cubicBezTo>
                  <a:pt x="308134" y="283559"/>
                  <a:pt x="310705" y="287465"/>
                  <a:pt x="313754" y="290798"/>
                </a:cubicBezTo>
                <a:cubicBezTo>
                  <a:pt x="318421" y="295942"/>
                  <a:pt x="324326" y="299561"/>
                  <a:pt x="330613" y="301943"/>
                </a:cubicBezTo>
                <a:cubicBezTo>
                  <a:pt x="324326" y="304324"/>
                  <a:pt x="318326" y="308039"/>
                  <a:pt x="313754" y="313087"/>
                </a:cubicBezTo>
                <a:cubicBezTo>
                  <a:pt x="310705" y="316421"/>
                  <a:pt x="308229" y="320326"/>
                  <a:pt x="306419" y="324707"/>
                </a:cubicBezTo>
                <a:cubicBezTo>
                  <a:pt x="304705" y="320326"/>
                  <a:pt x="302133" y="316421"/>
                  <a:pt x="299085" y="313087"/>
                </a:cubicBezTo>
                <a:cubicBezTo>
                  <a:pt x="294418" y="307943"/>
                  <a:pt x="288512" y="304324"/>
                  <a:pt x="282226" y="301943"/>
                </a:cubicBezTo>
                <a:close/>
                <a:moveTo>
                  <a:pt x="459867" y="205359"/>
                </a:moveTo>
                <a:cubicBezTo>
                  <a:pt x="463677" y="209455"/>
                  <a:pt x="467678" y="214789"/>
                  <a:pt x="469297" y="221837"/>
                </a:cubicBezTo>
                <a:cubicBezTo>
                  <a:pt x="470059" y="225362"/>
                  <a:pt x="470249" y="229267"/>
                  <a:pt x="469297" y="233172"/>
                </a:cubicBezTo>
                <a:cubicBezTo>
                  <a:pt x="468344" y="237077"/>
                  <a:pt x="466249" y="240887"/>
                  <a:pt x="462725" y="243554"/>
                </a:cubicBezTo>
                <a:cubicBezTo>
                  <a:pt x="460248" y="245459"/>
                  <a:pt x="457105" y="246602"/>
                  <a:pt x="454152" y="246602"/>
                </a:cubicBezTo>
                <a:cubicBezTo>
                  <a:pt x="451199" y="246602"/>
                  <a:pt x="448437" y="245364"/>
                  <a:pt x="446532" y="243459"/>
                </a:cubicBezTo>
                <a:cubicBezTo>
                  <a:pt x="444246" y="241268"/>
                  <a:pt x="443294" y="238506"/>
                  <a:pt x="443389" y="236696"/>
                </a:cubicBezTo>
                <a:cubicBezTo>
                  <a:pt x="443389" y="234887"/>
                  <a:pt x="444151" y="233458"/>
                  <a:pt x="444437" y="232696"/>
                </a:cubicBezTo>
                <a:cubicBezTo>
                  <a:pt x="445199" y="230981"/>
                  <a:pt x="445770" y="229362"/>
                  <a:pt x="446437" y="227838"/>
                </a:cubicBezTo>
                <a:cubicBezTo>
                  <a:pt x="447008" y="226314"/>
                  <a:pt x="447866" y="224790"/>
                  <a:pt x="447580" y="223266"/>
                </a:cubicBezTo>
                <a:cubicBezTo>
                  <a:pt x="447294" y="221837"/>
                  <a:pt x="445484" y="220599"/>
                  <a:pt x="442436" y="221266"/>
                </a:cubicBezTo>
                <a:cubicBezTo>
                  <a:pt x="439484" y="221837"/>
                  <a:pt x="435864" y="224504"/>
                  <a:pt x="434245" y="228695"/>
                </a:cubicBezTo>
                <a:cubicBezTo>
                  <a:pt x="433578" y="230410"/>
                  <a:pt x="432626" y="234029"/>
                  <a:pt x="433864" y="238506"/>
                </a:cubicBezTo>
                <a:cubicBezTo>
                  <a:pt x="435007" y="242888"/>
                  <a:pt x="438436" y="246983"/>
                  <a:pt x="442627" y="249079"/>
                </a:cubicBezTo>
                <a:cubicBezTo>
                  <a:pt x="446246" y="250984"/>
                  <a:pt x="450437" y="251746"/>
                  <a:pt x="454438" y="251174"/>
                </a:cubicBezTo>
                <a:cubicBezTo>
                  <a:pt x="458343" y="250603"/>
                  <a:pt x="461963" y="248888"/>
                  <a:pt x="465011" y="246602"/>
                </a:cubicBezTo>
                <a:cubicBezTo>
                  <a:pt x="469297" y="243269"/>
                  <a:pt x="471869" y="238601"/>
                  <a:pt x="472821" y="234029"/>
                </a:cubicBezTo>
                <a:cubicBezTo>
                  <a:pt x="473869" y="229457"/>
                  <a:pt x="473583" y="224981"/>
                  <a:pt x="472630" y="221075"/>
                </a:cubicBezTo>
                <a:cubicBezTo>
                  <a:pt x="470630" y="213169"/>
                  <a:pt x="466058" y="207455"/>
                  <a:pt x="461867" y="203264"/>
                </a:cubicBezTo>
                <a:cubicBezTo>
                  <a:pt x="459677" y="201168"/>
                  <a:pt x="457486" y="199358"/>
                  <a:pt x="455390" y="197834"/>
                </a:cubicBezTo>
                <a:cubicBezTo>
                  <a:pt x="467296" y="203168"/>
                  <a:pt x="478060" y="209264"/>
                  <a:pt x="487109" y="216218"/>
                </a:cubicBezTo>
                <a:cubicBezTo>
                  <a:pt x="497205" y="223838"/>
                  <a:pt x="505111" y="232601"/>
                  <a:pt x="510730" y="241744"/>
                </a:cubicBezTo>
                <a:cubicBezTo>
                  <a:pt x="516350" y="250889"/>
                  <a:pt x="519398" y="260509"/>
                  <a:pt x="519303" y="269367"/>
                </a:cubicBezTo>
                <a:cubicBezTo>
                  <a:pt x="519208" y="278225"/>
                  <a:pt x="516064" y="286226"/>
                  <a:pt x="511016" y="291465"/>
                </a:cubicBezTo>
                <a:cubicBezTo>
                  <a:pt x="505968" y="296799"/>
                  <a:pt x="499396" y="299466"/>
                  <a:pt x="493490" y="299561"/>
                </a:cubicBezTo>
                <a:cubicBezTo>
                  <a:pt x="487489" y="299752"/>
                  <a:pt x="482441" y="297180"/>
                  <a:pt x="478917" y="293846"/>
                </a:cubicBezTo>
                <a:cubicBezTo>
                  <a:pt x="475393" y="290513"/>
                  <a:pt x="473488" y="286512"/>
                  <a:pt x="473107" y="282797"/>
                </a:cubicBezTo>
                <a:cubicBezTo>
                  <a:pt x="472630" y="279083"/>
                  <a:pt x="473583" y="275844"/>
                  <a:pt x="474917" y="273272"/>
                </a:cubicBezTo>
                <a:cubicBezTo>
                  <a:pt x="476250" y="270701"/>
                  <a:pt x="477869" y="268891"/>
                  <a:pt x="479393" y="267557"/>
                </a:cubicBezTo>
                <a:cubicBezTo>
                  <a:pt x="482537" y="264986"/>
                  <a:pt x="485108" y="264319"/>
                  <a:pt x="486632" y="264033"/>
                </a:cubicBezTo>
                <a:cubicBezTo>
                  <a:pt x="488156" y="263843"/>
                  <a:pt x="488633" y="263747"/>
                  <a:pt x="488633" y="263747"/>
                </a:cubicBezTo>
                <a:cubicBezTo>
                  <a:pt x="488633" y="263747"/>
                  <a:pt x="488156" y="263747"/>
                  <a:pt x="486632" y="263747"/>
                </a:cubicBezTo>
                <a:cubicBezTo>
                  <a:pt x="485108" y="263843"/>
                  <a:pt x="482346" y="264319"/>
                  <a:pt x="478822" y="266795"/>
                </a:cubicBezTo>
                <a:cubicBezTo>
                  <a:pt x="477107" y="268034"/>
                  <a:pt x="475202" y="269843"/>
                  <a:pt x="473678" y="272510"/>
                </a:cubicBezTo>
                <a:cubicBezTo>
                  <a:pt x="472154" y="275177"/>
                  <a:pt x="470821" y="278702"/>
                  <a:pt x="471106" y="282988"/>
                </a:cubicBezTo>
                <a:cubicBezTo>
                  <a:pt x="471392" y="287179"/>
                  <a:pt x="473297" y="291846"/>
                  <a:pt x="477107" y="295751"/>
                </a:cubicBezTo>
                <a:cubicBezTo>
                  <a:pt x="479584" y="298323"/>
                  <a:pt x="483013" y="300514"/>
                  <a:pt x="487109" y="301752"/>
                </a:cubicBezTo>
                <a:cubicBezTo>
                  <a:pt x="483013" y="302990"/>
                  <a:pt x="479584" y="305181"/>
                  <a:pt x="477107" y="307753"/>
                </a:cubicBezTo>
                <a:cubicBezTo>
                  <a:pt x="473297" y="311658"/>
                  <a:pt x="471392" y="316325"/>
                  <a:pt x="471106" y="320516"/>
                </a:cubicBezTo>
                <a:cubicBezTo>
                  <a:pt x="470821" y="324803"/>
                  <a:pt x="472059" y="328327"/>
                  <a:pt x="473678" y="330994"/>
                </a:cubicBezTo>
                <a:cubicBezTo>
                  <a:pt x="475202" y="333661"/>
                  <a:pt x="477107" y="335471"/>
                  <a:pt x="478822" y="336709"/>
                </a:cubicBezTo>
                <a:cubicBezTo>
                  <a:pt x="482346" y="339185"/>
                  <a:pt x="485108" y="339566"/>
                  <a:pt x="486632" y="339757"/>
                </a:cubicBezTo>
                <a:cubicBezTo>
                  <a:pt x="488156" y="339757"/>
                  <a:pt x="488633" y="339757"/>
                  <a:pt x="488633" y="339757"/>
                </a:cubicBezTo>
                <a:cubicBezTo>
                  <a:pt x="488633" y="339757"/>
                  <a:pt x="488156" y="339757"/>
                  <a:pt x="486632" y="339471"/>
                </a:cubicBezTo>
                <a:cubicBezTo>
                  <a:pt x="485204" y="339185"/>
                  <a:pt x="482537" y="338519"/>
                  <a:pt x="479393" y="335947"/>
                </a:cubicBezTo>
                <a:cubicBezTo>
                  <a:pt x="477869" y="334613"/>
                  <a:pt x="476250" y="332804"/>
                  <a:pt x="474917" y="330232"/>
                </a:cubicBezTo>
                <a:cubicBezTo>
                  <a:pt x="473583" y="327755"/>
                  <a:pt x="472630" y="324422"/>
                  <a:pt x="473107" y="320707"/>
                </a:cubicBezTo>
                <a:cubicBezTo>
                  <a:pt x="473583" y="316992"/>
                  <a:pt x="475393" y="312992"/>
                  <a:pt x="478917" y="309658"/>
                </a:cubicBezTo>
                <a:cubicBezTo>
                  <a:pt x="482346" y="306324"/>
                  <a:pt x="487489" y="303752"/>
                  <a:pt x="493490" y="303943"/>
                </a:cubicBezTo>
                <a:cubicBezTo>
                  <a:pt x="499396" y="304038"/>
                  <a:pt x="506063" y="306800"/>
                  <a:pt x="511016" y="312039"/>
                </a:cubicBezTo>
                <a:cubicBezTo>
                  <a:pt x="516064" y="317278"/>
                  <a:pt x="519208" y="325279"/>
                  <a:pt x="519303" y="334137"/>
                </a:cubicBezTo>
                <a:cubicBezTo>
                  <a:pt x="519398" y="342995"/>
                  <a:pt x="516350" y="352616"/>
                  <a:pt x="510730" y="361760"/>
                </a:cubicBezTo>
                <a:cubicBezTo>
                  <a:pt x="505111" y="370904"/>
                  <a:pt x="497205" y="379667"/>
                  <a:pt x="487109" y="387287"/>
                </a:cubicBezTo>
                <a:cubicBezTo>
                  <a:pt x="478060" y="394240"/>
                  <a:pt x="467296" y="400336"/>
                  <a:pt x="455390" y="405670"/>
                </a:cubicBezTo>
                <a:cubicBezTo>
                  <a:pt x="457486" y="404146"/>
                  <a:pt x="459677" y="402336"/>
                  <a:pt x="461867" y="400241"/>
                </a:cubicBezTo>
                <a:cubicBezTo>
                  <a:pt x="466058" y="396050"/>
                  <a:pt x="470535" y="390335"/>
                  <a:pt x="472630" y="382429"/>
                </a:cubicBezTo>
                <a:cubicBezTo>
                  <a:pt x="473583" y="378524"/>
                  <a:pt x="473869" y="374047"/>
                  <a:pt x="472821" y="369475"/>
                </a:cubicBezTo>
                <a:cubicBezTo>
                  <a:pt x="471773" y="364903"/>
                  <a:pt x="469202" y="360236"/>
                  <a:pt x="465011" y="356902"/>
                </a:cubicBezTo>
                <a:cubicBezTo>
                  <a:pt x="461963" y="354521"/>
                  <a:pt x="458438" y="352901"/>
                  <a:pt x="454438" y="352330"/>
                </a:cubicBezTo>
                <a:cubicBezTo>
                  <a:pt x="450437" y="351758"/>
                  <a:pt x="446342" y="352520"/>
                  <a:pt x="442627" y="354425"/>
                </a:cubicBezTo>
                <a:cubicBezTo>
                  <a:pt x="438436" y="356521"/>
                  <a:pt x="435007" y="360617"/>
                  <a:pt x="433864" y="364998"/>
                </a:cubicBezTo>
                <a:cubicBezTo>
                  <a:pt x="432626" y="369475"/>
                  <a:pt x="433578" y="373094"/>
                  <a:pt x="434245" y="374809"/>
                </a:cubicBezTo>
                <a:cubicBezTo>
                  <a:pt x="435864" y="379000"/>
                  <a:pt x="439484" y="381762"/>
                  <a:pt x="442436" y="382238"/>
                </a:cubicBezTo>
                <a:cubicBezTo>
                  <a:pt x="445484" y="382810"/>
                  <a:pt x="447294" y="381572"/>
                  <a:pt x="447580" y="380238"/>
                </a:cubicBezTo>
                <a:cubicBezTo>
                  <a:pt x="447866" y="378714"/>
                  <a:pt x="447008" y="377190"/>
                  <a:pt x="446437" y="375666"/>
                </a:cubicBezTo>
                <a:cubicBezTo>
                  <a:pt x="445770" y="374142"/>
                  <a:pt x="445103" y="372523"/>
                  <a:pt x="444437" y="370808"/>
                </a:cubicBezTo>
                <a:cubicBezTo>
                  <a:pt x="444151" y="370046"/>
                  <a:pt x="443389" y="368713"/>
                  <a:pt x="443389" y="366808"/>
                </a:cubicBezTo>
                <a:cubicBezTo>
                  <a:pt x="443389" y="364998"/>
                  <a:pt x="444246" y="362236"/>
                  <a:pt x="446532" y="360045"/>
                </a:cubicBezTo>
                <a:cubicBezTo>
                  <a:pt x="448437" y="358140"/>
                  <a:pt x="451295" y="356902"/>
                  <a:pt x="454152" y="356902"/>
                </a:cubicBezTo>
                <a:cubicBezTo>
                  <a:pt x="457105" y="356902"/>
                  <a:pt x="460248" y="358045"/>
                  <a:pt x="462725" y="359950"/>
                </a:cubicBezTo>
                <a:cubicBezTo>
                  <a:pt x="466249" y="362617"/>
                  <a:pt x="468344" y="366427"/>
                  <a:pt x="469297" y="370332"/>
                </a:cubicBezTo>
                <a:cubicBezTo>
                  <a:pt x="470249" y="374237"/>
                  <a:pt x="470154" y="378143"/>
                  <a:pt x="469297" y="381667"/>
                </a:cubicBezTo>
                <a:cubicBezTo>
                  <a:pt x="467678" y="388715"/>
                  <a:pt x="463677" y="394145"/>
                  <a:pt x="459867" y="398145"/>
                </a:cubicBezTo>
                <a:cubicBezTo>
                  <a:pt x="453295" y="404813"/>
                  <a:pt x="447008" y="408527"/>
                  <a:pt x="442246" y="411099"/>
                </a:cubicBezTo>
                <a:cubicBezTo>
                  <a:pt x="439769" y="402812"/>
                  <a:pt x="436721" y="393764"/>
                  <a:pt x="432721" y="383762"/>
                </a:cubicBezTo>
                <a:cubicBezTo>
                  <a:pt x="426625" y="368903"/>
                  <a:pt x="418338" y="352044"/>
                  <a:pt x="405479" y="334899"/>
                </a:cubicBezTo>
                <a:cubicBezTo>
                  <a:pt x="399002" y="326422"/>
                  <a:pt x="391382" y="317468"/>
                  <a:pt x="381095" y="310134"/>
                </a:cubicBezTo>
                <a:cubicBezTo>
                  <a:pt x="376238" y="306705"/>
                  <a:pt x="370618" y="303657"/>
                  <a:pt x="364427" y="301466"/>
                </a:cubicBezTo>
                <a:cubicBezTo>
                  <a:pt x="370618" y="299371"/>
                  <a:pt x="376238" y="296323"/>
                  <a:pt x="381095" y="292799"/>
                </a:cubicBezTo>
                <a:cubicBezTo>
                  <a:pt x="391382" y="285464"/>
                  <a:pt x="399002" y="276511"/>
                  <a:pt x="405479" y="268034"/>
                </a:cubicBezTo>
                <a:cubicBezTo>
                  <a:pt x="418338" y="250889"/>
                  <a:pt x="426625" y="234029"/>
                  <a:pt x="432721" y="219170"/>
                </a:cubicBezTo>
                <a:cubicBezTo>
                  <a:pt x="436721" y="209264"/>
                  <a:pt x="439769" y="200216"/>
                  <a:pt x="442246" y="191834"/>
                </a:cubicBezTo>
                <a:cubicBezTo>
                  <a:pt x="447008" y="194501"/>
                  <a:pt x="453295" y="198120"/>
                  <a:pt x="459867" y="204788"/>
                </a:cubicBezTo>
                <a:close/>
                <a:moveTo>
                  <a:pt x="331375" y="140399"/>
                </a:moveTo>
                <a:cubicBezTo>
                  <a:pt x="331946" y="140970"/>
                  <a:pt x="332518" y="141446"/>
                  <a:pt x="333089" y="142018"/>
                </a:cubicBezTo>
                <a:cubicBezTo>
                  <a:pt x="333566" y="142589"/>
                  <a:pt x="333946" y="142970"/>
                  <a:pt x="334518" y="143637"/>
                </a:cubicBezTo>
                <a:cubicBezTo>
                  <a:pt x="336899" y="146209"/>
                  <a:pt x="339757" y="149257"/>
                  <a:pt x="343186" y="153067"/>
                </a:cubicBezTo>
                <a:cubicBezTo>
                  <a:pt x="346615" y="156781"/>
                  <a:pt x="350996" y="161068"/>
                  <a:pt x="355378" y="166306"/>
                </a:cubicBezTo>
                <a:cubicBezTo>
                  <a:pt x="359664" y="171545"/>
                  <a:pt x="364331" y="178213"/>
                  <a:pt x="364808" y="186785"/>
                </a:cubicBezTo>
                <a:cubicBezTo>
                  <a:pt x="365093" y="191072"/>
                  <a:pt x="364331" y="195644"/>
                  <a:pt x="362141" y="199835"/>
                </a:cubicBezTo>
                <a:cubicBezTo>
                  <a:pt x="360045" y="204026"/>
                  <a:pt x="356330" y="207740"/>
                  <a:pt x="351377" y="209836"/>
                </a:cubicBezTo>
                <a:cubicBezTo>
                  <a:pt x="347948" y="211360"/>
                  <a:pt x="344043" y="211741"/>
                  <a:pt x="340614" y="210788"/>
                </a:cubicBezTo>
                <a:cubicBezTo>
                  <a:pt x="337185" y="209931"/>
                  <a:pt x="334137" y="207740"/>
                  <a:pt x="332232" y="205073"/>
                </a:cubicBezTo>
                <a:cubicBezTo>
                  <a:pt x="330041" y="202025"/>
                  <a:pt x="329375" y="198596"/>
                  <a:pt x="329660" y="196215"/>
                </a:cubicBezTo>
                <a:cubicBezTo>
                  <a:pt x="329851" y="193739"/>
                  <a:pt x="330708" y="192024"/>
                  <a:pt x="331089" y="191072"/>
                </a:cubicBezTo>
                <a:cubicBezTo>
                  <a:pt x="331946" y="188786"/>
                  <a:pt x="332518" y="186690"/>
                  <a:pt x="333089" y="184594"/>
                </a:cubicBezTo>
                <a:cubicBezTo>
                  <a:pt x="333566" y="182499"/>
                  <a:pt x="334137" y="180308"/>
                  <a:pt x="333280" y="178499"/>
                </a:cubicBezTo>
                <a:cubicBezTo>
                  <a:pt x="332518" y="176689"/>
                  <a:pt x="330041" y="175641"/>
                  <a:pt x="326612" y="176689"/>
                </a:cubicBezTo>
                <a:cubicBezTo>
                  <a:pt x="323183" y="177641"/>
                  <a:pt x="319278" y="181166"/>
                  <a:pt x="317468" y="186214"/>
                </a:cubicBezTo>
                <a:cubicBezTo>
                  <a:pt x="316706" y="188309"/>
                  <a:pt x="315849" y="192500"/>
                  <a:pt x="316897" y="197739"/>
                </a:cubicBezTo>
                <a:cubicBezTo>
                  <a:pt x="317945" y="202978"/>
                  <a:pt x="321374" y="208312"/>
                  <a:pt x="326041" y="211646"/>
                </a:cubicBezTo>
                <a:cubicBezTo>
                  <a:pt x="330137" y="214598"/>
                  <a:pt x="334709" y="216408"/>
                  <a:pt x="339566" y="216884"/>
                </a:cubicBezTo>
                <a:cubicBezTo>
                  <a:pt x="344424" y="217361"/>
                  <a:pt x="349187" y="216408"/>
                  <a:pt x="353378" y="214503"/>
                </a:cubicBezTo>
                <a:cubicBezTo>
                  <a:pt x="359378" y="211836"/>
                  <a:pt x="363855" y="207169"/>
                  <a:pt x="366427" y="202025"/>
                </a:cubicBezTo>
                <a:cubicBezTo>
                  <a:pt x="368999" y="196882"/>
                  <a:pt x="369761" y="191357"/>
                  <a:pt x="369284" y="186404"/>
                </a:cubicBezTo>
                <a:cubicBezTo>
                  <a:pt x="368427" y="176213"/>
                  <a:pt x="362903" y="168974"/>
                  <a:pt x="358235" y="163640"/>
                </a:cubicBezTo>
                <a:cubicBezTo>
                  <a:pt x="355187" y="160306"/>
                  <a:pt x="352425" y="157544"/>
                  <a:pt x="349758" y="155067"/>
                </a:cubicBezTo>
                <a:cubicBezTo>
                  <a:pt x="351758" y="156305"/>
                  <a:pt x="353663" y="157544"/>
                  <a:pt x="355663" y="158782"/>
                </a:cubicBezTo>
                <a:cubicBezTo>
                  <a:pt x="368141" y="165926"/>
                  <a:pt x="380714" y="171069"/>
                  <a:pt x="392811" y="175451"/>
                </a:cubicBezTo>
                <a:cubicBezTo>
                  <a:pt x="395669" y="176879"/>
                  <a:pt x="398907" y="178499"/>
                  <a:pt x="402431" y="180499"/>
                </a:cubicBezTo>
                <a:cubicBezTo>
                  <a:pt x="406813" y="183071"/>
                  <a:pt x="411766" y="186690"/>
                  <a:pt x="414242" y="192596"/>
                </a:cubicBezTo>
                <a:cubicBezTo>
                  <a:pt x="415480" y="195548"/>
                  <a:pt x="416147" y="198977"/>
                  <a:pt x="415671" y="202502"/>
                </a:cubicBezTo>
                <a:cubicBezTo>
                  <a:pt x="415195" y="206026"/>
                  <a:pt x="413576" y="209550"/>
                  <a:pt x="410623" y="212312"/>
                </a:cubicBezTo>
                <a:cubicBezTo>
                  <a:pt x="408527" y="214217"/>
                  <a:pt x="405860" y="215551"/>
                  <a:pt x="403288" y="215741"/>
                </a:cubicBezTo>
                <a:cubicBezTo>
                  <a:pt x="400621" y="215932"/>
                  <a:pt x="397955" y="215170"/>
                  <a:pt x="395954" y="213741"/>
                </a:cubicBezTo>
                <a:cubicBezTo>
                  <a:pt x="393573" y="212122"/>
                  <a:pt x="392335" y="209836"/>
                  <a:pt x="391859" y="208121"/>
                </a:cubicBezTo>
                <a:cubicBezTo>
                  <a:pt x="391382" y="206312"/>
                  <a:pt x="391573" y="204883"/>
                  <a:pt x="391573" y="204121"/>
                </a:cubicBezTo>
                <a:cubicBezTo>
                  <a:pt x="391573" y="202311"/>
                  <a:pt x="391573" y="200692"/>
                  <a:pt x="391382" y="199073"/>
                </a:cubicBezTo>
                <a:cubicBezTo>
                  <a:pt x="391192" y="197453"/>
                  <a:pt x="391001" y="195834"/>
                  <a:pt x="389954" y="194691"/>
                </a:cubicBezTo>
                <a:cubicBezTo>
                  <a:pt x="389001" y="193643"/>
                  <a:pt x="386905" y="193453"/>
                  <a:pt x="384810" y="195072"/>
                </a:cubicBezTo>
                <a:cubicBezTo>
                  <a:pt x="382619" y="196596"/>
                  <a:pt x="380714" y="200120"/>
                  <a:pt x="380714" y="204121"/>
                </a:cubicBezTo>
                <a:cubicBezTo>
                  <a:pt x="380714" y="205740"/>
                  <a:pt x="381095" y="208979"/>
                  <a:pt x="383191" y="212408"/>
                </a:cubicBezTo>
                <a:cubicBezTo>
                  <a:pt x="385286" y="215837"/>
                  <a:pt x="389096" y="218789"/>
                  <a:pt x="393192" y="219932"/>
                </a:cubicBezTo>
                <a:cubicBezTo>
                  <a:pt x="396812" y="220980"/>
                  <a:pt x="400526" y="221075"/>
                  <a:pt x="404051" y="220218"/>
                </a:cubicBezTo>
                <a:cubicBezTo>
                  <a:pt x="407575" y="219361"/>
                  <a:pt x="410718" y="217456"/>
                  <a:pt x="413195" y="215075"/>
                </a:cubicBezTo>
                <a:cubicBezTo>
                  <a:pt x="416719" y="211741"/>
                  <a:pt x="418814" y="207264"/>
                  <a:pt x="419291" y="202978"/>
                </a:cubicBezTo>
                <a:cubicBezTo>
                  <a:pt x="419767" y="198692"/>
                  <a:pt x="418910" y="194596"/>
                  <a:pt x="417386" y="191167"/>
                </a:cubicBezTo>
                <a:cubicBezTo>
                  <a:pt x="415195" y="186404"/>
                  <a:pt x="411766" y="183166"/>
                  <a:pt x="408432" y="180785"/>
                </a:cubicBezTo>
                <a:cubicBezTo>
                  <a:pt x="417957" y="183928"/>
                  <a:pt x="427006" y="186976"/>
                  <a:pt x="435674" y="190119"/>
                </a:cubicBezTo>
                <a:cubicBezTo>
                  <a:pt x="432911" y="198215"/>
                  <a:pt x="429578" y="207074"/>
                  <a:pt x="425291" y="216694"/>
                </a:cubicBezTo>
                <a:cubicBezTo>
                  <a:pt x="418910" y="230981"/>
                  <a:pt x="410528" y="246983"/>
                  <a:pt x="397955" y="263081"/>
                </a:cubicBezTo>
                <a:cubicBezTo>
                  <a:pt x="391668" y="271082"/>
                  <a:pt x="384429" y="279178"/>
                  <a:pt x="375285" y="285464"/>
                </a:cubicBezTo>
                <a:cubicBezTo>
                  <a:pt x="366331" y="291751"/>
                  <a:pt x="354902" y="296037"/>
                  <a:pt x="343091" y="294894"/>
                </a:cubicBezTo>
                <a:cubicBezTo>
                  <a:pt x="334709" y="294227"/>
                  <a:pt x="327184" y="289655"/>
                  <a:pt x="322707" y="283178"/>
                </a:cubicBezTo>
                <a:cubicBezTo>
                  <a:pt x="318230" y="276701"/>
                  <a:pt x="317945" y="269081"/>
                  <a:pt x="321183" y="263271"/>
                </a:cubicBezTo>
                <a:cubicBezTo>
                  <a:pt x="322993" y="260033"/>
                  <a:pt x="325660" y="257461"/>
                  <a:pt x="328231" y="256032"/>
                </a:cubicBezTo>
                <a:cubicBezTo>
                  <a:pt x="330803" y="254603"/>
                  <a:pt x="333566" y="254127"/>
                  <a:pt x="336042" y="254127"/>
                </a:cubicBezTo>
                <a:cubicBezTo>
                  <a:pt x="341090" y="254127"/>
                  <a:pt x="349472" y="255937"/>
                  <a:pt x="356426" y="265557"/>
                </a:cubicBezTo>
                <a:cubicBezTo>
                  <a:pt x="357378" y="267176"/>
                  <a:pt x="358140" y="269081"/>
                  <a:pt x="359569" y="270510"/>
                </a:cubicBezTo>
                <a:cubicBezTo>
                  <a:pt x="360902" y="271844"/>
                  <a:pt x="363093" y="272606"/>
                  <a:pt x="365760" y="271558"/>
                </a:cubicBezTo>
                <a:cubicBezTo>
                  <a:pt x="368427" y="270605"/>
                  <a:pt x="371475" y="267653"/>
                  <a:pt x="373189" y="263081"/>
                </a:cubicBezTo>
                <a:cubicBezTo>
                  <a:pt x="374047" y="260794"/>
                  <a:pt x="374523" y="258128"/>
                  <a:pt x="374428" y="255175"/>
                </a:cubicBezTo>
                <a:cubicBezTo>
                  <a:pt x="374333" y="252127"/>
                  <a:pt x="373571" y="248984"/>
                  <a:pt x="372237" y="246031"/>
                </a:cubicBezTo>
                <a:cubicBezTo>
                  <a:pt x="369570" y="240030"/>
                  <a:pt x="364712" y="234982"/>
                  <a:pt x="358807" y="231839"/>
                </a:cubicBezTo>
                <a:cubicBezTo>
                  <a:pt x="353949" y="229076"/>
                  <a:pt x="343091" y="225933"/>
                  <a:pt x="331089" y="229362"/>
                </a:cubicBezTo>
                <a:cubicBezTo>
                  <a:pt x="325184" y="231077"/>
                  <a:pt x="318897" y="234315"/>
                  <a:pt x="313849" y="239554"/>
                </a:cubicBezTo>
                <a:cubicBezTo>
                  <a:pt x="310325" y="243173"/>
                  <a:pt x="307753" y="247460"/>
                  <a:pt x="305943" y="252031"/>
                </a:cubicBezTo>
                <a:cubicBezTo>
                  <a:pt x="304133" y="247460"/>
                  <a:pt x="301562" y="243078"/>
                  <a:pt x="298037" y="239554"/>
                </a:cubicBezTo>
                <a:cubicBezTo>
                  <a:pt x="293084" y="234410"/>
                  <a:pt x="286798" y="231077"/>
                  <a:pt x="280797" y="229362"/>
                </a:cubicBezTo>
                <a:cubicBezTo>
                  <a:pt x="268700" y="225933"/>
                  <a:pt x="257937" y="229076"/>
                  <a:pt x="253079" y="231839"/>
                </a:cubicBezTo>
                <a:cubicBezTo>
                  <a:pt x="247174" y="234982"/>
                  <a:pt x="242221" y="240030"/>
                  <a:pt x="239649" y="246031"/>
                </a:cubicBezTo>
                <a:cubicBezTo>
                  <a:pt x="238316" y="248984"/>
                  <a:pt x="237554" y="252127"/>
                  <a:pt x="237458" y="255175"/>
                </a:cubicBezTo>
                <a:cubicBezTo>
                  <a:pt x="237458" y="258128"/>
                  <a:pt x="237839" y="260794"/>
                  <a:pt x="238696" y="263081"/>
                </a:cubicBezTo>
                <a:cubicBezTo>
                  <a:pt x="240411" y="267653"/>
                  <a:pt x="243459" y="270510"/>
                  <a:pt x="246126" y="271558"/>
                </a:cubicBezTo>
                <a:cubicBezTo>
                  <a:pt x="248793" y="272606"/>
                  <a:pt x="250984" y="271844"/>
                  <a:pt x="252317" y="270510"/>
                </a:cubicBezTo>
                <a:cubicBezTo>
                  <a:pt x="253746" y="269081"/>
                  <a:pt x="254508" y="267272"/>
                  <a:pt x="255461" y="265557"/>
                </a:cubicBezTo>
                <a:cubicBezTo>
                  <a:pt x="262509" y="255937"/>
                  <a:pt x="270796" y="254222"/>
                  <a:pt x="275844" y="254127"/>
                </a:cubicBezTo>
                <a:cubicBezTo>
                  <a:pt x="278321" y="254127"/>
                  <a:pt x="281083" y="254603"/>
                  <a:pt x="283655" y="256032"/>
                </a:cubicBezTo>
                <a:cubicBezTo>
                  <a:pt x="286321" y="257461"/>
                  <a:pt x="288893" y="259937"/>
                  <a:pt x="290703" y="263271"/>
                </a:cubicBezTo>
                <a:cubicBezTo>
                  <a:pt x="294037" y="268986"/>
                  <a:pt x="293751" y="276606"/>
                  <a:pt x="289179" y="283178"/>
                </a:cubicBezTo>
                <a:cubicBezTo>
                  <a:pt x="284702" y="289655"/>
                  <a:pt x="277178" y="294132"/>
                  <a:pt x="268796" y="294894"/>
                </a:cubicBezTo>
                <a:cubicBezTo>
                  <a:pt x="256985" y="296037"/>
                  <a:pt x="245554" y="291751"/>
                  <a:pt x="236601" y="285464"/>
                </a:cubicBezTo>
                <a:cubicBezTo>
                  <a:pt x="227457" y="279178"/>
                  <a:pt x="220218" y="271082"/>
                  <a:pt x="213931" y="263081"/>
                </a:cubicBezTo>
                <a:cubicBezTo>
                  <a:pt x="201359" y="246983"/>
                  <a:pt x="192977" y="230981"/>
                  <a:pt x="186595" y="216694"/>
                </a:cubicBezTo>
                <a:cubicBezTo>
                  <a:pt x="182309" y="207074"/>
                  <a:pt x="178975" y="198215"/>
                  <a:pt x="176213" y="190119"/>
                </a:cubicBezTo>
                <a:cubicBezTo>
                  <a:pt x="184880" y="186976"/>
                  <a:pt x="193929" y="184023"/>
                  <a:pt x="203454" y="180785"/>
                </a:cubicBezTo>
                <a:cubicBezTo>
                  <a:pt x="200025" y="183166"/>
                  <a:pt x="196691" y="186404"/>
                  <a:pt x="194501" y="191167"/>
                </a:cubicBezTo>
                <a:cubicBezTo>
                  <a:pt x="192977" y="194596"/>
                  <a:pt x="192119" y="198596"/>
                  <a:pt x="192596" y="202978"/>
                </a:cubicBezTo>
                <a:cubicBezTo>
                  <a:pt x="193072" y="207264"/>
                  <a:pt x="195167" y="211741"/>
                  <a:pt x="198692" y="215075"/>
                </a:cubicBezTo>
                <a:cubicBezTo>
                  <a:pt x="201263" y="217456"/>
                  <a:pt x="204311" y="219361"/>
                  <a:pt x="207836" y="220218"/>
                </a:cubicBezTo>
                <a:cubicBezTo>
                  <a:pt x="211360" y="221075"/>
                  <a:pt x="215075" y="220980"/>
                  <a:pt x="218694" y="219932"/>
                </a:cubicBezTo>
                <a:cubicBezTo>
                  <a:pt x="222790" y="218789"/>
                  <a:pt x="226600" y="215837"/>
                  <a:pt x="228695" y="212408"/>
                </a:cubicBezTo>
                <a:cubicBezTo>
                  <a:pt x="230791" y="208979"/>
                  <a:pt x="231172" y="205740"/>
                  <a:pt x="231172" y="204121"/>
                </a:cubicBezTo>
                <a:cubicBezTo>
                  <a:pt x="231172" y="200120"/>
                  <a:pt x="229267" y="196691"/>
                  <a:pt x="227076" y="195072"/>
                </a:cubicBezTo>
                <a:cubicBezTo>
                  <a:pt x="224885" y="193453"/>
                  <a:pt x="222885" y="193548"/>
                  <a:pt x="221933" y="194691"/>
                </a:cubicBezTo>
                <a:cubicBezTo>
                  <a:pt x="220885" y="195834"/>
                  <a:pt x="220694" y="197453"/>
                  <a:pt x="220504" y="199073"/>
                </a:cubicBezTo>
                <a:cubicBezTo>
                  <a:pt x="220313" y="200692"/>
                  <a:pt x="220218" y="202311"/>
                  <a:pt x="220313" y="204121"/>
                </a:cubicBezTo>
                <a:cubicBezTo>
                  <a:pt x="220313" y="204883"/>
                  <a:pt x="220504" y="206312"/>
                  <a:pt x="220028" y="208121"/>
                </a:cubicBezTo>
                <a:cubicBezTo>
                  <a:pt x="219646" y="209836"/>
                  <a:pt x="218313" y="212122"/>
                  <a:pt x="215932" y="213741"/>
                </a:cubicBezTo>
                <a:cubicBezTo>
                  <a:pt x="213931" y="215170"/>
                  <a:pt x="211264" y="215932"/>
                  <a:pt x="208597" y="215741"/>
                </a:cubicBezTo>
                <a:cubicBezTo>
                  <a:pt x="205930" y="215551"/>
                  <a:pt x="203263" y="214217"/>
                  <a:pt x="201263" y="212312"/>
                </a:cubicBezTo>
                <a:cubicBezTo>
                  <a:pt x="198311" y="209645"/>
                  <a:pt x="196691" y="206026"/>
                  <a:pt x="196215" y="202502"/>
                </a:cubicBezTo>
                <a:cubicBezTo>
                  <a:pt x="195739" y="198977"/>
                  <a:pt x="196405" y="195548"/>
                  <a:pt x="197644" y="192596"/>
                </a:cubicBezTo>
                <a:cubicBezTo>
                  <a:pt x="200120" y="186690"/>
                  <a:pt x="205169" y="183071"/>
                  <a:pt x="209455" y="180499"/>
                </a:cubicBezTo>
                <a:cubicBezTo>
                  <a:pt x="212979" y="178499"/>
                  <a:pt x="216122" y="176879"/>
                  <a:pt x="219075" y="175451"/>
                </a:cubicBezTo>
                <a:cubicBezTo>
                  <a:pt x="231172" y="171069"/>
                  <a:pt x="243745" y="165926"/>
                  <a:pt x="256222" y="158782"/>
                </a:cubicBezTo>
                <a:cubicBezTo>
                  <a:pt x="258223" y="157639"/>
                  <a:pt x="260128" y="156401"/>
                  <a:pt x="262128" y="155067"/>
                </a:cubicBezTo>
                <a:cubicBezTo>
                  <a:pt x="259556" y="157544"/>
                  <a:pt x="256699" y="160306"/>
                  <a:pt x="253651" y="163640"/>
                </a:cubicBezTo>
                <a:cubicBezTo>
                  <a:pt x="248984" y="168974"/>
                  <a:pt x="243459" y="176213"/>
                  <a:pt x="242602" y="186404"/>
                </a:cubicBezTo>
                <a:cubicBezTo>
                  <a:pt x="242221" y="191357"/>
                  <a:pt x="242983" y="196882"/>
                  <a:pt x="245459" y="202025"/>
                </a:cubicBezTo>
                <a:cubicBezTo>
                  <a:pt x="248031" y="207169"/>
                  <a:pt x="252508" y="211836"/>
                  <a:pt x="258509" y="214503"/>
                </a:cubicBezTo>
                <a:cubicBezTo>
                  <a:pt x="262795" y="216408"/>
                  <a:pt x="267462" y="217361"/>
                  <a:pt x="272320" y="216884"/>
                </a:cubicBezTo>
                <a:cubicBezTo>
                  <a:pt x="277178" y="216408"/>
                  <a:pt x="281845" y="214598"/>
                  <a:pt x="285845" y="211646"/>
                </a:cubicBezTo>
                <a:cubicBezTo>
                  <a:pt x="290513" y="208312"/>
                  <a:pt x="293942" y="202978"/>
                  <a:pt x="294989" y="197739"/>
                </a:cubicBezTo>
                <a:cubicBezTo>
                  <a:pt x="296132" y="192500"/>
                  <a:pt x="295180" y="188309"/>
                  <a:pt x="294418" y="186214"/>
                </a:cubicBezTo>
                <a:cubicBezTo>
                  <a:pt x="292608" y="181166"/>
                  <a:pt x="288703" y="177737"/>
                  <a:pt x="285274" y="176689"/>
                </a:cubicBezTo>
                <a:cubicBezTo>
                  <a:pt x="281845" y="175641"/>
                  <a:pt x="279368" y="176689"/>
                  <a:pt x="278606" y="178499"/>
                </a:cubicBezTo>
                <a:cubicBezTo>
                  <a:pt x="277844" y="180404"/>
                  <a:pt x="278321" y="182499"/>
                  <a:pt x="278797" y="184594"/>
                </a:cubicBezTo>
                <a:cubicBezTo>
                  <a:pt x="279368" y="186690"/>
                  <a:pt x="279940" y="188786"/>
                  <a:pt x="280797" y="191072"/>
                </a:cubicBezTo>
                <a:cubicBezTo>
                  <a:pt x="281083" y="192024"/>
                  <a:pt x="282035" y="193834"/>
                  <a:pt x="282226" y="196215"/>
                </a:cubicBezTo>
                <a:cubicBezTo>
                  <a:pt x="282512" y="198501"/>
                  <a:pt x="281845" y="201930"/>
                  <a:pt x="279654" y="205073"/>
                </a:cubicBezTo>
                <a:cubicBezTo>
                  <a:pt x="277749" y="207740"/>
                  <a:pt x="274701" y="209931"/>
                  <a:pt x="271272" y="210788"/>
                </a:cubicBezTo>
                <a:cubicBezTo>
                  <a:pt x="267843" y="211741"/>
                  <a:pt x="263938" y="211265"/>
                  <a:pt x="260509" y="209836"/>
                </a:cubicBezTo>
                <a:cubicBezTo>
                  <a:pt x="255651" y="207740"/>
                  <a:pt x="251936" y="204026"/>
                  <a:pt x="249746" y="199835"/>
                </a:cubicBezTo>
                <a:cubicBezTo>
                  <a:pt x="247555" y="195644"/>
                  <a:pt x="246888" y="190976"/>
                  <a:pt x="247079" y="186785"/>
                </a:cubicBezTo>
                <a:cubicBezTo>
                  <a:pt x="247555" y="178213"/>
                  <a:pt x="252222" y="171545"/>
                  <a:pt x="256508" y="166306"/>
                </a:cubicBezTo>
                <a:cubicBezTo>
                  <a:pt x="260890" y="161068"/>
                  <a:pt x="265271" y="156781"/>
                  <a:pt x="268700" y="153067"/>
                </a:cubicBezTo>
                <a:cubicBezTo>
                  <a:pt x="272129" y="149352"/>
                  <a:pt x="275082" y="146209"/>
                  <a:pt x="277368" y="143637"/>
                </a:cubicBezTo>
                <a:cubicBezTo>
                  <a:pt x="277939" y="143066"/>
                  <a:pt x="278321" y="142589"/>
                  <a:pt x="278797" y="142018"/>
                </a:cubicBezTo>
                <a:cubicBezTo>
                  <a:pt x="279368" y="141446"/>
                  <a:pt x="279940" y="140970"/>
                  <a:pt x="280511" y="140399"/>
                </a:cubicBezTo>
                <a:cubicBezTo>
                  <a:pt x="283464" y="137541"/>
                  <a:pt x="286321" y="134493"/>
                  <a:pt x="288988" y="131255"/>
                </a:cubicBezTo>
                <a:cubicBezTo>
                  <a:pt x="288227" y="134874"/>
                  <a:pt x="287750" y="138684"/>
                  <a:pt x="287750" y="142589"/>
                </a:cubicBezTo>
                <a:cubicBezTo>
                  <a:pt x="287750" y="164973"/>
                  <a:pt x="302800" y="182690"/>
                  <a:pt x="303467" y="183452"/>
                </a:cubicBezTo>
                <a:lnTo>
                  <a:pt x="305657" y="185928"/>
                </a:lnTo>
                <a:lnTo>
                  <a:pt x="307848" y="183452"/>
                </a:lnTo>
                <a:cubicBezTo>
                  <a:pt x="308515" y="182690"/>
                  <a:pt x="323564" y="164973"/>
                  <a:pt x="323564" y="142589"/>
                </a:cubicBezTo>
                <a:cubicBezTo>
                  <a:pt x="323564" y="138684"/>
                  <a:pt x="323088" y="134874"/>
                  <a:pt x="322326" y="131255"/>
                </a:cubicBezTo>
                <a:cubicBezTo>
                  <a:pt x="324993" y="134493"/>
                  <a:pt x="327851" y="137636"/>
                  <a:pt x="330803" y="140399"/>
                </a:cubicBezTo>
                <a:close/>
                <a:moveTo>
                  <a:pt x="318516" y="142589"/>
                </a:moveTo>
                <a:cubicBezTo>
                  <a:pt x="318516" y="157925"/>
                  <a:pt x="310325" y="171355"/>
                  <a:pt x="306324" y="176975"/>
                </a:cubicBezTo>
                <a:cubicBezTo>
                  <a:pt x="302324" y="171355"/>
                  <a:pt x="294132" y="158020"/>
                  <a:pt x="294132" y="142589"/>
                </a:cubicBezTo>
                <a:cubicBezTo>
                  <a:pt x="294132" y="127159"/>
                  <a:pt x="302324" y="113824"/>
                  <a:pt x="306324" y="108204"/>
                </a:cubicBezTo>
                <a:cubicBezTo>
                  <a:pt x="310325" y="113824"/>
                  <a:pt x="318516" y="127159"/>
                  <a:pt x="318516" y="142589"/>
                </a:cubicBezTo>
                <a:close/>
                <a:moveTo>
                  <a:pt x="326803" y="32671"/>
                </a:moveTo>
                <a:cubicBezTo>
                  <a:pt x="316611" y="40958"/>
                  <a:pt x="309753" y="52197"/>
                  <a:pt x="306419" y="64484"/>
                </a:cubicBezTo>
                <a:cubicBezTo>
                  <a:pt x="302990" y="52292"/>
                  <a:pt x="296132" y="41053"/>
                  <a:pt x="286036" y="32671"/>
                </a:cubicBezTo>
                <a:lnTo>
                  <a:pt x="326898" y="3267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Key Elements of Gothic Literature</a:t>
            </a:r>
            <a:endParaRPr lang="fr-FR" dirty="0"/>
          </a:p>
        </p:txBody>
      </p:sp>
      <p:sp>
        <p:nvSpPr>
          <p:cNvPr id="3" name="Espace réservé du contenu 2"/>
          <p:cNvSpPr>
            <a:spLocks noGrp="1"/>
          </p:cNvSpPr>
          <p:nvPr>
            <p:ph idx="1"/>
          </p:nvPr>
        </p:nvSpPr>
        <p:spPr/>
        <p:txBody>
          <a:bodyPr/>
          <a:lstStyle/>
          <a:p>
            <a:r>
              <a:rPr lang="en-US" b="1" dirty="0" err="1"/>
              <a:t>Setting</a:t>
            </a:r>
            <a:r>
              <a:rPr lang="en-US" dirty="0" err="1"/>
              <a:t>:Often</a:t>
            </a:r>
            <a:r>
              <a:rPr lang="en-US" dirty="0"/>
              <a:t> bleak and isolated, creating a setting that reflects the characters' inner turmoil.</a:t>
            </a:r>
          </a:p>
          <a:p>
            <a:pPr>
              <a:buFont typeface="Wingdings" pitchFamily="2" charset="2"/>
              <a:buChar char="Ø"/>
            </a:pPr>
            <a:r>
              <a:rPr lang="en-US" b="1" dirty="0"/>
              <a:t>Examples</a:t>
            </a:r>
            <a:r>
              <a:rPr lang="en-US" dirty="0"/>
              <a:t>: Ancient castles, monasteries, or desolate natural landscapes. In </a:t>
            </a:r>
            <a:r>
              <a:rPr lang="en-US" i="1" dirty="0"/>
              <a:t>Frankenstein</a:t>
            </a:r>
            <a:r>
              <a:rPr lang="en-US" dirty="0"/>
              <a:t>, the Arctic wilderness and isolated laboratories contribute to this mood.</a:t>
            </a:r>
          </a:p>
          <a:p>
            <a:endParaRPr lang="fr-FR" dirty="0"/>
          </a:p>
        </p:txBody>
      </p:sp>
      <p:grpSp>
        <p:nvGrpSpPr>
          <p:cNvPr id="75" name="Google Shape;1990;p48">
            <a:extLst>
              <a:ext uri="{FF2B5EF4-FFF2-40B4-BE49-F238E27FC236}">
                <a16:creationId xmlns:a16="http://schemas.microsoft.com/office/drawing/2014/main" xmlns="" id="{ECBF455D-5551-F40A-0566-C9E9FA2053CC}"/>
              </a:ext>
            </a:extLst>
          </p:cNvPr>
          <p:cNvGrpSpPr/>
          <p:nvPr/>
        </p:nvGrpSpPr>
        <p:grpSpPr>
          <a:xfrm rot="-5400000" flipH="1">
            <a:off x="5367849" y="3081849"/>
            <a:ext cx="6857990" cy="694312"/>
            <a:chOff x="3952779" y="3138487"/>
            <a:chExt cx="4287488" cy="578738"/>
          </a:xfrm>
        </p:grpSpPr>
        <p:grpSp>
          <p:nvGrpSpPr>
            <p:cNvPr id="5" name="Google Shape;1991;p48">
              <a:extLst>
                <a:ext uri="{FF2B5EF4-FFF2-40B4-BE49-F238E27FC236}">
                  <a16:creationId xmlns:a16="http://schemas.microsoft.com/office/drawing/2014/main" xmlns="" id="{3E3D4734-7AE2-DCB6-E761-67C382361C66}"/>
                </a:ext>
              </a:extLst>
            </p:cNvPr>
            <p:cNvGrpSpPr/>
            <p:nvPr/>
          </p:nvGrpSpPr>
          <p:grpSpPr>
            <a:xfrm>
              <a:off x="3952779" y="3138487"/>
              <a:ext cx="428816" cy="578738"/>
              <a:chOff x="3952779" y="3138487"/>
              <a:chExt cx="428816" cy="578738"/>
            </a:xfrm>
          </p:grpSpPr>
          <p:sp>
            <p:nvSpPr>
              <p:cNvPr id="69" name="Google Shape;1992;p48">
                <a:extLst>
                  <a:ext uri="{FF2B5EF4-FFF2-40B4-BE49-F238E27FC236}">
                    <a16:creationId xmlns:a16="http://schemas.microsoft.com/office/drawing/2014/main" xmlns="" id="{D5D90E38-4D81-9FDF-0347-B872503AA8CB}"/>
                  </a:ext>
                </a:extLst>
              </p:cNvPr>
              <p:cNvSpPr/>
              <p:nvPr/>
            </p:nvSpPr>
            <p:spPr>
              <a:xfrm>
                <a:off x="39529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1993;p48">
                <a:extLst>
                  <a:ext uri="{FF2B5EF4-FFF2-40B4-BE49-F238E27FC236}">
                    <a16:creationId xmlns:a16="http://schemas.microsoft.com/office/drawing/2014/main" xmlns="" id="{9878E03F-CCAF-9E6B-7297-2667770FF60C}"/>
                  </a:ext>
                </a:extLst>
              </p:cNvPr>
              <p:cNvSpPr/>
              <p:nvPr/>
            </p:nvSpPr>
            <p:spPr>
              <a:xfrm>
                <a:off x="3952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7"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30"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3"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1994;p48">
                <a:extLst>
                  <a:ext uri="{FF2B5EF4-FFF2-40B4-BE49-F238E27FC236}">
                    <a16:creationId xmlns:a16="http://schemas.microsoft.com/office/drawing/2014/main" xmlns="" id="{1214F17C-1611-54C9-6CDA-BDC35BF4DE9E}"/>
                  </a:ext>
                </a:extLst>
              </p:cNvPr>
              <p:cNvSpPr/>
              <p:nvPr/>
            </p:nvSpPr>
            <p:spPr>
              <a:xfrm>
                <a:off x="42660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1995;p48">
                <a:extLst>
                  <a:ext uri="{FF2B5EF4-FFF2-40B4-BE49-F238E27FC236}">
                    <a16:creationId xmlns:a16="http://schemas.microsoft.com/office/drawing/2014/main" xmlns="" id="{1C07DBD1-428C-046C-BD4C-8A0F38FD00F4}"/>
                  </a:ext>
                </a:extLst>
              </p:cNvPr>
              <p:cNvSpPr/>
              <p:nvPr/>
            </p:nvSpPr>
            <p:spPr>
              <a:xfrm>
                <a:off x="3952875" y="3210126"/>
                <a:ext cx="428720" cy="507099"/>
              </a:xfrm>
              <a:custGeom>
                <a:avLst/>
                <a:gdLst/>
                <a:ahLst/>
                <a:cxnLst/>
                <a:rect l="l" t="t" r="r" b="b"/>
                <a:pathLst>
                  <a:path w="428720" h="507099" extrusionOk="0">
                    <a:moveTo>
                      <a:pt x="428625" y="485763"/>
                    </a:moveTo>
                    <a:lnTo>
                      <a:pt x="388239" y="485763"/>
                    </a:lnTo>
                    <a:cubicBezTo>
                      <a:pt x="390335" y="482239"/>
                      <a:pt x="392525" y="478810"/>
                      <a:pt x="394907" y="475095"/>
                    </a:cubicBezTo>
                    <a:cubicBezTo>
                      <a:pt x="399955" y="467475"/>
                      <a:pt x="405670" y="459665"/>
                      <a:pt x="411671" y="451092"/>
                    </a:cubicBezTo>
                    <a:cubicBezTo>
                      <a:pt x="414623" y="446806"/>
                      <a:pt x="417671" y="442329"/>
                      <a:pt x="420624" y="437567"/>
                    </a:cubicBezTo>
                    <a:cubicBezTo>
                      <a:pt x="423577" y="432804"/>
                      <a:pt x="426339" y="427566"/>
                      <a:pt x="428339" y="421755"/>
                    </a:cubicBezTo>
                    <a:cubicBezTo>
                      <a:pt x="428530" y="421279"/>
                      <a:pt x="428530" y="420803"/>
                      <a:pt x="428720" y="420327"/>
                    </a:cubicBezTo>
                    <a:lnTo>
                      <a:pt x="428720" y="395371"/>
                    </a:lnTo>
                    <a:cubicBezTo>
                      <a:pt x="427292" y="391085"/>
                      <a:pt x="425006" y="386989"/>
                      <a:pt x="421862" y="383465"/>
                    </a:cubicBezTo>
                    <a:cubicBezTo>
                      <a:pt x="418719" y="379941"/>
                      <a:pt x="414814" y="377274"/>
                      <a:pt x="410432" y="375369"/>
                    </a:cubicBezTo>
                    <a:cubicBezTo>
                      <a:pt x="405479" y="373273"/>
                      <a:pt x="399669" y="372511"/>
                      <a:pt x="394240" y="373559"/>
                    </a:cubicBezTo>
                    <a:cubicBezTo>
                      <a:pt x="388715" y="374702"/>
                      <a:pt x="383953" y="377559"/>
                      <a:pt x="380524" y="380988"/>
                    </a:cubicBezTo>
                    <a:cubicBezTo>
                      <a:pt x="377095" y="384417"/>
                      <a:pt x="374809" y="388513"/>
                      <a:pt x="373761" y="392228"/>
                    </a:cubicBezTo>
                    <a:cubicBezTo>
                      <a:pt x="372618" y="396038"/>
                      <a:pt x="372618" y="399372"/>
                      <a:pt x="372999" y="401658"/>
                    </a:cubicBezTo>
                    <a:cubicBezTo>
                      <a:pt x="373380" y="404420"/>
                      <a:pt x="374333" y="406992"/>
                      <a:pt x="375571" y="409182"/>
                    </a:cubicBezTo>
                    <a:cubicBezTo>
                      <a:pt x="376809" y="411373"/>
                      <a:pt x="378333" y="413183"/>
                      <a:pt x="380048" y="414707"/>
                    </a:cubicBezTo>
                    <a:cubicBezTo>
                      <a:pt x="383381" y="417755"/>
                      <a:pt x="387191" y="419279"/>
                      <a:pt x="390525" y="419755"/>
                    </a:cubicBezTo>
                    <a:cubicBezTo>
                      <a:pt x="393859" y="420231"/>
                      <a:pt x="396526" y="419565"/>
                      <a:pt x="398145" y="418612"/>
                    </a:cubicBezTo>
                    <a:cubicBezTo>
                      <a:pt x="399764" y="417660"/>
                      <a:pt x="400336" y="416517"/>
                      <a:pt x="400145" y="415564"/>
                    </a:cubicBezTo>
                    <a:cubicBezTo>
                      <a:pt x="399955" y="414612"/>
                      <a:pt x="399002" y="413850"/>
                      <a:pt x="397859" y="412992"/>
                    </a:cubicBezTo>
                    <a:cubicBezTo>
                      <a:pt x="396716" y="412230"/>
                      <a:pt x="395288" y="411278"/>
                      <a:pt x="393859" y="410135"/>
                    </a:cubicBezTo>
                    <a:cubicBezTo>
                      <a:pt x="391001" y="407944"/>
                      <a:pt x="387858" y="403753"/>
                      <a:pt x="387382" y="399753"/>
                    </a:cubicBezTo>
                    <a:cubicBezTo>
                      <a:pt x="387287" y="398895"/>
                      <a:pt x="387096" y="397562"/>
                      <a:pt x="387382" y="395752"/>
                    </a:cubicBezTo>
                    <a:cubicBezTo>
                      <a:pt x="387668" y="393942"/>
                      <a:pt x="388525" y="391752"/>
                      <a:pt x="390144" y="389561"/>
                    </a:cubicBezTo>
                    <a:cubicBezTo>
                      <a:pt x="391763" y="387370"/>
                      <a:pt x="394145" y="385370"/>
                      <a:pt x="397097" y="384227"/>
                    </a:cubicBezTo>
                    <a:cubicBezTo>
                      <a:pt x="400145" y="383084"/>
                      <a:pt x="403955" y="382893"/>
                      <a:pt x="407670" y="383751"/>
                    </a:cubicBezTo>
                    <a:cubicBezTo>
                      <a:pt x="414338" y="385275"/>
                      <a:pt x="420338" y="390323"/>
                      <a:pt x="423196" y="397371"/>
                    </a:cubicBezTo>
                    <a:cubicBezTo>
                      <a:pt x="426149" y="404325"/>
                      <a:pt x="426244" y="412516"/>
                      <a:pt x="423672" y="420041"/>
                    </a:cubicBezTo>
                    <a:cubicBezTo>
                      <a:pt x="421958" y="425280"/>
                      <a:pt x="419291" y="430233"/>
                      <a:pt x="416528" y="434805"/>
                    </a:cubicBezTo>
                    <a:cubicBezTo>
                      <a:pt x="413671" y="439472"/>
                      <a:pt x="410718" y="443853"/>
                      <a:pt x="407861" y="448140"/>
                    </a:cubicBezTo>
                    <a:cubicBezTo>
                      <a:pt x="402050" y="456712"/>
                      <a:pt x="396240" y="464618"/>
                      <a:pt x="391192" y="472428"/>
                    </a:cubicBezTo>
                    <a:cubicBezTo>
                      <a:pt x="388620" y="476334"/>
                      <a:pt x="386334" y="480144"/>
                      <a:pt x="384143" y="483858"/>
                    </a:cubicBezTo>
                    <a:cubicBezTo>
                      <a:pt x="383762" y="484430"/>
                      <a:pt x="383572" y="485001"/>
                      <a:pt x="383191" y="485573"/>
                    </a:cubicBezTo>
                    <a:lnTo>
                      <a:pt x="315754" y="485573"/>
                    </a:lnTo>
                    <a:cubicBezTo>
                      <a:pt x="316135" y="484811"/>
                      <a:pt x="316516" y="484049"/>
                      <a:pt x="316706" y="483382"/>
                    </a:cubicBezTo>
                    <a:cubicBezTo>
                      <a:pt x="318325" y="479382"/>
                      <a:pt x="318992" y="475191"/>
                      <a:pt x="318897" y="471381"/>
                    </a:cubicBezTo>
                    <a:cubicBezTo>
                      <a:pt x="318897" y="467475"/>
                      <a:pt x="318230" y="463856"/>
                      <a:pt x="317087" y="460617"/>
                    </a:cubicBezTo>
                    <a:cubicBezTo>
                      <a:pt x="314897" y="454140"/>
                      <a:pt x="310991" y="449092"/>
                      <a:pt x="306896" y="446044"/>
                    </a:cubicBezTo>
                    <a:cubicBezTo>
                      <a:pt x="302800" y="442996"/>
                      <a:pt x="298704" y="441758"/>
                      <a:pt x="295751" y="441853"/>
                    </a:cubicBezTo>
                    <a:cubicBezTo>
                      <a:pt x="292799" y="441948"/>
                      <a:pt x="291179" y="442996"/>
                      <a:pt x="290798" y="444425"/>
                    </a:cubicBezTo>
                    <a:cubicBezTo>
                      <a:pt x="290322" y="445949"/>
                      <a:pt x="290989" y="447663"/>
                      <a:pt x="292037" y="449568"/>
                    </a:cubicBezTo>
                    <a:cubicBezTo>
                      <a:pt x="292989" y="451473"/>
                      <a:pt x="294227" y="453759"/>
                      <a:pt x="295275" y="456426"/>
                    </a:cubicBezTo>
                    <a:cubicBezTo>
                      <a:pt x="297466" y="461475"/>
                      <a:pt x="298514" y="469476"/>
                      <a:pt x="296228" y="475286"/>
                    </a:cubicBezTo>
                    <a:cubicBezTo>
                      <a:pt x="295751" y="476524"/>
                      <a:pt x="294894" y="478429"/>
                      <a:pt x="293180" y="480620"/>
                    </a:cubicBezTo>
                    <a:cubicBezTo>
                      <a:pt x="291846" y="482334"/>
                      <a:pt x="289560" y="484144"/>
                      <a:pt x="286893" y="485668"/>
                    </a:cubicBezTo>
                    <a:lnTo>
                      <a:pt x="263081" y="485668"/>
                    </a:lnTo>
                    <a:cubicBezTo>
                      <a:pt x="260985" y="484525"/>
                      <a:pt x="258985" y="483096"/>
                      <a:pt x="257080" y="481382"/>
                    </a:cubicBezTo>
                    <a:cubicBezTo>
                      <a:pt x="249269" y="474333"/>
                      <a:pt x="245078" y="463094"/>
                      <a:pt x="246507" y="451569"/>
                    </a:cubicBezTo>
                    <a:cubicBezTo>
                      <a:pt x="247745" y="440043"/>
                      <a:pt x="253841" y="428994"/>
                      <a:pt x="262795" y="420803"/>
                    </a:cubicBezTo>
                    <a:cubicBezTo>
                      <a:pt x="269081" y="414993"/>
                      <a:pt x="276225" y="410421"/>
                      <a:pt x="283464" y="406325"/>
                    </a:cubicBezTo>
                    <a:cubicBezTo>
                      <a:pt x="290703" y="402229"/>
                      <a:pt x="298037" y="398514"/>
                      <a:pt x="305181" y="394990"/>
                    </a:cubicBezTo>
                    <a:cubicBezTo>
                      <a:pt x="319469" y="387942"/>
                      <a:pt x="333089" y="381560"/>
                      <a:pt x="345662" y="374988"/>
                    </a:cubicBezTo>
                    <a:cubicBezTo>
                      <a:pt x="351949" y="371749"/>
                      <a:pt x="357950" y="368225"/>
                      <a:pt x="363665" y="364891"/>
                    </a:cubicBezTo>
                    <a:cubicBezTo>
                      <a:pt x="369380" y="361557"/>
                      <a:pt x="374904" y="358224"/>
                      <a:pt x="380143" y="354699"/>
                    </a:cubicBezTo>
                    <a:cubicBezTo>
                      <a:pt x="390525" y="347746"/>
                      <a:pt x="399860" y="340317"/>
                      <a:pt x="407003" y="331744"/>
                    </a:cubicBezTo>
                    <a:cubicBezTo>
                      <a:pt x="414147" y="323267"/>
                      <a:pt x="419291" y="313932"/>
                      <a:pt x="421196" y="304312"/>
                    </a:cubicBezTo>
                    <a:cubicBezTo>
                      <a:pt x="423005" y="294597"/>
                      <a:pt x="421196" y="285357"/>
                      <a:pt x="417767" y="278023"/>
                    </a:cubicBezTo>
                    <a:cubicBezTo>
                      <a:pt x="414242" y="270594"/>
                      <a:pt x="409194" y="264879"/>
                      <a:pt x="403765" y="260783"/>
                    </a:cubicBezTo>
                    <a:cubicBezTo>
                      <a:pt x="398812" y="257068"/>
                      <a:pt x="393573" y="254782"/>
                      <a:pt x="388525" y="253544"/>
                    </a:cubicBezTo>
                    <a:cubicBezTo>
                      <a:pt x="393573" y="252306"/>
                      <a:pt x="398717" y="250020"/>
                      <a:pt x="403765" y="246305"/>
                    </a:cubicBezTo>
                    <a:cubicBezTo>
                      <a:pt x="409194" y="242209"/>
                      <a:pt x="414242" y="236494"/>
                      <a:pt x="417767" y="229065"/>
                    </a:cubicBezTo>
                    <a:cubicBezTo>
                      <a:pt x="421196" y="221635"/>
                      <a:pt x="423005" y="212396"/>
                      <a:pt x="421196" y="202776"/>
                    </a:cubicBezTo>
                    <a:cubicBezTo>
                      <a:pt x="419291" y="193060"/>
                      <a:pt x="414147" y="183821"/>
                      <a:pt x="407003" y="175344"/>
                    </a:cubicBezTo>
                    <a:cubicBezTo>
                      <a:pt x="399860" y="166771"/>
                      <a:pt x="390525" y="159342"/>
                      <a:pt x="380143" y="152388"/>
                    </a:cubicBezTo>
                    <a:cubicBezTo>
                      <a:pt x="374904" y="148864"/>
                      <a:pt x="369380" y="145530"/>
                      <a:pt x="363665" y="142197"/>
                    </a:cubicBezTo>
                    <a:cubicBezTo>
                      <a:pt x="357950" y="138863"/>
                      <a:pt x="351949" y="135434"/>
                      <a:pt x="345662" y="132100"/>
                    </a:cubicBezTo>
                    <a:cubicBezTo>
                      <a:pt x="333089" y="125433"/>
                      <a:pt x="319469" y="119146"/>
                      <a:pt x="305181" y="112098"/>
                    </a:cubicBezTo>
                    <a:cubicBezTo>
                      <a:pt x="298037" y="108573"/>
                      <a:pt x="290798" y="104859"/>
                      <a:pt x="283464" y="100763"/>
                    </a:cubicBezTo>
                    <a:cubicBezTo>
                      <a:pt x="276225" y="96667"/>
                      <a:pt x="269081" y="92095"/>
                      <a:pt x="262795" y="86285"/>
                    </a:cubicBezTo>
                    <a:cubicBezTo>
                      <a:pt x="253746" y="78189"/>
                      <a:pt x="247745" y="67140"/>
                      <a:pt x="246507" y="55519"/>
                    </a:cubicBezTo>
                    <a:cubicBezTo>
                      <a:pt x="245078" y="43994"/>
                      <a:pt x="249269" y="32754"/>
                      <a:pt x="257080" y="25706"/>
                    </a:cubicBezTo>
                    <a:cubicBezTo>
                      <a:pt x="261461" y="21705"/>
                      <a:pt x="266700" y="19134"/>
                      <a:pt x="271558" y="18372"/>
                    </a:cubicBezTo>
                    <a:cubicBezTo>
                      <a:pt x="276320" y="17610"/>
                      <a:pt x="281083" y="18562"/>
                      <a:pt x="284893" y="20277"/>
                    </a:cubicBezTo>
                    <a:cubicBezTo>
                      <a:pt x="288703" y="21991"/>
                      <a:pt x="291465" y="24372"/>
                      <a:pt x="293180" y="26468"/>
                    </a:cubicBezTo>
                    <a:cubicBezTo>
                      <a:pt x="294894" y="28563"/>
                      <a:pt x="295751" y="30564"/>
                      <a:pt x="296228" y="31802"/>
                    </a:cubicBezTo>
                    <a:cubicBezTo>
                      <a:pt x="298609" y="37612"/>
                      <a:pt x="297466" y="45518"/>
                      <a:pt x="295275" y="50661"/>
                    </a:cubicBezTo>
                    <a:cubicBezTo>
                      <a:pt x="294227" y="53328"/>
                      <a:pt x="293084" y="55614"/>
                      <a:pt x="292037" y="57519"/>
                    </a:cubicBezTo>
                    <a:cubicBezTo>
                      <a:pt x="291084" y="59424"/>
                      <a:pt x="290417" y="61139"/>
                      <a:pt x="290798" y="62663"/>
                    </a:cubicBezTo>
                    <a:cubicBezTo>
                      <a:pt x="291179" y="64092"/>
                      <a:pt x="292894" y="65139"/>
                      <a:pt x="295751" y="65235"/>
                    </a:cubicBezTo>
                    <a:cubicBezTo>
                      <a:pt x="298609" y="65330"/>
                      <a:pt x="302705" y="64187"/>
                      <a:pt x="306896" y="61044"/>
                    </a:cubicBezTo>
                    <a:cubicBezTo>
                      <a:pt x="310991" y="57996"/>
                      <a:pt x="314897" y="53043"/>
                      <a:pt x="317087" y="46470"/>
                    </a:cubicBezTo>
                    <a:cubicBezTo>
                      <a:pt x="318230" y="43232"/>
                      <a:pt x="318897" y="39612"/>
                      <a:pt x="318897" y="35707"/>
                    </a:cubicBezTo>
                    <a:cubicBezTo>
                      <a:pt x="318897" y="31802"/>
                      <a:pt x="318325" y="27706"/>
                      <a:pt x="316706" y="23706"/>
                    </a:cubicBezTo>
                    <a:cubicBezTo>
                      <a:pt x="315373" y="20372"/>
                      <a:pt x="312896" y="15895"/>
                      <a:pt x="308610" y="11704"/>
                    </a:cubicBezTo>
                    <a:cubicBezTo>
                      <a:pt x="304324" y="7513"/>
                      <a:pt x="298323" y="3703"/>
                      <a:pt x="291084" y="1703"/>
                    </a:cubicBezTo>
                    <a:cubicBezTo>
                      <a:pt x="283940" y="-297"/>
                      <a:pt x="275463" y="-678"/>
                      <a:pt x="267176" y="1989"/>
                    </a:cubicBezTo>
                    <a:cubicBezTo>
                      <a:pt x="259080" y="4656"/>
                      <a:pt x="251936" y="9990"/>
                      <a:pt x="246793" y="16562"/>
                    </a:cubicBezTo>
                    <a:cubicBezTo>
                      <a:pt x="242316" y="22372"/>
                      <a:pt x="239078" y="28944"/>
                      <a:pt x="237458" y="35993"/>
                    </a:cubicBezTo>
                    <a:cubicBezTo>
                      <a:pt x="235839" y="43041"/>
                      <a:pt x="235839" y="50185"/>
                      <a:pt x="237173" y="57043"/>
                    </a:cubicBezTo>
                    <a:cubicBezTo>
                      <a:pt x="239744" y="70759"/>
                      <a:pt x="247364" y="83046"/>
                      <a:pt x="257461" y="92095"/>
                    </a:cubicBezTo>
                    <a:cubicBezTo>
                      <a:pt x="264414" y="98477"/>
                      <a:pt x="272129" y="103239"/>
                      <a:pt x="279654" y="107526"/>
                    </a:cubicBezTo>
                    <a:cubicBezTo>
                      <a:pt x="287179" y="111717"/>
                      <a:pt x="294608" y="115431"/>
                      <a:pt x="301752" y="118956"/>
                    </a:cubicBezTo>
                    <a:cubicBezTo>
                      <a:pt x="316135" y="126004"/>
                      <a:pt x="329756" y="132195"/>
                      <a:pt x="342233" y="138577"/>
                    </a:cubicBezTo>
                    <a:cubicBezTo>
                      <a:pt x="366808" y="151722"/>
                      <a:pt x="388525" y="163818"/>
                      <a:pt x="402241" y="179439"/>
                    </a:cubicBezTo>
                    <a:cubicBezTo>
                      <a:pt x="409004" y="187155"/>
                      <a:pt x="413861" y="195727"/>
                      <a:pt x="415671" y="204014"/>
                    </a:cubicBezTo>
                    <a:cubicBezTo>
                      <a:pt x="417481" y="212396"/>
                      <a:pt x="416052" y="220587"/>
                      <a:pt x="413290" y="227350"/>
                    </a:cubicBezTo>
                    <a:cubicBezTo>
                      <a:pt x="410337" y="234113"/>
                      <a:pt x="405956" y="239447"/>
                      <a:pt x="401193" y="243352"/>
                    </a:cubicBezTo>
                    <a:cubicBezTo>
                      <a:pt x="396335" y="247162"/>
                      <a:pt x="391192" y="249639"/>
                      <a:pt x="386334" y="250877"/>
                    </a:cubicBezTo>
                    <a:cubicBezTo>
                      <a:pt x="384905" y="251258"/>
                      <a:pt x="383572" y="251258"/>
                      <a:pt x="382238" y="251448"/>
                    </a:cubicBezTo>
                    <a:lnTo>
                      <a:pt x="372428" y="251448"/>
                    </a:lnTo>
                    <a:cubicBezTo>
                      <a:pt x="368522" y="250877"/>
                      <a:pt x="365189" y="249543"/>
                      <a:pt x="362331" y="248305"/>
                    </a:cubicBezTo>
                    <a:cubicBezTo>
                      <a:pt x="356521" y="245543"/>
                      <a:pt x="352901" y="242400"/>
                      <a:pt x="350330" y="240114"/>
                    </a:cubicBezTo>
                    <a:cubicBezTo>
                      <a:pt x="347758" y="237828"/>
                      <a:pt x="346329" y="236208"/>
                      <a:pt x="345472" y="235351"/>
                    </a:cubicBezTo>
                    <a:cubicBezTo>
                      <a:pt x="344615" y="234494"/>
                      <a:pt x="344329" y="234208"/>
                      <a:pt x="344329" y="234208"/>
                    </a:cubicBezTo>
                    <a:cubicBezTo>
                      <a:pt x="344329" y="234208"/>
                      <a:pt x="344519" y="234494"/>
                      <a:pt x="345281" y="235542"/>
                    </a:cubicBezTo>
                    <a:cubicBezTo>
                      <a:pt x="346043" y="236589"/>
                      <a:pt x="347282" y="238399"/>
                      <a:pt x="349663" y="240876"/>
                    </a:cubicBezTo>
                    <a:cubicBezTo>
                      <a:pt x="352044" y="243352"/>
                      <a:pt x="355473" y="246876"/>
                      <a:pt x="361474" y="250210"/>
                    </a:cubicBezTo>
                    <a:cubicBezTo>
                      <a:pt x="362236" y="250591"/>
                      <a:pt x="363188" y="250972"/>
                      <a:pt x="364141" y="251353"/>
                    </a:cubicBezTo>
                    <a:lnTo>
                      <a:pt x="323755" y="251353"/>
                    </a:lnTo>
                    <a:cubicBezTo>
                      <a:pt x="322517" y="237351"/>
                      <a:pt x="310896" y="226302"/>
                      <a:pt x="296609" y="226302"/>
                    </a:cubicBezTo>
                    <a:cubicBezTo>
                      <a:pt x="290417" y="226302"/>
                      <a:pt x="275177" y="229731"/>
                      <a:pt x="260890" y="233541"/>
                    </a:cubicBezTo>
                    <a:cubicBezTo>
                      <a:pt x="267272" y="229350"/>
                      <a:pt x="271748" y="226207"/>
                      <a:pt x="271939" y="226112"/>
                    </a:cubicBezTo>
                    <a:cubicBezTo>
                      <a:pt x="279559" y="218492"/>
                      <a:pt x="280035" y="206586"/>
                      <a:pt x="273558" y="198299"/>
                    </a:cubicBezTo>
                    <a:lnTo>
                      <a:pt x="319754" y="155436"/>
                    </a:lnTo>
                    <a:cubicBezTo>
                      <a:pt x="323469" y="156865"/>
                      <a:pt x="327184" y="158294"/>
                      <a:pt x="330803" y="159723"/>
                    </a:cubicBezTo>
                    <a:cubicBezTo>
                      <a:pt x="339947" y="163342"/>
                      <a:pt x="348901" y="167247"/>
                      <a:pt x="357188" y="171915"/>
                    </a:cubicBezTo>
                    <a:cubicBezTo>
                      <a:pt x="365474" y="176582"/>
                      <a:pt x="372999" y="182106"/>
                      <a:pt x="379190" y="188583"/>
                    </a:cubicBezTo>
                    <a:cubicBezTo>
                      <a:pt x="385286" y="194965"/>
                      <a:pt x="389668" y="202680"/>
                      <a:pt x="389668" y="209824"/>
                    </a:cubicBezTo>
                    <a:cubicBezTo>
                      <a:pt x="389763" y="216777"/>
                      <a:pt x="385191" y="223540"/>
                      <a:pt x="379476" y="226398"/>
                    </a:cubicBezTo>
                    <a:cubicBezTo>
                      <a:pt x="373856" y="229446"/>
                      <a:pt x="366903" y="228493"/>
                      <a:pt x="361855" y="225350"/>
                    </a:cubicBezTo>
                    <a:cubicBezTo>
                      <a:pt x="360140" y="224302"/>
                      <a:pt x="358807" y="222969"/>
                      <a:pt x="357664" y="221635"/>
                    </a:cubicBezTo>
                    <a:cubicBezTo>
                      <a:pt x="361379" y="222397"/>
                      <a:pt x="365379" y="221635"/>
                      <a:pt x="368618" y="219159"/>
                    </a:cubicBezTo>
                    <a:cubicBezTo>
                      <a:pt x="374523" y="214587"/>
                      <a:pt x="375571" y="206109"/>
                      <a:pt x="370904" y="200204"/>
                    </a:cubicBezTo>
                    <a:cubicBezTo>
                      <a:pt x="370713" y="199918"/>
                      <a:pt x="370332" y="199728"/>
                      <a:pt x="370046" y="199537"/>
                    </a:cubicBezTo>
                    <a:cubicBezTo>
                      <a:pt x="369856" y="199347"/>
                      <a:pt x="369761" y="199156"/>
                      <a:pt x="369570" y="198870"/>
                    </a:cubicBezTo>
                    <a:cubicBezTo>
                      <a:pt x="368999" y="198299"/>
                      <a:pt x="368141" y="197537"/>
                      <a:pt x="366998" y="196870"/>
                    </a:cubicBezTo>
                    <a:cubicBezTo>
                      <a:pt x="366903" y="196870"/>
                      <a:pt x="366808" y="196775"/>
                      <a:pt x="366713" y="196680"/>
                    </a:cubicBezTo>
                    <a:cubicBezTo>
                      <a:pt x="366617" y="196680"/>
                      <a:pt x="366522" y="196584"/>
                      <a:pt x="366427" y="196489"/>
                    </a:cubicBezTo>
                    <a:cubicBezTo>
                      <a:pt x="365379" y="195918"/>
                      <a:pt x="363950" y="195537"/>
                      <a:pt x="362426" y="195251"/>
                    </a:cubicBezTo>
                    <a:cubicBezTo>
                      <a:pt x="362141" y="195251"/>
                      <a:pt x="361855" y="195156"/>
                      <a:pt x="361569" y="195156"/>
                    </a:cubicBezTo>
                    <a:cubicBezTo>
                      <a:pt x="359093" y="194870"/>
                      <a:pt x="356425" y="195156"/>
                      <a:pt x="353759" y="196108"/>
                    </a:cubicBezTo>
                    <a:cubicBezTo>
                      <a:pt x="351377" y="196965"/>
                      <a:pt x="349187" y="198489"/>
                      <a:pt x="347472" y="200490"/>
                    </a:cubicBezTo>
                    <a:cubicBezTo>
                      <a:pt x="345758" y="202299"/>
                      <a:pt x="344615" y="204395"/>
                      <a:pt x="343853" y="206300"/>
                    </a:cubicBezTo>
                    <a:cubicBezTo>
                      <a:pt x="343091" y="208205"/>
                      <a:pt x="342710" y="209824"/>
                      <a:pt x="342519" y="210967"/>
                    </a:cubicBezTo>
                    <a:cubicBezTo>
                      <a:pt x="342329" y="212110"/>
                      <a:pt x="342233" y="212777"/>
                      <a:pt x="342233" y="212777"/>
                    </a:cubicBezTo>
                    <a:cubicBezTo>
                      <a:pt x="342424" y="217158"/>
                      <a:pt x="343662" y="221540"/>
                      <a:pt x="346043" y="225540"/>
                    </a:cubicBezTo>
                    <a:cubicBezTo>
                      <a:pt x="348425" y="229541"/>
                      <a:pt x="351854" y="232875"/>
                      <a:pt x="355949" y="235351"/>
                    </a:cubicBezTo>
                    <a:cubicBezTo>
                      <a:pt x="360045" y="237828"/>
                      <a:pt x="364808" y="239352"/>
                      <a:pt x="369761" y="239637"/>
                    </a:cubicBezTo>
                    <a:cubicBezTo>
                      <a:pt x="374714" y="239923"/>
                      <a:pt x="380238" y="238971"/>
                      <a:pt x="384905" y="236304"/>
                    </a:cubicBezTo>
                    <a:cubicBezTo>
                      <a:pt x="389573" y="233827"/>
                      <a:pt x="393573" y="230017"/>
                      <a:pt x="396335" y="225350"/>
                    </a:cubicBezTo>
                    <a:cubicBezTo>
                      <a:pt x="399098" y="220778"/>
                      <a:pt x="400812" y="215158"/>
                      <a:pt x="400622" y="209538"/>
                    </a:cubicBezTo>
                    <a:cubicBezTo>
                      <a:pt x="400431" y="203919"/>
                      <a:pt x="398621" y="198585"/>
                      <a:pt x="396050" y="193917"/>
                    </a:cubicBezTo>
                    <a:cubicBezTo>
                      <a:pt x="393478" y="189250"/>
                      <a:pt x="390144" y="185154"/>
                      <a:pt x="386525" y="181535"/>
                    </a:cubicBezTo>
                    <a:cubicBezTo>
                      <a:pt x="379286" y="174391"/>
                      <a:pt x="370713" y="168581"/>
                      <a:pt x="361760" y="163818"/>
                    </a:cubicBezTo>
                    <a:cubicBezTo>
                      <a:pt x="352711" y="159151"/>
                      <a:pt x="343281" y="155436"/>
                      <a:pt x="333947" y="152103"/>
                    </a:cubicBezTo>
                    <a:cubicBezTo>
                      <a:pt x="324612" y="148769"/>
                      <a:pt x="315182" y="145626"/>
                      <a:pt x="306229" y="142292"/>
                    </a:cubicBezTo>
                    <a:cubicBezTo>
                      <a:pt x="297180" y="138958"/>
                      <a:pt x="288608" y="134958"/>
                      <a:pt x="280416" y="130576"/>
                    </a:cubicBezTo>
                    <a:cubicBezTo>
                      <a:pt x="264128" y="121718"/>
                      <a:pt x="249365" y="111336"/>
                      <a:pt x="238125" y="99715"/>
                    </a:cubicBezTo>
                    <a:cubicBezTo>
                      <a:pt x="226886" y="88190"/>
                      <a:pt x="219742" y="74855"/>
                      <a:pt x="217456" y="62758"/>
                    </a:cubicBezTo>
                    <a:cubicBezTo>
                      <a:pt x="217456" y="62568"/>
                      <a:pt x="217456" y="62377"/>
                      <a:pt x="217456" y="62187"/>
                    </a:cubicBezTo>
                    <a:lnTo>
                      <a:pt x="217456" y="54948"/>
                    </a:lnTo>
                    <a:cubicBezTo>
                      <a:pt x="223838" y="53805"/>
                      <a:pt x="228695" y="48375"/>
                      <a:pt x="228695" y="41708"/>
                    </a:cubicBezTo>
                    <a:cubicBezTo>
                      <a:pt x="228695" y="34183"/>
                      <a:pt x="222599" y="28087"/>
                      <a:pt x="215075" y="28087"/>
                    </a:cubicBezTo>
                    <a:cubicBezTo>
                      <a:pt x="207550" y="28087"/>
                      <a:pt x="201454" y="34183"/>
                      <a:pt x="201454" y="41708"/>
                    </a:cubicBezTo>
                    <a:cubicBezTo>
                      <a:pt x="201454" y="48375"/>
                      <a:pt x="206312" y="53805"/>
                      <a:pt x="212693" y="54948"/>
                    </a:cubicBezTo>
                    <a:lnTo>
                      <a:pt x="212693" y="62187"/>
                    </a:lnTo>
                    <a:cubicBezTo>
                      <a:pt x="212693" y="62187"/>
                      <a:pt x="212693" y="62472"/>
                      <a:pt x="212693" y="62663"/>
                    </a:cubicBezTo>
                    <a:cubicBezTo>
                      <a:pt x="210407" y="74760"/>
                      <a:pt x="203264" y="87999"/>
                      <a:pt x="192024" y="99620"/>
                    </a:cubicBezTo>
                    <a:cubicBezTo>
                      <a:pt x="180785" y="111240"/>
                      <a:pt x="166021" y="121623"/>
                      <a:pt x="149733" y="130481"/>
                    </a:cubicBezTo>
                    <a:cubicBezTo>
                      <a:pt x="141542" y="134862"/>
                      <a:pt x="132874" y="138768"/>
                      <a:pt x="123920" y="142197"/>
                    </a:cubicBezTo>
                    <a:cubicBezTo>
                      <a:pt x="114872" y="145626"/>
                      <a:pt x="105537" y="148674"/>
                      <a:pt x="96203" y="152007"/>
                    </a:cubicBezTo>
                    <a:cubicBezTo>
                      <a:pt x="86868" y="155341"/>
                      <a:pt x="77438" y="159056"/>
                      <a:pt x="68390" y="163723"/>
                    </a:cubicBezTo>
                    <a:cubicBezTo>
                      <a:pt x="59436" y="168486"/>
                      <a:pt x="50864" y="174296"/>
                      <a:pt x="43625" y="181440"/>
                    </a:cubicBezTo>
                    <a:cubicBezTo>
                      <a:pt x="40005" y="185059"/>
                      <a:pt x="36671" y="189155"/>
                      <a:pt x="34100" y="193822"/>
                    </a:cubicBezTo>
                    <a:cubicBezTo>
                      <a:pt x="31528" y="198489"/>
                      <a:pt x="29718" y="203823"/>
                      <a:pt x="29528" y="209443"/>
                    </a:cubicBezTo>
                    <a:cubicBezTo>
                      <a:pt x="29242" y="215063"/>
                      <a:pt x="30956" y="220683"/>
                      <a:pt x="33814" y="225255"/>
                    </a:cubicBezTo>
                    <a:cubicBezTo>
                      <a:pt x="36576" y="229922"/>
                      <a:pt x="40577" y="233637"/>
                      <a:pt x="45244" y="236208"/>
                    </a:cubicBezTo>
                    <a:cubicBezTo>
                      <a:pt x="49911" y="238780"/>
                      <a:pt x="55340" y="239828"/>
                      <a:pt x="60389" y="239542"/>
                    </a:cubicBezTo>
                    <a:cubicBezTo>
                      <a:pt x="65437" y="239161"/>
                      <a:pt x="70199" y="237732"/>
                      <a:pt x="74200" y="235256"/>
                    </a:cubicBezTo>
                    <a:cubicBezTo>
                      <a:pt x="78296" y="232875"/>
                      <a:pt x="81725" y="229446"/>
                      <a:pt x="84106" y="225445"/>
                    </a:cubicBezTo>
                    <a:cubicBezTo>
                      <a:pt x="86487" y="221445"/>
                      <a:pt x="87725" y="217063"/>
                      <a:pt x="87916" y="212682"/>
                    </a:cubicBezTo>
                    <a:cubicBezTo>
                      <a:pt x="87916" y="212682"/>
                      <a:pt x="87916" y="212015"/>
                      <a:pt x="87630" y="210872"/>
                    </a:cubicBezTo>
                    <a:cubicBezTo>
                      <a:pt x="87440" y="209729"/>
                      <a:pt x="87059" y="208014"/>
                      <a:pt x="86297" y="206205"/>
                    </a:cubicBezTo>
                    <a:cubicBezTo>
                      <a:pt x="85534" y="204300"/>
                      <a:pt x="84296" y="202204"/>
                      <a:pt x="82677" y="200394"/>
                    </a:cubicBezTo>
                    <a:cubicBezTo>
                      <a:pt x="80963" y="198489"/>
                      <a:pt x="78677" y="196870"/>
                      <a:pt x="76391" y="196013"/>
                    </a:cubicBezTo>
                    <a:cubicBezTo>
                      <a:pt x="73724" y="194965"/>
                      <a:pt x="70961" y="194775"/>
                      <a:pt x="68580" y="195060"/>
                    </a:cubicBezTo>
                    <a:cubicBezTo>
                      <a:pt x="68294" y="195060"/>
                      <a:pt x="68009" y="195060"/>
                      <a:pt x="67723" y="195156"/>
                    </a:cubicBezTo>
                    <a:cubicBezTo>
                      <a:pt x="66199" y="195441"/>
                      <a:pt x="64770" y="195822"/>
                      <a:pt x="63722" y="196394"/>
                    </a:cubicBezTo>
                    <a:cubicBezTo>
                      <a:pt x="63627" y="196394"/>
                      <a:pt x="63532" y="196489"/>
                      <a:pt x="63437" y="196584"/>
                    </a:cubicBezTo>
                    <a:cubicBezTo>
                      <a:pt x="63341" y="196584"/>
                      <a:pt x="63246" y="196680"/>
                      <a:pt x="63151" y="196775"/>
                    </a:cubicBezTo>
                    <a:cubicBezTo>
                      <a:pt x="62008" y="197442"/>
                      <a:pt x="61151" y="198204"/>
                      <a:pt x="60579" y="198775"/>
                    </a:cubicBezTo>
                    <a:cubicBezTo>
                      <a:pt x="60389" y="199061"/>
                      <a:pt x="60198" y="199251"/>
                      <a:pt x="60103" y="199442"/>
                    </a:cubicBezTo>
                    <a:cubicBezTo>
                      <a:pt x="59817" y="199728"/>
                      <a:pt x="59531" y="199823"/>
                      <a:pt x="59245" y="200109"/>
                    </a:cubicBezTo>
                    <a:cubicBezTo>
                      <a:pt x="54673" y="206014"/>
                      <a:pt x="55721" y="214491"/>
                      <a:pt x="61532" y="219063"/>
                    </a:cubicBezTo>
                    <a:cubicBezTo>
                      <a:pt x="64770" y="221540"/>
                      <a:pt x="68771" y="222207"/>
                      <a:pt x="72485" y="221540"/>
                    </a:cubicBezTo>
                    <a:cubicBezTo>
                      <a:pt x="71342" y="222969"/>
                      <a:pt x="70009" y="224207"/>
                      <a:pt x="68294" y="225255"/>
                    </a:cubicBezTo>
                    <a:cubicBezTo>
                      <a:pt x="63246" y="228398"/>
                      <a:pt x="56293" y="229255"/>
                      <a:pt x="50673" y="226302"/>
                    </a:cubicBezTo>
                    <a:cubicBezTo>
                      <a:pt x="44958" y="223445"/>
                      <a:pt x="40291" y="216682"/>
                      <a:pt x="40481" y="209729"/>
                    </a:cubicBezTo>
                    <a:cubicBezTo>
                      <a:pt x="40481" y="202585"/>
                      <a:pt x="44863" y="194870"/>
                      <a:pt x="50959" y="188488"/>
                    </a:cubicBezTo>
                    <a:cubicBezTo>
                      <a:pt x="57150" y="182011"/>
                      <a:pt x="64675" y="176487"/>
                      <a:pt x="72962" y="171819"/>
                    </a:cubicBezTo>
                    <a:cubicBezTo>
                      <a:pt x="81248" y="167152"/>
                      <a:pt x="90202" y="163342"/>
                      <a:pt x="99346" y="159627"/>
                    </a:cubicBezTo>
                    <a:cubicBezTo>
                      <a:pt x="103061" y="158199"/>
                      <a:pt x="106775" y="156770"/>
                      <a:pt x="110395" y="155341"/>
                    </a:cubicBezTo>
                    <a:lnTo>
                      <a:pt x="156496" y="198204"/>
                    </a:lnTo>
                    <a:cubicBezTo>
                      <a:pt x="153638" y="201918"/>
                      <a:pt x="151924" y="206395"/>
                      <a:pt x="151924" y="211158"/>
                    </a:cubicBezTo>
                    <a:cubicBezTo>
                      <a:pt x="151924" y="216777"/>
                      <a:pt x="154115" y="222016"/>
                      <a:pt x="158115" y="226017"/>
                    </a:cubicBezTo>
                    <a:cubicBezTo>
                      <a:pt x="159830" y="227731"/>
                      <a:pt x="163354" y="230303"/>
                      <a:pt x="167640" y="233065"/>
                    </a:cubicBezTo>
                    <a:cubicBezTo>
                      <a:pt x="153829" y="229350"/>
                      <a:pt x="139446" y="226207"/>
                      <a:pt x="133350" y="226207"/>
                    </a:cubicBezTo>
                    <a:cubicBezTo>
                      <a:pt x="119063" y="226207"/>
                      <a:pt x="107442" y="237256"/>
                      <a:pt x="106204" y="251258"/>
                    </a:cubicBezTo>
                    <a:lnTo>
                      <a:pt x="65818" y="251258"/>
                    </a:lnTo>
                    <a:cubicBezTo>
                      <a:pt x="66675" y="250877"/>
                      <a:pt x="67628" y="250496"/>
                      <a:pt x="68485" y="250115"/>
                    </a:cubicBezTo>
                    <a:cubicBezTo>
                      <a:pt x="74390" y="246876"/>
                      <a:pt x="77915" y="243352"/>
                      <a:pt x="80296" y="240780"/>
                    </a:cubicBezTo>
                    <a:cubicBezTo>
                      <a:pt x="82677" y="238209"/>
                      <a:pt x="83915" y="236494"/>
                      <a:pt x="84677" y="235446"/>
                    </a:cubicBezTo>
                    <a:cubicBezTo>
                      <a:pt x="85439" y="234399"/>
                      <a:pt x="85630" y="234113"/>
                      <a:pt x="85630" y="234113"/>
                    </a:cubicBezTo>
                    <a:cubicBezTo>
                      <a:pt x="85630" y="234113"/>
                      <a:pt x="85344" y="234399"/>
                      <a:pt x="84487" y="235256"/>
                    </a:cubicBezTo>
                    <a:cubicBezTo>
                      <a:pt x="83630" y="236113"/>
                      <a:pt x="82201" y="237732"/>
                      <a:pt x="79629" y="240018"/>
                    </a:cubicBezTo>
                    <a:cubicBezTo>
                      <a:pt x="77057" y="242304"/>
                      <a:pt x="73438" y="245448"/>
                      <a:pt x="67628" y="248210"/>
                    </a:cubicBezTo>
                    <a:cubicBezTo>
                      <a:pt x="64770" y="249448"/>
                      <a:pt x="61436" y="250686"/>
                      <a:pt x="57531" y="251353"/>
                    </a:cubicBezTo>
                    <a:lnTo>
                      <a:pt x="47720" y="251353"/>
                    </a:lnTo>
                    <a:cubicBezTo>
                      <a:pt x="46387" y="251163"/>
                      <a:pt x="45053" y="251163"/>
                      <a:pt x="43625" y="250782"/>
                    </a:cubicBezTo>
                    <a:cubicBezTo>
                      <a:pt x="38672" y="249639"/>
                      <a:pt x="33528" y="247067"/>
                      <a:pt x="28766" y="243257"/>
                    </a:cubicBezTo>
                    <a:cubicBezTo>
                      <a:pt x="24003" y="239352"/>
                      <a:pt x="19622" y="234018"/>
                      <a:pt x="16669" y="227255"/>
                    </a:cubicBezTo>
                    <a:cubicBezTo>
                      <a:pt x="13811" y="220492"/>
                      <a:pt x="12478" y="212396"/>
                      <a:pt x="14288" y="203919"/>
                    </a:cubicBezTo>
                    <a:cubicBezTo>
                      <a:pt x="16097" y="195632"/>
                      <a:pt x="20955" y="187059"/>
                      <a:pt x="27718" y="179344"/>
                    </a:cubicBezTo>
                    <a:cubicBezTo>
                      <a:pt x="41339" y="163723"/>
                      <a:pt x="63056" y="151626"/>
                      <a:pt x="87725" y="138482"/>
                    </a:cubicBezTo>
                    <a:cubicBezTo>
                      <a:pt x="100203" y="132100"/>
                      <a:pt x="113824" y="125909"/>
                      <a:pt x="128207" y="118860"/>
                    </a:cubicBezTo>
                    <a:cubicBezTo>
                      <a:pt x="135446" y="115336"/>
                      <a:pt x="142780" y="111621"/>
                      <a:pt x="150305" y="107430"/>
                    </a:cubicBezTo>
                    <a:cubicBezTo>
                      <a:pt x="157829" y="103239"/>
                      <a:pt x="165449" y="98382"/>
                      <a:pt x="172498" y="92000"/>
                    </a:cubicBezTo>
                    <a:cubicBezTo>
                      <a:pt x="182594" y="82951"/>
                      <a:pt x="190214" y="70664"/>
                      <a:pt x="192786" y="56948"/>
                    </a:cubicBezTo>
                    <a:cubicBezTo>
                      <a:pt x="194119" y="50090"/>
                      <a:pt x="194119" y="42946"/>
                      <a:pt x="192500" y="35898"/>
                    </a:cubicBezTo>
                    <a:cubicBezTo>
                      <a:pt x="190881" y="28849"/>
                      <a:pt x="187738" y="22277"/>
                      <a:pt x="183166" y="16467"/>
                    </a:cubicBezTo>
                    <a:cubicBezTo>
                      <a:pt x="178022" y="9894"/>
                      <a:pt x="170879" y="4560"/>
                      <a:pt x="162782" y="1893"/>
                    </a:cubicBezTo>
                    <a:cubicBezTo>
                      <a:pt x="154496" y="-774"/>
                      <a:pt x="146018" y="-393"/>
                      <a:pt x="138875" y="1608"/>
                    </a:cubicBezTo>
                    <a:cubicBezTo>
                      <a:pt x="131636" y="3608"/>
                      <a:pt x="125635" y="7418"/>
                      <a:pt x="121349" y="11609"/>
                    </a:cubicBezTo>
                    <a:cubicBezTo>
                      <a:pt x="116967" y="15800"/>
                      <a:pt x="114491" y="20277"/>
                      <a:pt x="113252" y="23610"/>
                    </a:cubicBezTo>
                    <a:cubicBezTo>
                      <a:pt x="111633" y="27611"/>
                      <a:pt x="110966" y="31802"/>
                      <a:pt x="111062" y="35612"/>
                    </a:cubicBezTo>
                    <a:cubicBezTo>
                      <a:pt x="111062" y="39517"/>
                      <a:pt x="111728" y="43137"/>
                      <a:pt x="112871" y="46375"/>
                    </a:cubicBezTo>
                    <a:cubicBezTo>
                      <a:pt x="115062" y="52852"/>
                      <a:pt x="118967" y="57900"/>
                      <a:pt x="123063" y="60948"/>
                    </a:cubicBezTo>
                    <a:cubicBezTo>
                      <a:pt x="127159" y="63996"/>
                      <a:pt x="131255" y="65235"/>
                      <a:pt x="134207" y="65139"/>
                    </a:cubicBezTo>
                    <a:cubicBezTo>
                      <a:pt x="137160" y="65044"/>
                      <a:pt x="138779" y="63996"/>
                      <a:pt x="139160" y="62568"/>
                    </a:cubicBezTo>
                    <a:cubicBezTo>
                      <a:pt x="139637" y="61044"/>
                      <a:pt x="138970" y="59329"/>
                      <a:pt x="137922" y="57424"/>
                    </a:cubicBezTo>
                    <a:cubicBezTo>
                      <a:pt x="136970" y="55519"/>
                      <a:pt x="135731" y="53233"/>
                      <a:pt x="134684" y="50566"/>
                    </a:cubicBezTo>
                    <a:cubicBezTo>
                      <a:pt x="132493" y="45518"/>
                      <a:pt x="131445" y="37517"/>
                      <a:pt x="133731" y="31707"/>
                    </a:cubicBezTo>
                    <a:cubicBezTo>
                      <a:pt x="134207" y="30468"/>
                      <a:pt x="135065" y="28563"/>
                      <a:pt x="136779" y="26373"/>
                    </a:cubicBezTo>
                    <a:cubicBezTo>
                      <a:pt x="138494" y="24182"/>
                      <a:pt x="141256" y="21896"/>
                      <a:pt x="145066" y="20181"/>
                    </a:cubicBezTo>
                    <a:cubicBezTo>
                      <a:pt x="148876" y="18467"/>
                      <a:pt x="153638" y="17610"/>
                      <a:pt x="158401" y="18276"/>
                    </a:cubicBezTo>
                    <a:cubicBezTo>
                      <a:pt x="163354" y="19038"/>
                      <a:pt x="168497" y="21610"/>
                      <a:pt x="172879" y="25611"/>
                    </a:cubicBezTo>
                    <a:cubicBezTo>
                      <a:pt x="180689" y="32659"/>
                      <a:pt x="184880" y="43899"/>
                      <a:pt x="183452" y="55424"/>
                    </a:cubicBezTo>
                    <a:cubicBezTo>
                      <a:pt x="182213" y="66949"/>
                      <a:pt x="176117" y="77998"/>
                      <a:pt x="167164" y="86190"/>
                    </a:cubicBezTo>
                    <a:cubicBezTo>
                      <a:pt x="160877" y="92000"/>
                      <a:pt x="153734" y="96572"/>
                      <a:pt x="146495" y="100668"/>
                    </a:cubicBezTo>
                    <a:cubicBezTo>
                      <a:pt x="139256" y="104763"/>
                      <a:pt x="131921" y="108478"/>
                      <a:pt x="124778" y="112002"/>
                    </a:cubicBezTo>
                    <a:cubicBezTo>
                      <a:pt x="110490" y="119051"/>
                      <a:pt x="96869" y="125433"/>
                      <a:pt x="84296" y="132005"/>
                    </a:cubicBezTo>
                    <a:cubicBezTo>
                      <a:pt x="78010" y="135243"/>
                      <a:pt x="72009" y="138768"/>
                      <a:pt x="66294" y="142101"/>
                    </a:cubicBezTo>
                    <a:cubicBezTo>
                      <a:pt x="60579" y="145435"/>
                      <a:pt x="55055" y="148769"/>
                      <a:pt x="49816" y="152293"/>
                    </a:cubicBezTo>
                    <a:cubicBezTo>
                      <a:pt x="39434" y="159246"/>
                      <a:pt x="30099" y="166676"/>
                      <a:pt x="22955" y="175248"/>
                    </a:cubicBezTo>
                    <a:cubicBezTo>
                      <a:pt x="15812" y="183726"/>
                      <a:pt x="10668" y="193060"/>
                      <a:pt x="8763" y="202680"/>
                    </a:cubicBezTo>
                    <a:cubicBezTo>
                      <a:pt x="6953" y="212396"/>
                      <a:pt x="8763" y="221635"/>
                      <a:pt x="12192" y="228969"/>
                    </a:cubicBezTo>
                    <a:cubicBezTo>
                      <a:pt x="15716" y="236399"/>
                      <a:pt x="20765" y="242114"/>
                      <a:pt x="26194" y="246210"/>
                    </a:cubicBezTo>
                    <a:cubicBezTo>
                      <a:pt x="31147" y="249924"/>
                      <a:pt x="36386" y="252210"/>
                      <a:pt x="41434" y="253449"/>
                    </a:cubicBezTo>
                    <a:cubicBezTo>
                      <a:pt x="36386" y="254687"/>
                      <a:pt x="31242" y="256973"/>
                      <a:pt x="26194" y="260688"/>
                    </a:cubicBezTo>
                    <a:cubicBezTo>
                      <a:pt x="20765" y="264783"/>
                      <a:pt x="15716" y="270498"/>
                      <a:pt x="12192" y="277928"/>
                    </a:cubicBezTo>
                    <a:cubicBezTo>
                      <a:pt x="8763" y="285357"/>
                      <a:pt x="6953" y="294597"/>
                      <a:pt x="8763" y="304217"/>
                    </a:cubicBezTo>
                    <a:cubicBezTo>
                      <a:pt x="10668" y="313932"/>
                      <a:pt x="15812" y="323172"/>
                      <a:pt x="22955" y="331649"/>
                    </a:cubicBezTo>
                    <a:cubicBezTo>
                      <a:pt x="30099" y="340221"/>
                      <a:pt x="39434" y="347651"/>
                      <a:pt x="49816" y="354604"/>
                    </a:cubicBezTo>
                    <a:cubicBezTo>
                      <a:pt x="55055" y="358128"/>
                      <a:pt x="60579" y="361462"/>
                      <a:pt x="66294" y="364796"/>
                    </a:cubicBezTo>
                    <a:cubicBezTo>
                      <a:pt x="72009" y="368130"/>
                      <a:pt x="78010" y="371559"/>
                      <a:pt x="84296" y="374892"/>
                    </a:cubicBezTo>
                    <a:cubicBezTo>
                      <a:pt x="96869" y="381560"/>
                      <a:pt x="110490" y="387846"/>
                      <a:pt x="124778" y="394895"/>
                    </a:cubicBezTo>
                    <a:cubicBezTo>
                      <a:pt x="131921" y="398419"/>
                      <a:pt x="139160" y="402134"/>
                      <a:pt x="146495" y="406230"/>
                    </a:cubicBezTo>
                    <a:cubicBezTo>
                      <a:pt x="153734" y="410325"/>
                      <a:pt x="160877" y="414897"/>
                      <a:pt x="167164" y="420708"/>
                    </a:cubicBezTo>
                    <a:cubicBezTo>
                      <a:pt x="176213" y="428804"/>
                      <a:pt x="182213" y="439853"/>
                      <a:pt x="183452" y="451473"/>
                    </a:cubicBezTo>
                    <a:cubicBezTo>
                      <a:pt x="184880" y="462999"/>
                      <a:pt x="180689" y="474238"/>
                      <a:pt x="172879" y="481287"/>
                    </a:cubicBezTo>
                    <a:cubicBezTo>
                      <a:pt x="170974" y="483001"/>
                      <a:pt x="168974" y="484430"/>
                      <a:pt x="166878" y="485573"/>
                    </a:cubicBezTo>
                    <a:lnTo>
                      <a:pt x="143066" y="485573"/>
                    </a:lnTo>
                    <a:cubicBezTo>
                      <a:pt x="140399" y="484049"/>
                      <a:pt x="138113" y="482239"/>
                      <a:pt x="136779" y="480525"/>
                    </a:cubicBezTo>
                    <a:cubicBezTo>
                      <a:pt x="135065" y="478429"/>
                      <a:pt x="134207" y="476429"/>
                      <a:pt x="133731" y="475191"/>
                    </a:cubicBezTo>
                    <a:cubicBezTo>
                      <a:pt x="131350" y="469380"/>
                      <a:pt x="132493" y="461475"/>
                      <a:pt x="134684" y="456331"/>
                    </a:cubicBezTo>
                    <a:cubicBezTo>
                      <a:pt x="135731" y="453664"/>
                      <a:pt x="136874" y="451378"/>
                      <a:pt x="137922" y="449473"/>
                    </a:cubicBezTo>
                    <a:cubicBezTo>
                      <a:pt x="138875" y="447568"/>
                      <a:pt x="139541" y="445854"/>
                      <a:pt x="139160" y="444330"/>
                    </a:cubicBezTo>
                    <a:cubicBezTo>
                      <a:pt x="138779" y="442901"/>
                      <a:pt x="137065" y="441853"/>
                      <a:pt x="134207" y="441758"/>
                    </a:cubicBezTo>
                    <a:cubicBezTo>
                      <a:pt x="131350" y="441663"/>
                      <a:pt x="127254" y="442806"/>
                      <a:pt x="123063" y="445949"/>
                    </a:cubicBezTo>
                    <a:cubicBezTo>
                      <a:pt x="118967" y="448997"/>
                      <a:pt x="115062" y="453950"/>
                      <a:pt x="112871" y="460522"/>
                    </a:cubicBezTo>
                    <a:cubicBezTo>
                      <a:pt x="111728" y="463761"/>
                      <a:pt x="111062" y="467380"/>
                      <a:pt x="111062" y="471285"/>
                    </a:cubicBezTo>
                    <a:cubicBezTo>
                      <a:pt x="111062" y="475191"/>
                      <a:pt x="111633" y="479286"/>
                      <a:pt x="113252" y="483287"/>
                    </a:cubicBezTo>
                    <a:cubicBezTo>
                      <a:pt x="113538" y="483954"/>
                      <a:pt x="113919" y="484716"/>
                      <a:pt x="114205" y="485478"/>
                    </a:cubicBezTo>
                    <a:lnTo>
                      <a:pt x="46768" y="485478"/>
                    </a:lnTo>
                    <a:cubicBezTo>
                      <a:pt x="46482" y="484906"/>
                      <a:pt x="46196" y="484335"/>
                      <a:pt x="45815" y="483763"/>
                    </a:cubicBezTo>
                    <a:cubicBezTo>
                      <a:pt x="43625" y="480048"/>
                      <a:pt x="41339" y="476143"/>
                      <a:pt x="38767" y="472333"/>
                    </a:cubicBezTo>
                    <a:cubicBezTo>
                      <a:pt x="33719" y="464618"/>
                      <a:pt x="28004" y="456617"/>
                      <a:pt x="22098" y="448044"/>
                    </a:cubicBezTo>
                    <a:cubicBezTo>
                      <a:pt x="19145" y="443758"/>
                      <a:pt x="16193" y="439377"/>
                      <a:pt x="13430" y="434709"/>
                    </a:cubicBezTo>
                    <a:cubicBezTo>
                      <a:pt x="10668" y="430042"/>
                      <a:pt x="8001" y="425184"/>
                      <a:pt x="6287" y="419946"/>
                    </a:cubicBezTo>
                    <a:cubicBezTo>
                      <a:pt x="3715" y="412421"/>
                      <a:pt x="3810" y="404229"/>
                      <a:pt x="6763" y="397276"/>
                    </a:cubicBezTo>
                    <a:cubicBezTo>
                      <a:pt x="9620" y="390323"/>
                      <a:pt x="15621" y="385179"/>
                      <a:pt x="22289" y="383655"/>
                    </a:cubicBezTo>
                    <a:cubicBezTo>
                      <a:pt x="26099" y="382798"/>
                      <a:pt x="29813" y="382989"/>
                      <a:pt x="32861" y="384132"/>
                    </a:cubicBezTo>
                    <a:cubicBezTo>
                      <a:pt x="35814" y="385275"/>
                      <a:pt x="38195" y="387275"/>
                      <a:pt x="39815" y="389466"/>
                    </a:cubicBezTo>
                    <a:cubicBezTo>
                      <a:pt x="41434" y="391656"/>
                      <a:pt x="42291" y="393847"/>
                      <a:pt x="42577" y="395657"/>
                    </a:cubicBezTo>
                    <a:cubicBezTo>
                      <a:pt x="42863" y="397467"/>
                      <a:pt x="42767" y="398800"/>
                      <a:pt x="42577" y="399657"/>
                    </a:cubicBezTo>
                    <a:cubicBezTo>
                      <a:pt x="42101" y="403658"/>
                      <a:pt x="38957" y="407849"/>
                      <a:pt x="36100" y="410040"/>
                    </a:cubicBezTo>
                    <a:cubicBezTo>
                      <a:pt x="34671" y="411183"/>
                      <a:pt x="33242" y="412135"/>
                      <a:pt x="32099" y="412897"/>
                    </a:cubicBezTo>
                    <a:cubicBezTo>
                      <a:pt x="30956" y="413659"/>
                      <a:pt x="30004" y="414421"/>
                      <a:pt x="29813" y="415469"/>
                    </a:cubicBezTo>
                    <a:cubicBezTo>
                      <a:pt x="29623" y="416421"/>
                      <a:pt x="30194" y="417564"/>
                      <a:pt x="31814" y="418517"/>
                    </a:cubicBezTo>
                    <a:cubicBezTo>
                      <a:pt x="33433" y="419469"/>
                      <a:pt x="36100" y="420136"/>
                      <a:pt x="39434" y="419660"/>
                    </a:cubicBezTo>
                    <a:cubicBezTo>
                      <a:pt x="42767" y="419184"/>
                      <a:pt x="46577" y="417660"/>
                      <a:pt x="49911" y="414612"/>
                    </a:cubicBezTo>
                    <a:cubicBezTo>
                      <a:pt x="51626" y="413088"/>
                      <a:pt x="53150" y="411278"/>
                      <a:pt x="54388" y="409087"/>
                    </a:cubicBezTo>
                    <a:cubicBezTo>
                      <a:pt x="55626" y="406896"/>
                      <a:pt x="56579" y="404325"/>
                      <a:pt x="56960" y="401562"/>
                    </a:cubicBezTo>
                    <a:cubicBezTo>
                      <a:pt x="57245" y="399276"/>
                      <a:pt x="57245" y="395943"/>
                      <a:pt x="56198" y="392133"/>
                    </a:cubicBezTo>
                    <a:cubicBezTo>
                      <a:pt x="55150" y="388323"/>
                      <a:pt x="52864" y="384322"/>
                      <a:pt x="49435" y="380893"/>
                    </a:cubicBezTo>
                    <a:cubicBezTo>
                      <a:pt x="46006" y="377464"/>
                      <a:pt x="41339" y="374607"/>
                      <a:pt x="35719" y="373464"/>
                    </a:cubicBezTo>
                    <a:cubicBezTo>
                      <a:pt x="30290" y="372416"/>
                      <a:pt x="24479" y="373178"/>
                      <a:pt x="19526" y="375273"/>
                    </a:cubicBezTo>
                    <a:cubicBezTo>
                      <a:pt x="15145" y="377083"/>
                      <a:pt x="11239" y="379845"/>
                      <a:pt x="8096" y="383370"/>
                    </a:cubicBezTo>
                    <a:cubicBezTo>
                      <a:pt x="4953" y="386894"/>
                      <a:pt x="2667" y="390990"/>
                      <a:pt x="1238" y="395276"/>
                    </a:cubicBezTo>
                    <a:lnTo>
                      <a:pt x="1238" y="395276"/>
                    </a:lnTo>
                    <a:cubicBezTo>
                      <a:pt x="1238" y="395276"/>
                      <a:pt x="1238" y="420231"/>
                      <a:pt x="1238" y="420231"/>
                    </a:cubicBezTo>
                    <a:lnTo>
                      <a:pt x="1238" y="420231"/>
                    </a:lnTo>
                    <a:cubicBezTo>
                      <a:pt x="1238" y="420231"/>
                      <a:pt x="1429" y="421184"/>
                      <a:pt x="1619" y="421660"/>
                    </a:cubicBezTo>
                    <a:cubicBezTo>
                      <a:pt x="3524" y="427470"/>
                      <a:pt x="6382" y="432709"/>
                      <a:pt x="9335" y="437472"/>
                    </a:cubicBezTo>
                    <a:cubicBezTo>
                      <a:pt x="12287" y="442234"/>
                      <a:pt x="15335" y="446711"/>
                      <a:pt x="18288" y="450997"/>
                    </a:cubicBezTo>
                    <a:cubicBezTo>
                      <a:pt x="24289" y="459570"/>
                      <a:pt x="30004" y="467380"/>
                      <a:pt x="35052" y="475000"/>
                    </a:cubicBezTo>
                    <a:cubicBezTo>
                      <a:pt x="37338" y="478620"/>
                      <a:pt x="39624" y="482144"/>
                      <a:pt x="41720" y="485668"/>
                    </a:cubicBezTo>
                    <a:lnTo>
                      <a:pt x="0" y="485668"/>
                    </a:lnTo>
                    <a:lnTo>
                      <a:pt x="0" y="507099"/>
                    </a:lnTo>
                    <a:lnTo>
                      <a:pt x="428625" y="507099"/>
                    </a:lnTo>
                    <a:lnTo>
                      <a:pt x="428625" y="485668"/>
                    </a:lnTo>
                    <a:close/>
                    <a:moveTo>
                      <a:pt x="296323" y="233351"/>
                    </a:moveTo>
                    <a:cubicBezTo>
                      <a:pt x="307467" y="233351"/>
                      <a:pt x="316516" y="242400"/>
                      <a:pt x="316516" y="253544"/>
                    </a:cubicBezTo>
                    <a:cubicBezTo>
                      <a:pt x="316516" y="264688"/>
                      <a:pt x="307467" y="273737"/>
                      <a:pt x="296323" y="273737"/>
                    </a:cubicBezTo>
                    <a:cubicBezTo>
                      <a:pt x="286798" y="273737"/>
                      <a:pt x="253175" y="264783"/>
                      <a:pt x="234029" y="258021"/>
                    </a:cubicBezTo>
                    <a:cubicBezTo>
                      <a:pt x="230410" y="256211"/>
                      <a:pt x="227076" y="254687"/>
                      <a:pt x="224028" y="253544"/>
                    </a:cubicBezTo>
                    <a:cubicBezTo>
                      <a:pt x="226981" y="252496"/>
                      <a:pt x="230315" y="250972"/>
                      <a:pt x="233744" y="249258"/>
                    </a:cubicBezTo>
                    <a:cubicBezTo>
                      <a:pt x="252794" y="242495"/>
                      <a:pt x="286703" y="233446"/>
                      <a:pt x="296228" y="233446"/>
                    </a:cubicBezTo>
                    <a:close/>
                    <a:moveTo>
                      <a:pt x="158782" y="312313"/>
                    </a:moveTo>
                    <a:cubicBezTo>
                      <a:pt x="162497" y="315266"/>
                      <a:pt x="167069" y="316980"/>
                      <a:pt x="171926" y="316980"/>
                    </a:cubicBezTo>
                    <a:cubicBezTo>
                      <a:pt x="177546" y="316980"/>
                      <a:pt x="182785" y="314790"/>
                      <a:pt x="186785" y="310789"/>
                    </a:cubicBezTo>
                    <a:cubicBezTo>
                      <a:pt x="188500" y="309075"/>
                      <a:pt x="191072" y="305550"/>
                      <a:pt x="193834" y="301264"/>
                    </a:cubicBezTo>
                    <a:cubicBezTo>
                      <a:pt x="190119" y="315075"/>
                      <a:pt x="186976" y="329458"/>
                      <a:pt x="186976" y="335459"/>
                    </a:cubicBezTo>
                    <a:cubicBezTo>
                      <a:pt x="186976" y="349746"/>
                      <a:pt x="198025" y="361367"/>
                      <a:pt x="212027" y="362605"/>
                    </a:cubicBezTo>
                    <a:lnTo>
                      <a:pt x="212027" y="436519"/>
                    </a:lnTo>
                    <a:cubicBezTo>
                      <a:pt x="209074" y="425946"/>
                      <a:pt x="202978" y="414802"/>
                      <a:pt x="194024" y="404801"/>
                    </a:cubicBezTo>
                    <a:cubicBezTo>
                      <a:pt x="188500" y="398514"/>
                      <a:pt x="182023" y="392609"/>
                      <a:pt x="174974" y="386989"/>
                    </a:cubicBezTo>
                    <a:cubicBezTo>
                      <a:pt x="167926" y="381369"/>
                      <a:pt x="160211" y="376131"/>
                      <a:pt x="151924" y="371273"/>
                    </a:cubicBezTo>
                    <a:cubicBezTo>
                      <a:pt x="143732" y="366415"/>
                      <a:pt x="134874" y="362034"/>
                      <a:pt x="125825" y="358224"/>
                    </a:cubicBezTo>
                    <a:cubicBezTo>
                      <a:pt x="122015" y="356604"/>
                      <a:pt x="118205" y="355080"/>
                      <a:pt x="114395" y="353652"/>
                    </a:cubicBezTo>
                    <a:lnTo>
                      <a:pt x="158972" y="312218"/>
                    </a:lnTo>
                    <a:close/>
                    <a:moveTo>
                      <a:pt x="158115" y="296025"/>
                    </a:moveTo>
                    <a:cubicBezTo>
                      <a:pt x="158115" y="292311"/>
                      <a:pt x="159544" y="288882"/>
                      <a:pt x="162116" y="286310"/>
                    </a:cubicBezTo>
                    <a:cubicBezTo>
                      <a:pt x="166402" y="282024"/>
                      <a:pt x="184404" y="271356"/>
                      <a:pt x="197644" y="264688"/>
                    </a:cubicBezTo>
                    <a:cubicBezTo>
                      <a:pt x="201740" y="263164"/>
                      <a:pt x="204883" y="261831"/>
                      <a:pt x="207264" y="260688"/>
                    </a:cubicBezTo>
                    <a:cubicBezTo>
                      <a:pt x="206121" y="263069"/>
                      <a:pt x="204788" y="266212"/>
                      <a:pt x="203264" y="270308"/>
                    </a:cubicBezTo>
                    <a:cubicBezTo>
                      <a:pt x="196596" y="283548"/>
                      <a:pt x="185928" y="301455"/>
                      <a:pt x="181642" y="305836"/>
                    </a:cubicBezTo>
                    <a:cubicBezTo>
                      <a:pt x="176403" y="311075"/>
                      <a:pt x="167354" y="311075"/>
                      <a:pt x="162116" y="305836"/>
                    </a:cubicBezTo>
                    <a:cubicBezTo>
                      <a:pt x="159544" y="303264"/>
                      <a:pt x="158115" y="299740"/>
                      <a:pt x="158115" y="296121"/>
                    </a:cubicBezTo>
                    <a:close/>
                    <a:moveTo>
                      <a:pt x="194119" y="335554"/>
                    </a:moveTo>
                    <a:cubicBezTo>
                      <a:pt x="194119" y="326029"/>
                      <a:pt x="203168" y="292025"/>
                      <a:pt x="209931" y="272975"/>
                    </a:cubicBezTo>
                    <a:cubicBezTo>
                      <a:pt x="211931" y="268974"/>
                      <a:pt x="213360" y="265926"/>
                      <a:pt x="214313" y="263450"/>
                    </a:cubicBezTo>
                    <a:cubicBezTo>
                      <a:pt x="215360" y="266403"/>
                      <a:pt x="216884" y="269641"/>
                      <a:pt x="218599" y="273070"/>
                    </a:cubicBezTo>
                    <a:cubicBezTo>
                      <a:pt x="225362" y="292120"/>
                      <a:pt x="234410" y="326029"/>
                      <a:pt x="234410" y="335554"/>
                    </a:cubicBezTo>
                    <a:cubicBezTo>
                      <a:pt x="234410" y="346698"/>
                      <a:pt x="225362" y="355747"/>
                      <a:pt x="214217" y="355747"/>
                    </a:cubicBezTo>
                    <a:cubicBezTo>
                      <a:pt x="203073" y="355747"/>
                      <a:pt x="194024" y="346698"/>
                      <a:pt x="194024" y="335554"/>
                    </a:cubicBezTo>
                    <a:close/>
                    <a:moveTo>
                      <a:pt x="216694" y="362700"/>
                    </a:moveTo>
                    <a:cubicBezTo>
                      <a:pt x="230696" y="361462"/>
                      <a:pt x="241744" y="349842"/>
                      <a:pt x="241744" y="335554"/>
                    </a:cubicBezTo>
                    <a:cubicBezTo>
                      <a:pt x="241744" y="329363"/>
                      <a:pt x="238316" y="314123"/>
                      <a:pt x="234506" y="299835"/>
                    </a:cubicBezTo>
                    <a:cubicBezTo>
                      <a:pt x="238697" y="306217"/>
                      <a:pt x="241744" y="310694"/>
                      <a:pt x="241935" y="310884"/>
                    </a:cubicBezTo>
                    <a:cubicBezTo>
                      <a:pt x="245936" y="314885"/>
                      <a:pt x="251174" y="317076"/>
                      <a:pt x="256794" y="317076"/>
                    </a:cubicBezTo>
                    <a:cubicBezTo>
                      <a:pt x="261652" y="317076"/>
                      <a:pt x="266129" y="315361"/>
                      <a:pt x="269939" y="312408"/>
                    </a:cubicBezTo>
                    <a:lnTo>
                      <a:pt x="314516" y="353747"/>
                    </a:lnTo>
                    <a:cubicBezTo>
                      <a:pt x="310706" y="355271"/>
                      <a:pt x="306896" y="356795"/>
                      <a:pt x="303086" y="358319"/>
                    </a:cubicBezTo>
                    <a:cubicBezTo>
                      <a:pt x="293942" y="362129"/>
                      <a:pt x="285179" y="366510"/>
                      <a:pt x="276987" y="371368"/>
                    </a:cubicBezTo>
                    <a:cubicBezTo>
                      <a:pt x="268796" y="376226"/>
                      <a:pt x="261080" y="381560"/>
                      <a:pt x="253937" y="387084"/>
                    </a:cubicBezTo>
                    <a:cubicBezTo>
                      <a:pt x="246888" y="392704"/>
                      <a:pt x="240316" y="398610"/>
                      <a:pt x="234887" y="404896"/>
                    </a:cubicBezTo>
                    <a:cubicBezTo>
                      <a:pt x="225838" y="414897"/>
                      <a:pt x="219837" y="426042"/>
                      <a:pt x="216884" y="436614"/>
                    </a:cubicBezTo>
                    <a:lnTo>
                      <a:pt x="216884" y="362700"/>
                    </a:lnTo>
                    <a:close/>
                    <a:moveTo>
                      <a:pt x="266510" y="305741"/>
                    </a:moveTo>
                    <a:cubicBezTo>
                      <a:pt x="261271" y="310980"/>
                      <a:pt x="252222" y="310980"/>
                      <a:pt x="246983" y="305741"/>
                    </a:cubicBezTo>
                    <a:cubicBezTo>
                      <a:pt x="242697" y="301455"/>
                      <a:pt x="232029" y="283452"/>
                      <a:pt x="225362" y="270213"/>
                    </a:cubicBezTo>
                    <a:cubicBezTo>
                      <a:pt x="223838" y="266117"/>
                      <a:pt x="222504" y="262974"/>
                      <a:pt x="221361" y="260592"/>
                    </a:cubicBezTo>
                    <a:cubicBezTo>
                      <a:pt x="223742" y="261735"/>
                      <a:pt x="226886" y="263069"/>
                      <a:pt x="230981" y="264593"/>
                    </a:cubicBezTo>
                    <a:cubicBezTo>
                      <a:pt x="244221" y="271260"/>
                      <a:pt x="262128" y="281928"/>
                      <a:pt x="266510" y="286215"/>
                    </a:cubicBezTo>
                    <a:cubicBezTo>
                      <a:pt x="271844" y="291644"/>
                      <a:pt x="271844" y="300312"/>
                      <a:pt x="266510" y="305741"/>
                    </a:cubicBezTo>
                    <a:close/>
                    <a:moveTo>
                      <a:pt x="266510" y="220873"/>
                    </a:moveTo>
                    <a:cubicBezTo>
                      <a:pt x="262223" y="225159"/>
                      <a:pt x="244221" y="235827"/>
                      <a:pt x="230981" y="242495"/>
                    </a:cubicBezTo>
                    <a:cubicBezTo>
                      <a:pt x="226886" y="244019"/>
                      <a:pt x="223742" y="245352"/>
                      <a:pt x="221361" y="246495"/>
                    </a:cubicBezTo>
                    <a:cubicBezTo>
                      <a:pt x="222504" y="244114"/>
                      <a:pt x="223838" y="241066"/>
                      <a:pt x="225362" y="236875"/>
                    </a:cubicBezTo>
                    <a:cubicBezTo>
                      <a:pt x="232029" y="223635"/>
                      <a:pt x="242697" y="205633"/>
                      <a:pt x="246983" y="201347"/>
                    </a:cubicBezTo>
                    <a:cubicBezTo>
                      <a:pt x="249650" y="198680"/>
                      <a:pt x="253175" y="197346"/>
                      <a:pt x="256699" y="197346"/>
                    </a:cubicBezTo>
                    <a:cubicBezTo>
                      <a:pt x="260223" y="197346"/>
                      <a:pt x="263747" y="198680"/>
                      <a:pt x="266414" y="201347"/>
                    </a:cubicBezTo>
                    <a:cubicBezTo>
                      <a:pt x="271748" y="206776"/>
                      <a:pt x="271748" y="215444"/>
                      <a:pt x="266414" y="220873"/>
                    </a:cubicBezTo>
                    <a:close/>
                    <a:moveTo>
                      <a:pt x="216694" y="70473"/>
                    </a:moveTo>
                    <a:cubicBezTo>
                      <a:pt x="219647" y="81046"/>
                      <a:pt x="225743" y="92190"/>
                      <a:pt x="234696" y="102192"/>
                    </a:cubicBezTo>
                    <a:cubicBezTo>
                      <a:pt x="240221" y="108478"/>
                      <a:pt x="246698" y="114384"/>
                      <a:pt x="253746" y="120003"/>
                    </a:cubicBezTo>
                    <a:cubicBezTo>
                      <a:pt x="260794" y="125623"/>
                      <a:pt x="268510" y="130862"/>
                      <a:pt x="276797" y="135720"/>
                    </a:cubicBezTo>
                    <a:cubicBezTo>
                      <a:pt x="284988" y="140577"/>
                      <a:pt x="293846" y="144959"/>
                      <a:pt x="302895" y="148769"/>
                    </a:cubicBezTo>
                    <a:cubicBezTo>
                      <a:pt x="306705" y="150388"/>
                      <a:pt x="310515" y="151912"/>
                      <a:pt x="314325" y="153341"/>
                    </a:cubicBezTo>
                    <a:lnTo>
                      <a:pt x="269748" y="194775"/>
                    </a:lnTo>
                    <a:cubicBezTo>
                      <a:pt x="261461" y="188202"/>
                      <a:pt x="249460" y="188583"/>
                      <a:pt x="241744" y="196203"/>
                    </a:cubicBezTo>
                    <a:cubicBezTo>
                      <a:pt x="241649" y="196299"/>
                      <a:pt x="238506" y="200775"/>
                      <a:pt x="234315" y="207252"/>
                    </a:cubicBezTo>
                    <a:cubicBezTo>
                      <a:pt x="238125" y="192965"/>
                      <a:pt x="241554" y="177820"/>
                      <a:pt x="241554" y="171534"/>
                    </a:cubicBezTo>
                    <a:cubicBezTo>
                      <a:pt x="241554" y="157246"/>
                      <a:pt x="230505" y="145626"/>
                      <a:pt x="216503" y="144387"/>
                    </a:cubicBezTo>
                    <a:lnTo>
                      <a:pt x="216503" y="70473"/>
                    </a:lnTo>
                    <a:close/>
                    <a:moveTo>
                      <a:pt x="214313" y="151341"/>
                    </a:moveTo>
                    <a:cubicBezTo>
                      <a:pt x="225457" y="151341"/>
                      <a:pt x="234506" y="160389"/>
                      <a:pt x="234506" y="171534"/>
                    </a:cubicBezTo>
                    <a:cubicBezTo>
                      <a:pt x="234506" y="181059"/>
                      <a:pt x="225457" y="214968"/>
                      <a:pt x="218694" y="234018"/>
                    </a:cubicBezTo>
                    <a:cubicBezTo>
                      <a:pt x="216884" y="237542"/>
                      <a:pt x="215456" y="240876"/>
                      <a:pt x="214313" y="243828"/>
                    </a:cubicBezTo>
                    <a:cubicBezTo>
                      <a:pt x="213265" y="240876"/>
                      <a:pt x="211741" y="237542"/>
                      <a:pt x="209931" y="234018"/>
                    </a:cubicBezTo>
                    <a:cubicBezTo>
                      <a:pt x="203168" y="214968"/>
                      <a:pt x="194119" y="181059"/>
                      <a:pt x="194119" y="171534"/>
                    </a:cubicBezTo>
                    <a:cubicBezTo>
                      <a:pt x="194119" y="160389"/>
                      <a:pt x="203168" y="151341"/>
                      <a:pt x="214313" y="151341"/>
                    </a:cubicBezTo>
                    <a:close/>
                    <a:moveTo>
                      <a:pt x="114205" y="153341"/>
                    </a:moveTo>
                    <a:cubicBezTo>
                      <a:pt x="118015" y="151817"/>
                      <a:pt x="121825" y="150293"/>
                      <a:pt x="125635" y="148769"/>
                    </a:cubicBezTo>
                    <a:cubicBezTo>
                      <a:pt x="134779" y="144959"/>
                      <a:pt x="143542" y="140577"/>
                      <a:pt x="151733" y="135720"/>
                    </a:cubicBezTo>
                    <a:cubicBezTo>
                      <a:pt x="159925" y="130862"/>
                      <a:pt x="167640" y="125528"/>
                      <a:pt x="174784" y="120003"/>
                    </a:cubicBezTo>
                    <a:cubicBezTo>
                      <a:pt x="181928" y="114384"/>
                      <a:pt x="188405" y="108478"/>
                      <a:pt x="193834" y="102192"/>
                    </a:cubicBezTo>
                    <a:cubicBezTo>
                      <a:pt x="202787" y="92190"/>
                      <a:pt x="208883" y="81046"/>
                      <a:pt x="211836" y="70473"/>
                    </a:cubicBezTo>
                    <a:lnTo>
                      <a:pt x="211836" y="144387"/>
                    </a:lnTo>
                    <a:cubicBezTo>
                      <a:pt x="197834" y="145626"/>
                      <a:pt x="186785" y="157246"/>
                      <a:pt x="186785" y="171534"/>
                    </a:cubicBezTo>
                    <a:cubicBezTo>
                      <a:pt x="186785" y="177725"/>
                      <a:pt x="190214" y="192965"/>
                      <a:pt x="194024" y="207252"/>
                    </a:cubicBezTo>
                    <a:cubicBezTo>
                      <a:pt x="189833" y="200871"/>
                      <a:pt x="186690" y="196394"/>
                      <a:pt x="186595" y="196299"/>
                    </a:cubicBezTo>
                    <a:cubicBezTo>
                      <a:pt x="178975" y="188679"/>
                      <a:pt x="166878" y="188202"/>
                      <a:pt x="158591" y="194870"/>
                    </a:cubicBezTo>
                    <a:lnTo>
                      <a:pt x="114014" y="153436"/>
                    </a:lnTo>
                    <a:close/>
                    <a:moveTo>
                      <a:pt x="162116" y="220778"/>
                    </a:moveTo>
                    <a:cubicBezTo>
                      <a:pt x="159544" y="218206"/>
                      <a:pt x="158115" y="214682"/>
                      <a:pt x="158115" y="211062"/>
                    </a:cubicBezTo>
                    <a:cubicBezTo>
                      <a:pt x="158115" y="207443"/>
                      <a:pt x="159544" y="203919"/>
                      <a:pt x="162116" y="201347"/>
                    </a:cubicBezTo>
                    <a:cubicBezTo>
                      <a:pt x="164687" y="198775"/>
                      <a:pt x="168307" y="197346"/>
                      <a:pt x="171831" y="197346"/>
                    </a:cubicBezTo>
                    <a:cubicBezTo>
                      <a:pt x="175355" y="197346"/>
                      <a:pt x="178880" y="198680"/>
                      <a:pt x="181547" y="201347"/>
                    </a:cubicBezTo>
                    <a:cubicBezTo>
                      <a:pt x="185833" y="205633"/>
                      <a:pt x="196501" y="223635"/>
                      <a:pt x="203168" y="236875"/>
                    </a:cubicBezTo>
                    <a:cubicBezTo>
                      <a:pt x="204692" y="240971"/>
                      <a:pt x="206026" y="244114"/>
                      <a:pt x="207169" y="246495"/>
                    </a:cubicBezTo>
                    <a:cubicBezTo>
                      <a:pt x="204788" y="245352"/>
                      <a:pt x="201740" y="244019"/>
                      <a:pt x="197549" y="242495"/>
                    </a:cubicBezTo>
                    <a:cubicBezTo>
                      <a:pt x="184309" y="235827"/>
                      <a:pt x="166306" y="225159"/>
                      <a:pt x="162020" y="220873"/>
                    </a:cubicBezTo>
                    <a:close/>
                    <a:moveTo>
                      <a:pt x="132302" y="233256"/>
                    </a:moveTo>
                    <a:cubicBezTo>
                      <a:pt x="141827" y="233256"/>
                      <a:pt x="175831" y="242304"/>
                      <a:pt x="194881" y="249162"/>
                    </a:cubicBezTo>
                    <a:cubicBezTo>
                      <a:pt x="198692" y="251067"/>
                      <a:pt x="201740" y="252496"/>
                      <a:pt x="204216" y="253544"/>
                    </a:cubicBezTo>
                    <a:cubicBezTo>
                      <a:pt x="201740" y="254496"/>
                      <a:pt x="198787" y="255925"/>
                      <a:pt x="194881" y="257830"/>
                    </a:cubicBezTo>
                    <a:cubicBezTo>
                      <a:pt x="175831" y="264593"/>
                      <a:pt x="141827" y="273737"/>
                      <a:pt x="132302" y="273737"/>
                    </a:cubicBezTo>
                    <a:cubicBezTo>
                      <a:pt x="121158" y="273737"/>
                      <a:pt x="112109" y="264688"/>
                      <a:pt x="112109" y="253544"/>
                    </a:cubicBezTo>
                    <a:cubicBezTo>
                      <a:pt x="112109" y="242400"/>
                      <a:pt x="121158" y="233351"/>
                      <a:pt x="132302" y="233351"/>
                    </a:cubicBezTo>
                    <a:close/>
                    <a:moveTo>
                      <a:pt x="185356" y="485668"/>
                    </a:moveTo>
                    <a:cubicBezTo>
                      <a:pt x="188119" y="481191"/>
                      <a:pt x="190119" y="476334"/>
                      <a:pt x="191262" y="471190"/>
                    </a:cubicBezTo>
                    <a:cubicBezTo>
                      <a:pt x="192881" y="464142"/>
                      <a:pt x="192881" y="456998"/>
                      <a:pt x="191548" y="450140"/>
                    </a:cubicBezTo>
                    <a:cubicBezTo>
                      <a:pt x="188976" y="436424"/>
                      <a:pt x="181356" y="424137"/>
                      <a:pt x="171260" y="415088"/>
                    </a:cubicBezTo>
                    <a:cubicBezTo>
                      <a:pt x="164306" y="408706"/>
                      <a:pt x="156591" y="403944"/>
                      <a:pt x="149066" y="399657"/>
                    </a:cubicBezTo>
                    <a:cubicBezTo>
                      <a:pt x="141542" y="395466"/>
                      <a:pt x="134112" y="391752"/>
                      <a:pt x="126968" y="388227"/>
                    </a:cubicBezTo>
                    <a:cubicBezTo>
                      <a:pt x="112586" y="381179"/>
                      <a:pt x="98965" y="374988"/>
                      <a:pt x="86487" y="368606"/>
                    </a:cubicBezTo>
                    <a:cubicBezTo>
                      <a:pt x="61913" y="355461"/>
                      <a:pt x="40195" y="343365"/>
                      <a:pt x="26480" y="327744"/>
                    </a:cubicBezTo>
                    <a:cubicBezTo>
                      <a:pt x="19717" y="320028"/>
                      <a:pt x="14859" y="311456"/>
                      <a:pt x="13049" y="303169"/>
                    </a:cubicBezTo>
                    <a:cubicBezTo>
                      <a:pt x="11239" y="294787"/>
                      <a:pt x="12668" y="286596"/>
                      <a:pt x="15431" y="279833"/>
                    </a:cubicBezTo>
                    <a:cubicBezTo>
                      <a:pt x="18383" y="273070"/>
                      <a:pt x="22765" y="267736"/>
                      <a:pt x="27527" y="263831"/>
                    </a:cubicBezTo>
                    <a:cubicBezTo>
                      <a:pt x="32385" y="260021"/>
                      <a:pt x="37529" y="257544"/>
                      <a:pt x="42386" y="256306"/>
                    </a:cubicBezTo>
                    <a:cubicBezTo>
                      <a:pt x="43815" y="255925"/>
                      <a:pt x="45148" y="255925"/>
                      <a:pt x="46482" y="255735"/>
                    </a:cubicBezTo>
                    <a:lnTo>
                      <a:pt x="56293" y="255735"/>
                    </a:lnTo>
                    <a:cubicBezTo>
                      <a:pt x="60198" y="256306"/>
                      <a:pt x="63532" y="257640"/>
                      <a:pt x="66389" y="258878"/>
                    </a:cubicBezTo>
                    <a:cubicBezTo>
                      <a:pt x="72200" y="261640"/>
                      <a:pt x="75819" y="264783"/>
                      <a:pt x="78391" y="267069"/>
                    </a:cubicBezTo>
                    <a:cubicBezTo>
                      <a:pt x="80963" y="269355"/>
                      <a:pt x="82391" y="270975"/>
                      <a:pt x="83249" y="271832"/>
                    </a:cubicBezTo>
                    <a:cubicBezTo>
                      <a:pt x="84106" y="272689"/>
                      <a:pt x="84392" y="272975"/>
                      <a:pt x="84392" y="272975"/>
                    </a:cubicBezTo>
                    <a:cubicBezTo>
                      <a:pt x="84392" y="272975"/>
                      <a:pt x="84201" y="272689"/>
                      <a:pt x="83439" y="271641"/>
                    </a:cubicBezTo>
                    <a:cubicBezTo>
                      <a:pt x="82677" y="270594"/>
                      <a:pt x="81439" y="268784"/>
                      <a:pt x="79058" y="266307"/>
                    </a:cubicBezTo>
                    <a:cubicBezTo>
                      <a:pt x="76676" y="263831"/>
                      <a:pt x="73247" y="260307"/>
                      <a:pt x="67247" y="256973"/>
                    </a:cubicBezTo>
                    <a:cubicBezTo>
                      <a:pt x="66485" y="256592"/>
                      <a:pt x="65532" y="256211"/>
                      <a:pt x="64580" y="255830"/>
                    </a:cubicBezTo>
                    <a:lnTo>
                      <a:pt x="104966" y="255830"/>
                    </a:lnTo>
                    <a:cubicBezTo>
                      <a:pt x="106204" y="269832"/>
                      <a:pt x="117824" y="280881"/>
                      <a:pt x="132112" y="280881"/>
                    </a:cubicBezTo>
                    <a:cubicBezTo>
                      <a:pt x="138113" y="280881"/>
                      <a:pt x="152495" y="277642"/>
                      <a:pt x="166402" y="274023"/>
                    </a:cubicBezTo>
                    <a:cubicBezTo>
                      <a:pt x="162116" y="276785"/>
                      <a:pt x="158591" y="279357"/>
                      <a:pt x="156877" y="281071"/>
                    </a:cubicBezTo>
                    <a:cubicBezTo>
                      <a:pt x="152876" y="285072"/>
                      <a:pt x="150686" y="290310"/>
                      <a:pt x="150686" y="295930"/>
                    </a:cubicBezTo>
                    <a:cubicBezTo>
                      <a:pt x="150686" y="300693"/>
                      <a:pt x="152305" y="305169"/>
                      <a:pt x="155258" y="308789"/>
                    </a:cubicBezTo>
                    <a:lnTo>
                      <a:pt x="109157" y="351651"/>
                    </a:lnTo>
                    <a:cubicBezTo>
                      <a:pt x="105442" y="350223"/>
                      <a:pt x="101727" y="348794"/>
                      <a:pt x="98108" y="347365"/>
                    </a:cubicBezTo>
                    <a:cubicBezTo>
                      <a:pt x="88964" y="343746"/>
                      <a:pt x="80010" y="339840"/>
                      <a:pt x="71723" y="335173"/>
                    </a:cubicBezTo>
                    <a:cubicBezTo>
                      <a:pt x="63437" y="330506"/>
                      <a:pt x="55912" y="324981"/>
                      <a:pt x="49720" y="318504"/>
                    </a:cubicBezTo>
                    <a:cubicBezTo>
                      <a:pt x="43625" y="312123"/>
                      <a:pt x="39243" y="304407"/>
                      <a:pt x="39243" y="297264"/>
                    </a:cubicBezTo>
                    <a:cubicBezTo>
                      <a:pt x="39148" y="290310"/>
                      <a:pt x="43720" y="283548"/>
                      <a:pt x="49435" y="280690"/>
                    </a:cubicBezTo>
                    <a:cubicBezTo>
                      <a:pt x="55055" y="277642"/>
                      <a:pt x="62008" y="278595"/>
                      <a:pt x="67056" y="281738"/>
                    </a:cubicBezTo>
                    <a:cubicBezTo>
                      <a:pt x="68771" y="282786"/>
                      <a:pt x="70104" y="284119"/>
                      <a:pt x="71247" y="285453"/>
                    </a:cubicBezTo>
                    <a:cubicBezTo>
                      <a:pt x="67532" y="284691"/>
                      <a:pt x="63532" y="285453"/>
                      <a:pt x="60293" y="287929"/>
                    </a:cubicBezTo>
                    <a:cubicBezTo>
                      <a:pt x="54388" y="292501"/>
                      <a:pt x="53340" y="300978"/>
                      <a:pt x="58007" y="306884"/>
                    </a:cubicBezTo>
                    <a:cubicBezTo>
                      <a:pt x="58198" y="307170"/>
                      <a:pt x="58579" y="307360"/>
                      <a:pt x="58865" y="307551"/>
                    </a:cubicBezTo>
                    <a:cubicBezTo>
                      <a:pt x="59055" y="307741"/>
                      <a:pt x="59150" y="307932"/>
                      <a:pt x="59341" y="308217"/>
                    </a:cubicBezTo>
                    <a:cubicBezTo>
                      <a:pt x="59912" y="308789"/>
                      <a:pt x="60770" y="309551"/>
                      <a:pt x="61913" y="310218"/>
                    </a:cubicBezTo>
                    <a:cubicBezTo>
                      <a:pt x="62008" y="310218"/>
                      <a:pt x="62103" y="310313"/>
                      <a:pt x="62198" y="310408"/>
                    </a:cubicBezTo>
                    <a:cubicBezTo>
                      <a:pt x="62294" y="310408"/>
                      <a:pt x="62389" y="310503"/>
                      <a:pt x="62484" y="310599"/>
                    </a:cubicBezTo>
                    <a:cubicBezTo>
                      <a:pt x="63532" y="311170"/>
                      <a:pt x="64961" y="311551"/>
                      <a:pt x="66485" y="311837"/>
                    </a:cubicBezTo>
                    <a:cubicBezTo>
                      <a:pt x="66770" y="311837"/>
                      <a:pt x="67056" y="311932"/>
                      <a:pt x="67342" y="311932"/>
                    </a:cubicBezTo>
                    <a:cubicBezTo>
                      <a:pt x="69818" y="312218"/>
                      <a:pt x="72485" y="311932"/>
                      <a:pt x="75152" y="310980"/>
                    </a:cubicBezTo>
                    <a:cubicBezTo>
                      <a:pt x="77534" y="310122"/>
                      <a:pt x="79724" y="308598"/>
                      <a:pt x="81439" y="306598"/>
                    </a:cubicBezTo>
                    <a:cubicBezTo>
                      <a:pt x="83153" y="304788"/>
                      <a:pt x="84296" y="302693"/>
                      <a:pt x="85058" y="300788"/>
                    </a:cubicBezTo>
                    <a:cubicBezTo>
                      <a:pt x="85820" y="298883"/>
                      <a:pt x="86201" y="297264"/>
                      <a:pt x="86392" y="296121"/>
                    </a:cubicBezTo>
                    <a:cubicBezTo>
                      <a:pt x="86582" y="294978"/>
                      <a:pt x="86678" y="294311"/>
                      <a:pt x="86678" y="294311"/>
                    </a:cubicBezTo>
                    <a:cubicBezTo>
                      <a:pt x="86487" y="289929"/>
                      <a:pt x="85249" y="285548"/>
                      <a:pt x="82868" y="281547"/>
                    </a:cubicBezTo>
                    <a:cubicBezTo>
                      <a:pt x="80486" y="277547"/>
                      <a:pt x="77057" y="274213"/>
                      <a:pt x="72962" y="271737"/>
                    </a:cubicBezTo>
                    <a:cubicBezTo>
                      <a:pt x="68866" y="269260"/>
                      <a:pt x="64103" y="267736"/>
                      <a:pt x="59150" y="267450"/>
                    </a:cubicBezTo>
                    <a:cubicBezTo>
                      <a:pt x="54197" y="267165"/>
                      <a:pt x="48673" y="268117"/>
                      <a:pt x="44006" y="270784"/>
                    </a:cubicBezTo>
                    <a:cubicBezTo>
                      <a:pt x="39338" y="273261"/>
                      <a:pt x="35338" y="277071"/>
                      <a:pt x="32576" y="281738"/>
                    </a:cubicBezTo>
                    <a:cubicBezTo>
                      <a:pt x="29813" y="286310"/>
                      <a:pt x="28099" y="291930"/>
                      <a:pt x="28289" y="297549"/>
                    </a:cubicBezTo>
                    <a:cubicBezTo>
                      <a:pt x="28480" y="303169"/>
                      <a:pt x="30290" y="308503"/>
                      <a:pt x="32861" y="313170"/>
                    </a:cubicBezTo>
                    <a:cubicBezTo>
                      <a:pt x="35433" y="317838"/>
                      <a:pt x="38767" y="321933"/>
                      <a:pt x="42386" y="325553"/>
                    </a:cubicBezTo>
                    <a:cubicBezTo>
                      <a:pt x="49625" y="332697"/>
                      <a:pt x="58198" y="338507"/>
                      <a:pt x="67151" y="343269"/>
                    </a:cubicBezTo>
                    <a:cubicBezTo>
                      <a:pt x="76200" y="347937"/>
                      <a:pt x="85630" y="351651"/>
                      <a:pt x="94964" y="354985"/>
                    </a:cubicBezTo>
                    <a:cubicBezTo>
                      <a:pt x="104299" y="358319"/>
                      <a:pt x="113633" y="361462"/>
                      <a:pt x="122682" y="364796"/>
                    </a:cubicBezTo>
                    <a:cubicBezTo>
                      <a:pt x="131731" y="368130"/>
                      <a:pt x="140303" y="372130"/>
                      <a:pt x="148495" y="376512"/>
                    </a:cubicBezTo>
                    <a:cubicBezTo>
                      <a:pt x="164783" y="385370"/>
                      <a:pt x="179546" y="395752"/>
                      <a:pt x="190786" y="407373"/>
                    </a:cubicBezTo>
                    <a:cubicBezTo>
                      <a:pt x="202025" y="418898"/>
                      <a:pt x="209169" y="432233"/>
                      <a:pt x="211455" y="444330"/>
                    </a:cubicBezTo>
                    <a:cubicBezTo>
                      <a:pt x="211455" y="444520"/>
                      <a:pt x="211455" y="444711"/>
                      <a:pt x="211455" y="444806"/>
                    </a:cubicBezTo>
                    <a:lnTo>
                      <a:pt x="211455" y="452045"/>
                    </a:lnTo>
                    <a:cubicBezTo>
                      <a:pt x="205073" y="453188"/>
                      <a:pt x="200216" y="458617"/>
                      <a:pt x="200216" y="465285"/>
                    </a:cubicBezTo>
                    <a:cubicBezTo>
                      <a:pt x="200216" y="472809"/>
                      <a:pt x="206312" y="478905"/>
                      <a:pt x="213836" y="478905"/>
                    </a:cubicBezTo>
                    <a:cubicBezTo>
                      <a:pt x="221361" y="478905"/>
                      <a:pt x="227457" y="472809"/>
                      <a:pt x="227457" y="465285"/>
                    </a:cubicBezTo>
                    <a:cubicBezTo>
                      <a:pt x="227457" y="458617"/>
                      <a:pt x="222599" y="453188"/>
                      <a:pt x="216218" y="452045"/>
                    </a:cubicBezTo>
                    <a:lnTo>
                      <a:pt x="216218" y="444806"/>
                    </a:lnTo>
                    <a:cubicBezTo>
                      <a:pt x="216218" y="444806"/>
                      <a:pt x="216218" y="444425"/>
                      <a:pt x="216218" y="444234"/>
                    </a:cubicBezTo>
                    <a:cubicBezTo>
                      <a:pt x="218504" y="432138"/>
                      <a:pt x="225647" y="418898"/>
                      <a:pt x="236887" y="407277"/>
                    </a:cubicBezTo>
                    <a:cubicBezTo>
                      <a:pt x="248126" y="395657"/>
                      <a:pt x="262890" y="385275"/>
                      <a:pt x="279178" y="376416"/>
                    </a:cubicBezTo>
                    <a:cubicBezTo>
                      <a:pt x="287369" y="372035"/>
                      <a:pt x="296037" y="368130"/>
                      <a:pt x="304991" y="364701"/>
                    </a:cubicBezTo>
                    <a:cubicBezTo>
                      <a:pt x="314039" y="361272"/>
                      <a:pt x="323374" y="358224"/>
                      <a:pt x="332708" y="354890"/>
                    </a:cubicBezTo>
                    <a:cubicBezTo>
                      <a:pt x="342043" y="351556"/>
                      <a:pt x="351473" y="347841"/>
                      <a:pt x="360521" y="343174"/>
                    </a:cubicBezTo>
                    <a:cubicBezTo>
                      <a:pt x="369475" y="338412"/>
                      <a:pt x="378047" y="332601"/>
                      <a:pt x="385286" y="325458"/>
                    </a:cubicBezTo>
                    <a:cubicBezTo>
                      <a:pt x="388906" y="321838"/>
                      <a:pt x="392240" y="317742"/>
                      <a:pt x="394811" y="313075"/>
                    </a:cubicBezTo>
                    <a:cubicBezTo>
                      <a:pt x="397383" y="308408"/>
                      <a:pt x="399193" y="303074"/>
                      <a:pt x="399383" y="297454"/>
                    </a:cubicBezTo>
                    <a:cubicBezTo>
                      <a:pt x="399669" y="291834"/>
                      <a:pt x="397955" y="286215"/>
                      <a:pt x="395097" y="281643"/>
                    </a:cubicBezTo>
                    <a:cubicBezTo>
                      <a:pt x="392335" y="276975"/>
                      <a:pt x="388334" y="273261"/>
                      <a:pt x="383667" y="270689"/>
                    </a:cubicBezTo>
                    <a:cubicBezTo>
                      <a:pt x="379000" y="268117"/>
                      <a:pt x="373571" y="267069"/>
                      <a:pt x="368522" y="267355"/>
                    </a:cubicBezTo>
                    <a:cubicBezTo>
                      <a:pt x="363474" y="267736"/>
                      <a:pt x="358712" y="269165"/>
                      <a:pt x="354711" y="271641"/>
                    </a:cubicBezTo>
                    <a:cubicBezTo>
                      <a:pt x="350615" y="274023"/>
                      <a:pt x="347186" y="277452"/>
                      <a:pt x="344805" y="281452"/>
                    </a:cubicBezTo>
                    <a:cubicBezTo>
                      <a:pt x="342424" y="285453"/>
                      <a:pt x="341186" y="289834"/>
                      <a:pt x="340995" y="294216"/>
                    </a:cubicBezTo>
                    <a:cubicBezTo>
                      <a:pt x="340995" y="294216"/>
                      <a:pt x="340995" y="294882"/>
                      <a:pt x="341281" y="296025"/>
                    </a:cubicBezTo>
                    <a:cubicBezTo>
                      <a:pt x="341471" y="297168"/>
                      <a:pt x="341852" y="298883"/>
                      <a:pt x="342614" y="300693"/>
                    </a:cubicBezTo>
                    <a:cubicBezTo>
                      <a:pt x="343376" y="302598"/>
                      <a:pt x="344615" y="304693"/>
                      <a:pt x="346234" y="306503"/>
                    </a:cubicBezTo>
                    <a:cubicBezTo>
                      <a:pt x="347948" y="308408"/>
                      <a:pt x="350234" y="310027"/>
                      <a:pt x="352520" y="310884"/>
                    </a:cubicBezTo>
                    <a:cubicBezTo>
                      <a:pt x="355187" y="311932"/>
                      <a:pt x="357950" y="312123"/>
                      <a:pt x="360331" y="311837"/>
                    </a:cubicBezTo>
                    <a:cubicBezTo>
                      <a:pt x="360617" y="311837"/>
                      <a:pt x="360902" y="311837"/>
                      <a:pt x="361188" y="311742"/>
                    </a:cubicBezTo>
                    <a:cubicBezTo>
                      <a:pt x="362712" y="311456"/>
                      <a:pt x="364141" y="311075"/>
                      <a:pt x="365189" y="310503"/>
                    </a:cubicBezTo>
                    <a:cubicBezTo>
                      <a:pt x="365284" y="310503"/>
                      <a:pt x="365379" y="310408"/>
                      <a:pt x="365474" y="310313"/>
                    </a:cubicBezTo>
                    <a:cubicBezTo>
                      <a:pt x="365570" y="310313"/>
                      <a:pt x="365665" y="310218"/>
                      <a:pt x="365760" y="310122"/>
                    </a:cubicBezTo>
                    <a:cubicBezTo>
                      <a:pt x="366903" y="309456"/>
                      <a:pt x="367760" y="308694"/>
                      <a:pt x="368332" y="308122"/>
                    </a:cubicBezTo>
                    <a:cubicBezTo>
                      <a:pt x="368522" y="307836"/>
                      <a:pt x="368713" y="307646"/>
                      <a:pt x="368808" y="307455"/>
                    </a:cubicBezTo>
                    <a:cubicBezTo>
                      <a:pt x="369094" y="307170"/>
                      <a:pt x="369380" y="307074"/>
                      <a:pt x="369665" y="306789"/>
                    </a:cubicBezTo>
                    <a:cubicBezTo>
                      <a:pt x="374237" y="300883"/>
                      <a:pt x="373190" y="292406"/>
                      <a:pt x="367379" y="287834"/>
                    </a:cubicBezTo>
                    <a:cubicBezTo>
                      <a:pt x="364141" y="285357"/>
                      <a:pt x="360140" y="284691"/>
                      <a:pt x="356425" y="285357"/>
                    </a:cubicBezTo>
                    <a:cubicBezTo>
                      <a:pt x="357569" y="283929"/>
                      <a:pt x="358902" y="282690"/>
                      <a:pt x="360617" y="281643"/>
                    </a:cubicBezTo>
                    <a:cubicBezTo>
                      <a:pt x="365665" y="278499"/>
                      <a:pt x="372618" y="277642"/>
                      <a:pt x="378238" y="280595"/>
                    </a:cubicBezTo>
                    <a:cubicBezTo>
                      <a:pt x="383953" y="283452"/>
                      <a:pt x="388620" y="290215"/>
                      <a:pt x="388430" y="297168"/>
                    </a:cubicBezTo>
                    <a:cubicBezTo>
                      <a:pt x="388430" y="304312"/>
                      <a:pt x="384048" y="312027"/>
                      <a:pt x="377952" y="318409"/>
                    </a:cubicBezTo>
                    <a:cubicBezTo>
                      <a:pt x="371761" y="324886"/>
                      <a:pt x="364236" y="330411"/>
                      <a:pt x="355949" y="335078"/>
                    </a:cubicBezTo>
                    <a:cubicBezTo>
                      <a:pt x="347663" y="339745"/>
                      <a:pt x="338709" y="343555"/>
                      <a:pt x="329565" y="347270"/>
                    </a:cubicBezTo>
                    <a:cubicBezTo>
                      <a:pt x="325850" y="348699"/>
                      <a:pt x="322136" y="350127"/>
                      <a:pt x="318516" y="351556"/>
                    </a:cubicBezTo>
                    <a:lnTo>
                      <a:pt x="272415" y="308694"/>
                    </a:lnTo>
                    <a:cubicBezTo>
                      <a:pt x="278892" y="300407"/>
                      <a:pt x="278416" y="288501"/>
                      <a:pt x="270796" y="280881"/>
                    </a:cubicBezTo>
                    <a:cubicBezTo>
                      <a:pt x="270701" y="280785"/>
                      <a:pt x="266224" y="277642"/>
                      <a:pt x="259842" y="273451"/>
                    </a:cubicBezTo>
                    <a:cubicBezTo>
                      <a:pt x="274130" y="277261"/>
                      <a:pt x="289274" y="280690"/>
                      <a:pt x="295466" y="280690"/>
                    </a:cubicBezTo>
                    <a:cubicBezTo>
                      <a:pt x="309753" y="280690"/>
                      <a:pt x="321374" y="269641"/>
                      <a:pt x="322612" y="255639"/>
                    </a:cubicBezTo>
                    <a:lnTo>
                      <a:pt x="362998" y="255639"/>
                    </a:lnTo>
                    <a:cubicBezTo>
                      <a:pt x="362141" y="256020"/>
                      <a:pt x="361188" y="256401"/>
                      <a:pt x="360331" y="256782"/>
                    </a:cubicBezTo>
                    <a:cubicBezTo>
                      <a:pt x="354425" y="260021"/>
                      <a:pt x="350901" y="263545"/>
                      <a:pt x="348520" y="266117"/>
                    </a:cubicBezTo>
                    <a:cubicBezTo>
                      <a:pt x="346139" y="268689"/>
                      <a:pt x="344900" y="270403"/>
                      <a:pt x="344138" y="271451"/>
                    </a:cubicBezTo>
                    <a:cubicBezTo>
                      <a:pt x="343376" y="272499"/>
                      <a:pt x="343186" y="272784"/>
                      <a:pt x="343186" y="272784"/>
                    </a:cubicBezTo>
                    <a:cubicBezTo>
                      <a:pt x="343186" y="272784"/>
                      <a:pt x="343472" y="272499"/>
                      <a:pt x="344329" y="271641"/>
                    </a:cubicBezTo>
                    <a:cubicBezTo>
                      <a:pt x="345186" y="270784"/>
                      <a:pt x="346615" y="269165"/>
                      <a:pt x="349187" y="266879"/>
                    </a:cubicBezTo>
                    <a:cubicBezTo>
                      <a:pt x="351758" y="264593"/>
                      <a:pt x="355378" y="261450"/>
                      <a:pt x="361188" y="258687"/>
                    </a:cubicBezTo>
                    <a:cubicBezTo>
                      <a:pt x="364046" y="257449"/>
                      <a:pt x="367379" y="256211"/>
                      <a:pt x="371285" y="255544"/>
                    </a:cubicBezTo>
                    <a:lnTo>
                      <a:pt x="381095" y="255544"/>
                    </a:lnTo>
                    <a:cubicBezTo>
                      <a:pt x="382429" y="255735"/>
                      <a:pt x="383762" y="255735"/>
                      <a:pt x="385191" y="256116"/>
                    </a:cubicBezTo>
                    <a:cubicBezTo>
                      <a:pt x="390144" y="257259"/>
                      <a:pt x="395288" y="259830"/>
                      <a:pt x="400050" y="263640"/>
                    </a:cubicBezTo>
                    <a:cubicBezTo>
                      <a:pt x="404813" y="267546"/>
                      <a:pt x="409194" y="272880"/>
                      <a:pt x="412147" y="279642"/>
                    </a:cubicBezTo>
                    <a:cubicBezTo>
                      <a:pt x="415004" y="286405"/>
                      <a:pt x="416338" y="294501"/>
                      <a:pt x="414528" y="302979"/>
                    </a:cubicBezTo>
                    <a:cubicBezTo>
                      <a:pt x="412718" y="311265"/>
                      <a:pt x="407861" y="319838"/>
                      <a:pt x="401098" y="327553"/>
                    </a:cubicBezTo>
                    <a:cubicBezTo>
                      <a:pt x="387477" y="343174"/>
                      <a:pt x="365760" y="355271"/>
                      <a:pt x="341090" y="368415"/>
                    </a:cubicBezTo>
                    <a:cubicBezTo>
                      <a:pt x="328613" y="374797"/>
                      <a:pt x="314992" y="380988"/>
                      <a:pt x="300609" y="388037"/>
                    </a:cubicBezTo>
                    <a:cubicBezTo>
                      <a:pt x="293370" y="391561"/>
                      <a:pt x="286036" y="395276"/>
                      <a:pt x="278511" y="399467"/>
                    </a:cubicBezTo>
                    <a:cubicBezTo>
                      <a:pt x="270986" y="403658"/>
                      <a:pt x="263366" y="408516"/>
                      <a:pt x="256318" y="414897"/>
                    </a:cubicBezTo>
                    <a:cubicBezTo>
                      <a:pt x="246221" y="423946"/>
                      <a:pt x="238601" y="436233"/>
                      <a:pt x="236030" y="449949"/>
                    </a:cubicBezTo>
                    <a:cubicBezTo>
                      <a:pt x="234696" y="456807"/>
                      <a:pt x="234696" y="463951"/>
                      <a:pt x="236315" y="471000"/>
                    </a:cubicBezTo>
                    <a:cubicBezTo>
                      <a:pt x="237458" y="476048"/>
                      <a:pt x="239459" y="481001"/>
                      <a:pt x="242221" y="485478"/>
                    </a:cubicBezTo>
                    <a:lnTo>
                      <a:pt x="184404"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1996;p48">
                <a:extLst>
                  <a:ext uri="{FF2B5EF4-FFF2-40B4-BE49-F238E27FC236}">
                    <a16:creationId xmlns:a16="http://schemas.microsoft.com/office/drawing/2014/main" xmlns="" id="{41E7E441-3DC3-5A4D-6CF2-97D06408347D}"/>
                  </a:ext>
                </a:extLst>
              </p:cNvPr>
              <p:cNvSpPr/>
              <p:nvPr/>
            </p:nvSpPr>
            <p:spPr>
              <a:xfrm>
                <a:off x="42662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1997;p48">
                <a:extLst>
                  <a:ext uri="{FF2B5EF4-FFF2-40B4-BE49-F238E27FC236}">
                    <a16:creationId xmlns:a16="http://schemas.microsoft.com/office/drawing/2014/main" xmlns="" id="{BA888559-6BB7-0CC0-A3F4-213C73B6DAB6}"/>
                  </a:ext>
                </a:extLst>
              </p:cNvPr>
              <p:cNvSpPr/>
              <p:nvPr/>
            </p:nvSpPr>
            <p:spPr>
              <a:xfrm>
                <a:off x="3952875"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 name="Google Shape;1998;p48">
              <a:extLst>
                <a:ext uri="{FF2B5EF4-FFF2-40B4-BE49-F238E27FC236}">
                  <a16:creationId xmlns:a16="http://schemas.microsoft.com/office/drawing/2014/main" xmlns="" id="{371D366C-A691-D58E-947A-414C899D8262}"/>
                </a:ext>
              </a:extLst>
            </p:cNvPr>
            <p:cNvGrpSpPr/>
            <p:nvPr/>
          </p:nvGrpSpPr>
          <p:grpSpPr>
            <a:xfrm>
              <a:off x="4381404" y="3138487"/>
              <a:ext cx="429958" cy="578738"/>
              <a:chOff x="4381404" y="3138487"/>
              <a:chExt cx="429958" cy="578738"/>
            </a:xfrm>
          </p:grpSpPr>
          <p:sp>
            <p:nvSpPr>
              <p:cNvPr id="63" name="Google Shape;1999;p48">
                <a:extLst>
                  <a:ext uri="{FF2B5EF4-FFF2-40B4-BE49-F238E27FC236}">
                    <a16:creationId xmlns:a16="http://schemas.microsoft.com/office/drawing/2014/main" xmlns="" id="{FEDA8DA3-566E-11AE-7239-30AB4014BE8A}"/>
                  </a:ext>
                </a:extLst>
              </p:cNvPr>
              <p:cNvSpPr/>
              <p:nvPr/>
            </p:nvSpPr>
            <p:spPr>
              <a:xfrm>
                <a:off x="43815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6"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2000;p48">
                <a:extLst>
                  <a:ext uri="{FF2B5EF4-FFF2-40B4-BE49-F238E27FC236}">
                    <a16:creationId xmlns:a16="http://schemas.microsoft.com/office/drawing/2014/main" xmlns="" id="{364273EA-FC72-F0DB-943F-DCF18E9A42B2}"/>
                  </a:ext>
                </a:extLst>
              </p:cNvPr>
              <p:cNvSpPr/>
              <p:nvPr/>
            </p:nvSpPr>
            <p:spPr>
              <a:xfrm>
                <a:off x="4381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0"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4"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4"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9" y="37017"/>
                    </a:cubicBezTo>
                    <a:cubicBezTo>
                      <a:pt x="78486" y="35969"/>
                      <a:pt x="77629" y="34826"/>
                      <a:pt x="76771" y="33207"/>
                    </a:cubicBezTo>
                    <a:cubicBezTo>
                      <a:pt x="76581" y="32826"/>
                      <a:pt x="76295" y="32445"/>
                      <a:pt x="76105" y="31874"/>
                    </a:cubicBezTo>
                    <a:cubicBezTo>
                      <a:pt x="75819" y="31397"/>
                      <a:pt x="75628" y="30635"/>
                      <a:pt x="75343" y="29873"/>
                    </a:cubicBezTo>
                    <a:cubicBezTo>
                      <a:pt x="74866" y="28349"/>
                      <a:pt x="74486" y="26254"/>
                      <a:pt x="74676" y="23873"/>
                    </a:cubicBezTo>
                    <a:cubicBezTo>
                      <a:pt x="74866"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2001;p48">
                <a:extLst>
                  <a:ext uri="{FF2B5EF4-FFF2-40B4-BE49-F238E27FC236}">
                    <a16:creationId xmlns:a16="http://schemas.microsoft.com/office/drawing/2014/main" xmlns="" id="{5C5EB966-E773-1514-137E-EF4706DC5A19}"/>
                  </a:ext>
                </a:extLst>
              </p:cNvPr>
              <p:cNvSpPr/>
              <p:nvPr/>
            </p:nvSpPr>
            <p:spPr>
              <a:xfrm>
                <a:off x="469469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2002;p48">
                <a:extLst>
                  <a:ext uri="{FF2B5EF4-FFF2-40B4-BE49-F238E27FC236}">
                    <a16:creationId xmlns:a16="http://schemas.microsoft.com/office/drawing/2014/main" xmlns="" id="{D8C03760-0F46-29ED-51E4-44C2249A37BC}"/>
                  </a:ext>
                </a:extLst>
              </p:cNvPr>
              <p:cNvSpPr/>
              <p:nvPr/>
            </p:nvSpPr>
            <p:spPr>
              <a:xfrm>
                <a:off x="4382738" y="3210126"/>
                <a:ext cx="428624" cy="507099"/>
              </a:xfrm>
              <a:custGeom>
                <a:avLst/>
                <a:gdLst/>
                <a:ahLst/>
                <a:cxnLst/>
                <a:rect l="l" t="t" r="r" b="b"/>
                <a:pathLst>
                  <a:path w="428624" h="507099" extrusionOk="0">
                    <a:moveTo>
                      <a:pt x="427387" y="485763"/>
                    </a:moveTo>
                    <a:lnTo>
                      <a:pt x="387001" y="485763"/>
                    </a:lnTo>
                    <a:cubicBezTo>
                      <a:pt x="389096" y="482239"/>
                      <a:pt x="391287" y="478810"/>
                      <a:pt x="393668" y="475095"/>
                    </a:cubicBezTo>
                    <a:cubicBezTo>
                      <a:pt x="398716" y="467475"/>
                      <a:pt x="404431" y="459665"/>
                      <a:pt x="410432" y="451092"/>
                    </a:cubicBezTo>
                    <a:cubicBezTo>
                      <a:pt x="413385" y="446806"/>
                      <a:pt x="416433" y="442329"/>
                      <a:pt x="419386" y="437567"/>
                    </a:cubicBezTo>
                    <a:cubicBezTo>
                      <a:pt x="422339" y="432804"/>
                      <a:pt x="425101" y="427566"/>
                      <a:pt x="427101" y="421755"/>
                    </a:cubicBezTo>
                    <a:cubicBezTo>
                      <a:pt x="427291" y="421279"/>
                      <a:pt x="427291" y="420803"/>
                      <a:pt x="427482" y="420327"/>
                    </a:cubicBezTo>
                    <a:lnTo>
                      <a:pt x="427482" y="395371"/>
                    </a:lnTo>
                    <a:cubicBezTo>
                      <a:pt x="426053" y="391085"/>
                      <a:pt x="423767" y="386989"/>
                      <a:pt x="420624" y="383465"/>
                    </a:cubicBezTo>
                    <a:cubicBezTo>
                      <a:pt x="417481" y="379941"/>
                      <a:pt x="413576" y="377274"/>
                      <a:pt x="409194" y="375369"/>
                    </a:cubicBezTo>
                    <a:cubicBezTo>
                      <a:pt x="404241" y="373273"/>
                      <a:pt x="398431" y="372511"/>
                      <a:pt x="393001" y="373559"/>
                    </a:cubicBezTo>
                    <a:cubicBezTo>
                      <a:pt x="387477" y="374702"/>
                      <a:pt x="382714" y="377559"/>
                      <a:pt x="379285" y="380988"/>
                    </a:cubicBezTo>
                    <a:cubicBezTo>
                      <a:pt x="375856" y="384417"/>
                      <a:pt x="373570" y="388513"/>
                      <a:pt x="372523" y="392228"/>
                    </a:cubicBezTo>
                    <a:cubicBezTo>
                      <a:pt x="371380" y="396038"/>
                      <a:pt x="371380" y="399372"/>
                      <a:pt x="371761" y="401658"/>
                    </a:cubicBezTo>
                    <a:cubicBezTo>
                      <a:pt x="372142" y="404420"/>
                      <a:pt x="373094" y="406992"/>
                      <a:pt x="374333" y="409182"/>
                    </a:cubicBezTo>
                    <a:cubicBezTo>
                      <a:pt x="375571" y="411373"/>
                      <a:pt x="377095" y="413183"/>
                      <a:pt x="378809" y="414707"/>
                    </a:cubicBezTo>
                    <a:cubicBezTo>
                      <a:pt x="382143" y="417755"/>
                      <a:pt x="385953" y="419279"/>
                      <a:pt x="389287" y="419755"/>
                    </a:cubicBezTo>
                    <a:cubicBezTo>
                      <a:pt x="392620" y="420231"/>
                      <a:pt x="395287" y="419565"/>
                      <a:pt x="396907" y="418612"/>
                    </a:cubicBezTo>
                    <a:cubicBezTo>
                      <a:pt x="398526" y="417660"/>
                      <a:pt x="399097" y="416517"/>
                      <a:pt x="398907" y="415564"/>
                    </a:cubicBezTo>
                    <a:cubicBezTo>
                      <a:pt x="398716" y="414612"/>
                      <a:pt x="397764" y="413850"/>
                      <a:pt x="396621" y="412992"/>
                    </a:cubicBezTo>
                    <a:cubicBezTo>
                      <a:pt x="395478" y="412230"/>
                      <a:pt x="394049" y="411278"/>
                      <a:pt x="392620" y="410135"/>
                    </a:cubicBezTo>
                    <a:cubicBezTo>
                      <a:pt x="389763" y="407944"/>
                      <a:pt x="386620" y="403753"/>
                      <a:pt x="386143" y="399753"/>
                    </a:cubicBezTo>
                    <a:cubicBezTo>
                      <a:pt x="386048" y="398895"/>
                      <a:pt x="385858" y="397562"/>
                      <a:pt x="386143" y="395752"/>
                    </a:cubicBezTo>
                    <a:cubicBezTo>
                      <a:pt x="386429" y="393942"/>
                      <a:pt x="387287" y="391752"/>
                      <a:pt x="388906" y="389561"/>
                    </a:cubicBezTo>
                    <a:cubicBezTo>
                      <a:pt x="390525" y="387370"/>
                      <a:pt x="392906" y="385370"/>
                      <a:pt x="395859" y="384227"/>
                    </a:cubicBezTo>
                    <a:cubicBezTo>
                      <a:pt x="398907" y="383084"/>
                      <a:pt x="402717" y="382893"/>
                      <a:pt x="406432" y="383751"/>
                    </a:cubicBezTo>
                    <a:cubicBezTo>
                      <a:pt x="413099" y="385275"/>
                      <a:pt x="419100" y="390323"/>
                      <a:pt x="421958" y="397371"/>
                    </a:cubicBezTo>
                    <a:cubicBezTo>
                      <a:pt x="424910" y="404325"/>
                      <a:pt x="425006" y="412516"/>
                      <a:pt x="422434" y="420041"/>
                    </a:cubicBezTo>
                    <a:cubicBezTo>
                      <a:pt x="420719" y="425280"/>
                      <a:pt x="418052" y="430233"/>
                      <a:pt x="415290" y="434805"/>
                    </a:cubicBezTo>
                    <a:cubicBezTo>
                      <a:pt x="412433" y="439472"/>
                      <a:pt x="409480" y="443853"/>
                      <a:pt x="406622" y="448140"/>
                    </a:cubicBezTo>
                    <a:cubicBezTo>
                      <a:pt x="400812" y="456712"/>
                      <a:pt x="395002" y="464618"/>
                      <a:pt x="389954" y="472428"/>
                    </a:cubicBezTo>
                    <a:cubicBezTo>
                      <a:pt x="387382" y="476334"/>
                      <a:pt x="385096" y="480144"/>
                      <a:pt x="382905" y="483858"/>
                    </a:cubicBezTo>
                    <a:cubicBezTo>
                      <a:pt x="382524" y="484430"/>
                      <a:pt x="382333" y="485001"/>
                      <a:pt x="381953" y="485573"/>
                    </a:cubicBezTo>
                    <a:lnTo>
                      <a:pt x="314516" y="485573"/>
                    </a:lnTo>
                    <a:cubicBezTo>
                      <a:pt x="314897" y="484811"/>
                      <a:pt x="315278" y="484049"/>
                      <a:pt x="315468" y="483382"/>
                    </a:cubicBezTo>
                    <a:cubicBezTo>
                      <a:pt x="317087" y="479382"/>
                      <a:pt x="317754" y="475191"/>
                      <a:pt x="317659" y="471381"/>
                    </a:cubicBezTo>
                    <a:cubicBezTo>
                      <a:pt x="317659" y="467475"/>
                      <a:pt x="316992" y="463856"/>
                      <a:pt x="315849" y="460617"/>
                    </a:cubicBezTo>
                    <a:cubicBezTo>
                      <a:pt x="313658" y="454140"/>
                      <a:pt x="309753" y="449092"/>
                      <a:pt x="305657" y="446044"/>
                    </a:cubicBezTo>
                    <a:cubicBezTo>
                      <a:pt x="301562" y="442996"/>
                      <a:pt x="297466" y="441758"/>
                      <a:pt x="294513" y="441853"/>
                    </a:cubicBezTo>
                    <a:cubicBezTo>
                      <a:pt x="291560" y="441948"/>
                      <a:pt x="289941" y="442996"/>
                      <a:pt x="289560" y="444425"/>
                    </a:cubicBezTo>
                    <a:cubicBezTo>
                      <a:pt x="289084" y="445949"/>
                      <a:pt x="289751" y="447663"/>
                      <a:pt x="290798" y="449568"/>
                    </a:cubicBezTo>
                    <a:cubicBezTo>
                      <a:pt x="291751" y="451473"/>
                      <a:pt x="292989" y="453759"/>
                      <a:pt x="294037" y="456426"/>
                    </a:cubicBezTo>
                    <a:cubicBezTo>
                      <a:pt x="296228" y="461475"/>
                      <a:pt x="297275" y="469476"/>
                      <a:pt x="294989" y="475286"/>
                    </a:cubicBezTo>
                    <a:cubicBezTo>
                      <a:pt x="294513" y="476524"/>
                      <a:pt x="293656" y="478429"/>
                      <a:pt x="291941" y="480620"/>
                    </a:cubicBezTo>
                    <a:cubicBezTo>
                      <a:pt x="290608" y="482334"/>
                      <a:pt x="288322" y="484144"/>
                      <a:pt x="285655" y="485668"/>
                    </a:cubicBezTo>
                    <a:lnTo>
                      <a:pt x="261842" y="485668"/>
                    </a:lnTo>
                    <a:cubicBezTo>
                      <a:pt x="259747" y="484525"/>
                      <a:pt x="257747" y="483096"/>
                      <a:pt x="255841" y="481382"/>
                    </a:cubicBezTo>
                    <a:cubicBezTo>
                      <a:pt x="248031" y="474333"/>
                      <a:pt x="243840" y="463094"/>
                      <a:pt x="245269" y="451569"/>
                    </a:cubicBezTo>
                    <a:cubicBezTo>
                      <a:pt x="246507" y="440043"/>
                      <a:pt x="252603" y="428994"/>
                      <a:pt x="261556" y="420803"/>
                    </a:cubicBezTo>
                    <a:cubicBezTo>
                      <a:pt x="267843" y="414993"/>
                      <a:pt x="274987" y="410421"/>
                      <a:pt x="282226" y="406325"/>
                    </a:cubicBezTo>
                    <a:cubicBezTo>
                      <a:pt x="289465" y="402229"/>
                      <a:pt x="296799" y="398514"/>
                      <a:pt x="303943" y="394990"/>
                    </a:cubicBezTo>
                    <a:cubicBezTo>
                      <a:pt x="318230" y="387942"/>
                      <a:pt x="331851" y="381560"/>
                      <a:pt x="344424" y="374988"/>
                    </a:cubicBezTo>
                    <a:cubicBezTo>
                      <a:pt x="350710" y="371749"/>
                      <a:pt x="356711" y="368225"/>
                      <a:pt x="362426" y="364891"/>
                    </a:cubicBezTo>
                    <a:cubicBezTo>
                      <a:pt x="368141" y="361557"/>
                      <a:pt x="373666" y="358224"/>
                      <a:pt x="378905" y="354699"/>
                    </a:cubicBezTo>
                    <a:cubicBezTo>
                      <a:pt x="389287" y="347746"/>
                      <a:pt x="398621" y="340317"/>
                      <a:pt x="405765" y="331744"/>
                    </a:cubicBezTo>
                    <a:cubicBezTo>
                      <a:pt x="412909" y="323267"/>
                      <a:pt x="418052" y="313932"/>
                      <a:pt x="419957" y="304312"/>
                    </a:cubicBezTo>
                    <a:cubicBezTo>
                      <a:pt x="421767" y="294597"/>
                      <a:pt x="419957" y="285357"/>
                      <a:pt x="416528" y="278023"/>
                    </a:cubicBezTo>
                    <a:cubicBezTo>
                      <a:pt x="413004" y="270594"/>
                      <a:pt x="407956" y="264879"/>
                      <a:pt x="402526" y="260783"/>
                    </a:cubicBezTo>
                    <a:cubicBezTo>
                      <a:pt x="397574" y="257068"/>
                      <a:pt x="392335" y="254782"/>
                      <a:pt x="387287" y="253544"/>
                    </a:cubicBezTo>
                    <a:cubicBezTo>
                      <a:pt x="392335" y="252306"/>
                      <a:pt x="397478" y="250020"/>
                      <a:pt x="402526" y="246305"/>
                    </a:cubicBezTo>
                    <a:cubicBezTo>
                      <a:pt x="407956" y="242209"/>
                      <a:pt x="413004" y="236494"/>
                      <a:pt x="416528" y="229065"/>
                    </a:cubicBezTo>
                    <a:cubicBezTo>
                      <a:pt x="419957" y="221635"/>
                      <a:pt x="421767" y="212396"/>
                      <a:pt x="419957" y="202776"/>
                    </a:cubicBezTo>
                    <a:cubicBezTo>
                      <a:pt x="418052" y="193060"/>
                      <a:pt x="412909" y="183821"/>
                      <a:pt x="405765" y="175344"/>
                    </a:cubicBezTo>
                    <a:cubicBezTo>
                      <a:pt x="398621" y="166771"/>
                      <a:pt x="389287" y="159342"/>
                      <a:pt x="378905" y="152388"/>
                    </a:cubicBezTo>
                    <a:cubicBezTo>
                      <a:pt x="373666" y="148864"/>
                      <a:pt x="368141" y="145530"/>
                      <a:pt x="362426" y="142197"/>
                    </a:cubicBezTo>
                    <a:cubicBezTo>
                      <a:pt x="356711" y="138863"/>
                      <a:pt x="350710" y="135434"/>
                      <a:pt x="344424" y="132100"/>
                    </a:cubicBezTo>
                    <a:cubicBezTo>
                      <a:pt x="331851" y="125433"/>
                      <a:pt x="318230" y="119146"/>
                      <a:pt x="303943" y="112098"/>
                    </a:cubicBezTo>
                    <a:cubicBezTo>
                      <a:pt x="296799" y="108573"/>
                      <a:pt x="289560" y="104859"/>
                      <a:pt x="282226" y="100763"/>
                    </a:cubicBezTo>
                    <a:cubicBezTo>
                      <a:pt x="274987" y="96667"/>
                      <a:pt x="267843" y="92095"/>
                      <a:pt x="261556" y="86285"/>
                    </a:cubicBezTo>
                    <a:cubicBezTo>
                      <a:pt x="252508" y="78189"/>
                      <a:pt x="246507" y="67140"/>
                      <a:pt x="245269" y="55519"/>
                    </a:cubicBezTo>
                    <a:cubicBezTo>
                      <a:pt x="243840" y="43994"/>
                      <a:pt x="248031" y="32754"/>
                      <a:pt x="255841" y="25706"/>
                    </a:cubicBezTo>
                    <a:cubicBezTo>
                      <a:pt x="260223" y="21705"/>
                      <a:pt x="265462" y="19134"/>
                      <a:pt x="270320" y="18372"/>
                    </a:cubicBezTo>
                    <a:cubicBezTo>
                      <a:pt x="275082" y="17610"/>
                      <a:pt x="279845" y="18562"/>
                      <a:pt x="283655" y="20277"/>
                    </a:cubicBezTo>
                    <a:cubicBezTo>
                      <a:pt x="287464" y="21991"/>
                      <a:pt x="290227" y="24372"/>
                      <a:pt x="291941" y="26468"/>
                    </a:cubicBezTo>
                    <a:cubicBezTo>
                      <a:pt x="293656" y="28563"/>
                      <a:pt x="294513" y="30564"/>
                      <a:pt x="294989" y="31802"/>
                    </a:cubicBezTo>
                    <a:cubicBezTo>
                      <a:pt x="297370" y="37612"/>
                      <a:pt x="296228" y="45518"/>
                      <a:pt x="294037" y="50661"/>
                    </a:cubicBezTo>
                    <a:cubicBezTo>
                      <a:pt x="292989" y="53328"/>
                      <a:pt x="291846" y="55614"/>
                      <a:pt x="290798" y="57519"/>
                    </a:cubicBezTo>
                    <a:cubicBezTo>
                      <a:pt x="289846" y="59424"/>
                      <a:pt x="289179" y="61139"/>
                      <a:pt x="289560" y="62663"/>
                    </a:cubicBezTo>
                    <a:cubicBezTo>
                      <a:pt x="289941" y="64092"/>
                      <a:pt x="291656" y="65139"/>
                      <a:pt x="294513" y="65235"/>
                    </a:cubicBezTo>
                    <a:cubicBezTo>
                      <a:pt x="297370" y="65330"/>
                      <a:pt x="301466" y="64187"/>
                      <a:pt x="305657" y="61044"/>
                    </a:cubicBezTo>
                    <a:cubicBezTo>
                      <a:pt x="309753" y="57996"/>
                      <a:pt x="313658" y="53043"/>
                      <a:pt x="315849" y="46470"/>
                    </a:cubicBezTo>
                    <a:cubicBezTo>
                      <a:pt x="316992" y="43232"/>
                      <a:pt x="317659" y="39612"/>
                      <a:pt x="317659" y="35707"/>
                    </a:cubicBezTo>
                    <a:cubicBezTo>
                      <a:pt x="317659" y="31802"/>
                      <a:pt x="317087" y="27706"/>
                      <a:pt x="315468" y="23706"/>
                    </a:cubicBezTo>
                    <a:cubicBezTo>
                      <a:pt x="314135" y="20372"/>
                      <a:pt x="311658" y="15895"/>
                      <a:pt x="307372" y="11704"/>
                    </a:cubicBezTo>
                    <a:cubicBezTo>
                      <a:pt x="303085" y="7513"/>
                      <a:pt x="297085" y="3703"/>
                      <a:pt x="289846" y="1703"/>
                    </a:cubicBezTo>
                    <a:cubicBezTo>
                      <a:pt x="282702" y="-297"/>
                      <a:pt x="274225" y="-678"/>
                      <a:pt x="265938" y="1989"/>
                    </a:cubicBezTo>
                    <a:cubicBezTo>
                      <a:pt x="257842" y="4656"/>
                      <a:pt x="250698" y="9990"/>
                      <a:pt x="245555" y="16562"/>
                    </a:cubicBezTo>
                    <a:cubicBezTo>
                      <a:pt x="241078" y="22372"/>
                      <a:pt x="237839" y="28944"/>
                      <a:pt x="236220" y="35993"/>
                    </a:cubicBezTo>
                    <a:cubicBezTo>
                      <a:pt x="234601" y="43041"/>
                      <a:pt x="234601" y="50185"/>
                      <a:pt x="235934" y="57043"/>
                    </a:cubicBezTo>
                    <a:cubicBezTo>
                      <a:pt x="238506" y="70759"/>
                      <a:pt x="246126" y="83046"/>
                      <a:pt x="256222" y="92095"/>
                    </a:cubicBezTo>
                    <a:cubicBezTo>
                      <a:pt x="263176" y="98477"/>
                      <a:pt x="270891" y="103239"/>
                      <a:pt x="278416" y="107526"/>
                    </a:cubicBezTo>
                    <a:cubicBezTo>
                      <a:pt x="285941" y="111717"/>
                      <a:pt x="293370" y="115431"/>
                      <a:pt x="300514" y="118956"/>
                    </a:cubicBezTo>
                    <a:cubicBezTo>
                      <a:pt x="314897" y="126004"/>
                      <a:pt x="328517" y="132195"/>
                      <a:pt x="340995" y="138577"/>
                    </a:cubicBezTo>
                    <a:cubicBezTo>
                      <a:pt x="365570" y="151722"/>
                      <a:pt x="387287" y="163818"/>
                      <a:pt x="401003" y="179439"/>
                    </a:cubicBezTo>
                    <a:cubicBezTo>
                      <a:pt x="407765" y="187155"/>
                      <a:pt x="412623" y="195727"/>
                      <a:pt x="414433" y="204014"/>
                    </a:cubicBezTo>
                    <a:cubicBezTo>
                      <a:pt x="416243" y="212396"/>
                      <a:pt x="414814" y="220587"/>
                      <a:pt x="412051" y="227350"/>
                    </a:cubicBezTo>
                    <a:cubicBezTo>
                      <a:pt x="409099" y="234113"/>
                      <a:pt x="404717" y="239447"/>
                      <a:pt x="399955" y="243352"/>
                    </a:cubicBezTo>
                    <a:cubicBezTo>
                      <a:pt x="395097" y="247162"/>
                      <a:pt x="389954" y="249639"/>
                      <a:pt x="385096" y="250877"/>
                    </a:cubicBezTo>
                    <a:cubicBezTo>
                      <a:pt x="383667" y="251258"/>
                      <a:pt x="382333" y="251258"/>
                      <a:pt x="381000" y="251448"/>
                    </a:cubicBezTo>
                    <a:lnTo>
                      <a:pt x="371189" y="251448"/>
                    </a:lnTo>
                    <a:cubicBezTo>
                      <a:pt x="367284" y="250877"/>
                      <a:pt x="363950" y="249543"/>
                      <a:pt x="361093" y="248305"/>
                    </a:cubicBezTo>
                    <a:cubicBezTo>
                      <a:pt x="355283" y="245543"/>
                      <a:pt x="351663" y="242400"/>
                      <a:pt x="349091" y="240114"/>
                    </a:cubicBezTo>
                    <a:cubicBezTo>
                      <a:pt x="346520" y="237828"/>
                      <a:pt x="345091" y="236208"/>
                      <a:pt x="344233" y="235351"/>
                    </a:cubicBezTo>
                    <a:cubicBezTo>
                      <a:pt x="343376" y="234494"/>
                      <a:pt x="343091" y="234208"/>
                      <a:pt x="343091" y="234208"/>
                    </a:cubicBezTo>
                    <a:cubicBezTo>
                      <a:pt x="343091" y="234208"/>
                      <a:pt x="343281" y="234494"/>
                      <a:pt x="344043" y="235542"/>
                    </a:cubicBezTo>
                    <a:cubicBezTo>
                      <a:pt x="344805" y="236589"/>
                      <a:pt x="346043" y="238399"/>
                      <a:pt x="348424" y="240876"/>
                    </a:cubicBezTo>
                    <a:cubicBezTo>
                      <a:pt x="350806" y="243352"/>
                      <a:pt x="354235" y="246876"/>
                      <a:pt x="360235" y="250210"/>
                    </a:cubicBezTo>
                    <a:cubicBezTo>
                      <a:pt x="360997" y="250591"/>
                      <a:pt x="361950" y="250972"/>
                      <a:pt x="362903" y="251353"/>
                    </a:cubicBezTo>
                    <a:lnTo>
                      <a:pt x="322516" y="251353"/>
                    </a:lnTo>
                    <a:cubicBezTo>
                      <a:pt x="321278" y="237351"/>
                      <a:pt x="309658" y="226302"/>
                      <a:pt x="295370" y="226302"/>
                    </a:cubicBezTo>
                    <a:cubicBezTo>
                      <a:pt x="289179" y="226302"/>
                      <a:pt x="273939" y="229731"/>
                      <a:pt x="259651" y="233541"/>
                    </a:cubicBezTo>
                    <a:cubicBezTo>
                      <a:pt x="266033" y="229350"/>
                      <a:pt x="270510" y="226207"/>
                      <a:pt x="270701" y="226112"/>
                    </a:cubicBezTo>
                    <a:cubicBezTo>
                      <a:pt x="278320" y="218492"/>
                      <a:pt x="278797" y="206586"/>
                      <a:pt x="272320" y="198299"/>
                    </a:cubicBezTo>
                    <a:lnTo>
                      <a:pt x="318516" y="155436"/>
                    </a:lnTo>
                    <a:cubicBezTo>
                      <a:pt x="322231" y="156865"/>
                      <a:pt x="325945" y="158294"/>
                      <a:pt x="329565" y="159723"/>
                    </a:cubicBezTo>
                    <a:cubicBezTo>
                      <a:pt x="338709" y="163342"/>
                      <a:pt x="347662"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6" y="225350"/>
                    </a:cubicBezTo>
                    <a:cubicBezTo>
                      <a:pt x="358902" y="224302"/>
                      <a:pt x="357568"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6"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5"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3"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3"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7" y="176487"/>
                      <a:pt x="71723" y="171819"/>
                    </a:cubicBezTo>
                    <a:cubicBezTo>
                      <a:pt x="80010" y="167152"/>
                      <a:pt x="88964" y="163342"/>
                      <a:pt x="98107"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499"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7"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4" y="416421"/>
                      <a:pt x="28956" y="417564"/>
                      <a:pt x="30575" y="418517"/>
                    </a:cubicBezTo>
                    <a:cubicBezTo>
                      <a:pt x="32194" y="419469"/>
                      <a:pt x="34862"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3"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085" y="233351"/>
                    </a:moveTo>
                    <a:cubicBezTo>
                      <a:pt x="306229" y="233351"/>
                      <a:pt x="315278" y="242400"/>
                      <a:pt x="315278" y="253544"/>
                    </a:cubicBezTo>
                    <a:cubicBezTo>
                      <a:pt x="315278" y="264688"/>
                      <a:pt x="306229" y="273737"/>
                      <a:pt x="295085" y="273737"/>
                    </a:cubicBezTo>
                    <a:cubicBezTo>
                      <a:pt x="285560" y="273737"/>
                      <a:pt x="251936" y="264783"/>
                      <a:pt x="232791" y="258021"/>
                    </a:cubicBezTo>
                    <a:cubicBezTo>
                      <a:pt x="229172" y="256211"/>
                      <a:pt x="225838" y="254687"/>
                      <a:pt x="222790" y="253544"/>
                    </a:cubicBezTo>
                    <a:cubicBezTo>
                      <a:pt x="225743" y="252496"/>
                      <a:pt x="229076" y="250972"/>
                      <a:pt x="232505" y="249258"/>
                    </a:cubicBezTo>
                    <a:cubicBezTo>
                      <a:pt x="251555" y="242495"/>
                      <a:pt x="285464" y="233446"/>
                      <a:pt x="294989" y="233446"/>
                    </a:cubicBezTo>
                    <a:close/>
                    <a:moveTo>
                      <a:pt x="157543" y="312313"/>
                    </a:moveTo>
                    <a:cubicBezTo>
                      <a:pt x="161258" y="315266"/>
                      <a:pt x="165830" y="316980"/>
                      <a:pt x="170688" y="316980"/>
                    </a:cubicBezTo>
                    <a:cubicBezTo>
                      <a:pt x="176308" y="316980"/>
                      <a:pt x="181547" y="314790"/>
                      <a:pt x="185547" y="310789"/>
                    </a:cubicBezTo>
                    <a:cubicBezTo>
                      <a:pt x="187262" y="309075"/>
                      <a:pt x="189833" y="305550"/>
                      <a:pt x="192595" y="301264"/>
                    </a:cubicBezTo>
                    <a:cubicBezTo>
                      <a:pt x="188881" y="315075"/>
                      <a:pt x="185737" y="329458"/>
                      <a:pt x="185737" y="335459"/>
                    </a:cubicBezTo>
                    <a:cubicBezTo>
                      <a:pt x="185737" y="349746"/>
                      <a:pt x="196787" y="361367"/>
                      <a:pt x="210788" y="362605"/>
                    </a:cubicBezTo>
                    <a:lnTo>
                      <a:pt x="210788" y="436519"/>
                    </a:lnTo>
                    <a:cubicBezTo>
                      <a:pt x="207835" y="425946"/>
                      <a:pt x="201739" y="414802"/>
                      <a:pt x="192786" y="404801"/>
                    </a:cubicBezTo>
                    <a:cubicBezTo>
                      <a:pt x="187262" y="398514"/>
                      <a:pt x="180785" y="392609"/>
                      <a:pt x="173736" y="386989"/>
                    </a:cubicBezTo>
                    <a:cubicBezTo>
                      <a:pt x="166688" y="381369"/>
                      <a:pt x="158972" y="376131"/>
                      <a:pt x="150686" y="371273"/>
                    </a:cubicBezTo>
                    <a:cubicBezTo>
                      <a:pt x="142494" y="366415"/>
                      <a:pt x="133636" y="362034"/>
                      <a:pt x="124587" y="358224"/>
                    </a:cubicBezTo>
                    <a:cubicBezTo>
                      <a:pt x="120777" y="356604"/>
                      <a:pt x="116967" y="355080"/>
                      <a:pt x="113157" y="353652"/>
                    </a:cubicBezTo>
                    <a:lnTo>
                      <a:pt x="157734" y="312218"/>
                    </a:lnTo>
                    <a:close/>
                    <a:moveTo>
                      <a:pt x="156877" y="296025"/>
                    </a:moveTo>
                    <a:cubicBezTo>
                      <a:pt x="156877" y="292311"/>
                      <a:pt x="158305" y="288882"/>
                      <a:pt x="160877" y="286310"/>
                    </a:cubicBezTo>
                    <a:cubicBezTo>
                      <a:pt x="165164" y="282024"/>
                      <a:pt x="183166" y="271356"/>
                      <a:pt x="196405" y="264688"/>
                    </a:cubicBezTo>
                    <a:cubicBezTo>
                      <a:pt x="200501" y="263164"/>
                      <a:pt x="203645" y="261831"/>
                      <a:pt x="206026" y="260688"/>
                    </a:cubicBezTo>
                    <a:cubicBezTo>
                      <a:pt x="204883" y="263069"/>
                      <a:pt x="203549" y="266212"/>
                      <a:pt x="202025" y="270308"/>
                    </a:cubicBezTo>
                    <a:cubicBezTo>
                      <a:pt x="195358" y="283548"/>
                      <a:pt x="184690" y="301455"/>
                      <a:pt x="180403" y="305836"/>
                    </a:cubicBezTo>
                    <a:cubicBezTo>
                      <a:pt x="175165" y="311075"/>
                      <a:pt x="166116" y="311075"/>
                      <a:pt x="160877" y="305836"/>
                    </a:cubicBezTo>
                    <a:cubicBezTo>
                      <a:pt x="158305" y="303264"/>
                      <a:pt x="156877" y="299740"/>
                      <a:pt x="156877" y="296121"/>
                    </a:cubicBezTo>
                    <a:close/>
                    <a:moveTo>
                      <a:pt x="192881" y="335554"/>
                    </a:moveTo>
                    <a:cubicBezTo>
                      <a:pt x="192881" y="326029"/>
                      <a:pt x="201930" y="292025"/>
                      <a:pt x="208693" y="272975"/>
                    </a:cubicBezTo>
                    <a:cubicBezTo>
                      <a:pt x="210693" y="268974"/>
                      <a:pt x="212122" y="265926"/>
                      <a:pt x="213074" y="263450"/>
                    </a:cubicBezTo>
                    <a:cubicBezTo>
                      <a:pt x="214122" y="266403"/>
                      <a:pt x="215646" y="269641"/>
                      <a:pt x="217360" y="273070"/>
                    </a:cubicBezTo>
                    <a:cubicBezTo>
                      <a:pt x="224123" y="292120"/>
                      <a:pt x="233172" y="326029"/>
                      <a:pt x="233172" y="335554"/>
                    </a:cubicBezTo>
                    <a:cubicBezTo>
                      <a:pt x="233172" y="346698"/>
                      <a:pt x="224123" y="355747"/>
                      <a:pt x="212979" y="355747"/>
                    </a:cubicBezTo>
                    <a:cubicBezTo>
                      <a:pt x="201835" y="355747"/>
                      <a:pt x="192786" y="346698"/>
                      <a:pt x="192786" y="335554"/>
                    </a:cubicBezTo>
                    <a:close/>
                    <a:moveTo>
                      <a:pt x="215455" y="362700"/>
                    </a:moveTo>
                    <a:cubicBezTo>
                      <a:pt x="229457" y="361462"/>
                      <a:pt x="240506" y="349842"/>
                      <a:pt x="240506" y="335554"/>
                    </a:cubicBezTo>
                    <a:cubicBezTo>
                      <a:pt x="240506" y="329363"/>
                      <a:pt x="237077" y="314123"/>
                      <a:pt x="233267" y="299835"/>
                    </a:cubicBezTo>
                    <a:cubicBezTo>
                      <a:pt x="237458" y="306217"/>
                      <a:pt x="240506" y="310694"/>
                      <a:pt x="240697" y="310884"/>
                    </a:cubicBezTo>
                    <a:cubicBezTo>
                      <a:pt x="244697" y="314885"/>
                      <a:pt x="249936" y="317076"/>
                      <a:pt x="255556" y="317076"/>
                    </a:cubicBezTo>
                    <a:cubicBezTo>
                      <a:pt x="260414" y="317076"/>
                      <a:pt x="264890" y="315361"/>
                      <a:pt x="268700" y="312408"/>
                    </a:cubicBezTo>
                    <a:lnTo>
                      <a:pt x="313277" y="353747"/>
                    </a:lnTo>
                    <a:cubicBezTo>
                      <a:pt x="309467" y="355271"/>
                      <a:pt x="305657" y="356795"/>
                      <a:pt x="301847" y="358319"/>
                    </a:cubicBezTo>
                    <a:cubicBezTo>
                      <a:pt x="292703" y="362129"/>
                      <a:pt x="283940" y="366510"/>
                      <a:pt x="275749" y="371368"/>
                    </a:cubicBezTo>
                    <a:cubicBezTo>
                      <a:pt x="267557" y="376226"/>
                      <a:pt x="259842" y="381560"/>
                      <a:pt x="252698" y="387084"/>
                    </a:cubicBezTo>
                    <a:cubicBezTo>
                      <a:pt x="245650" y="392704"/>
                      <a:pt x="239078" y="398610"/>
                      <a:pt x="233648" y="404896"/>
                    </a:cubicBezTo>
                    <a:cubicBezTo>
                      <a:pt x="224599" y="414897"/>
                      <a:pt x="218599" y="426042"/>
                      <a:pt x="215646" y="436614"/>
                    </a:cubicBezTo>
                    <a:lnTo>
                      <a:pt x="215646" y="362700"/>
                    </a:lnTo>
                    <a:close/>
                    <a:moveTo>
                      <a:pt x="265271" y="305741"/>
                    </a:moveTo>
                    <a:cubicBezTo>
                      <a:pt x="260033" y="310980"/>
                      <a:pt x="250984" y="310980"/>
                      <a:pt x="245745" y="305741"/>
                    </a:cubicBezTo>
                    <a:cubicBezTo>
                      <a:pt x="241459" y="301455"/>
                      <a:pt x="230791" y="283452"/>
                      <a:pt x="224123" y="270213"/>
                    </a:cubicBezTo>
                    <a:cubicBezTo>
                      <a:pt x="222599" y="266117"/>
                      <a:pt x="221266" y="262974"/>
                      <a:pt x="220123" y="260592"/>
                    </a:cubicBezTo>
                    <a:cubicBezTo>
                      <a:pt x="222504" y="261735"/>
                      <a:pt x="225647" y="263069"/>
                      <a:pt x="229743" y="264593"/>
                    </a:cubicBezTo>
                    <a:cubicBezTo>
                      <a:pt x="242983" y="271260"/>
                      <a:pt x="260890" y="281928"/>
                      <a:pt x="265271" y="286215"/>
                    </a:cubicBezTo>
                    <a:cubicBezTo>
                      <a:pt x="270605" y="291644"/>
                      <a:pt x="270605" y="300312"/>
                      <a:pt x="265271" y="305741"/>
                    </a:cubicBezTo>
                    <a:close/>
                    <a:moveTo>
                      <a:pt x="265271" y="220873"/>
                    </a:moveTo>
                    <a:cubicBezTo>
                      <a:pt x="260985" y="225159"/>
                      <a:pt x="242983" y="235827"/>
                      <a:pt x="229743" y="242495"/>
                    </a:cubicBezTo>
                    <a:cubicBezTo>
                      <a:pt x="225647" y="244019"/>
                      <a:pt x="222504" y="245352"/>
                      <a:pt x="220123" y="246495"/>
                    </a:cubicBezTo>
                    <a:cubicBezTo>
                      <a:pt x="221266" y="244114"/>
                      <a:pt x="222599" y="241066"/>
                      <a:pt x="224123" y="236875"/>
                    </a:cubicBezTo>
                    <a:cubicBezTo>
                      <a:pt x="230791" y="223635"/>
                      <a:pt x="241459" y="205633"/>
                      <a:pt x="245745" y="201347"/>
                    </a:cubicBezTo>
                    <a:cubicBezTo>
                      <a:pt x="248412" y="198680"/>
                      <a:pt x="251936" y="197346"/>
                      <a:pt x="255460" y="197346"/>
                    </a:cubicBezTo>
                    <a:cubicBezTo>
                      <a:pt x="258985" y="197346"/>
                      <a:pt x="262509" y="198680"/>
                      <a:pt x="265176" y="201347"/>
                    </a:cubicBezTo>
                    <a:cubicBezTo>
                      <a:pt x="270510" y="206776"/>
                      <a:pt x="270510" y="215444"/>
                      <a:pt x="265176" y="220873"/>
                    </a:cubicBezTo>
                    <a:close/>
                    <a:moveTo>
                      <a:pt x="215455" y="70473"/>
                    </a:moveTo>
                    <a:cubicBezTo>
                      <a:pt x="218408" y="81046"/>
                      <a:pt x="224504" y="92190"/>
                      <a:pt x="233458" y="102192"/>
                    </a:cubicBezTo>
                    <a:cubicBezTo>
                      <a:pt x="238982" y="108478"/>
                      <a:pt x="245459" y="114384"/>
                      <a:pt x="252508" y="120003"/>
                    </a:cubicBezTo>
                    <a:cubicBezTo>
                      <a:pt x="259556" y="125623"/>
                      <a:pt x="267272" y="130862"/>
                      <a:pt x="275558" y="135720"/>
                    </a:cubicBezTo>
                    <a:cubicBezTo>
                      <a:pt x="283750" y="140577"/>
                      <a:pt x="292608" y="144959"/>
                      <a:pt x="301657" y="148769"/>
                    </a:cubicBezTo>
                    <a:cubicBezTo>
                      <a:pt x="305467" y="150388"/>
                      <a:pt x="309277" y="151912"/>
                      <a:pt x="313087" y="153341"/>
                    </a:cubicBezTo>
                    <a:lnTo>
                      <a:pt x="268510" y="194775"/>
                    </a:lnTo>
                    <a:cubicBezTo>
                      <a:pt x="260223" y="188202"/>
                      <a:pt x="248222" y="188583"/>
                      <a:pt x="240506" y="196203"/>
                    </a:cubicBezTo>
                    <a:cubicBezTo>
                      <a:pt x="240411" y="196299"/>
                      <a:pt x="237268" y="200775"/>
                      <a:pt x="233077" y="207252"/>
                    </a:cubicBezTo>
                    <a:cubicBezTo>
                      <a:pt x="236887" y="192965"/>
                      <a:pt x="240316" y="177820"/>
                      <a:pt x="240316" y="171534"/>
                    </a:cubicBezTo>
                    <a:cubicBezTo>
                      <a:pt x="240316" y="157246"/>
                      <a:pt x="229267" y="145626"/>
                      <a:pt x="215265" y="144387"/>
                    </a:cubicBezTo>
                    <a:lnTo>
                      <a:pt x="215265" y="70473"/>
                    </a:lnTo>
                    <a:close/>
                    <a:moveTo>
                      <a:pt x="213074" y="151341"/>
                    </a:moveTo>
                    <a:cubicBezTo>
                      <a:pt x="224218" y="151341"/>
                      <a:pt x="233267" y="160389"/>
                      <a:pt x="233267" y="171534"/>
                    </a:cubicBezTo>
                    <a:cubicBezTo>
                      <a:pt x="233267" y="181059"/>
                      <a:pt x="224218" y="214968"/>
                      <a:pt x="217456" y="234018"/>
                    </a:cubicBezTo>
                    <a:cubicBezTo>
                      <a:pt x="215646" y="237542"/>
                      <a:pt x="214217" y="240876"/>
                      <a:pt x="213074" y="243828"/>
                    </a:cubicBezTo>
                    <a:cubicBezTo>
                      <a:pt x="212026" y="240876"/>
                      <a:pt x="210503" y="237542"/>
                      <a:pt x="208693" y="234018"/>
                    </a:cubicBezTo>
                    <a:cubicBezTo>
                      <a:pt x="201930" y="214968"/>
                      <a:pt x="192881" y="181059"/>
                      <a:pt x="192881" y="171534"/>
                    </a:cubicBezTo>
                    <a:cubicBezTo>
                      <a:pt x="192881" y="160389"/>
                      <a:pt x="201930" y="151341"/>
                      <a:pt x="213074" y="151341"/>
                    </a:cubicBezTo>
                    <a:close/>
                    <a:moveTo>
                      <a:pt x="112967" y="153341"/>
                    </a:moveTo>
                    <a:cubicBezTo>
                      <a:pt x="116776" y="151817"/>
                      <a:pt x="120587" y="150293"/>
                      <a:pt x="124396" y="148769"/>
                    </a:cubicBezTo>
                    <a:cubicBezTo>
                      <a:pt x="133541" y="144959"/>
                      <a:pt x="142303" y="140577"/>
                      <a:pt x="150495" y="135720"/>
                    </a:cubicBezTo>
                    <a:cubicBezTo>
                      <a:pt x="158687" y="130862"/>
                      <a:pt x="166402" y="125528"/>
                      <a:pt x="173545" y="120003"/>
                    </a:cubicBezTo>
                    <a:cubicBezTo>
                      <a:pt x="180689" y="114384"/>
                      <a:pt x="187166" y="108478"/>
                      <a:pt x="192595" y="102192"/>
                    </a:cubicBezTo>
                    <a:cubicBezTo>
                      <a:pt x="201549" y="92190"/>
                      <a:pt x="207645" y="81046"/>
                      <a:pt x="210598" y="70473"/>
                    </a:cubicBezTo>
                    <a:lnTo>
                      <a:pt x="210598" y="144387"/>
                    </a:lnTo>
                    <a:cubicBezTo>
                      <a:pt x="196596" y="145626"/>
                      <a:pt x="185547" y="157246"/>
                      <a:pt x="185547" y="171534"/>
                    </a:cubicBezTo>
                    <a:cubicBezTo>
                      <a:pt x="185547" y="177725"/>
                      <a:pt x="188976" y="192965"/>
                      <a:pt x="192786" y="207252"/>
                    </a:cubicBezTo>
                    <a:cubicBezTo>
                      <a:pt x="188595" y="200871"/>
                      <a:pt x="185452" y="196394"/>
                      <a:pt x="185356" y="196299"/>
                    </a:cubicBezTo>
                    <a:cubicBezTo>
                      <a:pt x="177737" y="188679"/>
                      <a:pt x="165640" y="188202"/>
                      <a:pt x="157353" y="194870"/>
                    </a:cubicBezTo>
                    <a:lnTo>
                      <a:pt x="112776" y="153436"/>
                    </a:lnTo>
                    <a:close/>
                    <a:moveTo>
                      <a:pt x="160877" y="220778"/>
                    </a:moveTo>
                    <a:cubicBezTo>
                      <a:pt x="158305" y="218206"/>
                      <a:pt x="156877" y="214682"/>
                      <a:pt x="156877" y="211062"/>
                    </a:cubicBezTo>
                    <a:cubicBezTo>
                      <a:pt x="156877" y="207443"/>
                      <a:pt x="158305" y="203919"/>
                      <a:pt x="160877" y="201347"/>
                    </a:cubicBezTo>
                    <a:cubicBezTo>
                      <a:pt x="163449" y="198775"/>
                      <a:pt x="167068" y="197346"/>
                      <a:pt x="170593" y="197346"/>
                    </a:cubicBezTo>
                    <a:cubicBezTo>
                      <a:pt x="174117" y="197346"/>
                      <a:pt x="177641" y="198680"/>
                      <a:pt x="180308" y="201347"/>
                    </a:cubicBezTo>
                    <a:cubicBezTo>
                      <a:pt x="184595" y="205633"/>
                      <a:pt x="195262" y="223635"/>
                      <a:pt x="201930" y="236875"/>
                    </a:cubicBezTo>
                    <a:cubicBezTo>
                      <a:pt x="203454" y="240971"/>
                      <a:pt x="204787" y="244114"/>
                      <a:pt x="205930" y="246495"/>
                    </a:cubicBezTo>
                    <a:cubicBezTo>
                      <a:pt x="203549" y="245352"/>
                      <a:pt x="200501" y="244019"/>
                      <a:pt x="196310" y="242495"/>
                    </a:cubicBezTo>
                    <a:cubicBezTo>
                      <a:pt x="183070" y="235827"/>
                      <a:pt x="165068" y="225159"/>
                      <a:pt x="160782" y="220873"/>
                    </a:cubicBezTo>
                    <a:close/>
                    <a:moveTo>
                      <a:pt x="131064" y="233256"/>
                    </a:moveTo>
                    <a:cubicBezTo>
                      <a:pt x="140589" y="233256"/>
                      <a:pt x="174593" y="242304"/>
                      <a:pt x="193643" y="249162"/>
                    </a:cubicBezTo>
                    <a:cubicBezTo>
                      <a:pt x="197453" y="251067"/>
                      <a:pt x="200501" y="252496"/>
                      <a:pt x="202978" y="253544"/>
                    </a:cubicBezTo>
                    <a:cubicBezTo>
                      <a:pt x="200501" y="254496"/>
                      <a:pt x="197549" y="255925"/>
                      <a:pt x="193643" y="257830"/>
                    </a:cubicBezTo>
                    <a:cubicBezTo>
                      <a:pt x="174593" y="264593"/>
                      <a:pt x="140589" y="273737"/>
                      <a:pt x="131064" y="273737"/>
                    </a:cubicBezTo>
                    <a:cubicBezTo>
                      <a:pt x="119920" y="273737"/>
                      <a:pt x="110871" y="264688"/>
                      <a:pt x="110871" y="253544"/>
                    </a:cubicBezTo>
                    <a:cubicBezTo>
                      <a:pt x="110871" y="242400"/>
                      <a:pt x="119920" y="233351"/>
                      <a:pt x="131064" y="233351"/>
                    </a:cubicBezTo>
                    <a:close/>
                    <a:moveTo>
                      <a:pt x="184118" y="485668"/>
                    </a:moveTo>
                    <a:cubicBezTo>
                      <a:pt x="186880" y="481191"/>
                      <a:pt x="188881" y="476334"/>
                      <a:pt x="190024" y="471190"/>
                    </a:cubicBezTo>
                    <a:cubicBezTo>
                      <a:pt x="191643" y="464142"/>
                      <a:pt x="191643" y="456998"/>
                      <a:pt x="190310" y="450140"/>
                    </a:cubicBezTo>
                    <a:cubicBezTo>
                      <a:pt x="187738" y="436424"/>
                      <a:pt x="180118" y="424137"/>
                      <a:pt x="170021" y="415088"/>
                    </a:cubicBezTo>
                    <a:cubicBezTo>
                      <a:pt x="163068" y="408706"/>
                      <a:pt x="155353" y="403944"/>
                      <a:pt x="147828" y="399657"/>
                    </a:cubicBezTo>
                    <a:cubicBezTo>
                      <a:pt x="140303" y="395466"/>
                      <a:pt x="132874" y="391752"/>
                      <a:pt x="125730" y="388227"/>
                    </a:cubicBezTo>
                    <a:cubicBezTo>
                      <a:pt x="111347" y="381179"/>
                      <a:pt x="97726" y="374988"/>
                      <a:pt x="85249" y="368606"/>
                    </a:cubicBezTo>
                    <a:cubicBezTo>
                      <a:pt x="60674" y="355461"/>
                      <a:pt x="38957" y="343365"/>
                      <a:pt x="25241" y="327744"/>
                    </a:cubicBezTo>
                    <a:cubicBezTo>
                      <a:pt x="18478" y="320028"/>
                      <a:pt x="13621" y="311456"/>
                      <a:pt x="11811" y="303169"/>
                    </a:cubicBezTo>
                    <a:cubicBezTo>
                      <a:pt x="10001" y="294787"/>
                      <a:pt x="11430" y="286596"/>
                      <a:pt x="14192" y="279833"/>
                    </a:cubicBezTo>
                    <a:cubicBezTo>
                      <a:pt x="17145" y="273070"/>
                      <a:pt x="21526" y="267736"/>
                      <a:pt x="26289" y="263831"/>
                    </a:cubicBezTo>
                    <a:cubicBezTo>
                      <a:pt x="31147" y="260021"/>
                      <a:pt x="36290" y="257544"/>
                      <a:pt x="41148" y="256306"/>
                    </a:cubicBezTo>
                    <a:cubicBezTo>
                      <a:pt x="42577" y="255925"/>
                      <a:pt x="43910" y="255925"/>
                      <a:pt x="45244" y="255735"/>
                    </a:cubicBezTo>
                    <a:lnTo>
                      <a:pt x="55054" y="255735"/>
                    </a:lnTo>
                    <a:cubicBezTo>
                      <a:pt x="58960" y="256306"/>
                      <a:pt x="62293" y="257640"/>
                      <a:pt x="65151" y="258878"/>
                    </a:cubicBezTo>
                    <a:cubicBezTo>
                      <a:pt x="70961" y="261640"/>
                      <a:pt x="74581" y="264783"/>
                      <a:pt x="77152" y="267069"/>
                    </a:cubicBezTo>
                    <a:cubicBezTo>
                      <a:pt x="79724" y="269355"/>
                      <a:pt x="81153" y="270975"/>
                      <a:pt x="82010" y="271832"/>
                    </a:cubicBezTo>
                    <a:cubicBezTo>
                      <a:pt x="82868" y="272689"/>
                      <a:pt x="83153" y="272975"/>
                      <a:pt x="83153" y="272975"/>
                    </a:cubicBezTo>
                    <a:cubicBezTo>
                      <a:pt x="83153" y="272975"/>
                      <a:pt x="82963" y="272689"/>
                      <a:pt x="82201" y="271641"/>
                    </a:cubicBezTo>
                    <a:cubicBezTo>
                      <a:pt x="81439" y="270594"/>
                      <a:pt x="80200" y="268784"/>
                      <a:pt x="77819" y="266307"/>
                    </a:cubicBezTo>
                    <a:cubicBezTo>
                      <a:pt x="75438" y="263831"/>
                      <a:pt x="72009" y="260307"/>
                      <a:pt x="66008" y="256973"/>
                    </a:cubicBezTo>
                    <a:cubicBezTo>
                      <a:pt x="65246" y="256592"/>
                      <a:pt x="64294" y="256211"/>
                      <a:pt x="63341" y="255830"/>
                    </a:cubicBezTo>
                    <a:lnTo>
                      <a:pt x="103727" y="255830"/>
                    </a:lnTo>
                    <a:cubicBezTo>
                      <a:pt x="104966" y="269832"/>
                      <a:pt x="116586" y="280881"/>
                      <a:pt x="130873" y="280881"/>
                    </a:cubicBezTo>
                    <a:cubicBezTo>
                      <a:pt x="136874" y="280881"/>
                      <a:pt x="151257" y="277642"/>
                      <a:pt x="165164" y="274023"/>
                    </a:cubicBezTo>
                    <a:cubicBezTo>
                      <a:pt x="160877" y="276785"/>
                      <a:pt x="157353" y="279357"/>
                      <a:pt x="155639" y="281071"/>
                    </a:cubicBezTo>
                    <a:cubicBezTo>
                      <a:pt x="151638" y="285072"/>
                      <a:pt x="149447" y="290310"/>
                      <a:pt x="149447" y="295930"/>
                    </a:cubicBezTo>
                    <a:cubicBezTo>
                      <a:pt x="149447" y="300693"/>
                      <a:pt x="151067" y="305169"/>
                      <a:pt x="154019" y="308789"/>
                    </a:cubicBezTo>
                    <a:lnTo>
                      <a:pt x="107918" y="351651"/>
                    </a:lnTo>
                    <a:cubicBezTo>
                      <a:pt x="104203" y="350223"/>
                      <a:pt x="100489" y="348794"/>
                      <a:pt x="96869" y="347365"/>
                    </a:cubicBezTo>
                    <a:cubicBezTo>
                      <a:pt x="87725" y="343746"/>
                      <a:pt x="78772" y="339840"/>
                      <a:pt x="70485" y="335173"/>
                    </a:cubicBezTo>
                    <a:cubicBezTo>
                      <a:pt x="62198" y="330506"/>
                      <a:pt x="54673" y="324981"/>
                      <a:pt x="48482" y="318504"/>
                    </a:cubicBezTo>
                    <a:cubicBezTo>
                      <a:pt x="42386" y="312123"/>
                      <a:pt x="38005" y="304407"/>
                      <a:pt x="38005" y="297264"/>
                    </a:cubicBezTo>
                    <a:cubicBezTo>
                      <a:pt x="37909" y="290310"/>
                      <a:pt x="42481" y="283548"/>
                      <a:pt x="48196" y="280690"/>
                    </a:cubicBezTo>
                    <a:cubicBezTo>
                      <a:pt x="53816" y="277642"/>
                      <a:pt x="60769" y="278595"/>
                      <a:pt x="65818" y="281738"/>
                    </a:cubicBezTo>
                    <a:cubicBezTo>
                      <a:pt x="67532" y="282786"/>
                      <a:pt x="68866" y="284119"/>
                      <a:pt x="70009" y="285453"/>
                    </a:cubicBezTo>
                    <a:cubicBezTo>
                      <a:pt x="66294" y="284691"/>
                      <a:pt x="62293" y="285453"/>
                      <a:pt x="59055" y="287929"/>
                    </a:cubicBezTo>
                    <a:cubicBezTo>
                      <a:pt x="53149" y="292501"/>
                      <a:pt x="52102" y="300978"/>
                      <a:pt x="56769" y="306884"/>
                    </a:cubicBezTo>
                    <a:cubicBezTo>
                      <a:pt x="56959" y="307170"/>
                      <a:pt x="57341" y="307360"/>
                      <a:pt x="57626" y="307551"/>
                    </a:cubicBezTo>
                    <a:cubicBezTo>
                      <a:pt x="57721" y="307741"/>
                      <a:pt x="57912" y="307932"/>
                      <a:pt x="58102" y="308217"/>
                    </a:cubicBezTo>
                    <a:cubicBezTo>
                      <a:pt x="58674" y="308789"/>
                      <a:pt x="59531" y="309551"/>
                      <a:pt x="60674" y="310218"/>
                    </a:cubicBezTo>
                    <a:cubicBezTo>
                      <a:pt x="60769" y="310218"/>
                      <a:pt x="60865" y="310313"/>
                      <a:pt x="60960" y="310408"/>
                    </a:cubicBezTo>
                    <a:cubicBezTo>
                      <a:pt x="61055" y="310408"/>
                      <a:pt x="61150" y="310503"/>
                      <a:pt x="61246" y="310599"/>
                    </a:cubicBezTo>
                    <a:cubicBezTo>
                      <a:pt x="62293" y="311170"/>
                      <a:pt x="63722" y="311551"/>
                      <a:pt x="65246" y="311837"/>
                    </a:cubicBezTo>
                    <a:cubicBezTo>
                      <a:pt x="65532" y="311837"/>
                      <a:pt x="65818" y="311932"/>
                      <a:pt x="66103" y="311932"/>
                    </a:cubicBezTo>
                    <a:cubicBezTo>
                      <a:pt x="68580" y="312218"/>
                      <a:pt x="71247" y="311932"/>
                      <a:pt x="73914" y="310980"/>
                    </a:cubicBezTo>
                    <a:cubicBezTo>
                      <a:pt x="76295" y="310122"/>
                      <a:pt x="78486" y="308598"/>
                      <a:pt x="80200" y="306598"/>
                    </a:cubicBezTo>
                    <a:cubicBezTo>
                      <a:pt x="81915" y="304788"/>
                      <a:pt x="83058" y="302693"/>
                      <a:pt x="83820" y="300788"/>
                    </a:cubicBezTo>
                    <a:cubicBezTo>
                      <a:pt x="84582" y="298883"/>
                      <a:pt x="84963" y="297264"/>
                      <a:pt x="85153" y="296121"/>
                    </a:cubicBezTo>
                    <a:cubicBezTo>
                      <a:pt x="85344" y="294978"/>
                      <a:pt x="85439" y="294311"/>
                      <a:pt x="85439" y="294311"/>
                    </a:cubicBezTo>
                    <a:cubicBezTo>
                      <a:pt x="85249" y="289929"/>
                      <a:pt x="84011" y="285548"/>
                      <a:pt x="81629" y="281547"/>
                    </a:cubicBezTo>
                    <a:cubicBezTo>
                      <a:pt x="79248" y="277547"/>
                      <a:pt x="75819" y="274213"/>
                      <a:pt x="71723" y="271737"/>
                    </a:cubicBezTo>
                    <a:cubicBezTo>
                      <a:pt x="67627" y="269260"/>
                      <a:pt x="62865" y="267736"/>
                      <a:pt x="57912" y="267450"/>
                    </a:cubicBezTo>
                    <a:cubicBezTo>
                      <a:pt x="52959" y="267165"/>
                      <a:pt x="47434" y="268117"/>
                      <a:pt x="42767" y="270784"/>
                    </a:cubicBezTo>
                    <a:cubicBezTo>
                      <a:pt x="38100" y="273261"/>
                      <a:pt x="34099" y="277071"/>
                      <a:pt x="31337" y="281738"/>
                    </a:cubicBezTo>
                    <a:cubicBezTo>
                      <a:pt x="28575" y="286310"/>
                      <a:pt x="26860" y="291930"/>
                      <a:pt x="27051" y="297549"/>
                    </a:cubicBezTo>
                    <a:cubicBezTo>
                      <a:pt x="27242" y="303169"/>
                      <a:pt x="29051" y="308503"/>
                      <a:pt x="31623" y="313170"/>
                    </a:cubicBezTo>
                    <a:cubicBezTo>
                      <a:pt x="34195" y="317838"/>
                      <a:pt x="37528" y="321933"/>
                      <a:pt x="41148" y="325553"/>
                    </a:cubicBezTo>
                    <a:cubicBezTo>
                      <a:pt x="48387" y="332697"/>
                      <a:pt x="56959" y="338507"/>
                      <a:pt x="65913" y="343269"/>
                    </a:cubicBezTo>
                    <a:cubicBezTo>
                      <a:pt x="74962" y="347937"/>
                      <a:pt x="84392" y="351651"/>
                      <a:pt x="93726" y="354985"/>
                    </a:cubicBezTo>
                    <a:cubicBezTo>
                      <a:pt x="103061" y="358319"/>
                      <a:pt x="112395" y="361462"/>
                      <a:pt x="121444" y="364796"/>
                    </a:cubicBezTo>
                    <a:cubicBezTo>
                      <a:pt x="130493" y="368130"/>
                      <a:pt x="139065" y="372130"/>
                      <a:pt x="147256" y="376512"/>
                    </a:cubicBezTo>
                    <a:cubicBezTo>
                      <a:pt x="163544" y="385370"/>
                      <a:pt x="178308" y="395752"/>
                      <a:pt x="189547" y="407373"/>
                    </a:cubicBezTo>
                    <a:cubicBezTo>
                      <a:pt x="200787" y="418898"/>
                      <a:pt x="207931" y="432233"/>
                      <a:pt x="210217" y="444330"/>
                    </a:cubicBezTo>
                    <a:cubicBezTo>
                      <a:pt x="210217" y="444520"/>
                      <a:pt x="210217" y="444711"/>
                      <a:pt x="210217" y="444806"/>
                    </a:cubicBezTo>
                    <a:lnTo>
                      <a:pt x="210217" y="452045"/>
                    </a:lnTo>
                    <a:cubicBezTo>
                      <a:pt x="203835" y="453188"/>
                      <a:pt x="198977" y="458617"/>
                      <a:pt x="198977" y="465285"/>
                    </a:cubicBezTo>
                    <a:cubicBezTo>
                      <a:pt x="198977" y="472809"/>
                      <a:pt x="205073" y="478905"/>
                      <a:pt x="212598" y="478905"/>
                    </a:cubicBezTo>
                    <a:cubicBezTo>
                      <a:pt x="220123" y="478905"/>
                      <a:pt x="226219" y="472809"/>
                      <a:pt x="226219" y="465285"/>
                    </a:cubicBezTo>
                    <a:cubicBezTo>
                      <a:pt x="226219" y="458617"/>
                      <a:pt x="221361" y="453188"/>
                      <a:pt x="214979" y="452045"/>
                    </a:cubicBezTo>
                    <a:lnTo>
                      <a:pt x="214979" y="444806"/>
                    </a:lnTo>
                    <a:cubicBezTo>
                      <a:pt x="214979" y="444806"/>
                      <a:pt x="214979" y="444425"/>
                      <a:pt x="214979" y="444234"/>
                    </a:cubicBezTo>
                    <a:cubicBezTo>
                      <a:pt x="217265" y="432138"/>
                      <a:pt x="224409" y="418898"/>
                      <a:pt x="235649" y="407277"/>
                    </a:cubicBezTo>
                    <a:cubicBezTo>
                      <a:pt x="246888" y="395657"/>
                      <a:pt x="261652" y="385275"/>
                      <a:pt x="277939" y="376416"/>
                    </a:cubicBezTo>
                    <a:cubicBezTo>
                      <a:pt x="286131" y="372035"/>
                      <a:pt x="294799" y="368130"/>
                      <a:pt x="303752" y="364701"/>
                    </a:cubicBezTo>
                    <a:cubicBezTo>
                      <a:pt x="312801" y="361272"/>
                      <a:pt x="322135" y="358224"/>
                      <a:pt x="331470" y="354890"/>
                    </a:cubicBezTo>
                    <a:cubicBezTo>
                      <a:pt x="340805" y="351556"/>
                      <a:pt x="350234" y="347841"/>
                      <a:pt x="359283" y="343174"/>
                    </a:cubicBezTo>
                    <a:cubicBezTo>
                      <a:pt x="368237" y="338412"/>
                      <a:pt x="376809" y="332601"/>
                      <a:pt x="384048" y="325458"/>
                    </a:cubicBezTo>
                    <a:cubicBezTo>
                      <a:pt x="387668" y="321838"/>
                      <a:pt x="391001" y="317742"/>
                      <a:pt x="393573" y="313075"/>
                    </a:cubicBezTo>
                    <a:cubicBezTo>
                      <a:pt x="396145" y="308408"/>
                      <a:pt x="397955" y="303074"/>
                      <a:pt x="398145" y="297454"/>
                    </a:cubicBezTo>
                    <a:cubicBezTo>
                      <a:pt x="398431" y="291834"/>
                      <a:pt x="396716" y="286215"/>
                      <a:pt x="393859" y="281643"/>
                    </a:cubicBezTo>
                    <a:cubicBezTo>
                      <a:pt x="391097" y="276975"/>
                      <a:pt x="387096" y="273261"/>
                      <a:pt x="382429" y="270689"/>
                    </a:cubicBezTo>
                    <a:cubicBezTo>
                      <a:pt x="377762" y="268117"/>
                      <a:pt x="372332" y="267069"/>
                      <a:pt x="367284" y="267355"/>
                    </a:cubicBezTo>
                    <a:cubicBezTo>
                      <a:pt x="362236" y="267736"/>
                      <a:pt x="357473" y="269165"/>
                      <a:pt x="353473" y="271641"/>
                    </a:cubicBezTo>
                    <a:cubicBezTo>
                      <a:pt x="349377" y="274023"/>
                      <a:pt x="345948" y="277452"/>
                      <a:pt x="343567" y="281452"/>
                    </a:cubicBezTo>
                    <a:cubicBezTo>
                      <a:pt x="341185" y="285453"/>
                      <a:pt x="339947" y="289834"/>
                      <a:pt x="339757" y="294216"/>
                    </a:cubicBezTo>
                    <a:cubicBezTo>
                      <a:pt x="339757" y="294216"/>
                      <a:pt x="339757" y="294882"/>
                      <a:pt x="340043" y="296025"/>
                    </a:cubicBezTo>
                    <a:cubicBezTo>
                      <a:pt x="340233" y="297168"/>
                      <a:pt x="340614" y="298883"/>
                      <a:pt x="341376" y="300693"/>
                    </a:cubicBezTo>
                    <a:cubicBezTo>
                      <a:pt x="342138" y="302598"/>
                      <a:pt x="343376" y="304693"/>
                      <a:pt x="344995" y="306503"/>
                    </a:cubicBezTo>
                    <a:cubicBezTo>
                      <a:pt x="346710" y="308408"/>
                      <a:pt x="348996" y="310027"/>
                      <a:pt x="351282" y="310884"/>
                    </a:cubicBezTo>
                    <a:cubicBezTo>
                      <a:pt x="353949" y="311932"/>
                      <a:pt x="356711" y="312123"/>
                      <a:pt x="359093" y="311837"/>
                    </a:cubicBezTo>
                    <a:cubicBezTo>
                      <a:pt x="359378" y="311837"/>
                      <a:pt x="359664" y="311837"/>
                      <a:pt x="359950" y="311742"/>
                    </a:cubicBezTo>
                    <a:cubicBezTo>
                      <a:pt x="361474" y="311456"/>
                      <a:pt x="362903" y="311075"/>
                      <a:pt x="363950" y="310503"/>
                    </a:cubicBezTo>
                    <a:cubicBezTo>
                      <a:pt x="364045" y="310503"/>
                      <a:pt x="364141" y="310408"/>
                      <a:pt x="364236" y="310313"/>
                    </a:cubicBezTo>
                    <a:cubicBezTo>
                      <a:pt x="364331" y="310313"/>
                      <a:pt x="364426" y="310218"/>
                      <a:pt x="364522" y="310122"/>
                    </a:cubicBezTo>
                    <a:cubicBezTo>
                      <a:pt x="365665" y="309456"/>
                      <a:pt x="366522" y="308694"/>
                      <a:pt x="367093" y="308122"/>
                    </a:cubicBezTo>
                    <a:cubicBezTo>
                      <a:pt x="367284" y="307836"/>
                      <a:pt x="367474" y="307646"/>
                      <a:pt x="367570" y="307455"/>
                    </a:cubicBezTo>
                    <a:cubicBezTo>
                      <a:pt x="367856" y="307170"/>
                      <a:pt x="368141" y="307074"/>
                      <a:pt x="368427" y="306789"/>
                    </a:cubicBezTo>
                    <a:cubicBezTo>
                      <a:pt x="372999" y="300883"/>
                      <a:pt x="371951" y="292406"/>
                      <a:pt x="366141" y="287834"/>
                    </a:cubicBezTo>
                    <a:cubicBezTo>
                      <a:pt x="362903" y="285357"/>
                      <a:pt x="358902" y="284691"/>
                      <a:pt x="355187" y="285357"/>
                    </a:cubicBezTo>
                    <a:cubicBezTo>
                      <a:pt x="356330" y="283929"/>
                      <a:pt x="357664" y="282690"/>
                      <a:pt x="359378" y="281643"/>
                    </a:cubicBezTo>
                    <a:cubicBezTo>
                      <a:pt x="364426" y="278499"/>
                      <a:pt x="371380" y="277642"/>
                      <a:pt x="376999" y="280595"/>
                    </a:cubicBezTo>
                    <a:cubicBezTo>
                      <a:pt x="382714" y="283452"/>
                      <a:pt x="387382" y="290215"/>
                      <a:pt x="387191" y="297168"/>
                    </a:cubicBezTo>
                    <a:cubicBezTo>
                      <a:pt x="387191" y="304312"/>
                      <a:pt x="382810" y="312027"/>
                      <a:pt x="376714" y="318409"/>
                    </a:cubicBezTo>
                    <a:cubicBezTo>
                      <a:pt x="370522" y="324886"/>
                      <a:pt x="362998" y="330411"/>
                      <a:pt x="354711" y="335078"/>
                    </a:cubicBezTo>
                    <a:cubicBezTo>
                      <a:pt x="346424" y="339745"/>
                      <a:pt x="337471" y="343555"/>
                      <a:pt x="328327" y="347270"/>
                    </a:cubicBezTo>
                    <a:cubicBezTo>
                      <a:pt x="324612" y="348699"/>
                      <a:pt x="320897" y="350127"/>
                      <a:pt x="317278" y="351556"/>
                    </a:cubicBezTo>
                    <a:lnTo>
                      <a:pt x="271177" y="308694"/>
                    </a:lnTo>
                    <a:cubicBezTo>
                      <a:pt x="277654" y="300407"/>
                      <a:pt x="277178" y="288501"/>
                      <a:pt x="269558" y="280881"/>
                    </a:cubicBezTo>
                    <a:cubicBezTo>
                      <a:pt x="269462" y="280785"/>
                      <a:pt x="264985" y="277642"/>
                      <a:pt x="258604" y="273451"/>
                    </a:cubicBezTo>
                    <a:cubicBezTo>
                      <a:pt x="272891" y="277261"/>
                      <a:pt x="288036" y="280690"/>
                      <a:pt x="294227" y="280690"/>
                    </a:cubicBezTo>
                    <a:cubicBezTo>
                      <a:pt x="308515" y="280690"/>
                      <a:pt x="320135" y="269641"/>
                      <a:pt x="321374" y="255639"/>
                    </a:cubicBezTo>
                    <a:lnTo>
                      <a:pt x="361760" y="255639"/>
                    </a:lnTo>
                    <a:cubicBezTo>
                      <a:pt x="360902" y="256020"/>
                      <a:pt x="359950" y="256401"/>
                      <a:pt x="359093" y="256782"/>
                    </a:cubicBezTo>
                    <a:cubicBezTo>
                      <a:pt x="353187" y="260021"/>
                      <a:pt x="349663" y="263545"/>
                      <a:pt x="347281" y="266117"/>
                    </a:cubicBezTo>
                    <a:cubicBezTo>
                      <a:pt x="344900" y="268689"/>
                      <a:pt x="343662" y="270403"/>
                      <a:pt x="342900" y="271451"/>
                    </a:cubicBezTo>
                    <a:cubicBezTo>
                      <a:pt x="342138" y="272499"/>
                      <a:pt x="341947" y="272784"/>
                      <a:pt x="341947" y="272784"/>
                    </a:cubicBezTo>
                    <a:cubicBezTo>
                      <a:pt x="341947" y="272784"/>
                      <a:pt x="342233" y="272499"/>
                      <a:pt x="343091" y="271641"/>
                    </a:cubicBezTo>
                    <a:cubicBezTo>
                      <a:pt x="343948" y="270784"/>
                      <a:pt x="345376" y="269165"/>
                      <a:pt x="347948" y="266879"/>
                    </a:cubicBezTo>
                    <a:cubicBezTo>
                      <a:pt x="350520" y="264593"/>
                      <a:pt x="354139" y="261450"/>
                      <a:pt x="359950" y="258687"/>
                    </a:cubicBezTo>
                    <a:cubicBezTo>
                      <a:pt x="362807" y="257449"/>
                      <a:pt x="366141" y="256211"/>
                      <a:pt x="370046" y="255544"/>
                    </a:cubicBezTo>
                    <a:lnTo>
                      <a:pt x="379857" y="255544"/>
                    </a:lnTo>
                    <a:cubicBezTo>
                      <a:pt x="381191" y="255735"/>
                      <a:pt x="382524" y="255735"/>
                      <a:pt x="383953" y="256116"/>
                    </a:cubicBezTo>
                    <a:cubicBezTo>
                      <a:pt x="388906" y="257259"/>
                      <a:pt x="394049" y="259830"/>
                      <a:pt x="398812" y="263640"/>
                    </a:cubicBezTo>
                    <a:cubicBezTo>
                      <a:pt x="403574" y="267546"/>
                      <a:pt x="407956" y="272880"/>
                      <a:pt x="410908" y="279642"/>
                    </a:cubicBezTo>
                    <a:cubicBezTo>
                      <a:pt x="413766" y="286405"/>
                      <a:pt x="415099" y="294501"/>
                      <a:pt x="413290" y="302979"/>
                    </a:cubicBezTo>
                    <a:cubicBezTo>
                      <a:pt x="411480" y="311265"/>
                      <a:pt x="406622" y="319838"/>
                      <a:pt x="399860" y="327553"/>
                    </a:cubicBezTo>
                    <a:cubicBezTo>
                      <a:pt x="386239" y="343174"/>
                      <a:pt x="364522" y="355271"/>
                      <a:pt x="339852" y="368415"/>
                    </a:cubicBezTo>
                    <a:cubicBezTo>
                      <a:pt x="327374" y="374797"/>
                      <a:pt x="313754" y="380988"/>
                      <a:pt x="299371" y="388037"/>
                    </a:cubicBezTo>
                    <a:cubicBezTo>
                      <a:pt x="292132" y="391561"/>
                      <a:pt x="284797" y="395276"/>
                      <a:pt x="277273" y="399467"/>
                    </a:cubicBezTo>
                    <a:cubicBezTo>
                      <a:pt x="269748" y="403658"/>
                      <a:pt x="262128" y="408516"/>
                      <a:pt x="255080" y="414897"/>
                    </a:cubicBezTo>
                    <a:cubicBezTo>
                      <a:pt x="244983" y="423946"/>
                      <a:pt x="237363" y="436233"/>
                      <a:pt x="234791" y="449949"/>
                    </a:cubicBezTo>
                    <a:cubicBezTo>
                      <a:pt x="233458" y="456807"/>
                      <a:pt x="233458" y="463951"/>
                      <a:pt x="235077" y="471000"/>
                    </a:cubicBezTo>
                    <a:cubicBezTo>
                      <a:pt x="236220" y="476048"/>
                      <a:pt x="238220" y="481001"/>
                      <a:pt x="240983" y="485478"/>
                    </a:cubicBezTo>
                    <a:lnTo>
                      <a:pt x="183166"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2003;p48">
                <a:extLst>
                  <a:ext uri="{FF2B5EF4-FFF2-40B4-BE49-F238E27FC236}">
                    <a16:creationId xmlns:a16="http://schemas.microsoft.com/office/drawing/2014/main" xmlns="" id="{F07E63CC-045D-774E-084B-D3AB853A596B}"/>
                  </a:ext>
                </a:extLst>
              </p:cNvPr>
              <p:cNvSpPr/>
              <p:nvPr/>
            </p:nvSpPr>
            <p:spPr>
              <a:xfrm>
                <a:off x="469488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 name="Google Shape;2004;p48">
                <a:extLst>
                  <a:ext uri="{FF2B5EF4-FFF2-40B4-BE49-F238E27FC236}">
                    <a16:creationId xmlns:a16="http://schemas.microsoft.com/office/drawing/2014/main" xmlns="" id="{7C2AA1A1-67DF-1F5C-1C78-5CF26A6EC6D1}"/>
                  </a:ext>
                </a:extLst>
              </p:cNvPr>
              <p:cNvSpPr/>
              <p:nvPr/>
            </p:nvSpPr>
            <p:spPr>
              <a:xfrm>
                <a:off x="4381500"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2005;p48">
              <a:extLst>
                <a:ext uri="{FF2B5EF4-FFF2-40B4-BE49-F238E27FC236}">
                  <a16:creationId xmlns:a16="http://schemas.microsoft.com/office/drawing/2014/main" xmlns="" id="{2D25B85D-D951-ADDC-C80C-0CF65A37E7EC}"/>
                </a:ext>
              </a:extLst>
            </p:cNvPr>
            <p:cNvGrpSpPr/>
            <p:nvPr/>
          </p:nvGrpSpPr>
          <p:grpSpPr>
            <a:xfrm>
              <a:off x="4810029" y="3138487"/>
              <a:ext cx="429863" cy="578738"/>
              <a:chOff x="4810029" y="3138487"/>
              <a:chExt cx="429863" cy="578738"/>
            </a:xfrm>
          </p:grpSpPr>
          <p:sp>
            <p:nvSpPr>
              <p:cNvPr id="57" name="Google Shape;2006;p48">
                <a:extLst>
                  <a:ext uri="{FF2B5EF4-FFF2-40B4-BE49-F238E27FC236}">
                    <a16:creationId xmlns:a16="http://schemas.microsoft.com/office/drawing/2014/main" xmlns="" id="{61C5800D-81D7-C875-32D5-3E598682D364}"/>
                  </a:ext>
                </a:extLst>
              </p:cNvPr>
              <p:cNvSpPr/>
              <p:nvPr/>
            </p:nvSpPr>
            <p:spPr>
              <a:xfrm>
                <a:off x="48102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3" y="59722"/>
                      <a:pt x="58865"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8" y="119634"/>
                      <a:pt x="75057" y="117443"/>
                      <a:pt x="74867"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2007;p48">
                <a:extLst>
                  <a:ext uri="{FF2B5EF4-FFF2-40B4-BE49-F238E27FC236}">
                    <a16:creationId xmlns:a16="http://schemas.microsoft.com/office/drawing/2014/main" xmlns="" id="{AE45939A-3397-1681-86A3-6140378F7EBB}"/>
                  </a:ext>
                </a:extLst>
              </p:cNvPr>
              <p:cNvSpPr/>
              <p:nvPr/>
            </p:nvSpPr>
            <p:spPr>
              <a:xfrm>
                <a:off x="48100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2008;p48">
                <a:extLst>
                  <a:ext uri="{FF2B5EF4-FFF2-40B4-BE49-F238E27FC236}">
                    <a16:creationId xmlns:a16="http://schemas.microsoft.com/office/drawing/2014/main" xmlns="" id="{641874A0-A504-38A2-E4B4-458EE83DE9CB}"/>
                  </a:ext>
                </a:extLst>
              </p:cNvPr>
              <p:cNvSpPr/>
              <p:nvPr/>
            </p:nvSpPr>
            <p:spPr>
              <a:xfrm>
                <a:off x="512332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2009;p48">
                <a:extLst>
                  <a:ext uri="{FF2B5EF4-FFF2-40B4-BE49-F238E27FC236}">
                    <a16:creationId xmlns:a16="http://schemas.microsoft.com/office/drawing/2014/main" xmlns="" id="{5E96BC03-B038-8D16-FC50-A99D0659A983}"/>
                  </a:ext>
                </a:extLst>
              </p:cNvPr>
              <p:cNvSpPr/>
              <p:nvPr/>
            </p:nvSpPr>
            <p:spPr>
              <a:xfrm>
                <a:off x="4811268" y="3210126"/>
                <a:ext cx="428624" cy="507099"/>
              </a:xfrm>
              <a:custGeom>
                <a:avLst/>
                <a:gdLst/>
                <a:ahLst/>
                <a:cxnLst/>
                <a:rect l="l" t="t" r="r" b="b"/>
                <a:pathLst>
                  <a:path w="428624" h="507099" extrusionOk="0">
                    <a:moveTo>
                      <a:pt x="427482" y="485763"/>
                    </a:moveTo>
                    <a:lnTo>
                      <a:pt x="387096" y="485763"/>
                    </a:lnTo>
                    <a:cubicBezTo>
                      <a:pt x="389191"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2"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4"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4" y="411278"/>
                      <a:pt x="392716" y="410135"/>
                    </a:cubicBezTo>
                    <a:cubicBezTo>
                      <a:pt x="389858" y="407944"/>
                      <a:pt x="386715" y="403753"/>
                      <a:pt x="386239" y="399753"/>
                    </a:cubicBezTo>
                    <a:cubicBezTo>
                      <a:pt x="386144" y="398895"/>
                      <a:pt x="385953" y="397562"/>
                      <a:pt x="386239" y="395752"/>
                    </a:cubicBezTo>
                    <a:cubicBezTo>
                      <a:pt x="386524" y="393942"/>
                      <a:pt x="387382" y="391752"/>
                      <a:pt x="389001" y="389561"/>
                    </a:cubicBezTo>
                    <a:cubicBezTo>
                      <a:pt x="390620" y="387370"/>
                      <a:pt x="393002" y="385370"/>
                      <a:pt x="395954" y="384227"/>
                    </a:cubicBezTo>
                    <a:cubicBezTo>
                      <a:pt x="399002" y="383084"/>
                      <a:pt x="402812" y="382893"/>
                      <a:pt x="406527" y="383751"/>
                    </a:cubicBezTo>
                    <a:cubicBezTo>
                      <a:pt x="413194"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2" y="479382"/>
                      <a:pt x="317849" y="475191"/>
                      <a:pt x="317754" y="471381"/>
                    </a:cubicBezTo>
                    <a:cubicBezTo>
                      <a:pt x="317754" y="467475"/>
                      <a:pt x="317087" y="463856"/>
                      <a:pt x="315944" y="460617"/>
                    </a:cubicBezTo>
                    <a:cubicBezTo>
                      <a:pt x="313753"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0" y="469476"/>
                      <a:pt x="295084" y="475286"/>
                    </a:cubicBezTo>
                    <a:cubicBezTo>
                      <a:pt x="294608" y="476524"/>
                      <a:pt x="293751" y="478429"/>
                      <a:pt x="292036"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6" y="361557"/>
                      <a:pt x="373761" y="358224"/>
                      <a:pt x="379000" y="354699"/>
                    </a:cubicBezTo>
                    <a:cubicBezTo>
                      <a:pt x="389382" y="347746"/>
                      <a:pt x="398716" y="340317"/>
                      <a:pt x="405860" y="331744"/>
                    </a:cubicBezTo>
                    <a:cubicBezTo>
                      <a:pt x="413004" y="323267"/>
                      <a:pt x="418148"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8" y="193060"/>
                      <a:pt x="413004" y="183821"/>
                      <a:pt x="405860" y="175344"/>
                    </a:cubicBezTo>
                    <a:cubicBezTo>
                      <a:pt x="398716" y="166771"/>
                      <a:pt x="389382" y="159342"/>
                      <a:pt x="379000" y="152388"/>
                    </a:cubicBezTo>
                    <a:cubicBezTo>
                      <a:pt x="373761" y="148864"/>
                      <a:pt x="368236"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6" y="26468"/>
                    </a:cubicBezTo>
                    <a:cubicBezTo>
                      <a:pt x="293751" y="28563"/>
                      <a:pt x="294608" y="30564"/>
                      <a:pt x="295084"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1" y="64187"/>
                      <a:pt x="305753" y="61044"/>
                    </a:cubicBezTo>
                    <a:cubicBezTo>
                      <a:pt x="309848" y="57996"/>
                      <a:pt x="313753" y="53043"/>
                      <a:pt x="315944" y="46470"/>
                    </a:cubicBezTo>
                    <a:cubicBezTo>
                      <a:pt x="317087" y="43232"/>
                      <a:pt x="317754" y="39612"/>
                      <a:pt x="317754" y="35707"/>
                    </a:cubicBezTo>
                    <a:cubicBezTo>
                      <a:pt x="317754" y="31802"/>
                      <a:pt x="317182"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4"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2"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5" y="249543"/>
                      <a:pt x="361188" y="248305"/>
                    </a:cubicBezTo>
                    <a:cubicBezTo>
                      <a:pt x="355378" y="245543"/>
                      <a:pt x="351758" y="242400"/>
                      <a:pt x="349186"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5" y="226302"/>
                    </a:cubicBezTo>
                    <a:cubicBezTo>
                      <a:pt x="289274" y="226302"/>
                      <a:pt x="274034" y="229731"/>
                      <a:pt x="259747" y="233541"/>
                    </a:cubicBezTo>
                    <a:cubicBezTo>
                      <a:pt x="266128" y="229350"/>
                      <a:pt x="270605" y="226207"/>
                      <a:pt x="270796" y="226112"/>
                    </a:cubicBezTo>
                    <a:cubicBezTo>
                      <a:pt x="278416" y="218492"/>
                      <a:pt x="278892" y="206586"/>
                      <a:pt x="272415" y="198299"/>
                    </a:cubicBezTo>
                    <a:lnTo>
                      <a:pt x="318516" y="155436"/>
                    </a:lnTo>
                    <a:cubicBezTo>
                      <a:pt x="322231" y="156865"/>
                      <a:pt x="325945" y="158294"/>
                      <a:pt x="329565" y="159723"/>
                    </a:cubicBezTo>
                    <a:cubicBezTo>
                      <a:pt x="338709" y="163342"/>
                      <a:pt x="347663" y="167247"/>
                      <a:pt x="355949" y="171915"/>
                    </a:cubicBezTo>
                    <a:cubicBezTo>
                      <a:pt x="364236" y="176582"/>
                      <a:pt x="371761" y="182106"/>
                      <a:pt x="377952" y="188583"/>
                    </a:cubicBezTo>
                    <a:cubicBezTo>
                      <a:pt x="384048" y="194965"/>
                      <a:pt x="388429" y="202680"/>
                      <a:pt x="388429"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2"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69"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0" y="142292"/>
                    </a:cubicBezTo>
                    <a:cubicBezTo>
                      <a:pt x="295942" y="138958"/>
                      <a:pt x="287369" y="134958"/>
                      <a:pt x="279178" y="130576"/>
                    </a:cubicBezTo>
                    <a:cubicBezTo>
                      <a:pt x="262890" y="121718"/>
                      <a:pt x="248126" y="111336"/>
                      <a:pt x="236887" y="99715"/>
                    </a:cubicBezTo>
                    <a:cubicBezTo>
                      <a:pt x="225647" y="88190"/>
                      <a:pt x="218503" y="74855"/>
                      <a:pt x="216217" y="62758"/>
                    </a:cubicBezTo>
                    <a:cubicBezTo>
                      <a:pt x="216217" y="62568"/>
                      <a:pt x="216217" y="62377"/>
                      <a:pt x="216217" y="62187"/>
                    </a:cubicBezTo>
                    <a:lnTo>
                      <a:pt x="216217" y="54948"/>
                    </a:lnTo>
                    <a:cubicBezTo>
                      <a:pt x="222599" y="53805"/>
                      <a:pt x="227457" y="48375"/>
                      <a:pt x="227457" y="41708"/>
                    </a:cubicBezTo>
                    <a:cubicBezTo>
                      <a:pt x="227457" y="34183"/>
                      <a:pt x="221361" y="28087"/>
                      <a:pt x="213836" y="28087"/>
                    </a:cubicBezTo>
                    <a:cubicBezTo>
                      <a:pt x="206311" y="28087"/>
                      <a:pt x="200215" y="34183"/>
                      <a:pt x="200215" y="41708"/>
                    </a:cubicBezTo>
                    <a:cubicBezTo>
                      <a:pt x="200215"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2"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1" y="235256"/>
                    </a:cubicBezTo>
                    <a:cubicBezTo>
                      <a:pt x="77057" y="232875"/>
                      <a:pt x="80486" y="229446"/>
                      <a:pt x="82867"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4"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6" y="176487"/>
                      <a:pt x="71723" y="171819"/>
                    </a:cubicBezTo>
                    <a:cubicBezTo>
                      <a:pt x="80010" y="167152"/>
                      <a:pt x="88963" y="163342"/>
                      <a:pt x="98107" y="159627"/>
                    </a:cubicBezTo>
                    <a:cubicBezTo>
                      <a:pt x="101822" y="158199"/>
                      <a:pt x="105537" y="156770"/>
                      <a:pt x="109156" y="155341"/>
                    </a:cubicBezTo>
                    <a:lnTo>
                      <a:pt x="155257" y="198204"/>
                    </a:lnTo>
                    <a:cubicBezTo>
                      <a:pt x="152400" y="201918"/>
                      <a:pt x="150686" y="206395"/>
                      <a:pt x="150686" y="211158"/>
                    </a:cubicBezTo>
                    <a:cubicBezTo>
                      <a:pt x="150686" y="216777"/>
                      <a:pt x="152876" y="222016"/>
                      <a:pt x="156877" y="226017"/>
                    </a:cubicBezTo>
                    <a:cubicBezTo>
                      <a:pt x="158591" y="227731"/>
                      <a:pt x="162115" y="230303"/>
                      <a:pt x="166402" y="233065"/>
                    </a:cubicBezTo>
                    <a:cubicBezTo>
                      <a:pt x="152590" y="229350"/>
                      <a:pt x="138208" y="226207"/>
                      <a:pt x="132112" y="226207"/>
                    </a:cubicBezTo>
                    <a:cubicBezTo>
                      <a:pt x="117824" y="226207"/>
                      <a:pt x="106204" y="237256"/>
                      <a:pt x="104965"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59" y="92000"/>
                    </a:cubicBezTo>
                    <a:cubicBezTo>
                      <a:pt x="181356" y="82951"/>
                      <a:pt x="188976" y="70664"/>
                      <a:pt x="191548" y="56948"/>
                    </a:cubicBezTo>
                    <a:cubicBezTo>
                      <a:pt x="192881" y="50090"/>
                      <a:pt x="192881" y="42946"/>
                      <a:pt x="191262" y="35898"/>
                    </a:cubicBezTo>
                    <a:cubicBezTo>
                      <a:pt x="189643" y="28849"/>
                      <a:pt x="186499" y="22277"/>
                      <a:pt x="181927"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7" y="21896"/>
                      <a:pt x="143827" y="20181"/>
                    </a:cubicBezTo>
                    <a:cubicBezTo>
                      <a:pt x="147638" y="18467"/>
                      <a:pt x="152400" y="17610"/>
                      <a:pt x="157163" y="18276"/>
                    </a:cubicBezTo>
                    <a:cubicBezTo>
                      <a:pt x="162115" y="19038"/>
                      <a:pt x="167259" y="21610"/>
                      <a:pt x="171640"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0"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1"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1"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8" y="395657"/>
                    </a:cubicBezTo>
                    <a:cubicBezTo>
                      <a:pt x="41624" y="397467"/>
                      <a:pt x="41529" y="398800"/>
                      <a:pt x="41338" y="399657"/>
                    </a:cubicBezTo>
                    <a:cubicBezTo>
                      <a:pt x="40862" y="403658"/>
                      <a:pt x="37719" y="407849"/>
                      <a:pt x="34861" y="410040"/>
                    </a:cubicBezTo>
                    <a:cubicBezTo>
                      <a:pt x="33433" y="411183"/>
                      <a:pt x="32004" y="412135"/>
                      <a:pt x="30861" y="412897"/>
                    </a:cubicBezTo>
                    <a:cubicBezTo>
                      <a:pt x="29718" y="413659"/>
                      <a:pt x="28765" y="414421"/>
                      <a:pt x="28575" y="415469"/>
                    </a:cubicBezTo>
                    <a:cubicBezTo>
                      <a:pt x="28384" y="416421"/>
                      <a:pt x="28956" y="417564"/>
                      <a:pt x="30575" y="418517"/>
                    </a:cubicBezTo>
                    <a:cubicBezTo>
                      <a:pt x="32194" y="419469"/>
                      <a:pt x="34861"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1" y="388323"/>
                      <a:pt x="51625" y="384322"/>
                      <a:pt x="48196" y="380893"/>
                    </a:cubicBezTo>
                    <a:cubicBezTo>
                      <a:pt x="44767"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0" y="421184"/>
                      <a:pt x="381" y="421660"/>
                    </a:cubicBezTo>
                    <a:cubicBezTo>
                      <a:pt x="2286" y="427470"/>
                      <a:pt x="5144" y="432709"/>
                      <a:pt x="8096" y="437472"/>
                    </a:cubicBezTo>
                    <a:cubicBezTo>
                      <a:pt x="11049" y="442234"/>
                      <a:pt x="14097" y="446711"/>
                      <a:pt x="17050" y="450997"/>
                    </a:cubicBezTo>
                    <a:cubicBezTo>
                      <a:pt x="23050" y="459570"/>
                      <a:pt x="28765"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0" y="249258"/>
                    </a:cubicBezTo>
                    <a:cubicBezTo>
                      <a:pt x="251650" y="242495"/>
                      <a:pt x="285559" y="233446"/>
                      <a:pt x="295084" y="233446"/>
                    </a:cubicBezTo>
                    <a:close/>
                    <a:moveTo>
                      <a:pt x="157639" y="312313"/>
                    </a:moveTo>
                    <a:cubicBezTo>
                      <a:pt x="161353" y="315266"/>
                      <a:pt x="165925" y="316980"/>
                      <a:pt x="170783" y="316980"/>
                    </a:cubicBezTo>
                    <a:cubicBezTo>
                      <a:pt x="176403" y="316980"/>
                      <a:pt x="181642" y="314790"/>
                      <a:pt x="185642" y="310789"/>
                    </a:cubicBezTo>
                    <a:cubicBezTo>
                      <a:pt x="187357" y="309075"/>
                      <a:pt x="189928"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7"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4" y="266212"/>
                      <a:pt x="202120"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6" y="335554"/>
                    </a:moveTo>
                    <a:cubicBezTo>
                      <a:pt x="192976" y="326029"/>
                      <a:pt x="202025" y="292025"/>
                      <a:pt x="208788" y="272975"/>
                    </a:cubicBezTo>
                    <a:cubicBezTo>
                      <a:pt x="210788" y="268974"/>
                      <a:pt x="212217" y="265926"/>
                      <a:pt x="213169"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2" y="361462"/>
                      <a:pt x="240601" y="349842"/>
                      <a:pt x="240601" y="335554"/>
                    </a:cubicBezTo>
                    <a:cubicBezTo>
                      <a:pt x="240601" y="329363"/>
                      <a:pt x="237172" y="314123"/>
                      <a:pt x="233363" y="299835"/>
                    </a:cubicBezTo>
                    <a:cubicBezTo>
                      <a:pt x="237458" y="306217"/>
                      <a:pt x="240601" y="310694"/>
                      <a:pt x="240792" y="310884"/>
                    </a:cubicBezTo>
                    <a:cubicBezTo>
                      <a:pt x="244792" y="314885"/>
                      <a:pt x="250031" y="317076"/>
                      <a:pt x="255651" y="317076"/>
                    </a:cubicBezTo>
                    <a:cubicBezTo>
                      <a:pt x="260509" y="317076"/>
                      <a:pt x="264986" y="315361"/>
                      <a:pt x="268795" y="312408"/>
                    </a:cubicBezTo>
                    <a:lnTo>
                      <a:pt x="313372" y="353747"/>
                    </a:lnTo>
                    <a:cubicBezTo>
                      <a:pt x="309563" y="355271"/>
                      <a:pt x="305753" y="356795"/>
                      <a:pt x="301942"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4" y="266117"/>
                      <a:pt x="221361" y="262974"/>
                      <a:pt x="220218" y="260592"/>
                    </a:cubicBezTo>
                    <a:cubicBezTo>
                      <a:pt x="222599" y="261735"/>
                      <a:pt x="225742"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2" y="244019"/>
                      <a:pt x="222599" y="245352"/>
                      <a:pt x="220218" y="246495"/>
                    </a:cubicBezTo>
                    <a:cubicBezTo>
                      <a:pt x="221361" y="244114"/>
                      <a:pt x="222694"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3" y="81046"/>
                      <a:pt x="224599" y="92190"/>
                      <a:pt x="233553" y="102192"/>
                    </a:cubicBezTo>
                    <a:cubicBezTo>
                      <a:pt x="239077" y="108478"/>
                      <a:pt x="245554" y="114384"/>
                      <a:pt x="252603" y="120003"/>
                    </a:cubicBezTo>
                    <a:cubicBezTo>
                      <a:pt x="259651" y="125623"/>
                      <a:pt x="267367" y="130862"/>
                      <a:pt x="275653"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1"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69" y="151341"/>
                    </a:moveTo>
                    <a:cubicBezTo>
                      <a:pt x="224314" y="151341"/>
                      <a:pt x="233363" y="160389"/>
                      <a:pt x="233363" y="171534"/>
                    </a:cubicBezTo>
                    <a:cubicBezTo>
                      <a:pt x="233363" y="181059"/>
                      <a:pt x="224314" y="214968"/>
                      <a:pt x="217551" y="234018"/>
                    </a:cubicBezTo>
                    <a:cubicBezTo>
                      <a:pt x="215741" y="237542"/>
                      <a:pt x="214313" y="240876"/>
                      <a:pt x="213169" y="243828"/>
                    </a:cubicBezTo>
                    <a:cubicBezTo>
                      <a:pt x="212122" y="240876"/>
                      <a:pt x="210598" y="237542"/>
                      <a:pt x="208788" y="234018"/>
                    </a:cubicBezTo>
                    <a:cubicBezTo>
                      <a:pt x="202025" y="214968"/>
                      <a:pt x="192976" y="181059"/>
                      <a:pt x="192976" y="171534"/>
                    </a:cubicBezTo>
                    <a:cubicBezTo>
                      <a:pt x="192976" y="160389"/>
                      <a:pt x="202025" y="151341"/>
                      <a:pt x="213169"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4" y="114384"/>
                      <a:pt x="187261"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6" y="198680"/>
                      <a:pt x="180403" y="201347"/>
                    </a:cubicBezTo>
                    <a:cubicBezTo>
                      <a:pt x="184690" y="205633"/>
                      <a:pt x="195358" y="223635"/>
                      <a:pt x="202025" y="236875"/>
                    </a:cubicBezTo>
                    <a:cubicBezTo>
                      <a:pt x="203549" y="240971"/>
                      <a:pt x="204883" y="244114"/>
                      <a:pt x="206026" y="246495"/>
                    </a:cubicBezTo>
                    <a:cubicBezTo>
                      <a:pt x="203644"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2" y="381179"/>
                      <a:pt x="97822" y="374988"/>
                      <a:pt x="85344" y="368606"/>
                    </a:cubicBezTo>
                    <a:cubicBezTo>
                      <a:pt x="60769" y="355461"/>
                      <a:pt x="39052" y="343365"/>
                      <a:pt x="25336"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5"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19"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5" y="266307"/>
                    </a:cubicBezTo>
                    <a:cubicBezTo>
                      <a:pt x="75533" y="263831"/>
                      <a:pt x="72104" y="260307"/>
                      <a:pt x="66103" y="256973"/>
                    </a:cubicBezTo>
                    <a:cubicBezTo>
                      <a:pt x="65342" y="256592"/>
                      <a:pt x="64389" y="256211"/>
                      <a:pt x="63436" y="255830"/>
                    </a:cubicBezTo>
                    <a:lnTo>
                      <a:pt x="103822" y="255830"/>
                    </a:lnTo>
                    <a:cubicBezTo>
                      <a:pt x="105061" y="269832"/>
                      <a:pt x="116681" y="280881"/>
                      <a:pt x="130969" y="280881"/>
                    </a:cubicBezTo>
                    <a:cubicBezTo>
                      <a:pt x="136969" y="280881"/>
                      <a:pt x="151352" y="277642"/>
                      <a:pt x="165259" y="274023"/>
                    </a:cubicBezTo>
                    <a:cubicBezTo>
                      <a:pt x="160972" y="276785"/>
                      <a:pt x="157448" y="279357"/>
                      <a:pt x="155734" y="281071"/>
                    </a:cubicBezTo>
                    <a:cubicBezTo>
                      <a:pt x="151733" y="285072"/>
                      <a:pt x="149542" y="290310"/>
                      <a:pt x="149542" y="295930"/>
                    </a:cubicBezTo>
                    <a:cubicBezTo>
                      <a:pt x="149542" y="300693"/>
                      <a:pt x="151162" y="305169"/>
                      <a:pt x="154115" y="308789"/>
                    </a:cubicBezTo>
                    <a:lnTo>
                      <a:pt x="108013" y="351651"/>
                    </a:lnTo>
                    <a:cubicBezTo>
                      <a:pt x="104299" y="350223"/>
                      <a:pt x="100584" y="348794"/>
                      <a:pt x="96965" y="347365"/>
                    </a:cubicBezTo>
                    <a:cubicBezTo>
                      <a:pt x="87820" y="343746"/>
                      <a:pt x="78867" y="339840"/>
                      <a:pt x="70580" y="335173"/>
                    </a:cubicBezTo>
                    <a:cubicBezTo>
                      <a:pt x="62294" y="330506"/>
                      <a:pt x="54769" y="324981"/>
                      <a:pt x="48577" y="318504"/>
                    </a:cubicBezTo>
                    <a:cubicBezTo>
                      <a:pt x="42481" y="312123"/>
                      <a:pt x="38100" y="304407"/>
                      <a:pt x="38100" y="297264"/>
                    </a:cubicBezTo>
                    <a:cubicBezTo>
                      <a:pt x="38005" y="290310"/>
                      <a:pt x="42577" y="283548"/>
                      <a:pt x="48292" y="280690"/>
                    </a:cubicBezTo>
                    <a:cubicBezTo>
                      <a:pt x="53911" y="277642"/>
                      <a:pt x="60865" y="278595"/>
                      <a:pt x="65913" y="281738"/>
                    </a:cubicBezTo>
                    <a:cubicBezTo>
                      <a:pt x="67627"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6" y="309551"/>
                      <a:pt x="60769" y="310218"/>
                    </a:cubicBezTo>
                    <a:cubicBezTo>
                      <a:pt x="60865" y="310218"/>
                      <a:pt x="60960" y="310313"/>
                      <a:pt x="61055" y="310408"/>
                    </a:cubicBezTo>
                    <a:cubicBezTo>
                      <a:pt x="61150" y="310408"/>
                      <a:pt x="61246" y="310503"/>
                      <a:pt x="61341" y="310599"/>
                    </a:cubicBezTo>
                    <a:cubicBezTo>
                      <a:pt x="62389" y="311170"/>
                      <a:pt x="63817" y="311551"/>
                      <a:pt x="65342" y="311837"/>
                    </a:cubicBezTo>
                    <a:cubicBezTo>
                      <a:pt x="65627" y="311837"/>
                      <a:pt x="65913" y="311932"/>
                      <a:pt x="66199" y="311932"/>
                    </a:cubicBezTo>
                    <a:cubicBezTo>
                      <a:pt x="68675" y="312218"/>
                      <a:pt x="71342" y="311932"/>
                      <a:pt x="74009" y="310980"/>
                    </a:cubicBezTo>
                    <a:cubicBezTo>
                      <a:pt x="76390" y="310122"/>
                      <a:pt x="78581" y="308598"/>
                      <a:pt x="80296" y="306598"/>
                    </a:cubicBezTo>
                    <a:cubicBezTo>
                      <a:pt x="82010" y="304788"/>
                      <a:pt x="83153" y="302693"/>
                      <a:pt x="83915" y="300788"/>
                    </a:cubicBezTo>
                    <a:cubicBezTo>
                      <a:pt x="84677" y="298883"/>
                      <a:pt x="85058" y="297264"/>
                      <a:pt x="85249" y="296121"/>
                    </a:cubicBezTo>
                    <a:cubicBezTo>
                      <a:pt x="85439" y="294978"/>
                      <a:pt x="85534" y="294311"/>
                      <a:pt x="85534" y="294311"/>
                    </a:cubicBezTo>
                    <a:cubicBezTo>
                      <a:pt x="85344" y="289929"/>
                      <a:pt x="84106" y="285548"/>
                      <a:pt x="81724"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2"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4" y="452045"/>
                    </a:cubicBezTo>
                    <a:lnTo>
                      <a:pt x="215074" y="444806"/>
                    </a:lnTo>
                    <a:cubicBezTo>
                      <a:pt x="215074" y="444806"/>
                      <a:pt x="215074" y="444425"/>
                      <a:pt x="215074"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1"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2"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3" y="311837"/>
                      <a:pt x="359759" y="311837"/>
                      <a:pt x="360045" y="311742"/>
                    </a:cubicBezTo>
                    <a:cubicBezTo>
                      <a:pt x="361569" y="311456"/>
                      <a:pt x="362998" y="311075"/>
                      <a:pt x="364045"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6" y="307074"/>
                      <a:pt x="368522" y="306789"/>
                    </a:cubicBezTo>
                    <a:cubicBezTo>
                      <a:pt x="373094" y="300883"/>
                      <a:pt x="372046" y="292406"/>
                      <a:pt x="366236" y="287834"/>
                    </a:cubicBezTo>
                    <a:cubicBezTo>
                      <a:pt x="362998" y="285357"/>
                      <a:pt x="358997" y="284691"/>
                      <a:pt x="355282" y="285357"/>
                    </a:cubicBezTo>
                    <a:cubicBezTo>
                      <a:pt x="356425" y="283929"/>
                      <a:pt x="357759" y="282690"/>
                      <a:pt x="359473" y="281643"/>
                    </a:cubicBezTo>
                    <a:cubicBezTo>
                      <a:pt x="364522" y="278499"/>
                      <a:pt x="371475" y="277642"/>
                      <a:pt x="377095" y="280595"/>
                    </a:cubicBezTo>
                    <a:cubicBezTo>
                      <a:pt x="382810" y="283452"/>
                      <a:pt x="387477" y="290215"/>
                      <a:pt x="387286" y="297168"/>
                    </a:cubicBezTo>
                    <a:cubicBezTo>
                      <a:pt x="387286" y="304312"/>
                      <a:pt x="382905" y="312027"/>
                      <a:pt x="376809" y="318409"/>
                    </a:cubicBezTo>
                    <a:cubicBezTo>
                      <a:pt x="370618" y="324886"/>
                      <a:pt x="363093" y="330411"/>
                      <a:pt x="354806" y="335078"/>
                    </a:cubicBezTo>
                    <a:cubicBezTo>
                      <a:pt x="346519" y="339745"/>
                      <a:pt x="337566" y="343555"/>
                      <a:pt x="328422" y="347270"/>
                    </a:cubicBezTo>
                    <a:cubicBezTo>
                      <a:pt x="324707" y="348699"/>
                      <a:pt x="320992" y="350127"/>
                      <a:pt x="317373" y="351556"/>
                    </a:cubicBezTo>
                    <a:lnTo>
                      <a:pt x="271272" y="308694"/>
                    </a:lnTo>
                    <a:cubicBezTo>
                      <a:pt x="277749" y="300407"/>
                      <a:pt x="277273" y="288501"/>
                      <a:pt x="269653" y="280881"/>
                    </a:cubicBezTo>
                    <a:cubicBezTo>
                      <a:pt x="269557" y="280785"/>
                      <a:pt x="265081" y="277642"/>
                      <a:pt x="258699" y="273451"/>
                    </a:cubicBezTo>
                    <a:cubicBezTo>
                      <a:pt x="272986" y="277261"/>
                      <a:pt x="288131" y="280690"/>
                      <a:pt x="294322" y="280690"/>
                    </a:cubicBezTo>
                    <a:cubicBezTo>
                      <a:pt x="308610" y="280690"/>
                      <a:pt x="320230" y="269641"/>
                      <a:pt x="321469" y="255639"/>
                    </a:cubicBezTo>
                    <a:lnTo>
                      <a:pt x="361855" y="255639"/>
                    </a:lnTo>
                    <a:cubicBezTo>
                      <a:pt x="360998" y="256020"/>
                      <a:pt x="360045" y="256401"/>
                      <a:pt x="359188" y="256782"/>
                    </a:cubicBezTo>
                    <a:cubicBezTo>
                      <a:pt x="353282" y="260021"/>
                      <a:pt x="349758" y="263545"/>
                      <a:pt x="347377" y="266117"/>
                    </a:cubicBezTo>
                    <a:cubicBezTo>
                      <a:pt x="344995" y="268689"/>
                      <a:pt x="343757" y="270403"/>
                      <a:pt x="342995" y="271451"/>
                    </a:cubicBezTo>
                    <a:cubicBezTo>
                      <a:pt x="342233" y="272499"/>
                      <a:pt x="342043" y="272784"/>
                      <a:pt x="342043" y="272784"/>
                    </a:cubicBezTo>
                    <a:cubicBezTo>
                      <a:pt x="342043" y="272784"/>
                      <a:pt x="342328" y="272499"/>
                      <a:pt x="343186" y="271641"/>
                    </a:cubicBezTo>
                    <a:cubicBezTo>
                      <a:pt x="344043" y="270784"/>
                      <a:pt x="345472" y="269165"/>
                      <a:pt x="348044" y="266879"/>
                    </a:cubicBezTo>
                    <a:cubicBezTo>
                      <a:pt x="350615" y="264593"/>
                      <a:pt x="354235" y="261450"/>
                      <a:pt x="360045" y="258687"/>
                    </a:cubicBezTo>
                    <a:cubicBezTo>
                      <a:pt x="362903" y="257449"/>
                      <a:pt x="366236" y="256211"/>
                      <a:pt x="370141" y="255544"/>
                    </a:cubicBezTo>
                    <a:lnTo>
                      <a:pt x="379952" y="255544"/>
                    </a:lnTo>
                    <a:cubicBezTo>
                      <a:pt x="381286" y="255735"/>
                      <a:pt x="382619" y="255735"/>
                      <a:pt x="384048" y="256116"/>
                    </a:cubicBezTo>
                    <a:cubicBezTo>
                      <a:pt x="389001" y="257259"/>
                      <a:pt x="394144" y="259830"/>
                      <a:pt x="398907" y="263640"/>
                    </a:cubicBezTo>
                    <a:cubicBezTo>
                      <a:pt x="403669"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69"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6" y="449949"/>
                    </a:cubicBezTo>
                    <a:cubicBezTo>
                      <a:pt x="233553" y="456807"/>
                      <a:pt x="233553" y="463951"/>
                      <a:pt x="235172" y="471000"/>
                    </a:cubicBezTo>
                    <a:cubicBezTo>
                      <a:pt x="236315" y="476048"/>
                      <a:pt x="238315"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 name="Google Shape;2010;p48">
                <a:extLst>
                  <a:ext uri="{FF2B5EF4-FFF2-40B4-BE49-F238E27FC236}">
                    <a16:creationId xmlns:a16="http://schemas.microsoft.com/office/drawing/2014/main" xmlns="" id="{13C1D4E4-B9B7-A635-C205-9E945FA562E1}"/>
                  </a:ext>
                </a:extLst>
              </p:cNvPr>
              <p:cNvSpPr/>
              <p:nvPr/>
            </p:nvSpPr>
            <p:spPr>
              <a:xfrm>
                <a:off x="512351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2011;p48">
                <a:extLst>
                  <a:ext uri="{FF2B5EF4-FFF2-40B4-BE49-F238E27FC236}">
                    <a16:creationId xmlns:a16="http://schemas.microsoft.com/office/drawing/2014/main" xmlns="" id="{14978C39-F102-7039-FF81-E4DB6608D661}"/>
                  </a:ext>
                </a:extLst>
              </p:cNvPr>
              <p:cNvSpPr/>
              <p:nvPr/>
            </p:nvSpPr>
            <p:spPr>
              <a:xfrm>
                <a:off x="481012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 name="Google Shape;2012;p48">
              <a:extLst>
                <a:ext uri="{FF2B5EF4-FFF2-40B4-BE49-F238E27FC236}">
                  <a16:creationId xmlns:a16="http://schemas.microsoft.com/office/drawing/2014/main" xmlns="" id="{E99654FA-4A66-5FAD-2F33-B2CCC80B58A0}"/>
                </a:ext>
              </a:extLst>
            </p:cNvPr>
            <p:cNvGrpSpPr/>
            <p:nvPr/>
          </p:nvGrpSpPr>
          <p:grpSpPr>
            <a:xfrm>
              <a:off x="5238654" y="3138487"/>
              <a:ext cx="429863" cy="578738"/>
              <a:chOff x="5238654" y="3138487"/>
              <a:chExt cx="429863" cy="578738"/>
            </a:xfrm>
          </p:grpSpPr>
          <p:sp>
            <p:nvSpPr>
              <p:cNvPr id="51" name="Google Shape;2013;p48">
                <a:extLst>
                  <a:ext uri="{FF2B5EF4-FFF2-40B4-BE49-F238E27FC236}">
                    <a16:creationId xmlns:a16="http://schemas.microsoft.com/office/drawing/2014/main" xmlns="" id="{2587107D-79F5-7E26-80DC-E41EDBE8B34C}"/>
                  </a:ext>
                </a:extLst>
              </p:cNvPr>
              <p:cNvSpPr/>
              <p:nvPr/>
            </p:nvSpPr>
            <p:spPr>
              <a:xfrm>
                <a:off x="523884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2014;p48">
                <a:extLst>
                  <a:ext uri="{FF2B5EF4-FFF2-40B4-BE49-F238E27FC236}">
                    <a16:creationId xmlns:a16="http://schemas.microsoft.com/office/drawing/2014/main" xmlns="" id="{31439169-BBD0-C951-0672-CFE6F154D3E7}"/>
                  </a:ext>
                </a:extLst>
              </p:cNvPr>
              <p:cNvSpPr/>
              <p:nvPr/>
            </p:nvSpPr>
            <p:spPr>
              <a:xfrm>
                <a:off x="52386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2015;p48">
                <a:extLst>
                  <a:ext uri="{FF2B5EF4-FFF2-40B4-BE49-F238E27FC236}">
                    <a16:creationId xmlns:a16="http://schemas.microsoft.com/office/drawing/2014/main" xmlns="" id="{88BF0AA9-605B-740C-D00C-6E8B827CA0E0}"/>
                  </a:ext>
                </a:extLst>
              </p:cNvPr>
              <p:cNvSpPr/>
              <p:nvPr/>
            </p:nvSpPr>
            <p:spPr>
              <a:xfrm>
                <a:off x="555194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2016;p48">
                <a:extLst>
                  <a:ext uri="{FF2B5EF4-FFF2-40B4-BE49-F238E27FC236}">
                    <a16:creationId xmlns:a16="http://schemas.microsoft.com/office/drawing/2014/main" xmlns="" id="{E8C0520D-90C6-3111-92C0-6A0EC2C39609}"/>
                  </a:ext>
                </a:extLst>
              </p:cNvPr>
              <p:cNvSpPr/>
              <p:nvPr/>
            </p:nvSpPr>
            <p:spPr>
              <a:xfrm>
                <a:off x="5239892"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2017;p48">
                <a:extLst>
                  <a:ext uri="{FF2B5EF4-FFF2-40B4-BE49-F238E27FC236}">
                    <a16:creationId xmlns:a16="http://schemas.microsoft.com/office/drawing/2014/main" xmlns="" id="{40E7EC61-84B1-F481-C086-4719DA3EB5C2}"/>
                  </a:ext>
                </a:extLst>
              </p:cNvPr>
              <p:cNvSpPr/>
              <p:nvPr/>
            </p:nvSpPr>
            <p:spPr>
              <a:xfrm>
                <a:off x="555213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2018;p48">
                <a:extLst>
                  <a:ext uri="{FF2B5EF4-FFF2-40B4-BE49-F238E27FC236}">
                    <a16:creationId xmlns:a16="http://schemas.microsoft.com/office/drawing/2014/main" xmlns="" id="{B5F96370-80F8-F028-4D28-CF5162E3E18D}"/>
                  </a:ext>
                </a:extLst>
              </p:cNvPr>
              <p:cNvSpPr/>
              <p:nvPr/>
            </p:nvSpPr>
            <p:spPr>
              <a:xfrm>
                <a:off x="523875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 name="Google Shape;2019;p48">
              <a:extLst>
                <a:ext uri="{FF2B5EF4-FFF2-40B4-BE49-F238E27FC236}">
                  <a16:creationId xmlns:a16="http://schemas.microsoft.com/office/drawing/2014/main" xmlns="" id="{6F37081E-BF0B-94C2-5974-4C3A01B91CDE}"/>
                </a:ext>
              </a:extLst>
            </p:cNvPr>
            <p:cNvGrpSpPr/>
            <p:nvPr/>
          </p:nvGrpSpPr>
          <p:grpSpPr>
            <a:xfrm>
              <a:off x="5667279" y="3138487"/>
              <a:ext cx="429863" cy="578738"/>
              <a:chOff x="5667279" y="3138487"/>
              <a:chExt cx="429863" cy="578738"/>
            </a:xfrm>
          </p:grpSpPr>
          <p:sp>
            <p:nvSpPr>
              <p:cNvPr id="45" name="Google Shape;2020;p48">
                <a:extLst>
                  <a:ext uri="{FF2B5EF4-FFF2-40B4-BE49-F238E27FC236}">
                    <a16:creationId xmlns:a16="http://schemas.microsoft.com/office/drawing/2014/main" xmlns="" id="{5FD9A5B1-C8CF-EAEC-FADD-92711E8E28D5}"/>
                  </a:ext>
                </a:extLst>
              </p:cNvPr>
              <p:cNvSpPr/>
              <p:nvPr/>
            </p:nvSpPr>
            <p:spPr>
              <a:xfrm>
                <a:off x="56674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2021;p48">
                <a:extLst>
                  <a:ext uri="{FF2B5EF4-FFF2-40B4-BE49-F238E27FC236}">
                    <a16:creationId xmlns:a16="http://schemas.microsoft.com/office/drawing/2014/main" xmlns="" id="{88F67B50-B896-0842-FCBA-29DB2A59946E}"/>
                  </a:ext>
                </a:extLst>
              </p:cNvPr>
              <p:cNvSpPr/>
              <p:nvPr/>
            </p:nvSpPr>
            <p:spPr>
              <a:xfrm>
                <a:off x="56672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2022;p48">
                <a:extLst>
                  <a:ext uri="{FF2B5EF4-FFF2-40B4-BE49-F238E27FC236}">
                    <a16:creationId xmlns:a16="http://schemas.microsoft.com/office/drawing/2014/main" xmlns="" id="{BF4DD24D-AF3E-CEE1-42ED-1A6EB8F0F11E}"/>
                  </a:ext>
                </a:extLst>
              </p:cNvPr>
              <p:cNvSpPr/>
              <p:nvPr/>
            </p:nvSpPr>
            <p:spPr>
              <a:xfrm>
                <a:off x="59805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2023;p48">
                <a:extLst>
                  <a:ext uri="{FF2B5EF4-FFF2-40B4-BE49-F238E27FC236}">
                    <a16:creationId xmlns:a16="http://schemas.microsoft.com/office/drawing/2014/main" xmlns="" id="{07F16827-ACAF-090A-D816-BDB2349EFEF5}"/>
                  </a:ext>
                </a:extLst>
              </p:cNvPr>
              <p:cNvSpPr/>
              <p:nvPr/>
            </p:nvSpPr>
            <p:spPr>
              <a:xfrm>
                <a:off x="5668517"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2024;p48">
                <a:extLst>
                  <a:ext uri="{FF2B5EF4-FFF2-40B4-BE49-F238E27FC236}">
                    <a16:creationId xmlns:a16="http://schemas.microsoft.com/office/drawing/2014/main" xmlns="" id="{1E540877-7F40-10A2-7DB7-7E80B0B3BB1C}"/>
                  </a:ext>
                </a:extLst>
              </p:cNvPr>
              <p:cNvSpPr/>
              <p:nvPr/>
            </p:nvSpPr>
            <p:spPr>
              <a:xfrm>
                <a:off x="59807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2025;p48">
                <a:extLst>
                  <a:ext uri="{FF2B5EF4-FFF2-40B4-BE49-F238E27FC236}">
                    <a16:creationId xmlns:a16="http://schemas.microsoft.com/office/drawing/2014/main" xmlns="" id="{76459C9F-6329-0852-650E-F36D2C2EBEAB}"/>
                  </a:ext>
                </a:extLst>
              </p:cNvPr>
              <p:cNvSpPr/>
              <p:nvPr/>
            </p:nvSpPr>
            <p:spPr>
              <a:xfrm>
                <a:off x="566737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 name="Google Shape;2026;p48">
              <a:extLst>
                <a:ext uri="{FF2B5EF4-FFF2-40B4-BE49-F238E27FC236}">
                  <a16:creationId xmlns:a16="http://schemas.microsoft.com/office/drawing/2014/main" xmlns="" id="{510C8F4C-DF75-C6F0-7CFF-2F297AD656F3}"/>
                </a:ext>
              </a:extLst>
            </p:cNvPr>
            <p:cNvGrpSpPr/>
            <p:nvPr/>
          </p:nvGrpSpPr>
          <p:grpSpPr>
            <a:xfrm>
              <a:off x="6095904" y="3138487"/>
              <a:ext cx="429863" cy="578738"/>
              <a:chOff x="6095904" y="3138487"/>
              <a:chExt cx="429863" cy="578738"/>
            </a:xfrm>
          </p:grpSpPr>
          <p:sp>
            <p:nvSpPr>
              <p:cNvPr id="39" name="Google Shape;2027;p48">
                <a:extLst>
                  <a:ext uri="{FF2B5EF4-FFF2-40B4-BE49-F238E27FC236}">
                    <a16:creationId xmlns:a16="http://schemas.microsoft.com/office/drawing/2014/main" xmlns="" id="{C5135CDF-7C93-8427-A3BD-C8F71957EF80}"/>
                  </a:ext>
                </a:extLst>
              </p:cNvPr>
              <p:cNvSpPr/>
              <p:nvPr/>
            </p:nvSpPr>
            <p:spPr>
              <a:xfrm>
                <a:off x="60960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028;p48">
                <a:extLst>
                  <a:ext uri="{FF2B5EF4-FFF2-40B4-BE49-F238E27FC236}">
                    <a16:creationId xmlns:a16="http://schemas.microsoft.com/office/drawing/2014/main" xmlns="" id="{39BBE3F7-48B6-E15F-CFE9-6FC25228284E}"/>
                  </a:ext>
                </a:extLst>
              </p:cNvPr>
              <p:cNvSpPr/>
              <p:nvPr/>
            </p:nvSpPr>
            <p:spPr>
              <a:xfrm>
                <a:off x="60959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029;p48">
                <a:extLst>
                  <a:ext uri="{FF2B5EF4-FFF2-40B4-BE49-F238E27FC236}">
                    <a16:creationId xmlns:a16="http://schemas.microsoft.com/office/drawing/2014/main" xmlns="" id="{4A2B944C-0C42-9DA9-0205-C95E8B094650}"/>
                  </a:ext>
                </a:extLst>
              </p:cNvPr>
              <p:cNvSpPr/>
              <p:nvPr/>
            </p:nvSpPr>
            <p:spPr>
              <a:xfrm>
                <a:off x="64091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2030;p48">
                <a:extLst>
                  <a:ext uri="{FF2B5EF4-FFF2-40B4-BE49-F238E27FC236}">
                    <a16:creationId xmlns:a16="http://schemas.microsoft.com/office/drawing/2014/main" xmlns="" id="{04904A33-EE2C-1754-C8D7-4C46C5B26280}"/>
                  </a:ext>
                </a:extLst>
              </p:cNvPr>
              <p:cNvSpPr/>
              <p:nvPr/>
            </p:nvSpPr>
            <p:spPr>
              <a:xfrm>
                <a:off x="60971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2031;p48">
                <a:extLst>
                  <a:ext uri="{FF2B5EF4-FFF2-40B4-BE49-F238E27FC236}">
                    <a16:creationId xmlns:a16="http://schemas.microsoft.com/office/drawing/2014/main" xmlns="" id="{F3BE34BF-D179-BE0C-7F06-87357FFCC55A}"/>
                  </a:ext>
                </a:extLst>
              </p:cNvPr>
              <p:cNvSpPr/>
              <p:nvPr/>
            </p:nvSpPr>
            <p:spPr>
              <a:xfrm>
                <a:off x="64093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2032;p48">
                <a:extLst>
                  <a:ext uri="{FF2B5EF4-FFF2-40B4-BE49-F238E27FC236}">
                    <a16:creationId xmlns:a16="http://schemas.microsoft.com/office/drawing/2014/main" xmlns="" id="{CDFE489A-2504-9B72-0078-A652EDE757E8}"/>
                  </a:ext>
                </a:extLst>
              </p:cNvPr>
              <p:cNvSpPr/>
              <p:nvPr/>
            </p:nvSpPr>
            <p:spPr>
              <a:xfrm>
                <a:off x="609600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1" name="Google Shape;2033;p48">
              <a:extLst>
                <a:ext uri="{FF2B5EF4-FFF2-40B4-BE49-F238E27FC236}">
                  <a16:creationId xmlns:a16="http://schemas.microsoft.com/office/drawing/2014/main" xmlns="" id="{03E078E1-462A-0512-BE76-A7BAB364301E}"/>
                </a:ext>
              </a:extLst>
            </p:cNvPr>
            <p:cNvGrpSpPr/>
            <p:nvPr/>
          </p:nvGrpSpPr>
          <p:grpSpPr>
            <a:xfrm>
              <a:off x="6524529" y="3138487"/>
              <a:ext cx="429863" cy="578738"/>
              <a:chOff x="6524529" y="3138487"/>
              <a:chExt cx="429863" cy="578738"/>
            </a:xfrm>
          </p:grpSpPr>
          <p:sp>
            <p:nvSpPr>
              <p:cNvPr id="33" name="Google Shape;2034;p48">
                <a:extLst>
                  <a:ext uri="{FF2B5EF4-FFF2-40B4-BE49-F238E27FC236}">
                    <a16:creationId xmlns:a16="http://schemas.microsoft.com/office/drawing/2014/main" xmlns="" id="{49DFA8D4-D03E-0ED5-FD60-E2BE0B3FED89}"/>
                  </a:ext>
                </a:extLst>
              </p:cNvPr>
              <p:cNvSpPr/>
              <p:nvPr/>
            </p:nvSpPr>
            <p:spPr>
              <a:xfrm>
                <a:off x="65247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035;p48">
                <a:extLst>
                  <a:ext uri="{FF2B5EF4-FFF2-40B4-BE49-F238E27FC236}">
                    <a16:creationId xmlns:a16="http://schemas.microsoft.com/office/drawing/2014/main" xmlns="" id="{192E4E4D-B467-0887-2F92-C77225EFB316}"/>
                  </a:ext>
                </a:extLst>
              </p:cNvPr>
              <p:cNvSpPr/>
              <p:nvPr/>
            </p:nvSpPr>
            <p:spPr>
              <a:xfrm>
                <a:off x="65245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2036;p48">
                <a:extLst>
                  <a:ext uri="{FF2B5EF4-FFF2-40B4-BE49-F238E27FC236}">
                    <a16:creationId xmlns:a16="http://schemas.microsoft.com/office/drawing/2014/main" xmlns="" id="{CC8F0CFE-0B22-026D-450E-0D26437ADEDF}"/>
                  </a:ext>
                </a:extLst>
              </p:cNvPr>
              <p:cNvSpPr/>
              <p:nvPr/>
            </p:nvSpPr>
            <p:spPr>
              <a:xfrm>
                <a:off x="683782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2037;p48">
                <a:extLst>
                  <a:ext uri="{FF2B5EF4-FFF2-40B4-BE49-F238E27FC236}">
                    <a16:creationId xmlns:a16="http://schemas.microsoft.com/office/drawing/2014/main" xmlns="" id="{AE2A9CF7-FFA2-3847-9BD7-48E70CB9F663}"/>
                  </a:ext>
                </a:extLst>
              </p:cNvPr>
              <p:cNvSpPr/>
              <p:nvPr/>
            </p:nvSpPr>
            <p:spPr>
              <a:xfrm>
                <a:off x="652576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2038;p48">
                <a:extLst>
                  <a:ext uri="{FF2B5EF4-FFF2-40B4-BE49-F238E27FC236}">
                    <a16:creationId xmlns:a16="http://schemas.microsoft.com/office/drawing/2014/main" xmlns="" id="{32437019-37F9-AF0C-CB4F-F9F93FA00F32}"/>
                  </a:ext>
                </a:extLst>
              </p:cNvPr>
              <p:cNvSpPr/>
              <p:nvPr/>
            </p:nvSpPr>
            <p:spPr>
              <a:xfrm>
                <a:off x="683801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2039;p48">
                <a:extLst>
                  <a:ext uri="{FF2B5EF4-FFF2-40B4-BE49-F238E27FC236}">
                    <a16:creationId xmlns:a16="http://schemas.microsoft.com/office/drawing/2014/main" xmlns="" id="{8694F111-8A2E-DE41-23D9-789BC0D52C43}"/>
                  </a:ext>
                </a:extLst>
              </p:cNvPr>
              <p:cNvSpPr/>
              <p:nvPr/>
            </p:nvSpPr>
            <p:spPr>
              <a:xfrm>
                <a:off x="652462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2" name="Google Shape;2040;p48">
              <a:extLst>
                <a:ext uri="{FF2B5EF4-FFF2-40B4-BE49-F238E27FC236}">
                  <a16:creationId xmlns:a16="http://schemas.microsoft.com/office/drawing/2014/main" xmlns="" id="{E0419401-C228-773F-02E6-74A50271C81A}"/>
                </a:ext>
              </a:extLst>
            </p:cNvPr>
            <p:cNvGrpSpPr/>
            <p:nvPr/>
          </p:nvGrpSpPr>
          <p:grpSpPr>
            <a:xfrm>
              <a:off x="6953154" y="3138487"/>
              <a:ext cx="429863" cy="578738"/>
              <a:chOff x="6953154" y="3138487"/>
              <a:chExt cx="429863" cy="578738"/>
            </a:xfrm>
          </p:grpSpPr>
          <p:sp>
            <p:nvSpPr>
              <p:cNvPr id="27" name="Google Shape;2041;p48">
                <a:extLst>
                  <a:ext uri="{FF2B5EF4-FFF2-40B4-BE49-F238E27FC236}">
                    <a16:creationId xmlns:a16="http://schemas.microsoft.com/office/drawing/2014/main" xmlns="" id="{98E3ECBC-DFA2-BA14-0F8C-391EB066F5FE}"/>
                  </a:ext>
                </a:extLst>
              </p:cNvPr>
              <p:cNvSpPr/>
              <p:nvPr/>
            </p:nvSpPr>
            <p:spPr>
              <a:xfrm>
                <a:off x="695334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042;p48">
                <a:extLst>
                  <a:ext uri="{FF2B5EF4-FFF2-40B4-BE49-F238E27FC236}">
                    <a16:creationId xmlns:a16="http://schemas.microsoft.com/office/drawing/2014/main" xmlns="" id="{3BEAF62E-250E-680C-798D-648FB9A015CD}"/>
                  </a:ext>
                </a:extLst>
              </p:cNvPr>
              <p:cNvSpPr/>
              <p:nvPr/>
            </p:nvSpPr>
            <p:spPr>
              <a:xfrm>
                <a:off x="69531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043;p48">
                <a:extLst>
                  <a:ext uri="{FF2B5EF4-FFF2-40B4-BE49-F238E27FC236}">
                    <a16:creationId xmlns:a16="http://schemas.microsoft.com/office/drawing/2014/main" xmlns="" id="{53FC0A0E-BF9A-8051-D091-7C5CD36821B4}"/>
                  </a:ext>
                </a:extLst>
              </p:cNvPr>
              <p:cNvSpPr/>
              <p:nvPr/>
            </p:nvSpPr>
            <p:spPr>
              <a:xfrm>
                <a:off x="726644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044;p48">
                <a:extLst>
                  <a:ext uri="{FF2B5EF4-FFF2-40B4-BE49-F238E27FC236}">
                    <a16:creationId xmlns:a16="http://schemas.microsoft.com/office/drawing/2014/main" xmlns="" id="{2824536E-4D8C-2D29-B875-5F84B0AA9FEE}"/>
                  </a:ext>
                </a:extLst>
              </p:cNvPr>
              <p:cNvSpPr/>
              <p:nvPr/>
            </p:nvSpPr>
            <p:spPr>
              <a:xfrm>
                <a:off x="695439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045;p48">
                <a:extLst>
                  <a:ext uri="{FF2B5EF4-FFF2-40B4-BE49-F238E27FC236}">
                    <a16:creationId xmlns:a16="http://schemas.microsoft.com/office/drawing/2014/main" xmlns="" id="{4285D33F-F200-5A21-9F0A-3C193C406B2B}"/>
                  </a:ext>
                </a:extLst>
              </p:cNvPr>
              <p:cNvSpPr/>
              <p:nvPr/>
            </p:nvSpPr>
            <p:spPr>
              <a:xfrm>
                <a:off x="726663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046;p48">
                <a:extLst>
                  <a:ext uri="{FF2B5EF4-FFF2-40B4-BE49-F238E27FC236}">
                    <a16:creationId xmlns:a16="http://schemas.microsoft.com/office/drawing/2014/main" xmlns="" id="{9AEB7DE0-4C67-494D-24A1-6C3BB390387D}"/>
                  </a:ext>
                </a:extLst>
              </p:cNvPr>
              <p:cNvSpPr/>
              <p:nvPr/>
            </p:nvSpPr>
            <p:spPr>
              <a:xfrm>
                <a:off x="695325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3" name="Google Shape;2047;p48">
              <a:extLst>
                <a:ext uri="{FF2B5EF4-FFF2-40B4-BE49-F238E27FC236}">
                  <a16:creationId xmlns:a16="http://schemas.microsoft.com/office/drawing/2014/main" xmlns="" id="{7D43E684-6E32-90F7-5465-E9D56BFC9F5B}"/>
                </a:ext>
              </a:extLst>
            </p:cNvPr>
            <p:cNvGrpSpPr/>
            <p:nvPr/>
          </p:nvGrpSpPr>
          <p:grpSpPr>
            <a:xfrm>
              <a:off x="7381779" y="3138487"/>
              <a:ext cx="429863" cy="578738"/>
              <a:chOff x="7381779" y="3138487"/>
              <a:chExt cx="429863" cy="578738"/>
            </a:xfrm>
          </p:grpSpPr>
          <p:sp>
            <p:nvSpPr>
              <p:cNvPr id="21" name="Google Shape;2048;p48">
                <a:extLst>
                  <a:ext uri="{FF2B5EF4-FFF2-40B4-BE49-F238E27FC236}">
                    <a16:creationId xmlns:a16="http://schemas.microsoft.com/office/drawing/2014/main" xmlns="" id="{446656E7-74B4-9095-991E-BA8B27980627}"/>
                  </a:ext>
                </a:extLst>
              </p:cNvPr>
              <p:cNvSpPr/>
              <p:nvPr/>
            </p:nvSpPr>
            <p:spPr>
              <a:xfrm>
                <a:off x="738197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 name="Google Shape;2049;p48">
                <a:extLst>
                  <a:ext uri="{FF2B5EF4-FFF2-40B4-BE49-F238E27FC236}">
                    <a16:creationId xmlns:a16="http://schemas.microsoft.com/office/drawing/2014/main" xmlns="" id="{5527DB7C-4A51-4439-03CC-80D39DD68C1B}"/>
                  </a:ext>
                </a:extLst>
              </p:cNvPr>
              <p:cNvSpPr/>
              <p:nvPr/>
            </p:nvSpPr>
            <p:spPr>
              <a:xfrm>
                <a:off x="7381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 name="Google Shape;2050;p48">
                <a:extLst>
                  <a:ext uri="{FF2B5EF4-FFF2-40B4-BE49-F238E27FC236}">
                    <a16:creationId xmlns:a16="http://schemas.microsoft.com/office/drawing/2014/main" xmlns="" id="{B64EF5CC-C36C-B514-19FA-B10662A52AE4}"/>
                  </a:ext>
                </a:extLst>
              </p:cNvPr>
              <p:cNvSpPr/>
              <p:nvPr/>
            </p:nvSpPr>
            <p:spPr>
              <a:xfrm>
                <a:off x="769507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 name="Google Shape;2051;p48">
                <a:extLst>
                  <a:ext uri="{FF2B5EF4-FFF2-40B4-BE49-F238E27FC236}">
                    <a16:creationId xmlns:a16="http://schemas.microsoft.com/office/drawing/2014/main" xmlns="" id="{E9C83034-6E57-83A6-32D2-37AF7E95AEBB}"/>
                  </a:ext>
                </a:extLst>
              </p:cNvPr>
              <p:cNvSpPr/>
              <p:nvPr/>
            </p:nvSpPr>
            <p:spPr>
              <a:xfrm>
                <a:off x="738301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052;p48">
                <a:extLst>
                  <a:ext uri="{FF2B5EF4-FFF2-40B4-BE49-F238E27FC236}">
                    <a16:creationId xmlns:a16="http://schemas.microsoft.com/office/drawing/2014/main" xmlns="" id="{CA57CD27-433B-0A5D-4911-60D413BC4708}"/>
                  </a:ext>
                </a:extLst>
              </p:cNvPr>
              <p:cNvSpPr/>
              <p:nvPr/>
            </p:nvSpPr>
            <p:spPr>
              <a:xfrm>
                <a:off x="769526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053;p48">
                <a:extLst>
                  <a:ext uri="{FF2B5EF4-FFF2-40B4-BE49-F238E27FC236}">
                    <a16:creationId xmlns:a16="http://schemas.microsoft.com/office/drawing/2014/main" xmlns="" id="{82B14438-5A57-ECAC-9F7D-29267E337065}"/>
                  </a:ext>
                </a:extLst>
              </p:cNvPr>
              <p:cNvSpPr/>
              <p:nvPr/>
            </p:nvSpPr>
            <p:spPr>
              <a:xfrm>
                <a:off x="738187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4" name="Google Shape;2054;p48">
              <a:extLst>
                <a:ext uri="{FF2B5EF4-FFF2-40B4-BE49-F238E27FC236}">
                  <a16:creationId xmlns:a16="http://schemas.microsoft.com/office/drawing/2014/main" xmlns="" id="{F55E8041-E84E-8947-E7EA-17D127CFD28C}"/>
                </a:ext>
              </a:extLst>
            </p:cNvPr>
            <p:cNvGrpSpPr/>
            <p:nvPr/>
          </p:nvGrpSpPr>
          <p:grpSpPr>
            <a:xfrm>
              <a:off x="7810404" y="3138487"/>
              <a:ext cx="429863" cy="578738"/>
              <a:chOff x="7810404" y="3138487"/>
              <a:chExt cx="429863" cy="578738"/>
            </a:xfrm>
          </p:grpSpPr>
          <p:sp>
            <p:nvSpPr>
              <p:cNvPr id="15" name="Google Shape;2055;p48">
                <a:extLst>
                  <a:ext uri="{FF2B5EF4-FFF2-40B4-BE49-F238E27FC236}">
                    <a16:creationId xmlns:a16="http://schemas.microsoft.com/office/drawing/2014/main" xmlns="" id="{FC5685AE-F998-E0B3-B773-87F4E97A7343}"/>
                  </a:ext>
                </a:extLst>
              </p:cNvPr>
              <p:cNvSpPr/>
              <p:nvPr/>
            </p:nvSpPr>
            <p:spPr>
              <a:xfrm>
                <a:off x="781059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2056;p48">
                <a:extLst>
                  <a:ext uri="{FF2B5EF4-FFF2-40B4-BE49-F238E27FC236}">
                    <a16:creationId xmlns:a16="http://schemas.microsoft.com/office/drawing/2014/main" xmlns="" id="{8F197C04-3EA3-F58A-3FEC-20CE7AE955B6}"/>
                  </a:ext>
                </a:extLst>
              </p:cNvPr>
              <p:cNvSpPr/>
              <p:nvPr/>
            </p:nvSpPr>
            <p:spPr>
              <a:xfrm>
                <a:off x="7810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2057;p48">
                <a:extLst>
                  <a:ext uri="{FF2B5EF4-FFF2-40B4-BE49-F238E27FC236}">
                    <a16:creationId xmlns:a16="http://schemas.microsoft.com/office/drawing/2014/main" xmlns="" id="{E9B35427-1048-02BD-3004-D86DD1F02C42}"/>
                  </a:ext>
                </a:extLst>
              </p:cNvPr>
              <p:cNvSpPr/>
              <p:nvPr/>
            </p:nvSpPr>
            <p:spPr>
              <a:xfrm>
                <a:off x="81236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2058;p48">
                <a:extLst>
                  <a:ext uri="{FF2B5EF4-FFF2-40B4-BE49-F238E27FC236}">
                    <a16:creationId xmlns:a16="http://schemas.microsoft.com/office/drawing/2014/main" xmlns="" id="{76F312F8-FDD2-C371-FA0B-F69114E7EC0D}"/>
                  </a:ext>
                </a:extLst>
              </p:cNvPr>
              <p:cNvSpPr/>
              <p:nvPr/>
            </p:nvSpPr>
            <p:spPr>
              <a:xfrm>
                <a:off x="78116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2059;p48">
                <a:extLst>
                  <a:ext uri="{FF2B5EF4-FFF2-40B4-BE49-F238E27FC236}">
                    <a16:creationId xmlns:a16="http://schemas.microsoft.com/office/drawing/2014/main" xmlns="" id="{3E81BCB8-E2A7-4A27-AB3F-E9B8B8B809C2}"/>
                  </a:ext>
                </a:extLst>
              </p:cNvPr>
              <p:cNvSpPr/>
              <p:nvPr/>
            </p:nvSpPr>
            <p:spPr>
              <a:xfrm>
                <a:off x="81238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2060;p48">
                <a:extLst>
                  <a:ext uri="{FF2B5EF4-FFF2-40B4-BE49-F238E27FC236}">
                    <a16:creationId xmlns:a16="http://schemas.microsoft.com/office/drawing/2014/main" xmlns="" id="{DC3BBD81-3DA9-F4D0-E6EF-74A2586C1B1C}"/>
                  </a:ext>
                </a:extLst>
              </p:cNvPr>
              <p:cNvSpPr/>
              <p:nvPr/>
            </p:nvSpPr>
            <p:spPr>
              <a:xfrm>
                <a:off x="781050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Themes</a:t>
            </a:r>
            <a:r>
              <a:rPr lang="en-US" dirty="0"/>
              <a:t>:</a:t>
            </a:r>
            <a:endParaRPr lang="fr-FR" dirty="0"/>
          </a:p>
        </p:txBody>
      </p:sp>
      <p:sp>
        <p:nvSpPr>
          <p:cNvPr id="3" name="Espace réservé du contenu 2"/>
          <p:cNvSpPr>
            <a:spLocks noGrp="1"/>
          </p:cNvSpPr>
          <p:nvPr>
            <p:ph idx="1"/>
          </p:nvPr>
        </p:nvSpPr>
        <p:spPr/>
        <p:txBody>
          <a:bodyPr>
            <a:normAutofit lnSpcReduction="10000"/>
          </a:bodyPr>
          <a:lstStyle/>
          <a:p>
            <a:r>
              <a:rPr lang="en-US" b="1" dirty="0"/>
              <a:t>Supernatural vs. Reality</a:t>
            </a:r>
            <a:r>
              <a:rPr lang="en-US" dirty="0"/>
              <a:t>: Gothic literature plays with the boundaries between the real and the unreal, creating tension and uncertainty.</a:t>
            </a:r>
          </a:p>
          <a:p>
            <a:r>
              <a:rPr lang="en-US" b="1" dirty="0"/>
              <a:t>Fear and Trauma</a:t>
            </a:r>
            <a:r>
              <a:rPr lang="en-US" dirty="0"/>
              <a:t>: Characters often experience intense emotional and psychological strain.</a:t>
            </a:r>
          </a:p>
          <a:p>
            <a:r>
              <a:rPr lang="en-US" b="1" dirty="0"/>
              <a:t>Moral Ambiguity</a:t>
            </a:r>
            <a:r>
              <a:rPr lang="en-US" dirty="0"/>
              <a:t>: The good vs. evil dichotomy is complex, with characters who embody both virtues and flaws.</a:t>
            </a:r>
          </a:p>
          <a:p>
            <a:endParaRPr lang="fr-FR" dirty="0"/>
          </a:p>
        </p:txBody>
      </p:sp>
      <p:grpSp>
        <p:nvGrpSpPr>
          <p:cNvPr id="75" name="Google Shape;1990;p48">
            <a:extLst>
              <a:ext uri="{FF2B5EF4-FFF2-40B4-BE49-F238E27FC236}">
                <a16:creationId xmlns:a16="http://schemas.microsoft.com/office/drawing/2014/main" xmlns="" id="{A564DAD6-B41F-4ACB-83D8-302B3BEC3CE5}"/>
              </a:ext>
            </a:extLst>
          </p:cNvPr>
          <p:cNvGrpSpPr/>
          <p:nvPr/>
        </p:nvGrpSpPr>
        <p:grpSpPr>
          <a:xfrm rot="-5400000" flipH="1">
            <a:off x="5062066" y="3081833"/>
            <a:ext cx="6857990" cy="694312"/>
            <a:chOff x="3952779" y="3138487"/>
            <a:chExt cx="4287488" cy="578738"/>
          </a:xfrm>
        </p:grpSpPr>
        <p:grpSp>
          <p:nvGrpSpPr>
            <p:cNvPr id="5" name="Google Shape;1991;p48">
              <a:extLst>
                <a:ext uri="{FF2B5EF4-FFF2-40B4-BE49-F238E27FC236}">
                  <a16:creationId xmlns:a16="http://schemas.microsoft.com/office/drawing/2014/main" xmlns="" id="{239FC5EB-3D5E-D331-1D91-00C7792C225B}"/>
                </a:ext>
              </a:extLst>
            </p:cNvPr>
            <p:cNvGrpSpPr/>
            <p:nvPr/>
          </p:nvGrpSpPr>
          <p:grpSpPr>
            <a:xfrm>
              <a:off x="3952779" y="3138487"/>
              <a:ext cx="428816" cy="578738"/>
              <a:chOff x="3952779" y="3138487"/>
              <a:chExt cx="428816" cy="578738"/>
            </a:xfrm>
          </p:grpSpPr>
          <p:sp>
            <p:nvSpPr>
              <p:cNvPr id="69" name="Google Shape;1992;p48">
                <a:extLst>
                  <a:ext uri="{FF2B5EF4-FFF2-40B4-BE49-F238E27FC236}">
                    <a16:creationId xmlns:a16="http://schemas.microsoft.com/office/drawing/2014/main" xmlns="" id="{06E7C6D7-AA26-2A8E-8211-B8281565BB57}"/>
                  </a:ext>
                </a:extLst>
              </p:cNvPr>
              <p:cNvSpPr/>
              <p:nvPr/>
            </p:nvSpPr>
            <p:spPr>
              <a:xfrm>
                <a:off x="39529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1993;p48">
                <a:extLst>
                  <a:ext uri="{FF2B5EF4-FFF2-40B4-BE49-F238E27FC236}">
                    <a16:creationId xmlns:a16="http://schemas.microsoft.com/office/drawing/2014/main" xmlns="" id="{7EEE1A92-28FA-1BA0-1A07-1041256EE117}"/>
                  </a:ext>
                </a:extLst>
              </p:cNvPr>
              <p:cNvSpPr/>
              <p:nvPr/>
            </p:nvSpPr>
            <p:spPr>
              <a:xfrm>
                <a:off x="3952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7"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30"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3"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1994;p48">
                <a:extLst>
                  <a:ext uri="{FF2B5EF4-FFF2-40B4-BE49-F238E27FC236}">
                    <a16:creationId xmlns:a16="http://schemas.microsoft.com/office/drawing/2014/main" xmlns="" id="{D63CCF85-D805-D28B-99C7-BC10E136B7B7}"/>
                  </a:ext>
                </a:extLst>
              </p:cNvPr>
              <p:cNvSpPr/>
              <p:nvPr/>
            </p:nvSpPr>
            <p:spPr>
              <a:xfrm>
                <a:off x="42660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1995;p48">
                <a:extLst>
                  <a:ext uri="{FF2B5EF4-FFF2-40B4-BE49-F238E27FC236}">
                    <a16:creationId xmlns:a16="http://schemas.microsoft.com/office/drawing/2014/main" xmlns="" id="{011BD060-7131-A469-F5C7-500C7DF0EF72}"/>
                  </a:ext>
                </a:extLst>
              </p:cNvPr>
              <p:cNvSpPr/>
              <p:nvPr/>
            </p:nvSpPr>
            <p:spPr>
              <a:xfrm>
                <a:off x="3952875" y="3210126"/>
                <a:ext cx="428720" cy="507099"/>
              </a:xfrm>
              <a:custGeom>
                <a:avLst/>
                <a:gdLst/>
                <a:ahLst/>
                <a:cxnLst/>
                <a:rect l="l" t="t" r="r" b="b"/>
                <a:pathLst>
                  <a:path w="428720" h="507099" extrusionOk="0">
                    <a:moveTo>
                      <a:pt x="428625" y="485763"/>
                    </a:moveTo>
                    <a:lnTo>
                      <a:pt x="388239" y="485763"/>
                    </a:lnTo>
                    <a:cubicBezTo>
                      <a:pt x="390335" y="482239"/>
                      <a:pt x="392525" y="478810"/>
                      <a:pt x="394907" y="475095"/>
                    </a:cubicBezTo>
                    <a:cubicBezTo>
                      <a:pt x="399955" y="467475"/>
                      <a:pt x="405670" y="459665"/>
                      <a:pt x="411671" y="451092"/>
                    </a:cubicBezTo>
                    <a:cubicBezTo>
                      <a:pt x="414623" y="446806"/>
                      <a:pt x="417671" y="442329"/>
                      <a:pt x="420624" y="437567"/>
                    </a:cubicBezTo>
                    <a:cubicBezTo>
                      <a:pt x="423577" y="432804"/>
                      <a:pt x="426339" y="427566"/>
                      <a:pt x="428339" y="421755"/>
                    </a:cubicBezTo>
                    <a:cubicBezTo>
                      <a:pt x="428530" y="421279"/>
                      <a:pt x="428530" y="420803"/>
                      <a:pt x="428720" y="420327"/>
                    </a:cubicBezTo>
                    <a:lnTo>
                      <a:pt x="428720" y="395371"/>
                    </a:lnTo>
                    <a:cubicBezTo>
                      <a:pt x="427292" y="391085"/>
                      <a:pt x="425006" y="386989"/>
                      <a:pt x="421862" y="383465"/>
                    </a:cubicBezTo>
                    <a:cubicBezTo>
                      <a:pt x="418719" y="379941"/>
                      <a:pt x="414814" y="377274"/>
                      <a:pt x="410432" y="375369"/>
                    </a:cubicBezTo>
                    <a:cubicBezTo>
                      <a:pt x="405479" y="373273"/>
                      <a:pt x="399669" y="372511"/>
                      <a:pt x="394240" y="373559"/>
                    </a:cubicBezTo>
                    <a:cubicBezTo>
                      <a:pt x="388715" y="374702"/>
                      <a:pt x="383953" y="377559"/>
                      <a:pt x="380524" y="380988"/>
                    </a:cubicBezTo>
                    <a:cubicBezTo>
                      <a:pt x="377095" y="384417"/>
                      <a:pt x="374809" y="388513"/>
                      <a:pt x="373761" y="392228"/>
                    </a:cubicBezTo>
                    <a:cubicBezTo>
                      <a:pt x="372618" y="396038"/>
                      <a:pt x="372618" y="399372"/>
                      <a:pt x="372999" y="401658"/>
                    </a:cubicBezTo>
                    <a:cubicBezTo>
                      <a:pt x="373380" y="404420"/>
                      <a:pt x="374333" y="406992"/>
                      <a:pt x="375571" y="409182"/>
                    </a:cubicBezTo>
                    <a:cubicBezTo>
                      <a:pt x="376809" y="411373"/>
                      <a:pt x="378333" y="413183"/>
                      <a:pt x="380048" y="414707"/>
                    </a:cubicBezTo>
                    <a:cubicBezTo>
                      <a:pt x="383381" y="417755"/>
                      <a:pt x="387191" y="419279"/>
                      <a:pt x="390525" y="419755"/>
                    </a:cubicBezTo>
                    <a:cubicBezTo>
                      <a:pt x="393859" y="420231"/>
                      <a:pt x="396526" y="419565"/>
                      <a:pt x="398145" y="418612"/>
                    </a:cubicBezTo>
                    <a:cubicBezTo>
                      <a:pt x="399764" y="417660"/>
                      <a:pt x="400336" y="416517"/>
                      <a:pt x="400145" y="415564"/>
                    </a:cubicBezTo>
                    <a:cubicBezTo>
                      <a:pt x="399955" y="414612"/>
                      <a:pt x="399002" y="413850"/>
                      <a:pt x="397859" y="412992"/>
                    </a:cubicBezTo>
                    <a:cubicBezTo>
                      <a:pt x="396716" y="412230"/>
                      <a:pt x="395288" y="411278"/>
                      <a:pt x="393859" y="410135"/>
                    </a:cubicBezTo>
                    <a:cubicBezTo>
                      <a:pt x="391001" y="407944"/>
                      <a:pt x="387858" y="403753"/>
                      <a:pt x="387382" y="399753"/>
                    </a:cubicBezTo>
                    <a:cubicBezTo>
                      <a:pt x="387287" y="398895"/>
                      <a:pt x="387096" y="397562"/>
                      <a:pt x="387382" y="395752"/>
                    </a:cubicBezTo>
                    <a:cubicBezTo>
                      <a:pt x="387668" y="393942"/>
                      <a:pt x="388525" y="391752"/>
                      <a:pt x="390144" y="389561"/>
                    </a:cubicBezTo>
                    <a:cubicBezTo>
                      <a:pt x="391763" y="387370"/>
                      <a:pt x="394145" y="385370"/>
                      <a:pt x="397097" y="384227"/>
                    </a:cubicBezTo>
                    <a:cubicBezTo>
                      <a:pt x="400145" y="383084"/>
                      <a:pt x="403955" y="382893"/>
                      <a:pt x="407670" y="383751"/>
                    </a:cubicBezTo>
                    <a:cubicBezTo>
                      <a:pt x="414338" y="385275"/>
                      <a:pt x="420338" y="390323"/>
                      <a:pt x="423196" y="397371"/>
                    </a:cubicBezTo>
                    <a:cubicBezTo>
                      <a:pt x="426149" y="404325"/>
                      <a:pt x="426244" y="412516"/>
                      <a:pt x="423672" y="420041"/>
                    </a:cubicBezTo>
                    <a:cubicBezTo>
                      <a:pt x="421958" y="425280"/>
                      <a:pt x="419291" y="430233"/>
                      <a:pt x="416528" y="434805"/>
                    </a:cubicBezTo>
                    <a:cubicBezTo>
                      <a:pt x="413671" y="439472"/>
                      <a:pt x="410718" y="443853"/>
                      <a:pt x="407861" y="448140"/>
                    </a:cubicBezTo>
                    <a:cubicBezTo>
                      <a:pt x="402050" y="456712"/>
                      <a:pt x="396240" y="464618"/>
                      <a:pt x="391192" y="472428"/>
                    </a:cubicBezTo>
                    <a:cubicBezTo>
                      <a:pt x="388620" y="476334"/>
                      <a:pt x="386334" y="480144"/>
                      <a:pt x="384143" y="483858"/>
                    </a:cubicBezTo>
                    <a:cubicBezTo>
                      <a:pt x="383762" y="484430"/>
                      <a:pt x="383572" y="485001"/>
                      <a:pt x="383191" y="485573"/>
                    </a:cubicBezTo>
                    <a:lnTo>
                      <a:pt x="315754" y="485573"/>
                    </a:lnTo>
                    <a:cubicBezTo>
                      <a:pt x="316135" y="484811"/>
                      <a:pt x="316516" y="484049"/>
                      <a:pt x="316706" y="483382"/>
                    </a:cubicBezTo>
                    <a:cubicBezTo>
                      <a:pt x="318325" y="479382"/>
                      <a:pt x="318992" y="475191"/>
                      <a:pt x="318897" y="471381"/>
                    </a:cubicBezTo>
                    <a:cubicBezTo>
                      <a:pt x="318897" y="467475"/>
                      <a:pt x="318230" y="463856"/>
                      <a:pt x="317087" y="460617"/>
                    </a:cubicBezTo>
                    <a:cubicBezTo>
                      <a:pt x="314897" y="454140"/>
                      <a:pt x="310991" y="449092"/>
                      <a:pt x="306896" y="446044"/>
                    </a:cubicBezTo>
                    <a:cubicBezTo>
                      <a:pt x="302800" y="442996"/>
                      <a:pt x="298704" y="441758"/>
                      <a:pt x="295751" y="441853"/>
                    </a:cubicBezTo>
                    <a:cubicBezTo>
                      <a:pt x="292799" y="441948"/>
                      <a:pt x="291179" y="442996"/>
                      <a:pt x="290798" y="444425"/>
                    </a:cubicBezTo>
                    <a:cubicBezTo>
                      <a:pt x="290322" y="445949"/>
                      <a:pt x="290989" y="447663"/>
                      <a:pt x="292037" y="449568"/>
                    </a:cubicBezTo>
                    <a:cubicBezTo>
                      <a:pt x="292989" y="451473"/>
                      <a:pt x="294227" y="453759"/>
                      <a:pt x="295275" y="456426"/>
                    </a:cubicBezTo>
                    <a:cubicBezTo>
                      <a:pt x="297466" y="461475"/>
                      <a:pt x="298514" y="469476"/>
                      <a:pt x="296228" y="475286"/>
                    </a:cubicBezTo>
                    <a:cubicBezTo>
                      <a:pt x="295751" y="476524"/>
                      <a:pt x="294894" y="478429"/>
                      <a:pt x="293180" y="480620"/>
                    </a:cubicBezTo>
                    <a:cubicBezTo>
                      <a:pt x="291846" y="482334"/>
                      <a:pt x="289560" y="484144"/>
                      <a:pt x="286893" y="485668"/>
                    </a:cubicBezTo>
                    <a:lnTo>
                      <a:pt x="263081" y="485668"/>
                    </a:lnTo>
                    <a:cubicBezTo>
                      <a:pt x="260985" y="484525"/>
                      <a:pt x="258985" y="483096"/>
                      <a:pt x="257080" y="481382"/>
                    </a:cubicBezTo>
                    <a:cubicBezTo>
                      <a:pt x="249269" y="474333"/>
                      <a:pt x="245078" y="463094"/>
                      <a:pt x="246507" y="451569"/>
                    </a:cubicBezTo>
                    <a:cubicBezTo>
                      <a:pt x="247745" y="440043"/>
                      <a:pt x="253841" y="428994"/>
                      <a:pt x="262795" y="420803"/>
                    </a:cubicBezTo>
                    <a:cubicBezTo>
                      <a:pt x="269081" y="414993"/>
                      <a:pt x="276225" y="410421"/>
                      <a:pt x="283464" y="406325"/>
                    </a:cubicBezTo>
                    <a:cubicBezTo>
                      <a:pt x="290703" y="402229"/>
                      <a:pt x="298037" y="398514"/>
                      <a:pt x="305181" y="394990"/>
                    </a:cubicBezTo>
                    <a:cubicBezTo>
                      <a:pt x="319469" y="387942"/>
                      <a:pt x="333089" y="381560"/>
                      <a:pt x="345662" y="374988"/>
                    </a:cubicBezTo>
                    <a:cubicBezTo>
                      <a:pt x="351949" y="371749"/>
                      <a:pt x="357950" y="368225"/>
                      <a:pt x="363665" y="364891"/>
                    </a:cubicBezTo>
                    <a:cubicBezTo>
                      <a:pt x="369380" y="361557"/>
                      <a:pt x="374904" y="358224"/>
                      <a:pt x="380143" y="354699"/>
                    </a:cubicBezTo>
                    <a:cubicBezTo>
                      <a:pt x="390525" y="347746"/>
                      <a:pt x="399860" y="340317"/>
                      <a:pt x="407003" y="331744"/>
                    </a:cubicBezTo>
                    <a:cubicBezTo>
                      <a:pt x="414147" y="323267"/>
                      <a:pt x="419291" y="313932"/>
                      <a:pt x="421196" y="304312"/>
                    </a:cubicBezTo>
                    <a:cubicBezTo>
                      <a:pt x="423005" y="294597"/>
                      <a:pt x="421196" y="285357"/>
                      <a:pt x="417767" y="278023"/>
                    </a:cubicBezTo>
                    <a:cubicBezTo>
                      <a:pt x="414242" y="270594"/>
                      <a:pt x="409194" y="264879"/>
                      <a:pt x="403765" y="260783"/>
                    </a:cubicBezTo>
                    <a:cubicBezTo>
                      <a:pt x="398812" y="257068"/>
                      <a:pt x="393573" y="254782"/>
                      <a:pt x="388525" y="253544"/>
                    </a:cubicBezTo>
                    <a:cubicBezTo>
                      <a:pt x="393573" y="252306"/>
                      <a:pt x="398717" y="250020"/>
                      <a:pt x="403765" y="246305"/>
                    </a:cubicBezTo>
                    <a:cubicBezTo>
                      <a:pt x="409194" y="242209"/>
                      <a:pt x="414242" y="236494"/>
                      <a:pt x="417767" y="229065"/>
                    </a:cubicBezTo>
                    <a:cubicBezTo>
                      <a:pt x="421196" y="221635"/>
                      <a:pt x="423005" y="212396"/>
                      <a:pt x="421196" y="202776"/>
                    </a:cubicBezTo>
                    <a:cubicBezTo>
                      <a:pt x="419291" y="193060"/>
                      <a:pt x="414147" y="183821"/>
                      <a:pt x="407003" y="175344"/>
                    </a:cubicBezTo>
                    <a:cubicBezTo>
                      <a:pt x="399860" y="166771"/>
                      <a:pt x="390525" y="159342"/>
                      <a:pt x="380143" y="152388"/>
                    </a:cubicBezTo>
                    <a:cubicBezTo>
                      <a:pt x="374904" y="148864"/>
                      <a:pt x="369380" y="145530"/>
                      <a:pt x="363665" y="142197"/>
                    </a:cubicBezTo>
                    <a:cubicBezTo>
                      <a:pt x="357950" y="138863"/>
                      <a:pt x="351949" y="135434"/>
                      <a:pt x="345662" y="132100"/>
                    </a:cubicBezTo>
                    <a:cubicBezTo>
                      <a:pt x="333089" y="125433"/>
                      <a:pt x="319469" y="119146"/>
                      <a:pt x="305181" y="112098"/>
                    </a:cubicBezTo>
                    <a:cubicBezTo>
                      <a:pt x="298037" y="108573"/>
                      <a:pt x="290798" y="104859"/>
                      <a:pt x="283464" y="100763"/>
                    </a:cubicBezTo>
                    <a:cubicBezTo>
                      <a:pt x="276225" y="96667"/>
                      <a:pt x="269081" y="92095"/>
                      <a:pt x="262795" y="86285"/>
                    </a:cubicBezTo>
                    <a:cubicBezTo>
                      <a:pt x="253746" y="78189"/>
                      <a:pt x="247745" y="67140"/>
                      <a:pt x="246507" y="55519"/>
                    </a:cubicBezTo>
                    <a:cubicBezTo>
                      <a:pt x="245078" y="43994"/>
                      <a:pt x="249269" y="32754"/>
                      <a:pt x="257080" y="25706"/>
                    </a:cubicBezTo>
                    <a:cubicBezTo>
                      <a:pt x="261461" y="21705"/>
                      <a:pt x="266700" y="19134"/>
                      <a:pt x="271558" y="18372"/>
                    </a:cubicBezTo>
                    <a:cubicBezTo>
                      <a:pt x="276320" y="17610"/>
                      <a:pt x="281083" y="18562"/>
                      <a:pt x="284893" y="20277"/>
                    </a:cubicBezTo>
                    <a:cubicBezTo>
                      <a:pt x="288703" y="21991"/>
                      <a:pt x="291465" y="24372"/>
                      <a:pt x="293180" y="26468"/>
                    </a:cubicBezTo>
                    <a:cubicBezTo>
                      <a:pt x="294894" y="28563"/>
                      <a:pt x="295751" y="30564"/>
                      <a:pt x="296228" y="31802"/>
                    </a:cubicBezTo>
                    <a:cubicBezTo>
                      <a:pt x="298609" y="37612"/>
                      <a:pt x="297466" y="45518"/>
                      <a:pt x="295275" y="50661"/>
                    </a:cubicBezTo>
                    <a:cubicBezTo>
                      <a:pt x="294227" y="53328"/>
                      <a:pt x="293084" y="55614"/>
                      <a:pt x="292037" y="57519"/>
                    </a:cubicBezTo>
                    <a:cubicBezTo>
                      <a:pt x="291084" y="59424"/>
                      <a:pt x="290417" y="61139"/>
                      <a:pt x="290798" y="62663"/>
                    </a:cubicBezTo>
                    <a:cubicBezTo>
                      <a:pt x="291179" y="64092"/>
                      <a:pt x="292894" y="65139"/>
                      <a:pt x="295751" y="65235"/>
                    </a:cubicBezTo>
                    <a:cubicBezTo>
                      <a:pt x="298609" y="65330"/>
                      <a:pt x="302705" y="64187"/>
                      <a:pt x="306896" y="61044"/>
                    </a:cubicBezTo>
                    <a:cubicBezTo>
                      <a:pt x="310991" y="57996"/>
                      <a:pt x="314897" y="53043"/>
                      <a:pt x="317087" y="46470"/>
                    </a:cubicBezTo>
                    <a:cubicBezTo>
                      <a:pt x="318230" y="43232"/>
                      <a:pt x="318897" y="39612"/>
                      <a:pt x="318897" y="35707"/>
                    </a:cubicBezTo>
                    <a:cubicBezTo>
                      <a:pt x="318897" y="31802"/>
                      <a:pt x="318325" y="27706"/>
                      <a:pt x="316706" y="23706"/>
                    </a:cubicBezTo>
                    <a:cubicBezTo>
                      <a:pt x="315373" y="20372"/>
                      <a:pt x="312896" y="15895"/>
                      <a:pt x="308610" y="11704"/>
                    </a:cubicBezTo>
                    <a:cubicBezTo>
                      <a:pt x="304324" y="7513"/>
                      <a:pt x="298323" y="3703"/>
                      <a:pt x="291084" y="1703"/>
                    </a:cubicBezTo>
                    <a:cubicBezTo>
                      <a:pt x="283940" y="-297"/>
                      <a:pt x="275463" y="-678"/>
                      <a:pt x="267176" y="1989"/>
                    </a:cubicBezTo>
                    <a:cubicBezTo>
                      <a:pt x="259080" y="4656"/>
                      <a:pt x="251936" y="9990"/>
                      <a:pt x="246793" y="16562"/>
                    </a:cubicBezTo>
                    <a:cubicBezTo>
                      <a:pt x="242316" y="22372"/>
                      <a:pt x="239078" y="28944"/>
                      <a:pt x="237458" y="35993"/>
                    </a:cubicBezTo>
                    <a:cubicBezTo>
                      <a:pt x="235839" y="43041"/>
                      <a:pt x="235839" y="50185"/>
                      <a:pt x="237173" y="57043"/>
                    </a:cubicBezTo>
                    <a:cubicBezTo>
                      <a:pt x="239744" y="70759"/>
                      <a:pt x="247364" y="83046"/>
                      <a:pt x="257461" y="92095"/>
                    </a:cubicBezTo>
                    <a:cubicBezTo>
                      <a:pt x="264414" y="98477"/>
                      <a:pt x="272129" y="103239"/>
                      <a:pt x="279654" y="107526"/>
                    </a:cubicBezTo>
                    <a:cubicBezTo>
                      <a:pt x="287179" y="111717"/>
                      <a:pt x="294608" y="115431"/>
                      <a:pt x="301752" y="118956"/>
                    </a:cubicBezTo>
                    <a:cubicBezTo>
                      <a:pt x="316135" y="126004"/>
                      <a:pt x="329756" y="132195"/>
                      <a:pt x="342233" y="138577"/>
                    </a:cubicBezTo>
                    <a:cubicBezTo>
                      <a:pt x="366808" y="151722"/>
                      <a:pt x="388525" y="163818"/>
                      <a:pt x="402241" y="179439"/>
                    </a:cubicBezTo>
                    <a:cubicBezTo>
                      <a:pt x="409004" y="187155"/>
                      <a:pt x="413861" y="195727"/>
                      <a:pt x="415671" y="204014"/>
                    </a:cubicBezTo>
                    <a:cubicBezTo>
                      <a:pt x="417481" y="212396"/>
                      <a:pt x="416052" y="220587"/>
                      <a:pt x="413290" y="227350"/>
                    </a:cubicBezTo>
                    <a:cubicBezTo>
                      <a:pt x="410337" y="234113"/>
                      <a:pt x="405956" y="239447"/>
                      <a:pt x="401193" y="243352"/>
                    </a:cubicBezTo>
                    <a:cubicBezTo>
                      <a:pt x="396335" y="247162"/>
                      <a:pt x="391192" y="249639"/>
                      <a:pt x="386334" y="250877"/>
                    </a:cubicBezTo>
                    <a:cubicBezTo>
                      <a:pt x="384905" y="251258"/>
                      <a:pt x="383572" y="251258"/>
                      <a:pt x="382238" y="251448"/>
                    </a:cubicBezTo>
                    <a:lnTo>
                      <a:pt x="372428" y="251448"/>
                    </a:lnTo>
                    <a:cubicBezTo>
                      <a:pt x="368522" y="250877"/>
                      <a:pt x="365189" y="249543"/>
                      <a:pt x="362331" y="248305"/>
                    </a:cubicBezTo>
                    <a:cubicBezTo>
                      <a:pt x="356521" y="245543"/>
                      <a:pt x="352901" y="242400"/>
                      <a:pt x="350330" y="240114"/>
                    </a:cubicBezTo>
                    <a:cubicBezTo>
                      <a:pt x="347758" y="237828"/>
                      <a:pt x="346329" y="236208"/>
                      <a:pt x="345472" y="235351"/>
                    </a:cubicBezTo>
                    <a:cubicBezTo>
                      <a:pt x="344615" y="234494"/>
                      <a:pt x="344329" y="234208"/>
                      <a:pt x="344329" y="234208"/>
                    </a:cubicBezTo>
                    <a:cubicBezTo>
                      <a:pt x="344329" y="234208"/>
                      <a:pt x="344519" y="234494"/>
                      <a:pt x="345281" y="235542"/>
                    </a:cubicBezTo>
                    <a:cubicBezTo>
                      <a:pt x="346043" y="236589"/>
                      <a:pt x="347282" y="238399"/>
                      <a:pt x="349663" y="240876"/>
                    </a:cubicBezTo>
                    <a:cubicBezTo>
                      <a:pt x="352044" y="243352"/>
                      <a:pt x="355473" y="246876"/>
                      <a:pt x="361474" y="250210"/>
                    </a:cubicBezTo>
                    <a:cubicBezTo>
                      <a:pt x="362236" y="250591"/>
                      <a:pt x="363188" y="250972"/>
                      <a:pt x="364141" y="251353"/>
                    </a:cubicBezTo>
                    <a:lnTo>
                      <a:pt x="323755" y="251353"/>
                    </a:lnTo>
                    <a:cubicBezTo>
                      <a:pt x="322517" y="237351"/>
                      <a:pt x="310896" y="226302"/>
                      <a:pt x="296609" y="226302"/>
                    </a:cubicBezTo>
                    <a:cubicBezTo>
                      <a:pt x="290417" y="226302"/>
                      <a:pt x="275177" y="229731"/>
                      <a:pt x="260890" y="233541"/>
                    </a:cubicBezTo>
                    <a:cubicBezTo>
                      <a:pt x="267272" y="229350"/>
                      <a:pt x="271748" y="226207"/>
                      <a:pt x="271939" y="226112"/>
                    </a:cubicBezTo>
                    <a:cubicBezTo>
                      <a:pt x="279559" y="218492"/>
                      <a:pt x="280035" y="206586"/>
                      <a:pt x="273558" y="198299"/>
                    </a:cubicBezTo>
                    <a:lnTo>
                      <a:pt x="319754" y="155436"/>
                    </a:lnTo>
                    <a:cubicBezTo>
                      <a:pt x="323469" y="156865"/>
                      <a:pt x="327184" y="158294"/>
                      <a:pt x="330803" y="159723"/>
                    </a:cubicBezTo>
                    <a:cubicBezTo>
                      <a:pt x="339947" y="163342"/>
                      <a:pt x="348901" y="167247"/>
                      <a:pt x="357188" y="171915"/>
                    </a:cubicBezTo>
                    <a:cubicBezTo>
                      <a:pt x="365474" y="176582"/>
                      <a:pt x="372999" y="182106"/>
                      <a:pt x="379190" y="188583"/>
                    </a:cubicBezTo>
                    <a:cubicBezTo>
                      <a:pt x="385286" y="194965"/>
                      <a:pt x="389668" y="202680"/>
                      <a:pt x="389668" y="209824"/>
                    </a:cubicBezTo>
                    <a:cubicBezTo>
                      <a:pt x="389763" y="216777"/>
                      <a:pt x="385191" y="223540"/>
                      <a:pt x="379476" y="226398"/>
                    </a:cubicBezTo>
                    <a:cubicBezTo>
                      <a:pt x="373856" y="229446"/>
                      <a:pt x="366903" y="228493"/>
                      <a:pt x="361855" y="225350"/>
                    </a:cubicBezTo>
                    <a:cubicBezTo>
                      <a:pt x="360140" y="224302"/>
                      <a:pt x="358807" y="222969"/>
                      <a:pt x="357664" y="221635"/>
                    </a:cubicBezTo>
                    <a:cubicBezTo>
                      <a:pt x="361379" y="222397"/>
                      <a:pt x="365379" y="221635"/>
                      <a:pt x="368618" y="219159"/>
                    </a:cubicBezTo>
                    <a:cubicBezTo>
                      <a:pt x="374523" y="214587"/>
                      <a:pt x="375571" y="206109"/>
                      <a:pt x="370904" y="200204"/>
                    </a:cubicBezTo>
                    <a:cubicBezTo>
                      <a:pt x="370713" y="199918"/>
                      <a:pt x="370332" y="199728"/>
                      <a:pt x="370046" y="199537"/>
                    </a:cubicBezTo>
                    <a:cubicBezTo>
                      <a:pt x="369856" y="199347"/>
                      <a:pt x="369761" y="199156"/>
                      <a:pt x="369570" y="198870"/>
                    </a:cubicBezTo>
                    <a:cubicBezTo>
                      <a:pt x="368999" y="198299"/>
                      <a:pt x="368141" y="197537"/>
                      <a:pt x="366998" y="196870"/>
                    </a:cubicBezTo>
                    <a:cubicBezTo>
                      <a:pt x="366903" y="196870"/>
                      <a:pt x="366808" y="196775"/>
                      <a:pt x="366713" y="196680"/>
                    </a:cubicBezTo>
                    <a:cubicBezTo>
                      <a:pt x="366617" y="196680"/>
                      <a:pt x="366522" y="196584"/>
                      <a:pt x="366427" y="196489"/>
                    </a:cubicBezTo>
                    <a:cubicBezTo>
                      <a:pt x="365379" y="195918"/>
                      <a:pt x="363950" y="195537"/>
                      <a:pt x="362426" y="195251"/>
                    </a:cubicBezTo>
                    <a:cubicBezTo>
                      <a:pt x="362141" y="195251"/>
                      <a:pt x="361855" y="195156"/>
                      <a:pt x="361569" y="195156"/>
                    </a:cubicBezTo>
                    <a:cubicBezTo>
                      <a:pt x="359093" y="194870"/>
                      <a:pt x="356425" y="195156"/>
                      <a:pt x="353759" y="196108"/>
                    </a:cubicBezTo>
                    <a:cubicBezTo>
                      <a:pt x="351377" y="196965"/>
                      <a:pt x="349187" y="198489"/>
                      <a:pt x="347472" y="200490"/>
                    </a:cubicBezTo>
                    <a:cubicBezTo>
                      <a:pt x="345758" y="202299"/>
                      <a:pt x="344615" y="204395"/>
                      <a:pt x="343853" y="206300"/>
                    </a:cubicBezTo>
                    <a:cubicBezTo>
                      <a:pt x="343091" y="208205"/>
                      <a:pt x="342710" y="209824"/>
                      <a:pt x="342519" y="210967"/>
                    </a:cubicBezTo>
                    <a:cubicBezTo>
                      <a:pt x="342329" y="212110"/>
                      <a:pt x="342233" y="212777"/>
                      <a:pt x="342233" y="212777"/>
                    </a:cubicBezTo>
                    <a:cubicBezTo>
                      <a:pt x="342424" y="217158"/>
                      <a:pt x="343662" y="221540"/>
                      <a:pt x="346043" y="225540"/>
                    </a:cubicBezTo>
                    <a:cubicBezTo>
                      <a:pt x="348425" y="229541"/>
                      <a:pt x="351854" y="232875"/>
                      <a:pt x="355949" y="235351"/>
                    </a:cubicBezTo>
                    <a:cubicBezTo>
                      <a:pt x="360045" y="237828"/>
                      <a:pt x="364808" y="239352"/>
                      <a:pt x="369761" y="239637"/>
                    </a:cubicBezTo>
                    <a:cubicBezTo>
                      <a:pt x="374714" y="239923"/>
                      <a:pt x="380238" y="238971"/>
                      <a:pt x="384905" y="236304"/>
                    </a:cubicBezTo>
                    <a:cubicBezTo>
                      <a:pt x="389573" y="233827"/>
                      <a:pt x="393573" y="230017"/>
                      <a:pt x="396335" y="225350"/>
                    </a:cubicBezTo>
                    <a:cubicBezTo>
                      <a:pt x="399098" y="220778"/>
                      <a:pt x="400812" y="215158"/>
                      <a:pt x="400622" y="209538"/>
                    </a:cubicBezTo>
                    <a:cubicBezTo>
                      <a:pt x="400431" y="203919"/>
                      <a:pt x="398621" y="198585"/>
                      <a:pt x="396050" y="193917"/>
                    </a:cubicBezTo>
                    <a:cubicBezTo>
                      <a:pt x="393478" y="189250"/>
                      <a:pt x="390144" y="185154"/>
                      <a:pt x="386525" y="181535"/>
                    </a:cubicBezTo>
                    <a:cubicBezTo>
                      <a:pt x="379286" y="174391"/>
                      <a:pt x="370713" y="168581"/>
                      <a:pt x="361760" y="163818"/>
                    </a:cubicBezTo>
                    <a:cubicBezTo>
                      <a:pt x="352711" y="159151"/>
                      <a:pt x="343281" y="155436"/>
                      <a:pt x="333947" y="152103"/>
                    </a:cubicBezTo>
                    <a:cubicBezTo>
                      <a:pt x="324612" y="148769"/>
                      <a:pt x="315182" y="145626"/>
                      <a:pt x="306229" y="142292"/>
                    </a:cubicBezTo>
                    <a:cubicBezTo>
                      <a:pt x="297180" y="138958"/>
                      <a:pt x="288608" y="134958"/>
                      <a:pt x="280416" y="130576"/>
                    </a:cubicBezTo>
                    <a:cubicBezTo>
                      <a:pt x="264128" y="121718"/>
                      <a:pt x="249365" y="111336"/>
                      <a:pt x="238125" y="99715"/>
                    </a:cubicBezTo>
                    <a:cubicBezTo>
                      <a:pt x="226886" y="88190"/>
                      <a:pt x="219742" y="74855"/>
                      <a:pt x="217456" y="62758"/>
                    </a:cubicBezTo>
                    <a:cubicBezTo>
                      <a:pt x="217456" y="62568"/>
                      <a:pt x="217456" y="62377"/>
                      <a:pt x="217456" y="62187"/>
                    </a:cubicBezTo>
                    <a:lnTo>
                      <a:pt x="217456" y="54948"/>
                    </a:lnTo>
                    <a:cubicBezTo>
                      <a:pt x="223838" y="53805"/>
                      <a:pt x="228695" y="48375"/>
                      <a:pt x="228695" y="41708"/>
                    </a:cubicBezTo>
                    <a:cubicBezTo>
                      <a:pt x="228695" y="34183"/>
                      <a:pt x="222599" y="28087"/>
                      <a:pt x="215075" y="28087"/>
                    </a:cubicBezTo>
                    <a:cubicBezTo>
                      <a:pt x="207550" y="28087"/>
                      <a:pt x="201454" y="34183"/>
                      <a:pt x="201454" y="41708"/>
                    </a:cubicBezTo>
                    <a:cubicBezTo>
                      <a:pt x="201454" y="48375"/>
                      <a:pt x="206312" y="53805"/>
                      <a:pt x="212693" y="54948"/>
                    </a:cubicBezTo>
                    <a:lnTo>
                      <a:pt x="212693" y="62187"/>
                    </a:lnTo>
                    <a:cubicBezTo>
                      <a:pt x="212693" y="62187"/>
                      <a:pt x="212693" y="62472"/>
                      <a:pt x="212693" y="62663"/>
                    </a:cubicBezTo>
                    <a:cubicBezTo>
                      <a:pt x="210407" y="74760"/>
                      <a:pt x="203264" y="87999"/>
                      <a:pt x="192024" y="99620"/>
                    </a:cubicBezTo>
                    <a:cubicBezTo>
                      <a:pt x="180785" y="111240"/>
                      <a:pt x="166021" y="121623"/>
                      <a:pt x="149733" y="130481"/>
                    </a:cubicBezTo>
                    <a:cubicBezTo>
                      <a:pt x="141542" y="134862"/>
                      <a:pt x="132874" y="138768"/>
                      <a:pt x="123920" y="142197"/>
                    </a:cubicBezTo>
                    <a:cubicBezTo>
                      <a:pt x="114872" y="145626"/>
                      <a:pt x="105537" y="148674"/>
                      <a:pt x="96203" y="152007"/>
                    </a:cubicBezTo>
                    <a:cubicBezTo>
                      <a:pt x="86868" y="155341"/>
                      <a:pt x="77438" y="159056"/>
                      <a:pt x="68390" y="163723"/>
                    </a:cubicBezTo>
                    <a:cubicBezTo>
                      <a:pt x="59436" y="168486"/>
                      <a:pt x="50864" y="174296"/>
                      <a:pt x="43625" y="181440"/>
                    </a:cubicBezTo>
                    <a:cubicBezTo>
                      <a:pt x="40005" y="185059"/>
                      <a:pt x="36671" y="189155"/>
                      <a:pt x="34100" y="193822"/>
                    </a:cubicBezTo>
                    <a:cubicBezTo>
                      <a:pt x="31528" y="198489"/>
                      <a:pt x="29718" y="203823"/>
                      <a:pt x="29528" y="209443"/>
                    </a:cubicBezTo>
                    <a:cubicBezTo>
                      <a:pt x="29242" y="215063"/>
                      <a:pt x="30956" y="220683"/>
                      <a:pt x="33814" y="225255"/>
                    </a:cubicBezTo>
                    <a:cubicBezTo>
                      <a:pt x="36576" y="229922"/>
                      <a:pt x="40577" y="233637"/>
                      <a:pt x="45244" y="236208"/>
                    </a:cubicBezTo>
                    <a:cubicBezTo>
                      <a:pt x="49911" y="238780"/>
                      <a:pt x="55340" y="239828"/>
                      <a:pt x="60389" y="239542"/>
                    </a:cubicBezTo>
                    <a:cubicBezTo>
                      <a:pt x="65437" y="239161"/>
                      <a:pt x="70199" y="237732"/>
                      <a:pt x="74200" y="235256"/>
                    </a:cubicBezTo>
                    <a:cubicBezTo>
                      <a:pt x="78296" y="232875"/>
                      <a:pt x="81725" y="229446"/>
                      <a:pt x="84106" y="225445"/>
                    </a:cubicBezTo>
                    <a:cubicBezTo>
                      <a:pt x="86487" y="221445"/>
                      <a:pt x="87725" y="217063"/>
                      <a:pt x="87916" y="212682"/>
                    </a:cubicBezTo>
                    <a:cubicBezTo>
                      <a:pt x="87916" y="212682"/>
                      <a:pt x="87916" y="212015"/>
                      <a:pt x="87630" y="210872"/>
                    </a:cubicBezTo>
                    <a:cubicBezTo>
                      <a:pt x="87440" y="209729"/>
                      <a:pt x="87059" y="208014"/>
                      <a:pt x="86297" y="206205"/>
                    </a:cubicBezTo>
                    <a:cubicBezTo>
                      <a:pt x="85534" y="204300"/>
                      <a:pt x="84296" y="202204"/>
                      <a:pt x="82677" y="200394"/>
                    </a:cubicBezTo>
                    <a:cubicBezTo>
                      <a:pt x="80963" y="198489"/>
                      <a:pt x="78677" y="196870"/>
                      <a:pt x="76391" y="196013"/>
                    </a:cubicBezTo>
                    <a:cubicBezTo>
                      <a:pt x="73724" y="194965"/>
                      <a:pt x="70961" y="194775"/>
                      <a:pt x="68580" y="195060"/>
                    </a:cubicBezTo>
                    <a:cubicBezTo>
                      <a:pt x="68294" y="195060"/>
                      <a:pt x="68009" y="195060"/>
                      <a:pt x="67723" y="195156"/>
                    </a:cubicBezTo>
                    <a:cubicBezTo>
                      <a:pt x="66199" y="195441"/>
                      <a:pt x="64770" y="195822"/>
                      <a:pt x="63722" y="196394"/>
                    </a:cubicBezTo>
                    <a:cubicBezTo>
                      <a:pt x="63627" y="196394"/>
                      <a:pt x="63532" y="196489"/>
                      <a:pt x="63437" y="196584"/>
                    </a:cubicBezTo>
                    <a:cubicBezTo>
                      <a:pt x="63341" y="196584"/>
                      <a:pt x="63246" y="196680"/>
                      <a:pt x="63151" y="196775"/>
                    </a:cubicBezTo>
                    <a:cubicBezTo>
                      <a:pt x="62008" y="197442"/>
                      <a:pt x="61151" y="198204"/>
                      <a:pt x="60579" y="198775"/>
                    </a:cubicBezTo>
                    <a:cubicBezTo>
                      <a:pt x="60389" y="199061"/>
                      <a:pt x="60198" y="199251"/>
                      <a:pt x="60103" y="199442"/>
                    </a:cubicBezTo>
                    <a:cubicBezTo>
                      <a:pt x="59817" y="199728"/>
                      <a:pt x="59531" y="199823"/>
                      <a:pt x="59245" y="200109"/>
                    </a:cubicBezTo>
                    <a:cubicBezTo>
                      <a:pt x="54673" y="206014"/>
                      <a:pt x="55721" y="214491"/>
                      <a:pt x="61532" y="219063"/>
                    </a:cubicBezTo>
                    <a:cubicBezTo>
                      <a:pt x="64770" y="221540"/>
                      <a:pt x="68771" y="222207"/>
                      <a:pt x="72485" y="221540"/>
                    </a:cubicBezTo>
                    <a:cubicBezTo>
                      <a:pt x="71342" y="222969"/>
                      <a:pt x="70009" y="224207"/>
                      <a:pt x="68294" y="225255"/>
                    </a:cubicBezTo>
                    <a:cubicBezTo>
                      <a:pt x="63246" y="228398"/>
                      <a:pt x="56293" y="229255"/>
                      <a:pt x="50673" y="226302"/>
                    </a:cubicBezTo>
                    <a:cubicBezTo>
                      <a:pt x="44958" y="223445"/>
                      <a:pt x="40291" y="216682"/>
                      <a:pt x="40481" y="209729"/>
                    </a:cubicBezTo>
                    <a:cubicBezTo>
                      <a:pt x="40481" y="202585"/>
                      <a:pt x="44863" y="194870"/>
                      <a:pt x="50959" y="188488"/>
                    </a:cubicBezTo>
                    <a:cubicBezTo>
                      <a:pt x="57150" y="182011"/>
                      <a:pt x="64675" y="176487"/>
                      <a:pt x="72962" y="171819"/>
                    </a:cubicBezTo>
                    <a:cubicBezTo>
                      <a:pt x="81248" y="167152"/>
                      <a:pt x="90202" y="163342"/>
                      <a:pt x="99346" y="159627"/>
                    </a:cubicBezTo>
                    <a:cubicBezTo>
                      <a:pt x="103061" y="158199"/>
                      <a:pt x="106775" y="156770"/>
                      <a:pt x="110395" y="155341"/>
                    </a:cubicBezTo>
                    <a:lnTo>
                      <a:pt x="156496" y="198204"/>
                    </a:lnTo>
                    <a:cubicBezTo>
                      <a:pt x="153638" y="201918"/>
                      <a:pt x="151924" y="206395"/>
                      <a:pt x="151924" y="211158"/>
                    </a:cubicBezTo>
                    <a:cubicBezTo>
                      <a:pt x="151924" y="216777"/>
                      <a:pt x="154115" y="222016"/>
                      <a:pt x="158115" y="226017"/>
                    </a:cubicBezTo>
                    <a:cubicBezTo>
                      <a:pt x="159830" y="227731"/>
                      <a:pt x="163354" y="230303"/>
                      <a:pt x="167640" y="233065"/>
                    </a:cubicBezTo>
                    <a:cubicBezTo>
                      <a:pt x="153829" y="229350"/>
                      <a:pt x="139446" y="226207"/>
                      <a:pt x="133350" y="226207"/>
                    </a:cubicBezTo>
                    <a:cubicBezTo>
                      <a:pt x="119063" y="226207"/>
                      <a:pt x="107442" y="237256"/>
                      <a:pt x="106204" y="251258"/>
                    </a:cubicBezTo>
                    <a:lnTo>
                      <a:pt x="65818" y="251258"/>
                    </a:lnTo>
                    <a:cubicBezTo>
                      <a:pt x="66675" y="250877"/>
                      <a:pt x="67628" y="250496"/>
                      <a:pt x="68485" y="250115"/>
                    </a:cubicBezTo>
                    <a:cubicBezTo>
                      <a:pt x="74390" y="246876"/>
                      <a:pt x="77915" y="243352"/>
                      <a:pt x="80296" y="240780"/>
                    </a:cubicBezTo>
                    <a:cubicBezTo>
                      <a:pt x="82677" y="238209"/>
                      <a:pt x="83915" y="236494"/>
                      <a:pt x="84677" y="235446"/>
                    </a:cubicBezTo>
                    <a:cubicBezTo>
                      <a:pt x="85439" y="234399"/>
                      <a:pt x="85630" y="234113"/>
                      <a:pt x="85630" y="234113"/>
                    </a:cubicBezTo>
                    <a:cubicBezTo>
                      <a:pt x="85630" y="234113"/>
                      <a:pt x="85344" y="234399"/>
                      <a:pt x="84487" y="235256"/>
                    </a:cubicBezTo>
                    <a:cubicBezTo>
                      <a:pt x="83630" y="236113"/>
                      <a:pt x="82201" y="237732"/>
                      <a:pt x="79629" y="240018"/>
                    </a:cubicBezTo>
                    <a:cubicBezTo>
                      <a:pt x="77057" y="242304"/>
                      <a:pt x="73438" y="245448"/>
                      <a:pt x="67628" y="248210"/>
                    </a:cubicBezTo>
                    <a:cubicBezTo>
                      <a:pt x="64770" y="249448"/>
                      <a:pt x="61436" y="250686"/>
                      <a:pt x="57531" y="251353"/>
                    </a:cubicBezTo>
                    <a:lnTo>
                      <a:pt x="47720" y="251353"/>
                    </a:lnTo>
                    <a:cubicBezTo>
                      <a:pt x="46387" y="251163"/>
                      <a:pt x="45053" y="251163"/>
                      <a:pt x="43625" y="250782"/>
                    </a:cubicBezTo>
                    <a:cubicBezTo>
                      <a:pt x="38672" y="249639"/>
                      <a:pt x="33528" y="247067"/>
                      <a:pt x="28766" y="243257"/>
                    </a:cubicBezTo>
                    <a:cubicBezTo>
                      <a:pt x="24003" y="239352"/>
                      <a:pt x="19622" y="234018"/>
                      <a:pt x="16669" y="227255"/>
                    </a:cubicBezTo>
                    <a:cubicBezTo>
                      <a:pt x="13811" y="220492"/>
                      <a:pt x="12478" y="212396"/>
                      <a:pt x="14288" y="203919"/>
                    </a:cubicBezTo>
                    <a:cubicBezTo>
                      <a:pt x="16097" y="195632"/>
                      <a:pt x="20955" y="187059"/>
                      <a:pt x="27718" y="179344"/>
                    </a:cubicBezTo>
                    <a:cubicBezTo>
                      <a:pt x="41339" y="163723"/>
                      <a:pt x="63056" y="151626"/>
                      <a:pt x="87725" y="138482"/>
                    </a:cubicBezTo>
                    <a:cubicBezTo>
                      <a:pt x="100203" y="132100"/>
                      <a:pt x="113824" y="125909"/>
                      <a:pt x="128207" y="118860"/>
                    </a:cubicBezTo>
                    <a:cubicBezTo>
                      <a:pt x="135446" y="115336"/>
                      <a:pt x="142780" y="111621"/>
                      <a:pt x="150305" y="107430"/>
                    </a:cubicBezTo>
                    <a:cubicBezTo>
                      <a:pt x="157829" y="103239"/>
                      <a:pt x="165449" y="98382"/>
                      <a:pt x="172498" y="92000"/>
                    </a:cubicBezTo>
                    <a:cubicBezTo>
                      <a:pt x="182594" y="82951"/>
                      <a:pt x="190214" y="70664"/>
                      <a:pt x="192786" y="56948"/>
                    </a:cubicBezTo>
                    <a:cubicBezTo>
                      <a:pt x="194119" y="50090"/>
                      <a:pt x="194119" y="42946"/>
                      <a:pt x="192500" y="35898"/>
                    </a:cubicBezTo>
                    <a:cubicBezTo>
                      <a:pt x="190881" y="28849"/>
                      <a:pt x="187738" y="22277"/>
                      <a:pt x="183166" y="16467"/>
                    </a:cubicBezTo>
                    <a:cubicBezTo>
                      <a:pt x="178022" y="9894"/>
                      <a:pt x="170879" y="4560"/>
                      <a:pt x="162782" y="1893"/>
                    </a:cubicBezTo>
                    <a:cubicBezTo>
                      <a:pt x="154496" y="-774"/>
                      <a:pt x="146018" y="-393"/>
                      <a:pt x="138875" y="1608"/>
                    </a:cubicBezTo>
                    <a:cubicBezTo>
                      <a:pt x="131636" y="3608"/>
                      <a:pt x="125635" y="7418"/>
                      <a:pt x="121349" y="11609"/>
                    </a:cubicBezTo>
                    <a:cubicBezTo>
                      <a:pt x="116967" y="15800"/>
                      <a:pt x="114491" y="20277"/>
                      <a:pt x="113252" y="23610"/>
                    </a:cubicBezTo>
                    <a:cubicBezTo>
                      <a:pt x="111633" y="27611"/>
                      <a:pt x="110966" y="31802"/>
                      <a:pt x="111062" y="35612"/>
                    </a:cubicBezTo>
                    <a:cubicBezTo>
                      <a:pt x="111062" y="39517"/>
                      <a:pt x="111728" y="43137"/>
                      <a:pt x="112871" y="46375"/>
                    </a:cubicBezTo>
                    <a:cubicBezTo>
                      <a:pt x="115062" y="52852"/>
                      <a:pt x="118967" y="57900"/>
                      <a:pt x="123063" y="60948"/>
                    </a:cubicBezTo>
                    <a:cubicBezTo>
                      <a:pt x="127159" y="63996"/>
                      <a:pt x="131255" y="65235"/>
                      <a:pt x="134207" y="65139"/>
                    </a:cubicBezTo>
                    <a:cubicBezTo>
                      <a:pt x="137160" y="65044"/>
                      <a:pt x="138779" y="63996"/>
                      <a:pt x="139160" y="62568"/>
                    </a:cubicBezTo>
                    <a:cubicBezTo>
                      <a:pt x="139637" y="61044"/>
                      <a:pt x="138970" y="59329"/>
                      <a:pt x="137922" y="57424"/>
                    </a:cubicBezTo>
                    <a:cubicBezTo>
                      <a:pt x="136970" y="55519"/>
                      <a:pt x="135731" y="53233"/>
                      <a:pt x="134684" y="50566"/>
                    </a:cubicBezTo>
                    <a:cubicBezTo>
                      <a:pt x="132493" y="45518"/>
                      <a:pt x="131445" y="37517"/>
                      <a:pt x="133731" y="31707"/>
                    </a:cubicBezTo>
                    <a:cubicBezTo>
                      <a:pt x="134207" y="30468"/>
                      <a:pt x="135065" y="28563"/>
                      <a:pt x="136779" y="26373"/>
                    </a:cubicBezTo>
                    <a:cubicBezTo>
                      <a:pt x="138494" y="24182"/>
                      <a:pt x="141256" y="21896"/>
                      <a:pt x="145066" y="20181"/>
                    </a:cubicBezTo>
                    <a:cubicBezTo>
                      <a:pt x="148876" y="18467"/>
                      <a:pt x="153638" y="17610"/>
                      <a:pt x="158401" y="18276"/>
                    </a:cubicBezTo>
                    <a:cubicBezTo>
                      <a:pt x="163354" y="19038"/>
                      <a:pt x="168497" y="21610"/>
                      <a:pt x="172879" y="25611"/>
                    </a:cubicBezTo>
                    <a:cubicBezTo>
                      <a:pt x="180689" y="32659"/>
                      <a:pt x="184880" y="43899"/>
                      <a:pt x="183452" y="55424"/>
                    </a:cubicBezTo>
                    <a:cubicBezTo>
                      <a:pt x="182213" y="66949"/>
                      <a:pt x="176117" y="77998"/>
                      <a:pt x="167164" y="86190"/>
                    </a:cubicBezTo>
                    <a:cubicBezTo>
                      <a:pt x="160877" y="92000"/>
                      <a:pt x="153734" y="96572"/>
                      <a:pt x="146495" y="100668"/>
                    </a:cubicBezTo>
                    <a:cubicBezTo>
                      <a:pt x="139256" y="104763"/>
                      <a:pt x="131921" y="108478"/>
                      <a:pt x="124778" y="112002"/>
                    </a:cubicBezTo>
                    <a:cubicBezTo>
                      <a:pt x="110490" y="119051"/>
                      <a:pt x="96869" y="125433"/>
                      <a:pt x="84296" y="132005"/>
                    </a:cubicBezTo>
                    <a:cubicBezTo>
                      <a:pt x="78010" y="135243"/>
                      <a:pt x="72009" y="138768"/>
                      <a:pt x="66294" y="142101"/>
                    </a:cubicBezTo>
                    <a:cubicBezTo>
                      <a:pt x="60579" y="145435"/>
                      <a:pt x="55055" y="148769"/>
                      <a:pt x="49816" y="152293"/>
                    </a:cubicBezTo>
                    <a:cubicBezTo>
                      <a:pt x="39434" y="159246"/>
                      <a:pt x="30099" y="166676"/>
                      <a:pt x="22955" y="175248"/>
                    </a:cubicBezTo>
                    <a:cubicBezTo>
                      <a:pt x="15812" y="183726"/>
                      <a:pt x="10668" y="193060"/>
                      <a:pt x="8763" y="202680"/>
                    </a:cubicBezTo>
                    <a:cubicBezTo>
                      <a:pt x="6953" y="212396"/>
                      <a:pt x="8763" y="221635"/>
                      <a:pt x="12192" y="228969"/>
                    </a:cubicBezTo>
                    <a:cubicBezTo>
                      <a:pt x="15716" y="236399"/>
                      <a:pt x="20765" y="242114"/>
                      <a:pt x="26194" y="246210"/>
                    </a:cubicBezTo>
                    <a:cubicBezTo>
                      <a:pt x="31147" y="249924"/>
                      <a:pt x="36386" y="252210"/>
                      <a:pt x="41434" y="253449"/>
                    </a:cubicBezTo>
                    <a:cubicBezTo>
                      <a:pt x="36386" y="254687"/>
                      <a:pt x="31242" y="256973"/>
                      <a:pt x="26194" y="260688"/>
                    </a:cubicBezTo>
                    <a:cubicBezTo>
                      <a:pt x="20765" y="264783"/>
                      <a:pt x="15716" y="270498"/>
                      <a:pt x="12192" y="277928"/>
                    </a:cubicBezTo>
                    <a:cubicBezTo>
                      <a:pt x="8763" y="285357"/>
                      <a:pt x="6953" y="294597"/>
                      <a:pt x="8763" y="304217"/>
                    </a:cubicBezTo>
                    <a:cubicBezTo>
                      <a:pt x="10668" y="313932"/>
                      <a:pt x="15812" y="323172"/>
                      <a:pt x="22955" y="331649"/>
                    </a:cubicBezTo>
                    <a:cubicBezTo>
                      <a:pt x="30099" y="340221"/>
                      <a:pt x="39434" y="347651"/>
                      <a:pt x="49816" y="354604"/>
                    </a:cubicBezTo>
                    <a:cubicBezTo>
                      <a:pt x="55055" y="358128"/>
                      <a:pt x="60579" y="361462"/>
                      <a:pt x="66294" y="364796"/>
                    </a:cubicBezTo>
                    <a:cubicBezTo>
                      <a:pt x="72009" y="368130"/>
                      <a:pt x="78010" y="371559"/>
                      <a:pt x="84296" y="374892"/>
                    </a:cubicBezTo>
                    <a:cubicBezTo>
                      <a:pt x="96869" y="381560"/>
                      <a:pt x="110490" y="387846"/>
                      <a:pt x="124778" y="394895"/>
                    </a:cubicBezTo>
                    <a:cubicBezTo>
                      <a:pt x="131921" y="398419"/>
                      <a:pt x="139160" y="402134"/>
                      <a:pt x="146495" y="406230"/>
                    </a:cubicBezTo>
                    <a:cubicBezTo>
                      <a:pt x="153734" y="410325"/>
                      <a:pt x="160877" y="414897"/>
                      <a:pt x="167164" y="420708"/>
                    </a:cubicBezTo>
                    <a:cubicBezTo>
                      <a:pt x="176213" y="428804"/>
                      <a:pt x="182213" y="439853"/>
                      <a:pt x="183452" y="451473"/>
                    </a:cubicBezTo>
                    <a:cubicBezTo>
                      <a:pt x="184880" y="462999"/>
                      <a:pt x="180689" y="474238"/>
                      <a:pt x="172879" y="481287"/>
                    </a:cubicBezTo>
                    <a:cubicBezTo>
                      <a:pt x="170974" y="483001"/>
                      <a:pt x="168974" y="484430"/>
                      <a:pt x="166878" y="485573"/>
                    </a:cubicBezTo>
                    <a:lnTo>
                      <a:pt x="143066" y="485573"/>
                    </a:lnTo>
                    <a:cubicBezTo>
                      <a:pt x="140399" y="484049"/>
                      <a:pt x="138113" y="482239"/>
                      <a:pt x="136779" y="480525"/>
                    </a:cubicBezTo>
                    <a:cubicBezTo>
                      <a:pt x="135065" y="478429"/>
                      <a:pt x="134207" y="476429"/>
                      <a:pt x="133731" y="475191"/>
                    </a:cubicBezTo>
                    <a:cubicBezTo>
                      <a:pt x="131350" y="469380"/>
                      <a:pt x="132493" y="461475"/>
                      <a:pt x="134684" y="456331"/>
                    </a:cubicBezTo>
                    <a:cubicBezTo>
                      <a:pt x="135731" y="453664"/>
                      <a:pt x="136874" y="451378"/>
                      <a:pt x="137922" y="449473"/>
                    </a:cubicBezTo>
                    <a:cubicBezTo>
                      <a:pt x="138875" y="447568"/>
                      <a:pt x="139541" y="445854"/>
                      <a:pt x="139160" y="444330"/>
                    </a:cubicBezTo>
                    <a:cubicBezTo>
                      <a:pt x="138779" y="442901"/>
                      <a:pt x="137065" y="441853"/>
                      <a:pt x="134207" y="441758"/>
                    </a:cubicBezTo>
                    <a:cubicBezTo>
                      <a:pt x="131350" y="441663"/>
                      <a:pt x="127254" y="442806"/>
                      <a:pt x="123063" y="445949"/>
                    </a:cubicBezTo>
                    <a:cubicBezTo>
                      <a:pt x="118967" y="448997"/>
                      <a:pt x="115062" y="453950"/>
                      <a:pt x="112871" y="460522"/>
                    </a:cubicBezTo>
                    <a:cubicBezTo>
                      <a:pt x="111728" y="463761"/>
                      <a:pt x="111062" y="467380"/>
                      <a:pt x="111062" y="471285"/>
                    </a:cubicBezTo>
                    <a:cubicBezTo>
                      <a:pt x="111062" y="475191"/>
                      <a:pt x="111633" y="479286"/>
                      <a:pt x="113252" y="483287"/>
                    </a:cubicBezTo>
                    <a:cubicBezTo>
                      <a:pt x="113538" y="483954"/>
                      <a:pt x="113919" y="484716"/>
                      <a:pt x="114205" y="485478"/>
                    </a:cubicBezTo>
                    <a:lnTo>
                      <a:pt x="46768" y="485478"/>
                    </a:lnTo>
                    <a:cubicBezTo>
                      <a:pt x="46482" y="484906"/>
                      <a:pt x="46196" y="484335"/>
                      <a:pt x="45815" y="483763"/>
                    </a:cubicBezTo>
                    <a:cubicBezTo>
                      <a:pt x="43625" y="480048"/>
                      <a:pt x="41339" y="476143"/>
                      <a:pt x="38767" y="472333"/>
                    </a:cubicBezTo>
                    <a:cubicBezTo>
                      <a:pt x="33719" y="464618"/>
                      <a:pt x="28004" y="456617"/>
                      <a:pt x="22098" y="448044"/>
                    </a:cubicBezTo>
                    <a:cubicBezTo>
                      <a:pt x="19145" y="443758"/>
                      <a:pt x="16193" y="439377"/>
                      <a:pt x="13430" y="434709"/>
                    </a:cubicBezTo>
                    <a:cubicBezTo>
                      <a:pt x="10668" y="430042"/>
                      <a:pt x="8001" y="425184"/>
                      <a:pt x="6287" y="419946"/>
                    </a:cubicBezTo>
                    <a:cubicBezTo>
                      <a:pt x="3715" y="412421"/>
                      <a:pt x="3810" y="404229"/>
                      <a:pt x="6763" y="397276"/>
                    </a:cubicBezTo>
                    <a:cubicBezTo>
                      <a:pt x="9620" y="390323"/>
                      <a:pt x="15621" y="385179"/>
                      <a:pt x="22289" y="383655"/>
                    </a:cubicBezTo>
                    <a:cubicBezTo>
                      <a:pt x="26099" y="382798"/>
                      <a:pt x="29813" y="382989"/>
                      <a:pt x="32861" y="384132"/>
                    </a:cubicBezTo>
                    <a:cubicBezTo>
                      <a:pt x="35814" y="385275"/>
                      <a:pt x="38195" y="387275"/>
                      <a:pt x="39815" y="389466"/>
                    </a:cubicBezTo>
                    <a:cubicBezTo>
                      <a:pt x="41434" y="391656"/>
                      <a:pt x="42291" y="393847"/>
                      <a:pt x="42577" y="395657"/>
                    </a:cubicBezTo>
                    <a:cubicBezTo>
                      <a:pt x="42863" y="397467"/>
                      <a:pt x="42767" y="398800"/>
                      <a:pt x="42577" y="399657"/>
                    </a:cubicBezTo>
                    <a:cubicBezTo>
                      <a:pt x="42101" y="403658"/>
                      <a:pt x="38957" y="407849"/>
                      <a:pt x="36100" y="410040"/>
                    </a:cubicBezTo>
                    <a:cubicBezTo>
                      <a:pt x="34671" y="411183"/>
                      <a:pt x="33242" y="412135"/>
                      <a:pt x="32099" y="412897"/>
                    </a:cubicBezTo>
                    <a:cubicBezTo>
                      <a:pt x="30956" y="413659"/>
                      <a:pt x="30004" y="414421"/>
                      <a:pt x="29813" y="415469"/>
                    </a:cubicBezTo>
                    <a:cubicBezTo>
                      <a:pt x="29623" y="416421"/>
                      <a:pt x="30194" y="417564"/>
                      <a:pt x="31814" y="418517"/>
                    </a:cubicBezTo>
                    <a:cubicBezTo>
                      <a:pt x="33433" y="419469"/>
                      <a:pt x="36100" y="420136"/>
                      <a:pt x="39434" y="419660"/>
                    </a:cubicBezTo>
                    <a:cubicBezTo>
                      <a:pt x="42767" y="419184"/>
                      <a:pt x="46577" y="417660"/>
                      <a:pt x="49911" y="414612"/>
                    </a:cubicBezTo>
                    <a:cubicBezTo>
                      <a:pt x="51626" y="413088"/>
                      <a:pt x="53150" y="411278"/>
                      <a:pt x="54388" y="409087"/>
                    </a:cubicBezTo>
                    <a:cubicBezTo>
                      <a:pt x="55626" y="406896"/>
                      <a:pt x="56579" y="404325"/>
                      <a:pt x="56960" y="401562"/>
                    </a:cubicBezTo>
                    <a:cubicBezTo>
                      <a:pt x="57245" y="399276"/>
                      <a:pt x="57245" y="395943"/>
                      <a:pt x="56198" y="392133"/>
                    </a:cubicBezTo>
                    <a:cubicBezTo>
                      <a:pt x="55150" y="388323"/>
                      <a:pt x="52864" y="384322"/>
                      <a:pt x="49435" y="380893"/>
                    </a:cubicBezTo>
                    <a:cubicBezTo>
                      <a:pt x="46006" y="377464"/>
                      <a:pt x="41339" y="374607"/>
                      <a:pt x="35719" y="373464"/>
                    </a:cubicBezTo>
                    <a:cubicBezTo>
                      <a:pt x="30290" y="372416"/>
                      <a:pt x="24479" y="373178"/>
                      <a:pt x="19526" y="375273"/>
                    </a:cubicBezTo>
                    <a:cubicBezTo>
                      <a:pt x="15145" y="377083"/>
                      <a:pt x="11239" y="379845"/>
                      <a:pt x="8096" y="383370"/>
                    </a:cubicBezTo>
                    <a:cubicBezTo>
                      <a:pt x="4953" y="386894"/>
                      <a:pt x="2667" y="390990"/>
                      <a:pt x="1238" y="395276"/>
                    </a:cubicBezTo>
                    <a:lnTo>
                      <a:pt x="1238" y="395276"/>
                    </a:lnTo>
                    <a:cubicBezTo>
                      <a:pt x="1238" y="395276"/>
                      <a:pt x="1238" y="420231"/>
                      <a:pt x="1238" y="420231"/>
                    </a:cubicBezTo>
                    <a:lnTo>
                      <a:pt x="1238" y="420231"/>
                    </a:lnTo>
                    <a:cubicBezTo>
                      <a:pt x="1238" y="420231"/>
                      <a:pt x="1429" y="421184"/>
                      <a:pt x="1619" y="421660"/>
                    </a:cubicBezTo>
                    <a:cubicBezTo>
                      <a:pt x="3524" y="427470"/>
                      <a:pt x="6382" y="432709"/>
                      <a:pt x="9335" y="437472"/>
                    </a:cubicBezTo>
                    <a:cubicBezTo>
                      <a:pt x="12287" y="442234"/>
                      <a:pt x="15335" y="446711"/>
                      <a:pt x="18288" y="450997"/>
                    </a:cubicBezTo>
                    <a:cubicBezTo>
                      <a:pt x="24289" y="459570"/>
                      <a:pt x="30004" y="467380"/>
                      <a:pt x="35052" y="475000"/>
                    </a:cubicBezTo>
                    <a:cubicBezTo>
                      <a:pt x="37338" y="478620"/>
                      <a:pt x="39624" y="482144"/>
                      <a:pt x="41720" y="485668"/>
                    </a:cubicBezTo>
                    <a:lnTo>
                      <a:pt x="0" y="485668"/>
                    </a:lnTo>
                    <a:lnTo>
                      <a:pt x="0" y="507099"/>
                    </a:lnTo>
                    <a:lnTo>
                      <a:pt x="428625" y="507099"/>
                    </a:lnTo>
                    <a:lnTo>
                      <a:pt x="428625" y="485668"/>
                    </a:lnTo>
                    <a:close/>
                    <a:moveTo>
                      <a:pt x="296323" y="233351"/>
                    </a:moveTo>
                    <a:cubicBezTo>
                      <a:pt x="307467" y="233351"/>
                      <a:pt x="316516" y="242400"/>
                      <a:pt x="316516" y="253544"/>
                    </a:cubicBezTo>
                    <a:cubicBezTo>
                      <a:pt x="316516" y="264688"/>
                      <a:pt x="307467" y="273737"/>
                      <a:pt x="296323" y="273737"/>
                    </a:cubicBezTo>
                    <a:cubicBezTo>
                      <a:pt x="286798" y="273737"/>
                      <a:pt x="253175" y="264783"/>
                      <a:pt x="234029" y="258021"/>
                    </a:cubicBezTo>
                    <a:cubicBezTo>
                      <a:pt x="230410" y="256211"/>
                      <a:pt x="227076" y="254687"/>
                      <a:pt x="224028" y="253544"/>
                    </a:cubicBezTo>
                    <a:cubicBezTo>
                      <a:pt x="226981" y="252496"/>
                      <a:pt x="230315" y="250972"/>
                      <a:pt x="233744" y="249258"/>
                    </a:cubicBezTo>
                    <a:cubicBezTo>
                      <a:pt x="252794" y="242495"/>
                      <a:pt x="286703" y="233446"/>
                      <a:pt x="296228" y="233446"/>
                    </a:cubicBezTo>
                    <a:close/>
                    <a:moveTo>
                      <a:pt x="158782" y="312313"/>
                    </a:moveTo>
                    <a:cubicBezTo>
                      <a:pt x="162497" y="315266"/>
                      <a:pt x="167069" y="316980"/>
                      <a:pt x="171926" y="316980"/>
                    </a:cubicBezTo>
                    <a:cubicBezTo>
                      <a:pt x="177546" y="316980"/>
                      <a:pt x="182785" y="314790"/>
                      <a:pt x="186785" y="310789"/>
                    </a:cubicBezTo>
                    <a:cubicBezTo>
                      <a:pt x="188500" y="309075"/>
                      <a:pt x="191072" y="305550"/>
                      <a:pt x="193834" y="301264"/>
                    </a:cubicBezTo>
                    <a:cubicBezTo>
                      <a:pt x="190119" y="315075"/>
                      <a:pt x="186976" y="329458"/>
                      <a:pt x="186976" y="335459"/>
                    </a:cubicBezTo>
                    <a:cubicBezTo>
                      <a:pt x="186976" y="349746"/>
                      <a:pt x="198025" y="361367"/>
                      <a:pt x="212027" y="362605"/>
                    </a:cubicBezTo>
                    <a:lnTo>
                      <a:pt x="212027" y="436519"/>
                    </a:lnTo>
                    <a:cubicBezTo>
                      <a:pt x="209074" y="425946"/>
                      <a:pt x="202978" y="414802"/>
                      <a:pt x="194024" y="404801"/>
                    </a:cubicBezTo>
                    <a:cubicBezTo>
                      <a:pt x="188500" y="398514"/>
                      <a:pt x="182023" y="392609"/>
                      <a:pt x="174974" y="386989"/>
                    </a:cubicBezTo>
                    <a:cubicBezTo>
                      <a:pt x="167926" y="381369"/>
                      <a:pt x="160211" y="376131"/>
                      <a:pt x="151924" y="371273"/>
                    </a:cubicBezTo>
                    <a:cubicBezTo>
                      <a:pt x="143732" y="366415"/>
                      <a:pt x="134874" y="362034"/>
                      <a:pt x="125825" y="358224"/>
                    </a:cubicBezTo>
                    <a:cubicBezTo>
                      <a:pt x="122015" y="356604"/>
                      <a:pt x="118205" y="355080"/>
                      <a:pt x="114395" y="353652"/>
                    </a:cubicBezTo>
                    <a:lnTo>
                      <a:pt x="158972" y="312218"/>
                    </a:lnTo>
                    <a:close/>
                    <a:moveTo>
                      <a:pt x="158115" y="296025"/>
                    </a:moveTo>
                    <a:cubicBezTo>
                      <a:pt x="158115" y="292311"/>
                      <a:pt x="159544" y="288882"/>
                      <a:pt x="162116" y="286310"/>
                    </a:cubicBezTo>
                    <a:cubicBezTo>
                      <a:pt x="166402" y="282024"/>
                      <a:pt x="184404" y="271356"/>
                      <a:pt x="197644" y="264688"/>
                    </a:cubicBezTo>
                    <a:cubicBezTo>
                      <a:pt x="201740" y="263164"/>
                      <a:pt x="204883" y="261831"/>
                      <a:pt x="207264" y="260688"/>
                    </a:cubicBezTo>
                    <a:cubicBezTo>
                      <a:pt x="206121" y="263069"/>
                      <a:pt x="204788" y="266212"/>
                      <a:pt x="203264" y="270308"/>
                    </a:cubicBezTo>
                    <a:cubicBezTo>
                      <a:pt x="196596" y="283548"/>
                      <a:pt x="185928" y="301455"/>
                      <a:pt x="181642" y="305836"/>
                    </a:cubicBezTo>
                    <a:cubicBezTo>
                      <a:pt x="176403" y="311075"/>
                      <a:pt x="167354" y="311075"/>
                      <a:pt x="162116" y="305836"/>
                    </a:cubicBezTo>
                    <a:cubicBezTo>
                      <a:pt x="159544" y="303264"/>
                      <a:pt x="158115" y="299740"/>
                      <a:pt x="158115" y="296121"/>
                    </a:cubicBezTo>
                    <a:close/>
                    <a:moveTo>
                      <a:pt x="194119" y="335554"/>
                    </a:moveTo>
                    <a:cubicBezTo>
                      <a:pt x="194119" y="326029"/>
                      <a:pt x="203168" y="292025"/>
                      <a:pt x="209931" y="272975"/>
                    </a:cubicBezTo>
                    <a:cubicBezTo>
                      <a:pt x="211931" y="268974"/>
                      <a:pt x="213360" y="265926"/>
                      <a:pt x="214313" y="263450"/>
                    </a:cubicBezTo>
                    <a:cubicBezTo>
                      <a:pt x="215360" y="266403"/>
                      <a:pt x="216884" y="269641"/>
                      <a:pt x="218599" y="273070"/>
                    </a:cubicBezTo>
                    <a:cubicBezTo>
                      <a:pt x="225362" y="292120"/>
                      <a:pt x="234410" y="326029"/>
                      <a:pt x="234410" y="335554"/>
                    </a:cubicBezTo>
                    <a:cubicBezTo>
                      <a:pt x="234410" y="346698"/>
                      <a:pt x="225362" y="355747"/>
                      <a:pt x="214217" y="355747"/>
                    </a:cubicBezTo>
                    <a:cubicBezTo>
                      <a:pt x="203073" y="355747"/>
                      <a:pt x="194024" y="346698"/>
                      <a:pt x="194024" y="335554"/>
                    </a:cubicBezTo>
                    <a:close/>
                    <a:moveTo>
                      <a:pt x="216694" y="362700"/>
                    </a:moveTo>
                    <a:cubicBezTo>
                      <a:pt x="230696" y="361462"/>
                      <a:pt x="241744" y="349842"/>
                      <a:pt x="241744" y="335554"/>
                    </a:cubicBezTo>
                    <a:cubicBezTo>
                      <a:pt x="241744" y="329363"/>
                      <a:pt x="238316" y="314123"/>
                      <a:pt x="234506" y="299835"/>
                    </a:cubicBezTo>
                    <a:cubicBezTo>
                      <a:pt x="238697" y="306217"/>
                      <a:pt x="241744" y="310694"/>
                      <a:pt x="241935" y="310884"/>
                    </a:cubicBezTo>
                    <a:cubicBezTo>
                      <a:pt x="245936" y="314885"/>
                      <a:pt x="251174" y="317076"/>
                      <a:pt x="256794" y="317076"/>
                    </a:cubicBezTo>
                    <a:cubicBezTo>
                      <a:pt x="261652" y="317076"/>
                      <a:pt x="266129" y="315361"/>
                      <a:pt x="269939" y="312408"/>
                    </a:cubicBezTo>
                    <a:lnTo>
                      <a:pt x="314516" y="353747"/>
                    </a:lnTo>
                    <a:cubicBezTo>
                      <a:pt x="310706" y="355271"/>
                      <a:pt x="306896" y="356795"/>
                      <a:pt x="303086" y="358319"/>
                    </a:cubicBezTo>
                    <a:cubicBezTo>
                      <a:pt x="293942" y="362129"/>
                      <a:pt x="285179" y="366510"/>
                      <a:pt x="276987" y="371368"/>
                    </a:cubicBezTo>
                    <a:cubicBezTo>
                      <a:pt x="268796" y="376226"/>
                      <a:pt x="261080" y="381560"/>
                      <a:pt x="253937" y="387084"/>
                    </a:cubicBezTo>
                    <a:cubicBezTo>
                      <a:pt x="246888" y="392704"/>
                      <a:pt x="240316" y="398610"/>
                      <a:pt x="234887" y="404896"/>
                    </a:cubicBezTo>
                    <a:cubicBezTo>
                      <a:pt x="225838" y="414897"/>
                      <a:pt x="219837" y="426042"/>
                      <a:pt x="216884" y="436614"/>
                    </a:cubicBezTo>
                    <a:lnTo>
                      <a:pt x="216884" y="362700"/>
                    </a:lnTo>
                    <a:close/>
                    <a:moveTo>
                      <a:pt x="266510" y="305741"/>
                    </a:moveTo>
                    <a:cubicBezTo>
                      <a:pt x="261271" y="310980"/>
                      <a:pt x="252222" y="310980"/>
                      <a:pt x="246983" y="305741"/>
                    </a:cubicBezTo>
                    <a:cubicBezTo>
                      <a:pt x="242697" y="301455"/>
                      <a:pt x="232029" y="283452"/>
                      <a:pt x="225362" y="270213"/>
                    </a:cubicBezTo>
                    <a:cubicBezTo>
                      <a:pt x="223838" y="266117"/>
                      <a:pt x="222504" y="262974"/>
                      <a:pt x="221361" y="260592"/>
                    </a:cubicBezTo>
                    <a:cubicBezTo>
                      <a:pt x="223742" y="261735"/>
                      <a:pt x="226886" y="263069"/>
                      <a:pt x="230981" y="264593"/>
                    </a:cubicBezTo>
                    <a:cubicBezTo>
                      <a:pt x="244221" y="271260"/>
                      <a:pt x="262128" y="281928"/>
                      <a:pt x="266510" y="286215"/>
                    </a:cubicBezTo>
                    <a:cubicBezTo>
                      <a:pt x="271844" y="291644"/>
                      <a:pt x="271844" y="300312"/>
                      <a:pt x="266510" y="305741"/>
                    </a:cubicBezTo>
                    <a:close/>
                    <a:moveTo>
                      <a:pt x="266510" y="220873"/>
                    </a:moveTo>
                    <a:cubicBezTo>
                      <a:pt x="262223" y="225159"/>
                      <a:pt x="244221" y="235827"/>
                      <a:pt x="230981" y="242495"/>
                    </a:cubicBezTo>
                    <a:cubicBezTo>
                      <a:pt x="226886" y="244019"/>
                      <a:pt x="223742" y="245352"/>
                      <a:pt x="221361" y="246495"/>
                    </a:cubicBezTo>
                    <a:cubicBezTo>
                      <a:pt x="222504" y="244114"/>
                      <a:pt x="223838" y="241066"/>
                      <a:pt x="225362" y="236875"/>
                    </a:cubicBezTo>
                    <a:cubicBezTo>
                      <a:pt x="232029" y="223635"/>
                      <a:pt x="242697" y="205633"/>
                      <a:pt x="246983" y="201347"/>
                    </a:cubicBezTo>
                    <a:cubicBezTo>
                      <a:pt x="249650" y="198680"/>
                      <a:pt x="253175" y="197346"/>
                      <a:pt x="256699" y="197346"/>
                    </a:cubicBezTo>
                    <a:cubicBezTo>
                      <a:pt x="260223" y="197346"/>
                      <a:pt x="263747" y="198680"/>
                      <a:pt x="266414" y="201347"/>
                    </a:cubicBezTo>
                    <a:cubicBezTo>
                      <a:pt x="271748" y="206776"/>
                      <a:pt x="271748" y="215444"/>
                      <a:pt x="266414" y="220873"/>
                    </a:cubicBezTo>
                    <a:close/>
                    <a:moveTo>
                      <a:pt x="216694" y="70473"/>
                    </a:moveTo>
                    <a:cubicBezTo>
                      <a:pt x="219647" y="81046"/>
                      <a:pt x="225743" y="92190"/>
                      <a:pt x="234696" y="102192"/>
                    </a:cubicBezTo>
                    <a:cubicBezTo>
                      <a:pt x="240221" y="108478"/>
                      <a:pt x="246698" y="114384"/>
                      <a:pt x="253746" y="120003"/>
                    </a:cubicBezTo>
                    <a:cubicBezTo>
                      <a:pt x="260794" y="125623"/>
                      <a:pt x="268510" y="130862"/>
                      <a:pt x="276797" y="135720"/>
                    </a:cubicBezTo>
                    <a:cubicBezTo>
                      <a:pt x="284988" y="140577"/>
                      <a:pt x="293846" y="144959"/>
                      <a:pt x="302895" y="148769"/>
                    </a:cubicBezTo>
                    <a:cubicBezTo>
                      <a:pt x="306705" y="150388"/>
                      <a:pt x="310515" y="151912"/>
                      <a:pt x="314325" y="153341"/>
                    </a:cubicBezTo>
                    <a:lnTo>
                      <a:pt x="269748" y="194775"/>
                    </a:lnTo>
                    <a:cubicBezTo>
                      <a:pt x="261461" y="188202"/>
                      <a:pt x="249460" y="188583"/>
                      <a:pt x="241744" y="196203"/>
                    </a:cubicBezTo>
                    <a:cubicBezTo>
                      <a:pt x="241649" y="196299"/>
                      <a:pt x="238506" y="200775"/>
                      <a:pt x="234315" y="207252"/>
                    </a:cubicBezTo>
                    <a:cubicBezTo>
                      <a:pt x="238125" y="192965"/>
                      <a:pt x="241554" y="177820"/>
                      <a:pt x="241554" y="171534"/>
                    </a:cubicBezTo>
                    <a:cubicBezTo>
                      <a:pt x="241554" y="157246"/>
                      <a:pt x="230505" y="145626"/>
                      <a:pt x="216503" y="144387"/>
                    </a:cubicBezTo>
                    <a:lnTo>
                      <a:pt x="216503" y="70473"/>
                    </a:lnTo>
                    <a:close/>
                    <a:moveTo>
                      <a:pt x="214313" y="151341"/>
                    </a:moveTo>
                    <a:cubicBezTo>
                      <a:pt x="225457" y="151341"/>
                      <a:pt x="234506" y="160389"/>
                      <a:pt x="234506" y="171534"/>
                    </a:cubicBezTo>
                    <a:cubicBezTo>
                      <a:pt x="234506" y="181059"/>
                      <a:pt x="225457" y="214968"/>
                      <a:pt x="218694" y="234018"/>
                    </a:cubicBezTo>
                    <a:cubicBezTo>
                      <a:pt x="216884" y="237542"/>
                      <a:pt x="215456" y="240876"/>
                      <a:pt x="214313" y="243828"/>
                    </a:cubicBezTo>
                    <a:cubicBezTo>
                      <a:pt x="213265" y="240876"/>
                      <a:pt x="211741" y="237542"/>
                      <a:pt x="209931" y="234018"/>
                    </a:cubicBezTo>
                    <a:cubicBezTo>
                      <a:pt x="203168" y="214968"/>
                      <a:pt x="194119" y="181059"/>
                      <a:pt x="194119" y="171534"/>
                    </a:cubicBezTo>
                    <a:cubicBezTo>
                      <a:pt x="194119" y="160389"/>
                      <a:pt x="203168" y="151341"/>
                      <a:pt x="214313" y="151341"/>
                    </a:cubicBezTo>
                    <a:close/>
                    <a:moveTo>
                      <a:pt x="114205" y="153341"/>
                    </a:moveTo>
                    <a:cubicBezTo>
                      <a:pt x="118015" y="151817"/>
                      <a:pt x="121825" y="150293"/>
                      <a:pt x="125635" y="148769"/>
                    </a:cubicBezTo>
                    <a:cubicBezTo>
                      <a:pt x="134779" y="144959"/>
                      <a:pt x="143542" y="140577"/>
                      <a:pt x="151733" y="135720"/>
                    </a:cubicBezTo>
                    <a:cubicBezTo>
                      <a:pt x="159925" y="130862"/>
                      <a:pt x="167640" y="125528"/>
                      <a:pt x="174784" y="120003"/>
                    </a:cubicBezTo>
                    <a:cubicBezTo>
                      <a:pt x="181928" y="114384"/>
                      <a:pt x="188405" y="108478"/>
                      <a:pt x="193834" y="102192"/>
                    </a:cubicBezTo>
                    <a:cubicBezTo>
                      <a:pt x="202787" y="92190"/>
                      <a:pt x="208883" y="81046"/>
                      <a:pt x="211836" y="70473"/>
                    </a:cubicBezTo>
                    <a:lnTo>
                      <a:pt x="211836" y="144387"/>
                    </a:lnTo>
                    <a:cubicBezTo>
                      <a:pt x="197834" y="145626"/>
                      <a:pt x="186785" y="157246"/>
                      <a:pt x="186785" y="171534"/>
                    </a:cubicBezTo>
                    <a:cubicBezTo>
                      <a:pt x="186785" y="177725"/>
                      <a:pt x="190214" y="192965"/>
                      <a:pt x="194024" y="207252"/>
                    </a:cubicBezTo>
                    <a:cubicBezTo>
                      <a:pt x="189833" y="200871"/>
                      <a:pt x="186690" y="196394"/>
                      <a:pt x="186595" y="196299"/>
                    </a:cubicBezTo>
                    <a:cubicBezTo>
                      <a:pt x="178975" y="188679"/>
                      <a:pt x="166878" y="188202"/>
                      <a:pt x="158591" y="194870"/>
                    </a:cubicBezTo>
                    <a:lnTo>
                      <a:pt x="114014" y="153436"/>
                    </a:lnTo>
                    <a:close/>
                    <a:moveTo>
                      <a:pt x="162116" y="220778"/>
                    </a:moveTo>
                    <a:cubicBezTo>
                      <a:pt x="159544" y="218206"/>
                      <a:pt x="158115" y="214682"/>
                      <a:pt x="158115" y="211062"/>
                    </a:cubicBezTo>
                    <a:cubicBezTo>
                      <a:pt x="158115" y="207443"/>
                      <a:pt x="159544" y="203919"/>
                      <a:pt x="162116" y="201347"/>
                    </a:cubicBezTo>
                    <a:cubicBezTo>
                      <a:pt x="164687" y="198775"/>
                      <a:pt x="168307" y="197346"/>
                      <a:pt x="171831" y="197346"/>
                    </a:cubicBezTo>
                    <a:cubicBezTo>
                      <a:pt x="175355" y="197346"/>
                      <a:pt x="178880" y="198680"/>
                      <a:pt x="181547" y="201347"/>
                    </a:cubicBezTo>
                    <a:cubicBezTo>
                      <a:pt x="185833" y="205633"/>
                      <a:pt x="196501" y="223635"/>
                      <a:pt x="203168" y="236875"/>
                    </a:cubicBezTo>
                    <a:cubicBezTo>
                      <a:pt x="204692" y="240971"/>
                      <a:pt x="206026" y="244114"/>
                      <a:pt x="207169" y="246495"/>
                    </a:cubicBezTo>
                    <a:cubicBezTo>
                      <a:pt x="204788" y="245352"/>
                      <a:pt x="201740" y="244019"/>
                      <a:pt x="197549" y="242495"/>
                    </a:cubicBezTo>
                    <a:cubicBezTo>
                      <a:pt x="184309" y="235827"/>
                      <a:pt x="166306" y="225159"/>
                      <a:pt x="162020" y="220873"/>
                    </a:cubicBezTo>
                    <a:close/>
                    <a:moveTo>
                      <a:pt x="132302" y="233256"/>
                    </a:moveTo>
                    <a:cubicBezTo>
                      <a:pt x="141827" y="233256"/>
                      <a:pt x="175831" y="242304"/>
                      <a:pt x="194881" y="249162"/>
                    </a:cubicBezTo>
                    <a:cubicBezTo>
                      <a:pt x="198692" y="251067"/>
                      <a:pt x="201740" y="252496"/>
                      <a:pt x="204216" y="253544"/>
                    </a:cubicBezTo>
                    <a:cubicBezTo>
                      <a:pt x="201740" y="254496"/>
                      <a:pt x="198787" y="255925"/>
                      <a:pt x="194881" y="257830"/>
                    </a:cubicBezTo>
                    <a:cubicBezTo>
                      <a:pt x="175831" y="264593"/>
                      <a:pt x="141827" y="273737"/>
                      <a:pt x="132302" y="273737"/>
                    </a:cubicBezTo>
                    <a:cubicBezTo>
                      <a:pt x="121158" y="273737"/>
                      <a:pt x="112109" y="264688"/>
                      <a:pt x="112109" y="253544"/>
                    </a:cubicBezTo>
                    <a:cubicBezTo>
                      <a:pt x="112109" y="242400"/>
                      <a:pt x="121158" y="233351"/>
                      <a:pt x="132302" y="233351"/>
                    </a:cubicBezTo>
                    <a:close/>
                    <a:moveTo>
                      <a:pt x="185356" y="485668"/>
                    </a:moveTo>
                    <a:cubicBezTo>
                      <a:pt x="188119" y="481191"/>
                      <a:pt x="190119" y="476334"/>
                      <a:pt x="191262" y="471190"/>
                    </a:cubicBezTo>
                    <a:cubicBezTo>
                      <a:pt x="192881" y="464142"/>
                      <a:pt x="192881" y="456998"/>
                      <a:pt x="191548" y="450140"/>
                    </a:cubicBezTo>
                    <a:cubicBezTo>
                      <a:pt x="188976" y="436424"/>
                      <a:pt x="181356" y="424137"/>
                      <a:pt x="171260" y="415088"/>
                    </a:cubicBezTo>
                    <a:cubicBezTo>
                      <a:pt x="164306" y="408706"/>
                      <a:pt x="156591" y="403944"/>
                      <a:pt x="149066" y="399657"/>
                    </a:cubicBezTo>
                    <a:cubicBezTo>
                      <a:pt x="141542" y="395466"/>
                      <a:pt x="134112" y="391752"/>
                      <a:pt x="126968" y="388227"/>
                    </a:cubicBezTo>
                    <a:cubicBezTo>
                      <a:pt x="112586" y="381179"/>
                      <a:pt x="98965" y="374988"/>
                      <a:pt x="86487" y="368606"/>
                    </a:cubicBezTo>
                    <a:cubicBezTo>
                      <a:pt x="61913" y="355461"/>
                      <a:pt x="40195" y="343365"/>
                      <a:pt x="26480" y="327744"/>
                    </a:cubicBezTo>
                    <a:cubicBezTo>
                      <a:pt x="19717" y="320028"/>
                      <a:pt x="14859" y="311456"/>
                      <a:pt x="13049" y="303169"/>
                    </a:cubicBezTo>
                    <a:cubicBezTo>
                      <a:pt x="11239" y="294787"/>
                      <a:pt x="12668" y="286596"/>
                      <a:pt x="15431" y="279833"/>
                    </a:cubicBezTo>
                    <a:cubicBezTo>
                      <a:pt x="18383" y="273070"/>
                      <a:pt x="22765" y="267736"/>
                      <a:pt x="27527" y="263831"/>
                    </a:cubicBezTo>
                    <a:cubicBezTo>
                      <a:pt x="32385" y="260021"/>
                      <a:pt x="37529" y="257544"/>
                      <a:pt x="42386" y="256306"/>
                    </a:cubicBezTo>
                    <a:cubicBezTo>
                      <a:pt x="43815" y="255925"/>
                      <a:pt x="45148" y="255925"/>
                      <a:pt x="46482" y="255735"/>
                    </a:cubicBezTo>
                    <a:lnTo>
                      <a:pt x="56293" y="255735"/>
                    </a:lnTo>
                    <a:cubicBezTo>
                      <a:pt x="60198" y="256306"/>
                      <a:pt x="63532" y="257640"/>
                      <a:pt x="66389" y="258878"/>
                    </a:cubicBezTo>
                    <a:cubicBezTo>
                      <a:pt x="72200" y="261640"/>
                      <a:pt x="75819" y="264783"/>
                      <a:pt x="78391" y="267069"/>
                    </a:cubicBezTo>
                    <a:cubicBezTo>
                      <a:pt x="80963" y="269355"/>
                      <a:pt x="82391" y="270975"/>
                      <a:pt x="83249" y="271832"/>
                    </a:cubicBezTo>
                    <a:cubicBezTo>
                      <a:pt x="84106" y="272689"/>
                      <a:pt x="84392" y="272975"/>
                      <a:pt x="84392" y="272975"/>
                    </a:cubicBezTo>
                    <a:cubicBezTo>
                      <a:pt x="84392" y="272975"/>
                      <a:pt x="84201" y="272689"/>
                      <a:pt x="83439" y="271641"/>
                    </a:cubicBezTo>
                    <a:cubicBezTo>
                      <a:pt x="82677" y="270594"/>
                      <a:pt x="81439" y="268784"/>
                      <a:pt x="79058" y="266307"/>
                    </a:cubicBezTo>
                    <a:cubicBezTo>
                      <a:pt x="76676" y="263831"/>
                      <a:pt x="73247" y="260307"/>
                      <a:pt x="67247" y="256973"/>
                    </a:cubicBezTo>
                    <a:cubicBezTo>
                      <a:pt x="66485" y="256592"/>
                      <a:pt x="65532" y="256211"/>
                      <a:pt x="64580" y="255830"/>
                    </a:cubicBezTo>
                    <a:lnTo>
                      <a:pt x="104966" y="255830"/>
                    </a:lnTo>
                    <a:cubicBezTo>
                      <a:pt x="106204" y="269832"/>
                      <a:pt x="117824" y="280881"/>
                      <a:pt x="132112" y="280881"/>
                    </a:cubicBezTo>
                    <a:cubicBezTo>
                      <a:pt x="138113" y="280881"/>
                      <a:pt x="152495" y="277642"/>
                      <a:pt x="166402" y="274023"/>
                    </a:cubicBezTo>
                    <a:cubicBezTo>
                      <a:pt x="162116" y="276785"/>
                      <a:pt x="158591" y="279357"/>
                      <a:pt x="156877" y="281071"/>
                    </a:cubicBezTo>
                    <a:cubicBezTo>
                      <a:pt x="152876" y="285072"/>
                      <a:pt x="150686" y="290310"/>
                      <a:pt x="150686" y="295930"/>
                    </a:cubicBezTo>
                    <a:cubicBezTo>
                      <a:pt x="150686" y="300693"/>
                      <a:pt x="152305" y="305169"/>
                      <a:pt x="155258" y="308789"/>
                    </a:cubicBezTo>
                    <a:lnTo>
                      <a:pt x="109157" y="351651"/>
                    </a:lnTo>
                    <a:cubicBezTo>
                      <a:pt x="105442" y="350223"/>
                      <a:pt x="101727" y="348794"/>
                      <a:pt x="98108" y="347365"/>
                    </a:cubicBezTo>
                    <a:cubicBezTo>
                      <a:pt x="88964" y="343746"/>
                      <a:pt x="80010" y="339840"/>
                      <a:pt x="71723" y="335173"/>
                    </a:cubicBezTo>
                    <a:cubicBezTo>
                      <a:pt x="63437" y="330506"/>
                      <a:pt x="55912" y="324981"/>
                      <a:pt x="49720" y="318504"/>
                    </a:cubicBezTo>
                    <a:cubicBezTo>
                      <a:pt x="43625" y="312123"/>
                      <a:pt x="39243" y="304407"/>
                      <a:pt x="39243" y="297264"/>
                    </a:cubicBezTo>
                    <a:cubicBezTo>
                      <a:pt x="39148" y="290310"/>
                      <a:pt x="43720" y="283548"/>
                      <a:pt x="49435" y="280690"/>
                    </a:cubicBezTo>
                    <a:cubicBezTo>
                      <a:pt x="55055" y="277642"/>
                      <a:pt x="62008" y="278595"/>
                      <a:pt x="67056" y="281738"/>
                    </a:cubicBezTo>
                    <a:cubicBezTo>
                      <a:pt x="68771" y="282786"/>
                      <a:pt x="70104" y="284119"/>
                      <a:pt x="71247" y="285453"/>
                    </a:cubicBezTo>
                    <a:cubicBezTo>
                      <a:pt x="67532" y="284691"/>
                      <a:pt x="63532" y="285453"/>
                      <a:pt x="60293" y="287929"/>
                    </a:cubicBezTo>
                    <a:cubicBezTo>
                      <a:pt x="54388" y="292501"/>
                      <a:pt x="53340" y="300978"/>
                      <a:pt x="58007" y="306884"/>
                    </a:cubicBezTo>
                    <a:cubicBezTo>
                      <a:pt x="58198" y="307170"/>
                      <a:pt x="58579" y="307360"/>
                      <a:pt x="58865" y="307551"/>
                    </a:cubicBezTo>
                    <a:cubicBezTo>
                      <a:pt x="59055" y="307741"/>
                      <a:pt x="59150" y="307932"/>
                      <a:pt x="59341" y="308217"/>
                    </a:cubicBezTo>
                    <a:cubicBezTo>
                      <a:pt x="59912" y="308789"/>
                      <a:pt x="60770" y="309551"/>
                      <a:pt x="61913" y="310218"/>
                    </a:cubicBezTo>
                    <a:cubicBezTo>
                      <a:pt x="62008" y="310218"/>
                      <a:pt x="62103" y="310313"/>
                      <a:pt x="62198" y="310408"/>
                    </a:cubicBezTo>
                    <a:cubicBezTo>
                      <a:pt x="62294" y="310408"/>
                      <a:pt x="62389" y="310503"/>
                      <a:pt x="62484" y="310599"/>
                    </a:cubicBezTo>
                    <a:cubicBezTo>
                      <a:pt x="63532" y="311170"/>
                      <a:pt x="64961" y="311551"/>
                      <a:pt x="66485" y="311837"/>
                    </a:cubicBezTo>
                    <a:cubicBezTo>
                      <a:pt x="66770" y="311837"/>
                      <a:pt x="67056" y="311932"/>
                      <a:pt x="67342" y="311932"/>
                    </a:cubicBezTo>
                    <a:cubicBezTo>
                      <a:pt x="69818" y="312218"/>
                      <a:pt x="72485" y="311932"/>
                      <a:pt x="75152" y="310980"/>
                    </a:cubicBezTo>
                    <a:cubicBezTo>
                      <a:pt x="77534" y="310122"/>
                      <a:pt x="79724" y="308598"/>
                      <a:pt x="81439" y="306598"/>
                    </a:cubicBezTo>
                    <a:cubicBezTo>
                      <a:pt x="83153" y="304788"/>
                      <a:pt x="84296" y="302693"/>
                      <a:pt x="85058" y="300788"/>
                    </a:cubicBezTo>
                    <a:cubicBezTo>
                      <a:pt x="85820" y="298883"/>
                      <a:pt x="86201" y="297264"/>
                      <a:pt x="86392" y="296121"/>
                    </a:cubicBezTo>
                    <a:cubicBezTo>
                      <a:pt x="86582" y="294978"/>
                      <a:pt x="86678" y="294311"/>
                      <a:pt x="86678" y="294311"/>
                    </a:cubicBezTo>
                    <a:cubicBezTo>
                      <a:pt x="86487" y="289929"/>
                      <a:pt x="85249" y="285548"/>
                      <a:pt x="82868" y="281547"/>
                    </a:cubicBezTo>
                    <a:cubicBezTo>
                      <a:pt x="80486" y="277547"/>
                      <a:pt x="77057" y="274213"/>
                      <a:pt x="72962" y="271737"/>
                    </a:cubicBezTo>
                    <a:cubicBezTo>
                      <a:pt x="68866" y="269260"/>
                      <a:pt x="64103" y="267736"/>
                      <a:pt x="59150" y="267450"/>
                    </a:cubicBezTo>
                    <a:cubicBezTo>
                      <a:pt x="54197" y="267165"/>
                      <a:pt x="48673" y="268117"/>
                      <a:pt x="44006" y="270784"/>
                    </a:cubicBezTo>
                    <a:cubicBezTo>
                      <a:pt x="39338" y="273261"/>
                      <a:pt x="35338" y="277071"/>
                      <a:pt x="32576" y="281738"/>
                    </a:cubicBezTo>
                    <a:cubicBezTo>
                      <a:pt x="29813" y="286310"/>
                      <a:pt x="28099" y="291930"/>
                      <a:pt x="28289" y="297549"/>
                    </a:cubicBezTo>
                    <a:cubicBezTo>
                      <a:pt x="28480" y="303169"/>
                      <a:pt x="30290" y="308503"/>
                      <a:pt x="32861" y="313170"/>
                    </a:cubicBezTo>
                    <a:cubicBezTo>
                      <a:pt x="35433" y="317838"/>
                      <a:pt x="38767" y="321933"/>
                      <a:pt x="42386" y="325553"/>
                    </a:cubicBezTo>
                    <a:cubicBezTo>
                      <a:pt x="49625" y="332697"/>
                      <a:pt x="58198" y="338507"/>
                      <a:pt x="67151" y="343269"/>
                    </a:cubicBezTo>
                    <a:cubicBezTo>
                      <a:pt x="76200" y="347937"/>
                      <a:pt x="85630" y="351651"/>
                      <a:pt x="94964" y="354985"/>
                    </a:cubicBezTo>
                    <a:cubicBezTo>
                      <a:pt x="104299" y="358319"/>
                      <a:pt x="113633" y="361462"/>
                      <a:pt x="122682" y="364796"/>
                    </a:cubicBezTo>
                    <a:cubicBezTo>
                      <a:pt x="131731" y="368130"/>
                      <a:pt x="140303" y="372130"/>
                      <a:pt x="148495" y="376512"/>
                    </a:cubicBezTo>
                    <a:cubicBezTo>
                      <a:pt x="164783" y="385370"/>
                      <a:pt x="179546" y="395752"/>
                      <a:pt x="190786" y="407373"/>
                    </a:cubicBezTo>
                    <a:cubicBezTo>
                      <a:pt x="202025" y="418898"/>
                      <a:pt x="209169" y="432233"/>
                      <a:pt x="211455" y="444330"/>
                    </a:cubicBezTo>
                    <a:cubicBezTo>
                      <a:pt x="211455" y="444520"/>
                      <a:pt x="211455" y="444711"/>
                      <a:pt x="211455" y="444806"/>
                    </a:cubicBezTo>
                    <a:lnTo>
                      <a:pt x="211455" y="452045"/>
                    </a:lnTo>
                    <a:cubicBezTo>
                      <a:pt x="205073" y="453188"/>
                      <a:pt x="200216" y="458617"/>
                      <a:pt x="200216" y="465285"/>
                    </a:cubicBezTo>
                    <a:cubicBezTo>
                      <a:pt x="200216" y="472809"/>
                      <a:pt x="206312" y="478905"/>
                      <a:pt x="213836" y="478905"/>
                    </a:cubicBezTo>
                    <a:cubicBezTo>
                      <a:pt x="221361" y="478905"/>
                      <a:pt x="227457" y="472809"/>
                      <a:pt x="227457" y="465285"/>
                    </a:cubicBezTo>
                    <a:cubicBezTo>
                      <a:pt x="227457" y="458617"/>
                      <a:pt x="222599" y="453188"/>
                      <a:pt x="216218" y="452045"/>
                    </a:cubicBezTo>
                    <a:lnTo>
                      <a:pt x="216218" y="444806"/>
                    </a:lnTo>
                    <a:cubicBezTo>
                      <a:pt x="216218" y="444806"/>
                      <a:pt x="216218" y="444425"/>
                      <a:pt x="216218" y="444234"/>
                    </a:cubicBezTo>
                    <a:cubicBezTo>
                      <a:pt x="218504" y="432138"/>
                      <a:pt x="225647" y="418898"/>
                      <a:pt x="236887" y="407277"/>
                    </a:cubicBezTo>
                    <a:cubicBezTo>
                      <a:pt x="248126" y="395657"/>
                      <a:pt x="262890" y="385275"/>
                      <a:pt x="279178" y="376416"/>
                    </a:cubicBezTo>
                    <a:cubicBezTo>
                      <a:pt x="287369" y="372035"/>
                      <a:pt x="296037" y="368130"/>
                      <a:pt x="304991" y="364701"/>
                    </a:cubicBezTo>
                    <a:cubicBezTo>
                      <a:pt x="314039" y="361272"/>
                      <a:pt x="323374" y="358224"/>
                      <a:pt x="332708" y="354890"/>
                    </a:cubicBezTo>
                    <a:cubicBezTo>
                      <a:pt x="342043" y="351556"/>
                      <a:pt x="351473" y="347841"/>
                      <a:pt x="360521" y="343174"/>
                    </a:cubicBezTo>
                    <a:cubicBezTo>
                      <a:pt x="369475" y="338412"/>
                      <a:pt x="378047" y="332601"/>
                      <a:pt x="385286" y="325458"/>
                    </a:cubicBezTo>
                    <a:cubicBezTo>
                      <a:pt x="388906" y="321838"/>
                      <a:pt x="392240" y="317742"/>
                      <a:pt x="394811" y="313075"/>
                    </a:cubicBezTo>
                    <a:cubicBezTo>
                      <a:pt x="397383" y="308408"/>
                      <a:pt x="399193" y="303074"/>
                      <a:pt x="399383" y="297454"/>
                    </a:cubicBezTo>
                    <a:cubicBezTo>
                      <a:pt x="399669" y="291834"/>
                      <a:pt x="397955" y="286215"/>
                      <a:pt x="395097" y="281643"/>
                    </a:cubicBezTo>
                    <a:cubicBezTo>
                      <a:pt x="392335" y="276975"/>
                      <a:pt x="388334" y="273261"/>
                      <a:pt x="383667" y="270689"/>
                    </a:cubicBezTo>
                    <a:cubicBezTo>
                      <a:pt x="379000" y="268117"/>
                      <a:pt x="373571" y="267069"/>
                      <a:pt x="368522" y="267355"/>
                    </a:cubicBezTo>
                    <a:cubicBezTo>
                      <a:pt x="363474" y="267736"/>
                      <a:pt x="358712" y="269165"/>
                      <a:pt x="354711" y="271641"/>
                    </a:cubicBezTo>
                    <a:cubicBezTo>
                      <a:pt x="350615" y="274023"/>
                      <a:pt x="347186" y="277452"/>
                      <a:pt x="344805" y="281452"/>
                    </a:cubicBezTo>
                    <a:cubicBezTo>
                      <a:pt x="342424" y="285453"/>
                      <a:pt x="341186" y="289834"/>
                      <a:pt x="340995" y="294216"/>
                    </a:cubicBezTo>
                    <a:cubicBezTo>
                      <a:pt x="340995" y="294216"/>
                      <a:pt x="340995" y="294882"/>
                      <a:pt x="341281" y="296025"/>
                    </a:cubicBezTo>
                    <a:cubicBezTo>
                      <a:pt x="341471" y="297168"/>
                      <a:pt x="341852" y="298883"/>
                      <a:pt x="342614" y="300693"/>
                    </a:cubicBezTo>
                    <a:cubicBezTo>
                      <a:pt x="343376" y="302598"/>
                      <a:pt x="344615" y="304693"/>
                      <a:pt x="346234" y="306503"/>
                    </a:cubicBezTo>
                    <a:cubicBezTo>
                      <a:pt x="347948" y="308408"/>
                      <a:pt x="350234" y="310027"/>
                      <a:pt x="352520" y="310884"/>
                    </a:cubicBezTo>
                    <a:cubicBezTo>
                      <a:pt x="355187" y="311932"/>
                      <a:pt x="357950" y="312123"/>
                      <a:pt x="360331" y="311837"/>
                    </a:cubicBezTo>
                    <a:cubicBezTo>
                      <a:pt x="360617" y="311837"/>
                      <a:pt x="360902" y="311837"/>
                      <a:pt x="361188" y="311742"/>
                    </a:cubicBezTo>
                    <a:cubicBezTo>
                      <a:pt x="362712" y="311456"/>
                      <a:pt x="364141" y="311075"/>
                      <a:pt x="365189" y="310503"/>
                    </a:cubicBezTo>
                    <a:cubicBezTo>
                      <a:pt x="365284" y="310503"/>
                      <a:pt x="365379" y="310408"/>
                      <a:pt x="365474" y="310313"/>
                    </a:cubicBezTo>
                    <a:cubicBezTo>
                      <a:pt x="365570" y="310313"/>
                      <a:pt x="365665" y="310218"/>
                      <a:pt x="365760" y="310122"/>
                    </a:cubicBezTo>
                    <a:cubicBezTo>
                      <a:pt x="366903" y="309456"/>
                      <a:pt x="367760" y="308694"/>
                      <a:pt x="368332" y="308122"/>
                    </a:cubicBezTo>
                    <a:cubicBezTo>
                      <a:pt x="368522" y="307836"/>
                      <a:pt x="368713" y="307646"/>
                      <a:pt x="368808" y="307455"/>
                    </a:cubicBezTo>
                    <a:cubicBezTo>
                      <a:pt x="369094" y="307170"/>
                      <a:pt x="369380" y="307074"/>
                      <a:pt x="369665" y="306789"/>
                    </a:cubicBezTo>
                    <a:cubicBezTo>
                      <a:pt x="374237" y="300883"/>
                      <a:pt x="373190" y="292406"/>
                      <a:pt x="367379" y="287834"/>
                    </a:cubicBezTo>
                    <a:cubicBezTo>
                      <a:pt x="364141" y="285357"/>
                      <a:pt x="360140" y="284691"/>
                      <a:pt x="356425" y="285357"/>
                    </a:cubicBezTo>
                    <a:cubicBezTo>
                      <a:pt x="357569" y="283929"/>
                      <a:pt x="358902" y="282690"/>
                      <a:pt x="360617" y="281643"/>
                    </a:cubicBezTo>
                    <a:cubicBezTo>
                      <a:pt x="365665" y="278499"/>
                      <a:pt x="372618" y="277642"/>
                      <a:pt x="378238" y="280595"/>
                    </a:cubicBezTo>
                    <a:cubicBezTo>
                      <a:pt x="383953" y="283452"/>
                      <a:pt x="388620" y="290215"/>
                      <a:pt x="388430" y="297168"/>
                    </a:cubicBezTo>
                    <a:cubicBezTo>
                      <a:pt x="388430" y="304312"/>
                      <a:pt x="384048" y="312027"/>
                      <a:pt x="377952" y="318409"/>
                    </a:cubicBezTo>
                    <a:cubicBezTo>
                      <a:pt x="371761" y="324886"/>
                      <a:pt x="364236" y="330411"/>
                      <a:pt x="355949" y="335078"/>
                    </a:cubicBezTo>
                    <a:cubicBezTo>
                      <a:pt x="347663" y="339745"/>
                      <a:pt x="338709" y="343555"/>
                      <a:pt x="329565" y="347270"/>
                    </a:cubicBezTo>
                    <a:cubicBezTo>
                      <a:pt x="325850" y="348699"/>
                      <a:pt x="322136" y="350127"/>
                      <a:pt x="318516" y="351556"/>
                    </a:cubicBezTo>
                    <a:lnTo>
                      <a:pt x="272415" y="308694"/>
                    </a:lnTo>
                    <a:cubicBezTo>
                      <a:pt x="278892" y="300407"/>
                      <a:pt x="278416" y="288501"/>
                      <a:pt x="270796" y="280881"/>
                    </a:cubicBezTo>
                    <a:cubicBezTo>
                      <a:pt x="270701" y="280785"/>
                      <a:pt x="266224" y="277642"/>
                      <a:pt x="259842" y="273451"/>
                    </a:cubicBezTo>
                    <a:cubicBezTo>
                      <a:pt x="274130" y="277261"/>
                      <a:pt x="289274" y="280690"/>
                      <a:pt x="295466" y="280690"/>
                    </a:cubicBezTo>
                    <a:cubicBezTo>
                      <a:pt x="309753" y="280690"/>
                      <a:pt x="321374" y="269641"/>
                      <a:pt x="322612" y="255639"/>
                    </a:cubicBezTo>
                    <a:lnTo>
                      <a:pt x="362998" y="255639"/>
                    </a:lnTo>
                    <a:cubicBezTo>
                      <a:pt x="362141" y="256020"/>
                      <a:pt x="361188" y="256401"/>
                      <a:pt x="360331" y="256782"/>
                    </a:cubicBezTo>
                    <a:cubicBezTo>
                      <a:pt x="354425" y="260021"/>
                      <a:pt x="350901" y="263545"/>
                      <a:pt x="348520" y="266117"/>
                    </a:cubicBezTo>
                    <a:cubicBezTo>
                      <a:pt x="346139" y="268689"/>
                      <a:pt x="344900" y="270403"/>
                      <a:pt x="344138" y="271451"/>
                    </a:cubicBezTo>
                    <a:cubicBezTo>
                      <a:pt x="343376" y="272499"/>
                      <a:pt x="343186" y="272784"/>
                      <a:pt x="343186" y="272784"/>
                    </a:cubicBezTo>
                    <a:cubicBezTo>
                      <a:pt x="343186" y="272784"/>
                      <a:pt x="343472" y="272499"/>
                      <a:pt x="344329" y="271641"/>
                    </a:cubicBezTo>
                    <a:cubicBezTo>
                      <a:pt x="345186" y="270784"/>
                      <a:pt x="346615" y="269165"/>
                      <a:pt x="349187" y="266879"/>
                    </a:cubicBezTo>
                    <a:cubicBezTo>
                      <a:pt x="351758" y="264593"/>
                      <a:pt x="355378" y="261450"/>
                      <a:pt x="361188" y="258687"/>
                    </a:cubicBezTo>
                    <a:cubicBezTo>
                      <a:pt x="364046" y="257449"/>
                      <a:pt x="367379" y="256211"/>
                      <a:pt x="371285" y="255544"/>
                    </a:cubicBezTo>
                    <a:lnTo>
                      <a:pt x="381095" y="255544"/>
                    </a:lnTo>
                    <a:cubicBezTo>
                      <a:pt x="382429" y="255735"/>
                      <a:pt x="383762" y="255735"/>
                      <a:pt x="385191" y="256116"/>
                    </a:cubicBezTo>
                    <a:cubicBezTo>
                      <a:pt x="390144" y="257259"/>
                      <a:pt x="395288" y="259830"/>
                      <a:pt x="400050" y="263640"/>
                    </a:cubicBezTo>
                    <a:cubicBezTo>
                      <a:pt x="404813" y="267546"/>
                      <a:pt x="409194" y="272880"/>
                      <a:pt x="412147" y="279642"/>
                    </a:cubicBezTo>
                    <a:cubicBezTo>
                      <a:pt x="415004" y="286405"/>
                      <a:pt x="416338" y="294501"/>
                      <a:pt x="414528" y="302979"/>
                    </a:cubicBezTo>
                    <a:cubicBezTo>
                      <a:pt x="412718" y="311265"/>
                      <a:pt x="407861" y="319838"/>
                      <a:pt x="401098" y="327553"/>
                    </a:cubicBezTo>
                    <a:cubicBezTo>
                      <a:pt x="387477" y="343174"/>
                      <a:pt x="365760" y="355271"/>
                      <a:pt x="341090" y="368415"/>
                    </a:cubicBezTo>
                    <a:cubicBezTo>
                      <a:pt x="328613" y="374797"/>
                      <a:pt x="314992" y="380988"/>
                      <a:pt x="300609" y="388037"/>
                    </a:cubicBezTo>
                    <a:cubicBezTo>
                      <a:pt x="293370" y="391561"/>
                      <a:pt x="286036" y="395276"/>
                      <a:pt x="278511" y="399467"/>
                    </a:cubicBezTo>
                    <a:cubicBezTo>
                      <a:pt x="270986" y="403658"/>
                      <a:pt x="263366" y="408516"/>
                      <a:pt x="256318" y="414897"/>
                    </a:cubicBezTo>
                    <a:cubicBezTo>
                      <a:pt x="246221" y="423946"/>
                      <a:pt x="238601" y="436233"/>
                      <a:pt x="236030" y="449949"/>
                    </a:cubicBezTo>
                    <a:cubicBezTo>
                      <a:pt x="234696" y="456807"/>
                      <a:pt x="234696" y="463951"/>
                      <a:pt x="236315" y="471000"/>
                    </a:cubicBezTo>
                    <a:cubicBezTo>
                      <a:pt x="237458" y="476048"/>
                      <a:pt x="239459" y="481001"/>
                      <a:pt x="242221" y="485478"/>
                    </a:cubicBezTo>
                    <a:lnTo>
                      <a:pt x="184404"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1996;p48">
                <a:extLst>
                  <a:ext uri="{FF2B5EF4-FFF2-40B4-BE49-F238E27FC236}">
                    <a16:creationId xmlns:a16="http://schemas.microsoft.com/office/drawing/2014/main" xmlns="" id="{1A02C417-4398-EED8-E0CE-44D7CC0C5E1F}"/>
                  </a:ext>
                </a:extLst>
              </p:cNvPr>
              <p:cNvSpPr/>
              <p:nvPr/>
            </p:nvSpPr>
            <p:spPr>
              <a:xfrm>
                <a:off x="42662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1997;p48">
                <a:extLst>
                  <a:ext uri="{FF2B5EF4-FFF2-40B4-BE49-F238E27FC236}">
                    <a16:creationId xmlns:a16="http://schemas.microsoft.com/office/drawing/2014/main" xmlns="" id="{938F9A30-AE78-156F-1819-5CB2CA3B7A2C}"/>
                  </a:ext>
                </a:extLst>
              </p:cNvPr>
              <p:cNvSpPr/>
              <p:nvPr/>
            </p:nvSpPr>
            <p:spPr>
              <a:xfrm>
                <a:off x="3952875"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 name="Google Shape;1998;p48">
              <a:extLst>
                <a:ext uri="{FF2B5EF4-FFF2-40B4-BE49-F238E27FC236}">
                  <a16:creationId xmlns:a16="http://schemas.microsoft.com/office/drawing/2014/main" xmlns="" id="{9144DC1C-0CD6-49D8-8CA4-8471BCB4347B}"/>
                </a:ext>
              </a:extLst>
            </p:cNvPr>
            <p:cNvGrpSpPr/>
            <p:nvPr/>
          </p:nvGrpSpPr>
          <p:grpSpPr>
            <a:xfrm>
              <a:off x="4381404" y="3138487"/>
              <a:ext cx="429958" cy="578738"/>
              <a:chOff x="4381404" y="3138487"/>
              <a:chExt cx="429958" cy="578738"/>
            </a:xfrm>
          </p:grpSpPr>
          <p:sp>
            <p:nvSpPr>
              <p:cNvPr id="63" name="Google Shape;1999;p48">
                <a:extLst>
                  <a:ext uri="{FF2B5EF4-FFF2-40B4-BE49-F238E27FC236}">
                    <a16:creationId xmlns:a16="http://schemas.microsoft.com/office/drawing/2014/main" xmlns="" id="{68683EB0-1F53-7DFC-9D3B-64B7F2D32DCE}"/>
                  </a:ext>
                </a:extLst>
              </p:cNvPr>
              <p:cNvSpPr/>
              <p:nvPr/>
            </p:nvSpPr>
            <p:spPr>
              <a:xfrm>
                <a:off x="43815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6"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2000;p48">
                <a:extLst>
                  <a:ext uri="{FF2B5EF4-FFF2-40B4-BE49-F238E27FC236}">
                    <a16:creationId xmlns:a16="http://schemas.microsoft.com/office/drawing/2014/main" xmlns="" id="{3D90D3E8-6149-B52D-5117-F31A8DBE4CF4}"/>
                  </a:ext>
                </a:extLst>
              </p:cNvPr>
              <p:cNvSpPr/>
              <p:nvPr/>
            </p:nvSpPr>
            <p:spPr>
              <a:xfrm>
                <a:off x="4381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0"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4"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4"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9" y="37017"/>
                    </a:cubicBezTo>
                    <a:cubicBezTo>
                      <a:pt x="78486" y="35969"/>
                      <a:pt x="77629" y="34826"/>
                      <a:pt x="76771" y="33207"/>
                    </a:cubicBezTo>
                    <a:cubicBezTo>
                      <a:pt x="76581" y="32826"/>
                      <a:pt x="76295" y="32445"/>
                      <a:pt x="76105" y="31874"/>
                    </a:cubicBezTo>
                    <a:cubicBezTo>
                      <a:pt x="75819" y="31397"/>
                      <a:pt x="75628" y="30635"/>
                      <a:pt x="75343" y="29873"/>
                    </a:cubicBezTo>
                    <a:cubicBezTo>
                      <a:pt x="74866" y="28349"/>
                      <a:pt x="74486" y="26254"/>
                      <a:pt x="74676" y="23873"/>
                    </a:cubicBezTo>
                    <a:cubicBezTo>
                      <a:pt x="74866"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2001;p48">
                <a:extLst>
                  <a:ext uri="{FF2B5EF4-FFF2-40B4-BE49-F238E27FC236}">
                    <a16:creationId xmlns:a16="http://schemas.microsoft.com/office/drawing/2014/main" xmlns="" id="{44E9C891-0A99-09EA-1147-EFE63438E0D0}"/>
                  </a:ext>
                </a:extLst>
              </p:cNvPr>
              <p:cNvSpPr/>
              <p:nvPr/>
            </p:nvSpPr>
            <p:spPr>
              <a:xfrm>
                <a:off x="469469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2002;p48">
                <a:extLst>
                  <a:ext uri="{FF2B5EF4-FFF2-40B4-BE49-F238E27FC236}">
                    <a16:creationId xmlns:a16="http://schemas.microsoft.com/office/drawing/2014/main" xmlns="" id="{FC63B41E-14E5-2085-0B97-F1C1B97C22B1}"/>
                  </a:ext>
                </a:extLst>
              </p:cNvPr>
              <p:cNvSpPr/>
              <p:nvPr/>
            </p:nvSpPr>
            <p:spPr>
              <a:xfrm>
                <a:off x="4382738" y="3210126"/>
                <a:ext cx="428624" cy="507099"/>
              </a:xfrm>
              <a:custGeom>
                <a:avLst/>
                <a:gdLst/>
                <a:ahLst/>
                <a:cxnLst/>
                <a:rect l="l" t="t" r="r" b="b"/>
                <a:pathLst>
                  <a:path w="428624" h="507099" extrusionOk="0">
                    <a:moveTo>
                      <a:pt x="427387" y="485763"/>
                    </a:moveTo>
                    <a:lnTo>
                      <a:pt x="387001" y="485763"/>
                    </a:lnTo>
                    <a:cubicBezTo>
                      <a:pt x="389096" y="482239"/>
                      <a:pt x="391287" y="478810"/>
                      <a:pt x="393668" y="475095"/>
                    </a:cubicBezTo>
                    <a:cubicBezTo>
                      <a:pt x="398716" y="467475"/>
                      <a:pt x="404431" y="459665"/>
                      <a:pt x="410432" y="451092"/>
                    </a:cubicBezTo>
                    <a:cubicBezTo>
                      <a:pt x="413385" y="446806"/>
                      <a:pt x="416433" y="442329"/>
                      <a:pt x="419386" y="437567"/>
                    </a:cubicBezTo>
                    <a:cubicBezTo>
                      <a:pt x="422339" y="432804"/>
                      <a:pt x="425101" y="427566"/>
                      <a:pt x="427101" y="421755"/>
                    </a:cubicBezTo>
                    <a:cubicBezTo>
                      <a:pt x="427291" y="421279"/>
                      <a:pt x="427291" y="420803"/>
                      <a:pt x="427482" y="420327"/>
                    </a:cubicBezTo>
                    <a:lnTo>
                      <a:pt x="427482" y="395371"/>
                    </a:lnTo>
                    <a:cubicBezTo>
                      <a:pt x="426053" y="391085"/>
                      <a:pt x="423767" y="386989"/>
                      <a:pt x="420624" y="383465"/>
                    </a:cubicBezTo>
                    <a:cubicBezTo>
                      <a:pt x="417481" y="379941"/>
                      <a:pt x="413576" y="377274"/>
                      <a:pt x="409194" y="375369"/>
                    </a:cubicBezTo>
                    <a:cubicBezTo>
                      <a:pt x="404241" y="373273"/>
                      <a:pt x="398431" y="372511"/>
                      <a:pt x="393001" y="373559"/>
                    </a:cubicBezTo>
                    <a:cubicBezTo>
                      <a:pt x="387477" y="374702"/>
                      <a:pt x="382714" y="377559"/>
                      <a:pt x="379285" y="380988"/>
                    </a:cubicBezTo>
                    <a:cubicBezTo>
                      <a:pt x="375856" y="384417"/>
                      <a:pt x="373570" y="388513"/>
                      <a:pt x="372523" y="392228"/>
                    </a:cubicBezTo>
                    <a:cubicBezTo>
                      <a:pt x="371380" y="396038"/>
                      <a:pt x="371380" y="399372"/>
                      <a:pt x="371761" y="401658"/>
                    </a:cubicBezTo>
                    <a:cubicBezTo>
                      <a:pt x="372142" y="404420"/>
                      <a:pt x="373094" y="406992"/>
                      <a:pt x="374333" y="409182"/>
                    </a:cubicBezTo>
                    <a:cubicBezTo>
                      <a:pt x="375571" y="411373"/>
                      <a:pt x="377095" y="413183"/>
                      <a:pt x="378809" y="414707"/>
                    </a:cubicBezTo>
                    <a:cubicBezTo>
                      <a:pt x="382143" y="417755"/>
                      <a:pt x="385953" y="419279"/>
                      <a:pt x="389287" y="419755"/>
                    </a:cubicBezTo>
                    <a:cubicBezTo>
                      <a:pt x="392620" y="420231"/>
                      <a:pt x="395287" y="419565"/>
                      <a:pt x="396907" y="418612"/>
                    </a:cubicBezTo>
                    <a:cubicBezTo>
                      <a:pt x="398526" y="417660"/>
                      <a:pt x="399097" y="416517"/>
                      <a:pt x="398907" y="415564"/>
                    </a:cubicBezTo>
                    <a:cubicBezTo>
                      <a:pt x="398716" y="414612"/>
                      <a:pt x="397764" y="413850"/>
                      <a:pt x="396621" y="412992"/>
                    </a:cubicBezTo>
                    <a:cubicBezTo>
                      <a:pt x="395478" y="412230"/>
                      <a:pt x="394049" y="411278"/>
                      <a:pt x="392620" y="410135"/>
                    </a:cubicBezTo>
                    <a:cubicBezTo>
                      <a:pt x="389763" y="407944"/>
                      <a:pt x="386620" y="403753"/>
                      <a:pt x="386143" y="399753"/>
                    </a:cubicBezTo>
                    <a:cubicBezTo>
                      <a:pt x="386048" y="398895"/>
                      <a:pt x="385858" y="397562"/>
                      <a:pt x="386143" y="395752"/>
                    </a:cubicBezTo>
                    <a:cubicBezTo>
                      <a:pt x="386429" y="393942"/>
                      <a:pt x="387287" y="391752"/>
                      <a:pt x="388906" y="389561"/>
                    </a:cubicBezTo>
                    <a:cubicBezTo>
                      <a:pt x="390525" y="387370"/>
                      <a:pt x="392906" y="385370"/>
                      <a:pt x="395859" y="384227"/>
                    </a:cubicBezTo>
                    <a:cubicBezTo>
                      <a:pt x="398907" y="383084"/>
                      <a:pt x="402717" y="382893"/>
                      <a:pt x="406432" y="383751"/>
                    </a:cubicBezTo>
                    <a:cubicBezTo>
                      <a:pt x="413099" y="385275"/>
                      <a:pt x="419100" y="390323"/>
                      <a:pt x="421958" y="397371"/>
                    </a:cubicBezTo>
                    <a:cubicBezTo>
                      <a:pt x="424910" y="404325"/>
                      <a:pt x="425006" y="412516"/>
                      <a:pt x="422434" y="420041"/>
                    </a:cubicBezTo>
                    <a:cubicBezTo>
                      <a:pt x="420719" y="425280"/>
                      <a:pt x="418052" y="430233"/>
                      <a:pt x="415290" y="434805"/>
                    </a:cubicBezTo>
                    <a:cubicBezTo>
                      <a:pt x="412433" y="439472"/>
                      <a:pt x="409480" y="443853"/>
                      <a:pt x="406622" y="448140"/>
                    </a:cubicBezTo>
                    <a:cubicBezTo>
                      <a:pt x="400812" y="456712"/>
                      <a:pt x="395002" y="464618"/>
                      <a:pt x="389954" y="472428"/>
                    </a:cubicBezTo>
                    <a:cubicBezTo>
                      <a:pt x="387382" y="476334"/>
                      <a:pt x="385096" y="480144"/>
                      <a:pt x="382905" y="483858"/>
                    </a:cubicBezTo>
                    <a:cubicBezTo>
                      <a:pt x="382524" y="484430"/>
                      <a:pt x="382333" y="485001"/>
                      <a:pt x="381953" y="485573"/>
                    </a:cubicBezTo>
                    <a:lnTo>
                      <a:pt x="314516" y="485573"/>
                    </a:lnTo>
                    <a:cubicBezTo>
                      <a:pt x="314897" y="484811"/>
                      <a:pt x="315278" y="484049"/>
                      <a:pt x="315468" y="483382"/>
                    </a:cubicBezTo>
                    <a:cubicBezTo>
                      <a:pt x="317087" y="479382"/>
                      <a:pt x="317754" y="475191"/>
                      <a:pt x="317659" y="471381"/>
                    </a:cubicBezTo>
                    <a:cubicBezTo>
                      <a:pt x="317659" y="467475"/>
                      <a:pt x="316992" y="463856"/>
                      <a:pt x="315849" y="460617"/>
                    </a:cubicBezTo>
                    <a:cubicBezTo>
                      <a:pt x="313658" y="454140"/>
                      <a:pt x="309753" y="449092"/>
                      <a:pt x="305657" y="446044"/>
                    </a:cubicBezTo>
                    <a:cubicBezTo>
                      <a:pt x="301562" y="442996"/>
                      <a:pt x="297466" y="441758"/>
                      <a:pt x="294513" y="441853"/>
                    </a:cubicBezTo>
                    <a:cubicBezTo>
                      <a:pt x="291560" y="441948"/>
                      <a:pt x="289941" y="442996"/>
                      <a:pt x="289560" y="444425"/>
                    </a:cubicBezTo>
                    <a:cubicBezTo>
                      <a:pt x="289084" y="445949"/>
                      <a:pt x="289751" y="447663"/>
                      <a:pt x="290798" y="449568"/>
                    </a:cubicBezTo>
                    <a:cubicBezTo>
                      <a:pt x="291751" y="451473"/>
                      <a:pt x="292989" y="453759"/>
                      <a:pt x="294037" y="456426"/>
                    </a:cubicBezTo>
                    <a:cubicBezTo>
                      <a:pt x="296228" y="461475"/>
                      <a:pt x="297275" y="469476"/>
                      <a:pt x="294989" y="475286"/>
                    </a:cubicBezTo>
                    <a:cubicBezTo>
                      <a:pt x="294513" y="476524"/>
                      <a:pt x="293656" y="478429"/>
                      <a:pt x="291941" y="480620"/>
                    </a:cubicBezTo>
                    <a:cubicBezTo>
                      <a:pt x="290608" y="482334"/>
                      <a:pt x="288322" y="484144"/>
                      <a:pt x="285655" y="485668"/>
                    </a:cubicBezTo>
                    <a:lnTo>
                      <a:pt x="261842" y="485668"/>
                    </a:lnTo>
                    <a:cubicBezTo>
                      <a:pt x="259747" y="484525"/>
                      <a:pt x="257747" y="483096"/>
                      <a:pt x="255841" y="481382"/>
                    </a:cubicBezTo>
                    <a:cubicBezTo>
                      <a:pt x="248031" y="474333"/>
                      <a:pt x="243840" y="463094"/>
                      <a:pt x="245269" y="451569"/>
                    </a:cubicBezTo>
                    <a:cubicBezTo>
                      <a:pt x="246507" y="440043"/>
                      <a:pt x="252603" y="428994"/>
                      <a:pt x="261556" y="420803"/>
                    </a:cubicBezTo>
                    <a:cubicBezTo>
                      <a:pt x="267843" y="414993"/>
                      <a:pt x="274987" y="410421"/>
                      <a:pt x="282226" y="406325"/>
                    </a:cubicBezTo>
                    <a:cubicBezTo>
                      <a:pt x="289465" y="402229"/>
                      <a:pt x="296799" y="398514"/>
                      <a:pt x="303943" y="394990"/>
                    </a:cubicBezTo>
                    <a:cubicBezTo>
                      <a:pt x="318230" y="387942"/>
                      <a:pt x="331851" y="381560"/>
                      <a:pt x="344424" y="374988"/>
                    </a:cubicBezTo>
                    <a:cubicBezTo>
                      <a:pt x="350710" y="371749"/>
                      <a:pt x="356711" y="368225"/>
                      <a:pt x="362426" y="364891"/>
                    </a:cubicBezTo>
                    <a:cubicBezTo>
                      <a:pt x="368141" y="361557"/>
                      <a:pt x="373666" y="358224"/>
                      <a:pt x="378905" y="354699"/>
                    </a:cubicBezTo>
                    <a:cubicBezTo>
                      <a:pt x="389287" y="347746"/>
                      <a:pt x="398621" y="340317"/>
                      <a:pt x="405765" y="331744"/>
                    </a:cubicBezTo>
                    <a:cubicBezTo>
                      <a:pt x="412909" y="323267"/>
                      <a:pt x="418052" y="313932"/>
                      <a:pt x="419957" y="304312"/>
                    </a:cubicBezTo>
                    <a:cubicBezTo>
                      <a:pt x="421767" y="294597"/>
                      <a:pt x="419957" y="285357"/>
                      <a:pt x="416528" y="278023"/>
                    </a:cubicBezTo>
                    <a:cubicBezTo>
                      <a:pt x="413004" y="270594"/>
                      <a:pt x="407956" y="264879"/>
                      <a:pt x="402526" y="260783"/>
                    </a:cubicBezTo>
                    <a:cubicBezTo>
                      <a:pt x="397574" y="257068"/>
                      <a:pt x="392335" y="254782"/>
                      <a:pt x="387287" y="253544"/>
                    </a:cubicBezTo>
                    <a:cubicBezTo>
                      <a:pt x="392335" y="252306"/>
                      <a:pt x="397478" y="250020"/>
                      <a:pt x="402526" y="246305"/>
                    </a:cubicBezTo>
                    <a:cubicBezTo>
                      <a:pt x="407956" y="242209"/>
                      <a:pt x="413004" y="236494"/>
                      <a:pt x="416528" y="229065"/>
                    </a:cubicBezTo>
                    <a:cubicBezTo>
                      <a:pt x="419957" y="221635"/>
                      <a:pt x="421767" y="212396"/>
                      <a:pt x="419957" y="202776"/>
                    </a:cubicBezTo>
                    <a:cubicBezTo>
                      <a:pt x="418052" y="193060"/>
                      <a:pt x="412909" y="183821"/>
                      <a:pt x="405765" y="175344"/>
                    </a:cubicBezTo>
                    <a:cubicBezTo>
                      <a:pt x="398621" y="166771"/>
                      <a:pt x="389287" y="159342"/>
                      <a:pt x="378905" y="152388"/>
                    </a:cubicBezTo>
                    <a:cubicBezTo>
                      <a:pt x="373666" y="148864"/>
                      <a:pt x="368141" y="145530"/>
                      <a:pt x="362426" y="142197"/>
                    </a:cubicBezTo>
                    <a:cubicBezTo>
                      <a:pt x="356711" y="138863"/>
                      <a:pt x="350710" y="135434"/>
                      <a:pt x="344424" y="132100"/>
                    </a:cubicBezTo>
                    <a:cubicBezTo>
                      <a:pt x="331851" y="125433"/>
                      <a:pt x="318230" y="119146"/>
                      <a:pt x="303943" y="112098"/>
                    </a:cubicBezTo>
                    <a:cubicBezTo>
                      <a:pt x="296799" y="108573"/>
                      <a:pt x="289560" y="104859"/>
                      <a:pt x="282226" y="100763"/>
                    </a:cubicBezTo>
                    <a:cubicBezTo>
                      <a:pt x="274987" y="96667"/>
                      <a:pt x="267843" y="92095"/>
                      <a:pt x="261556" y="86285"/>
                    </a:cubicBezTo>
                    <a:cubicBezTo>
                      <a:pt x="252508" y="78189"/>
                      <a:pt x="246507" y="67140"/>
                      <a:pt x="245269" y="55519"/>
                    </a:cubicBezTo>
                    <a:cubicBezTo>
                      <a:pt x="243840" y="43994"/>
                      <a:pt x="248031" y="32754"/>
                      <a:pt x="255841" y="25706"/>
                    </a:cubicBezTo>
                    <a:cubicBezTo>
                      <a:pt x="260223" y="21705"/>
                      <a:pt x="265462" y="19134"/>
                      <a:pt x="270320" y="18372"/>
                    </a:cubicBezTo>
                    <a:cubicBezTo>
                      <a:pt x="275082" y="17610"/>
                      <a:pt x="279845" y="18562"/>
                      <a:pt x="283655" y="20277"/>
                    </a:cubicBezTo>
                    <a:cubicBezTo>
                      <a:pt x="287464" y="21991"/>
                      <a:pt x="290227" y="24372"/>
                      <a:pt x="291941" y="26468"/>
                    </a:cubicBezTo>
                    <a:cubicBezTo>
                      <a:pt x="293656" y="28563"/>
                      <a:pt x="294513" y="30564"/>
                      <a:pt x="294989" y="31802"/>
                    </a:cubicBezTo>
                    <a:cubicBezTo>
                      <a:pt x="297370" y="37612"/>
                      <a:pt x="296228" y="45518"/>
                      <a:pt x="294037" y="50661"/>
                    </a:cubicBezTo>
                    <a:cubicBezTo>
                      <a:pt x="292989" y="53328"/>
                      <a:pt x="291846" y="55614"/>
                      <a:pt x="290798" y="57519"/>
                    </a:cubicBezTo>
                    <a:cubicBezTo>
                      <a:pt x="289846" y="59424"/>
                      <a:pt x="289179" y="61139"/>
                      <a:pt x="289560" y="62663"/>
                    </a:cubicBezTo>
                    <a:cubicBezTo>
                      <a:pt x="289941" y="64092"/>
                      <a:pt x="291656" y="65139"/>
                      <a:pt x="294513" y="65235"/>
                    </a:cubicBezTo>
                    <a:cubicBezTo>
                      <a:pt x="297370" y="65330"/>
                      <a:pt x="301466" y="64187"/>
                      <a:pt x="305657" y="61044"/>
                    </a:cubicBezTo>
                    <a:cubicBezTo>
                      <a:pt x="309753" y="57996"/>
                      <a:pt x="313658" y="53043"/>
                      <a:pt x="315849" y="46470"/>
                    </a:cubicBezTo>
                    <a:cubicBezTo>
                      <a:pt x="316992" y="43232"/>
                      <a:pt x="317659" y="39612"/>
                      <a:pt x="317659" y="35707"/>
                    </a:cubicBezTo>
                    <a:cubicBezTo>
                      <a:pt x="317659" y="31802"/>
                      <a:pt x="317087" y="27706"/>
                      <a:pt x="315468" y="23706"/>
                    </a:cubicBezTo>
                    <a:cubicBezTo>
                      <a:pt x="314135" y="20372"/>
                      <a:pt x="311658" y="15895"/>
                      <a:pt x="307372" y="11704"/>
                    </a:cubicBezTo>
                    <a:cubicBezTo>
                      <a:pt x="303085" y="7513"/>
                      <a:pt x="297085" y="3703"/>
                      <a:pt x="289846" y="1703"/>
                    </a:cubicBezTo>
                    <a:cubicBezTo>
                      <a:pt x="282702" y="-297"/>
                      <a:pt x="274225" y="-678"/>
                      <a:pt x="265938" y="1989"/>
                    </a:cubicBezTo>
                    <a:cubicBezTo>
                      <a:pt x="257842" y="4656"/>
                      <a:pt x="250698" y="9990"/>
                      <a:pt x="245555" y="16562"/>
                    </a:cubicBezTo>
                    <a:cubicBezTo>
                      <a:pt x="241078" y="22372"/>
                      <a:pt x="237839" y="28944"/>
                      <a:pt x="236220" y="35993"/>
                    </a:cubicBezTo>
                    <a:cubicBezTo>
                      <a:pt x="234601" y="43041"/>
                      <a:pt x="234601" y="50185"/>
                      <a:pt x="235934" y="57043"/>
                    </a:cubicBezTo>
                    <a:cubicBezTo>
                      <a:pt x="238506" y="70759"/>
                      <a:pt x="246126" y="83046"/>
                      <a:pt x="256222" y="92095"/>
                    </a:cubicBezTo>
                    <a:cubicBezTo>
                      <a:pt x="263176" y="98477"/>
                      <a:pt x="270891" y="103239"/>
                      <a:pt x="278416" y="107526"/>
                    </a:cubicBezTo>
                    <a:cubicBezTo>
                      <a:pt x="285941" y="111717"/>
                      <a:pt x="293370" y="115431"/>
                      <a:pt x="300514" y="118956"/>
                    </a:cubicBezTo>
                    <a:cubicBezTo>
                      <a:pt x="314897" y="126004"/>
                      <a:pt x="328517" y="132195"/>
                      <a:pt x="340995" y="138577"/>
                    </a:cubicBezTo>
                    <a:cubicBezTo>
                      <a:pt x="365570" y="151722"/>
                      <a:pt x="387287" y="163818"/>
                      <a:pt x="401003" y="179439"/>
                    </a:cubicBezTo>
                    <a:cubicBezTo>
                      <a:pt x="407765" y="187155"/>
                      <a:pt x="412623" y="195727"/>
                      <a:pt x="414433" y="204014"/>
                    </a:cubicBezTo>
                    <a:cubicBezTo>
                      <a:pt x="416243" y="212396"/>
                      <a:pt x="414814" y="220587"/>
                      <a:pt x="412051" y="227350"/>
                    </a:cubicBezTo>
                    <a:cubicBezTo>
                      <a:pt x="409099" y="234113"/>
                      <a:pt x="404717" y="239447"/>
                      <a:pt x="399955" y="243352"/>
                    </a:cubicBezTo>
                    <a:cubicBezTo>
                      <a:pt x="395097" y="247162"/>
                      <a:pt x="389954" y="249639"/>
                      <a:pt x="385096" y="250877"/>
                    </a:cubicBezTo>
                    <a:cubicBezTo>
                      <a:pt x="383667" y="251258"/>
                      <a:pt x="382333" y="251258"/>
                      <a:pt x="381000" y="251448"/>
                    </a:cubicBezTo>
                    <a:lnTo>
                      <a:pt x="371189" y="251448"/>
                    </a:lnTo>
                    <a:cubicBezTo>
                      <a:pt x="367284" y="250877"/>
                      <a:pt x="363950" y="249543"/>
                      <a:pt x="361093" y="248305"/>
                    </a:cubicBezTo>
                    <a:cubicBezTo>
                      <a:pt x="355283" y="245543"/>
                      <a:pt x="351663" y="242400"/>
                      <a:pt x="349091" y="240114"/>
                    </a:cubicBezTo>
                    <a:cubicBezTo>
                      <a:pt x="346520" y="237828"/>
                      <a:pt x="345091" y="236208"/>
                      <a:pt x="344233" y="235351"/>
                    </a:cubicBezTo>
                    <a:cubicBezTo>
                      <a:pt x="343376" y="234494"/>
                      <a:pt x="343091" y="234208"/>
                      <a:pt x="343091" y="234208"/>
                    </a:cubicBezTo>
                    <a:cubicBezTo>
                      <a:pt x="343091" y="234208"/>
                      <a:pt x="343281" y="234494"/>
                      <a:pt x="344043" y="235542"/>
                    </a:cubicBezTo>
                    <a:cubicBezTo>
                      <a:pt x="344805" y="236589"/>
                      <a:pt x="346043" y="238399"/>
                      <a:pt x="348424" y="240876"/>
                    </a:cubicBezTo>
                    <a:cubicBezTo>
                      <a:pt x="350806" y="243352"/>
                      <a:pt x="354235" y="246876"/>
                      <a:pt x="360235" y="250210"/>
                    </a:cubicBezTo>
                    <a:cubicBezTo>
                      <a:pt x="360997" y="250591"/>
                      <a:pt x="361950" y="250972"/>
                      <a:pt x="362903" y="251353"/>
                    </a:cubicBezTo>
                    <a:lnTo>
                      <a:pt x="322516" y="251353"/>
                    </a:lnTo>
                    <a:cubicBezTo>
                      <a:pt x="321278" y="237351"/>
                      <a:pt x="309658" y="226302"/>
                      <a:pt x="295370" y="226302"/>
                    </a:cubicBezTo>
                    <a:cubicBezTo>
                      <a:pt x="289179" y="226302"/>
                      <a:pt x="273939" y="229731"/>
                      <a:pt x="259651" y="233541"/>
                    </a:cubicBezTo>
                    <a:cubicBezTo>
                      <a:pt x="266033" y="229350"/>
                      <a:pt x="270510" y="226207"/>
                      <a:pt x="270701" y="226112"/>
                    </a:cubicBezTo>
                    <a:cubicBezTo>
                      <a:pt x="278320" y="218492"/>
                      <a:pt x="278797" y="206586"/>
                      <a:pt x="272320" y="198299"/>
                    </a:cubicBezTo>
                    <a:lnTo>
                      <a:pt x="318516" y="155436"/>
                    </a:lnTo>
                    <a:cubicBezTo>
                      <a:pt x="322231" y="156865"/>
                      <a:pt x="325945" y="158294"/>
                      <a:pt x="329565" y="159723"/>
                    </a:cubicBezTo>
                    <a:cubicBezTo>
                      <a:pt x="338709" y="163342"/>
                      <a:pt x="347662"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6" y="225350"/>
                    </a:cubicBezTo>
                    <a:cubicBezTo>
                      <a:pt x="358902" y="224302"/>
                      <a:pt x="357568"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6"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5"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3"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3"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7" y="176487"/>
                      <a:pt x="71723" y="171819"/>
                    </a:cubicBezTo>
                    <a:cubicBezTo>
                      <a:pt x="80010" y="167152"/>
                      <a:pt x="88964" y="163342"/>
                      <a:pt x="98107"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499"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7"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4" y="416421"/>
                      <a:pt x="28956" y="417564"/>
                      <a:pt x="30575" y="418517"/>
                    </a:cubicBezTo>
                    <a:cubicBezTo>
                      <a:pt x="32194" y="419469"/>
                      <a:pt x="34862"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3"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085" y="233351"/>
                    </a:moveTo>
                    <a:cubicBezTo>
                      <a:pt x="306229" y="233351"/>
                      <a:pt x="315278" y="242400"/>
                      <a:pt x="315278" y="253544"/>
                    </a:cubicBezTo>
                    <a:cubicBezTo>
                      <a:pt x="315278" y="264688"/>
                      <a:pt x="306229" y="273737"/>
                      <a:pt x="295085" y="273737"/>
                    </a:cubicBezTo>
                    <a:cubicBezTo>
                      <a:pt x="285560" y="273737"/>
                      <a:pt x="251936" y="264783"/>
                      <a:pt x="232791" y="258021"/>
                    </a:cubicBezTo>
                    <a:cubicBezTo>
                      <a:pt x="229172" y="256211"/>
                      <a:pt x="225838" y="254687"/>
                      <a:pt x="222790" y="253544"/>
                    </a:cubicBezTo>
                    <a:cubicBezTo>
                      <a:pt x="225743" y="252496"/>
                      <a:pt x="229076" y="250972"/>
                      <a:pt x="232505" y="249258"/>
                    </a:cubicBezTo>
                    <a:cubicBezTo>
                      <a:pt x="251555" y="242495"/>
                      <a:pt x="285464" y="233446"/>
                      <a:pt x="294989" y="233446"/>
                    </a:cubicBezTo>
                    <a:close/>
                    <a:moveTo>
                      <a:pt x="157543" y="312313"/>
                    </a:moveTo>
                    <a:cubicBezTo>
                      <a:pt x="161258" y="315266"/>
                      <a:pt x="165830" y="316980"/>
                      <a:pt x="170688" y="316980"/>
                    </a:cubicBezTo>
                    <a:cubicBezTo>
                      <a:pt x="176308" y="316980"/>
                      <a:pt x="181547" y="314790"/>
                      <a:pt x="185547" y="310789"/>
                    </a:cubicBezTo>
                    <a:cubicBezTo>
                      <a:pt x="187262" y="309075"/>
                      <a:pt x="189833" y="305550"/>
                      <a:pt x="192595" y="301264"/>
                    </a:cubicBezTo>
                    <a:cubicBezTo>
                      <a:pt x="188881" y="315075"/>
                      <a:pt x="185737" y="329458"/>
                      <a:pt x="185737" y="335459"/>
                    </a:cubicBezTo>
                    <a:cubicBezTo>
                      <a:pt x="185737" y="349746"/>
                      <a:pt x="196787" y="361367"/>
                      <a:pt x="210788" y="362605"/>
                    </a:cubicBezTo>
                    <a:lnTo>
                      <a:pt x="210788" y="436519"/>
                    </a:lnTo>
                    <a:cubicBezTo>
                      <a:pt x="207835" y="425946"/>
                      <a:pt x="201739" y="414802"/>
                      <a:pt x="192786" y="404801"/>
                    </a:cubicBezTo>
                    <a:cubicBezTo>
                      <a:pt x="187262" y="398514"/>
                      <a:pt x="180785" y="392609"/>
                      <a:pt x="173736" y="386989"/>
                    </a:cubicBezTo>
                    <a:cubicBezTo>
                      <a:pt x="166688" y="381369"/>
                      <a:pt x="158972" y="376131"/>
                      <a:pt x="150686" y="371273"/>
                    </a:cubicBezTo>
                    <a:cubicBezTo>
                      <a:pt x="142494" y="366415"/>
                      <a:pt x="133636" y="362034"/>
                      <a:pt x="124587" y="358224"/>
                    </a:cubicBezTo>
                    <a:cubicBezTo>
                      <a:pt x="120777" y="356604"/>
                      <a:pt x="116967" y="355080"/>
                      <a:pt x="113157" y="353652"/>
                    </a:cubicBezTo>
                    <a:lnTo>
                      <a:pt x="157734" y="312218"/>
                    </a:lnTo>
                    <a:close/>
                    <a:moveTo>
                      <a:pt x="156877" y="296025"/>
                    </a:moveTo>
                    <a:cubicBezTo>
                      <a:pt x="156877" y="292311"/>
                      <a:pt x="158305" y="288882"/>
                      <a:pt x="160877" y="286310"/>
                    </a:cubicBezTo>
                    <a:cubicBezTo>
                      <a:pt x="165164" y="282024"/>
                      <a:pt x="183166" y="271356"/>
                      <a:pt x="196405" y="264688"/>
                    </a:cubicBezTo>
                    <a:cubicBezTo>
                      <a:pt x="200501" y="263164"/>
                      <a:pt x="203645" y="261831"/>
                      <a:pt x="206026" y="260688"/>
                    </a:cubicBezTo>
                    <a:cubicBezTo>
                      <a:pt x="204883" y="263069"/>
                      <a:pt x="203549" y="266212"/>
                      <a:pt x="202025" y="270308"/>
                    </a:cubicBezTo>
                    <a:cubicBezTo>
                      <a:pt x="195358" y="283548"/>
                      <a:pt x="184690" y="301455"/>
                      <a:pt x="180403" y="305836"/>
                    </a:cubicBezTo>
                    <a:cubicBezTo>
                      <a:pt x="175165" y="311075"/>
                      <a:pt x="166116" y="311075"/>
                      <a:pt x="160877" y="305836"/>
                    </a:cubicBezTo>
                    <a:cubicBezTo>
                      <a:pt x="158305" y="303264"/>
                      <a:pt x="156877" y="299740"/>
                      <a:pt x="156877" y="296121"/>
                    </a:cubicBezTo>
                    <a:close/>
                    <a:moveTo>
                      <a:pt x="192881" y="335554"/>
                    </a:moveTo>
                    <a:cubicBezTo>
                      <a:pt x="192881" y="326029"/>
                      <a:pt x="201930" y="292025"/>
                      <a:pt x="208693" y="272975"/>
                    </a:cubicBezTo>
                    <a:cubicBezTo>
                      <a:pt x="210693" y="268974"/>
                      <a:pt x="212122" y="265926"/>
                      <a:pt x="213074" y="263450"/>
                    </a:cubicBezTo>
                    <a:cubicBezTo>
                      <a:pt x="214122" y="266403"/>
                      <a:pt x="215646" y="269641"/>
                      <a:pt x="217360" y="273070"/>
                    </a:cubicBezTo>
                    <a:cubicBezTo>
                      <a:pt x="224123" y="292120"/>
                      <a:pt x="233172" y="326029"/>
                      <a:pt x="233172" y="335554"/>
                    </a:cubicBezTo>
                    <a:cubicBezTo>
                      <a:pt x="233172" y="346698"/>
                      <a:pt x="224123" y="355747"/>
                      <a:pt x="212979" y="355747"/>
                    </a:cubicBezTo>
                    <a:cubicBezTo>
                      <a:pt x="201835" y="355747"/>
                      <a:pt x="192786" y="346698"/>
                      <a:pt x="192786" y="335554"/>
                    </a:cubicBezTo>
                    <a:close/>
                    <a:moveTo>
                      <a:pt x="215455" y="362700"/>
                    </a:moveTo>
                    <a:cubicBezTo>
                      <a:pt x="229457" y="361462"/>
                      <a:pt x="240506" y="349842"/>
                      <a:pt x="240506" y="335554"/>
                    </a:cubicBezTo>
                    <a:cubicBezTo>
                      <a:pt x="240506" y="329363"/>
                      <a:pt x="237077" y="314123"/>
                      <a:pt x="233267" y="299835"/>
                    </a:cubicBezTo>
                    <a:cubicBezTo>
                      <a:pt x="237458" y="306217"/>
                      <a:pt x="240506" y="310694"/>
                      <a:pt x="240697" y="310884"/>
                    </a:cubicBezTo>
                    <a:cubicBezTo>
                      <a:pt x="244697" y="314885"/>
                      <a:pt x="249936" y="317076"/>
                      <a:pt x="255556" y="317076"/>
                    </a:cubicBezTo>
                    <a:cubicBezTo>
                      <a:pt x="260414" y="317076"/>
                      <a:pt x="264890" y="315361"/>
                      <a:pt x="268700" y="312408"/>
                    </a:cubicBezTo>
                    <a:lnTo>
                      <a:pt x="313277" y="353747"/>
                    </a:lnTo>
                    <a:cubicBezTo>
                      <a:pt x="309467" y="355271"/>
                      <a:pt x="305657" y="356795"/>
                      <a:pt x="301847" y="358319"/>
                    </a:cubicBezTo>
                    <a:cubicBezTo>
                      <a:pt x="292703" y="362129"/>
                      <a:pt x="283940" y="366510"/>
                      <a:pt x="275749" y="371368"/>
                    </a:cubicBezTo>
                    <a:cubicBezTo>
                      <a:pt x="267557" y="376226"/>
                      <a:pt x="259842" y="381560"/>
                      <a:pt x="252698" y="387084"/>
                    </a:cubicBezTo>
                    <a:cubicBezTo>
                      <a:pt x="245650" y="392704"/>
                      <a:pt x="239078" y="398610"/>
                      <a:pt x="233648" y="404896"/>
                    </a:cubicBezTo>
                    <a:cubicBezTo>
                      <a:pt x="224599" y="414897"/>
                      <a:pt x="218599" y="426042"/>
                      <a:pt x="215646" y="436614"/>
                    </a:cubicBezTo>
                    <a:lnTo>
                      <a:pt x="215646" y="362700"/>
                    </a:lnTo>
                    <a:close/>
                    <a:moveTo>
                      <a:pt x="265271" y="305741"/>
                    </a:moveTo>
                    <a:cubicBezTo>
                      <a:pt x="260033" y="310980"/>
                      <a:pt x="250984" y="310980"/>
                      <a:pt x="245745" y="305741"/>
                    </a:cubicBezTo>
                    <a:cubicBezTo>
                      <a:pt x="241459" y="301455"/>
                      <a:pt x="230791" y="283452"/>
                      <a:pt x="224123" y="270213"/>
                    </a:cubicBezTo>
                    <a:cubicBezTo>
                      <a:pt x="222599" y="266117"/>
                      <a:pt x="221266" y="262974"/>
                      <a:pt x="220123" y="260592"/>
                    </a:cubicBezTo>
                    <a:cubicBezTo>
                      <a:pt x="222504" y="261735"/>
                      <a:pt x="225647" y="263069"/>
                      <a:pt x="229743" y="264593"/>
                    </a:cubicBezTo>
                    <a:cubicBezTo>
                      <a:pt x="242983" y="271260"/>
                      <a:pt x="260890" y="281928"/>
                      <a:pt x="265271" y="286215"/>
                    </a:cubicBezTo>
                    <a:cubicBezTo>
                      <a:pt x="270605" y="291644"/>
                      <a:pt x="270605" y="300312"/>
                      <a:pt x="265271" y="305741"/>
                    </a:cubicBezTo>
                    <a:close/>
                    <a:moveTo>
                      <a:pt x="265271" y="220873"/>
                    </a:moveTo>
                    <a:cubicBezTo>
                      <a:pt x="260985" y="225159"/>
                      <a:pt x="242983" y="235827"/>
                      <a:pt x="229743" y="242495"/>
                    </a:cubicBezTo>
                    <a:cubicBezTo>
                      <a:pt x="225647" y="244019"/>
                      <a:pt x="222504" y="245352"/>
                      <a:pt x="220123" y="246495"/>
                    </a:cubicBezTo>
                    <a:cubicBezTo>
                      <a:pt x="221266" y="244114"/>
                      <a:pt x="222599" y="241066"/>
                      <a:pt x="224123" y="236875"/>
                    </a:cubicBezTo>
                    <a:cubicBezTo>
                      <a:pt x="230791" y="223635"/>
                      <a:pt x="241459" y="205633"/>
                      <a:pt x="245745" y="201347"/>
                    </a:cubicBezTo>
                    <a:cubicBezTo>
                      <a:pt x="248412" y="198680"/>
                      <a:pt x="251936" y="197346"/>
                      <a:pt x="255460" y="197346"/>
                    </a:cubicBezTo>
                    <a:cubicBezTo>
                      <a:pt x="258985" y="197346"/>
                      <a:pt x="262509" y="198680"/>
                      <a:pt x="265176" y="201347"/>
                    </a:cubicBezTo>
                    <a:cubicBezTo>
                      <a:pt x="270510" y="206776"/>
                      <a:pt x="270510" y="215444"/>
                      <a:pt x="265176" y="220873"/>
                    </a:cubicBezTo>
                    <a:close/>
                    <a:moveTo>
                      <a:pt x="215455" y="70473"/>
                    </a:moveTo>
                    <a:cubicBezTo>
                      <a:pt x="218408" y="81046"/>
                      <a:pt x="224504" y="92190"/>
                      <a:pt x="233458" y="102192"/>
                    </a:cubicBezTo>
                    <a:cubicBezTo>
                      <a:pt x="238982" y="108478"/>
                      <a:pt x="245459" y="114384"/>
                      <a:pt x="252508" y="120003"/>
                    </a:cubicBezTo>
                    <a:cubicBezTo>
                      <a:pt x="259556" y="125623"/>
                      <a:pt x="267272" y="130862"/>
                      <a:pt x="275558" y="135720"/>
                    </a:cubicBezTo>
                    <a:cubicBezTo>
                      <a:pt x="283750" y="140577"/>
                      <a:pt x="292608" y="144959"/>
                      <a:pt x="301657" y="148769"/>
                    </a:cubicBezTo>
                    <a:cubicBezTo>
                      <a:pt x="305467" y="150388"/>
                      <a:pt x="309277" y="151912"/>
                      <a:pt x="313087" y="153341"/>
                    </a:cubicBezTo>
                    <a:lnTo>
                      <a:pt x="268510" y="194775"/>
                    </a:lnTo>
                    <a:cubicBezTo>
                      <a:pt x="260223" y="188202"/>
                      <a:pt x="248222" y="188583"/>
                      <a:pt x="240506" y="196203"/>
                    </a:cubicBezTo>
                    <a:cubicBezTo>
                      <a:pt x="240411" y="196299"/>
                      <a:pt x="237268" y="200775"/>
                      <a:pt x="233077" y="207252"/>
                    </a:cubicBezTo>
                    <a:cubicBezTo>
                      <a:pt x="236887" y="192965"/>
                      <a:pt x="240316" y="177820"/>
                      <a:pt x="240316" y="171534"/>
                    </a:cubicBezTo>
                    <a:cubicBezTo>
                      <a:pt x="240316" y="157246"/>
                      <a:pt x="229267" y="145626"/>
                      <a:pt x="215265" y="144387"/>
                    </a:cubicBezTo>
                    <a:lnTo>
                      <a:pt x="215265" y="70473"/>
                    </a:lnTo>
                    <a:close/>
                    <a:moveTo>
                      <a:pt x="213074" y="151341"/>
                    </a:moveTo>
                    <a:cubicBezTo>
                      <a:pt x="224218" y="151341"/>
                      <a:pt x="233267" y="160389"/>
                      <a:pt x="233267" y="171534"/>
                    </a:cubicBezTo>
                    <a:cubicBezTo>
                      <a:pt x="233267" y="181059"/>
                      <a:pt x="224218" y="214968"/>
                      <a:pt x="217456" y="234018"/>
                    </a:cubicBezTo>
                    <a:cubicBezTo>
                      <a:pt x="215646" y="237542"/>
                      <a:pt x="214217" y="240876"/>
                      <a:pt x="213074" y="243828"/>
                    </a:cubicBezTo>
                    <a:cubicBezTo>
                      <a:pt x="212026" y="240876"/>
                      <a:pt x="210503" y="237542"/>
                      <a:pt x="208693" y="234018"/>
                    </a:cubicBezTo>
                    <a:cubicBezTo>
                      <a:pt x="201930" y="214968"/>
                      <a:pt x="192881" y="181059"/>
                      <a:pt x="192881" y="171534"/>
                    </a:cubicBezTo>
                    <a:cubicBezTo>
                      <a:pt x="192881" y="160389"/>
                      <a:pt x="201930" y="151341"/>
                      <a:pt x="213074" y="151341"/>
                    </a:cubicBezTo>
                    <a:close/>
                    <a:moveTo>
                      <a:pt x="112967" y="153341"/>
                    </a:moveTo>
                    <a:cubicBezTo>
                      <a:pt x="116776" y="151817"/>
                      <a:pt x="120587" y="150293"/>
                      <a:pt x="124396" y="148769"/>
                    </a:cubicBezTo>
                    <a:cubicBezTo>
                      <a:pt x="133541" y="144959"/>
                      <a:pt x="142303" y="140577"/>
                      <a:pt x="150495" y="135720"/>
                    </a:cubicBezTo>
                    <a:cubicBezTo>
                      <a:pt x="158687" y="130862"/>
                      <a:pt x="166402" y="125528"/>
                      <a:pt x="173545" y="120003"/>
                    </a:cubicBezTo>
                    <a:cubicBezTo>
                      <a:pt x="180689" y="114384"/>
                      <a:pt x="187166" y="108478"/>
                      <a:pt x="192595" y="102192"/>
                    </a:cubicBezTo>
                    <a:cubicBezTo>
                      <a:pt x="201549" y="92190"/>
                      <a:pt x="207645" y="81046"/>
                      <a:pt x="210598" y="70473"/>
                    </a:cubicBezTo>
                    <a:lnTo>
                      <a:pt x="210598" y="144387"/>
                    </a:lnTo>
                    <a:cubicBezTo>
                      <a:pt x="196596" y="145626"/>
                      <a:pt x="185547" y="157246"/>
                      <a:pt x="185547" y="171534"/>
                    </a:cubicBezTo>
                    <a:cubicBezTo>
                      <a:pt x="185547" y="177725"/>
                      <a:pt x="188976" y="192965"/>
                      <a:pt x="192786" y="207252"/>
                    </a:cubicBezTo>
                    <a:cubicBezTo>
                      <a:pt x="188595" y="200871"/>
                      <a:pt x="185452" y="196394"/>
                      <a:pt x="185356" y="196299"/>
                    </a:cubicBezTo>
                    <a:cubicBezTo>
                      <a:pt x="177737" y="188679"/>
                      <a:pt x="165640" y="188202"/>
                      <a:pt x="157353" y="194870"/>
                    </a:cubicBezTo>
                    <a:lnTo>
                      <a:pt x="112776" y="153436"/>
                    </a:lnTo>
                    <a:close/>
                    <a:moveTo>
                      <a:pt x="160877" y="220778"/>
                    </a:moveTo>
                    <a:cubicBezTo>
                      <a:pt x="158305" y="218206"/>
                      <a:pt x="156877" y="214682"/>
                      <a:pt x="156877" y="211062"/>
                    </a:cubicBezTo>
                    <a:cubicBezTo>
                      <a:pt x="156877" y="207443"/>
                      <a:pt x="158305" y="203919"/>
                      <a:pt x="160877" y="201347"/>
                    </a:cubicBezTo>
                    <a:cubicBezTo>
                      <a:pt x="163449" y="198775"/>
                      <a:pt x="167068" y="197346"/>
                      <a:pt x="170593" y="197346"/>
                    </a:cubicBezTo>
                    <a:cubicBezTo>
                      <a:pt x="174117" y="197346"/>
                      <a:pt x="177641" y="198680"/>
                      <a:pt x="180308" y="201347"/>
                    </a:cubicBezTo>
                    <a:cubicBezTo>
                      <a:pt x="184595" y="205633"/>
                      <a:pt x="195262" y="223635"/>
                      <a:pt x="201930" y="236875"/>
                    </a:cubicBezTo>
                    <a:cubicBezTo>
                      <a:pt x="203454" y="240971"/>
                      <a:pt x="204787" y="244114"/>
                      <a:pt x="205930" y="246495"/>
                    </a:cubicBezTo>
                    <a:cubicBezTo>
                      <a:pt x="203549" y="245352"/>
                      <a:pt x="200501" y="244019"/>
                      <a:pt x="196310" y="242495"/>
                    </a:cubicBezTo>
                    <a:cubicBezTo>
                      <a:pt x="183070" y="235827"/>
                      <a:pt x="165068" y="225159"/>
                      <a:pt x="160782" y="220873"/>
                    </a:cubicBezTo>
                    <a:close/>
                    <a:moveTo>
                      <a:pt x="131064" y="233256"/>
                    </a:moveTo>
                    <a:cubicBezTo>
                      <a:pt x="140589" y="233256"/>
                      <a:pt x="174593" y="242304"/>
                      <a:pt x="193643" y="249162"/>
                    </a:cubicBezTo>
                    <a:cubicBezTo>
                      <a:pt x="197453" y="251067"/>
                      <a:pt x="200501" y="252496"/>
                      <a:pt x="202978" y="253544"/>
                    </a:cubicBezTo>
                    <a:cubicBezTo>
                      <a:pt x="200501" y="254496"/>
                      <a:pt x="197549" y="255925"/>
                      <a:pt x="193643" y="257830"/>
                    </a:cubicBezTo>
                    <a:cubicBezTo>
                      <a:pt x="174593" y="264593"/>
                      <a:pt x="140589" y="273737"/>
                      <a:pt x="131064" y="273737"/>
                    </a:cubicBezTo>
                    <a:cubicBezTo>
                      <a:pt x="119920" y="273737"/>
                      <a:pt x="110871" y="264688"/>
                      <a:pt x="110871" y="253544"/>
                    </a:cubicBezTo>
                    <a:cubicBezTo>
                      <a:pt x="110871" y="242400"/>
                      <a:pt x="119920" y="233351"/>
                      <a:pt x="131064" y="233351"/>
                    </a:cubicBezTo>
                    <a:close/>
                    <a:moveTo>
                      <a:pt x="184118" y="485668"/>
                    </a:moveTo>
                    <a:cubicBezTo>
                      <a:pt x="186880" y="481191"/>
                      <a:pt x="188881" y="476334"/>
                      <a:pt x="190024" y="471190"/>
                    </a:cubicBezTo>
                    <a:cubicBezTo>
                      <a:pt x="191643" y="464142"/>
                      <a:pt x="191643" y="456998"/>
                      <a:pt x="190310" y="450140"/>
                    </a:cubicBezTo>
                    <a:cubicBezTo>
                      <a:pt x="187738" y="436424"/>
                      <a:pt x="180118" y="424137"/>
                      <a:pt x="170021" y="415088"/>
                    </a:cubicBezTo>
                    <a:cubicBezTo>
                      <a:pt x="163068" y="408706"/>
                      <a:pt x="155353" y="403944"/>
                      <a:pt x="147828" y="399657"/>
                    </a:cubicBezTo>
                    <a:cubicBezTo>
                      <a:pt x="140303" y="395466"/>
                      <a:pt x="132874" y="391752"/>
                      <a:pt x="125730" y="388227"/>
                    </a:cubicBezTo>
                    <a:cubicBezTo>
                      <a:pt x="111347" y="381179"/>
                      <a:pt x="97726" y="374988"/>
                      <a:pt x="85249" y="368606"/>
                    </a:cubicBezTo>
                    <a:cubicBezTo>
                      <a:pt x="60674" y="355461"/>
                      <a:pt x="38957" y="343365"/>
                      <a:pt x="25241" y="327744"/>
                    </a:cubicBezTo>
                    <a:cubicBezTo>
                      <a:pt x="18478" y="320028"/>
                      <a:pt x="13621" y="311456"/>
                      <a:pt x="11811" y="303169"/>
                    </a:cubicBezTo>
                    <a:cubicBezTo>
                      <a:pt x="10001" y="294787"/>
                      <a:pt x="11430" y="286596"/>
                      <a:pt x="14192" y="279833"/>
                    </a:cubicBezTo>
                    <a:cubicBezTo>
                      <a:pt x="17145" y="273070"/>
                      <a:pt x="21526" y="267736"/>
                      <a:pt x="26289" y="263831"/>
                    </a:cubicBezTo>
                    <a:cubicBezTo>
                      <a:pt x="31147" y="260021"/>
                      <a:pt x="36290" y="257544"/>
                      <a:pt x="41148" y="256306"/>
                    </a:cubicBezTo>
                    <a:cubicBezTo>
                      <a:pt x="42577" y="255925"/>
                      <a:pt x="43910" y="255925"/>
                      <a:pt x="45244" y="255735"/>
                    </a:cubicBezTo>
                    <a:lnTo>
                      <a:pt x="55054" y="255735"/>
                    </a:lnTo>
                    <a:cubicBezTo>
                      <a:pt x="58960" y="256306"/>
                      <a:pt x="62293" y="257640"/>
                      <a:pt x="65151" y="258878"/>
                    </a:cubicBezTo>
                    <a:cubicBezTo>
                      <a:pt x="70961" y="261640"/>
                      <a:pt x="74581" y="264783"/>
                      <a:pt x="77152" y="267069"/>
                    </a:cubicBezTo>
                    <a:cubicBezTo>
                      <a:pt x="79724" y="269355"/>
                      <a:pt x="81153" y="270975"/>
                      <a:pt x="82010" y="271832"/>
                    </a:cubicBezTo>
                    <a:cubicBezTo>
                      <a:pt x="82868" y="272689"/>
                      <a:pt x="83153" y="272975"/>
                      <a:pt x="83153" y="272975"/>
                    </a:cubicBezTo>
                    <a:cubicBezTo>
                      <a:pt x="83153" y="272975"/>
                      <a:pt x="82963" y="272689"/>
                      <a:pt x="82201" y="271641"/>
                    </a:cubicBezTo>
                    <a:cubicBezTo>
                      <a:pt x="81439" y="270594"/>
                      <a:pt x="80200" y="268784"/>
                      <a:pt x="77819" y="266307"/>
                    </a:cubicBezTo>
                    <a:cubicBezTo>
                      <a:pt x="75438" y="263831"/>
                      <a:pt x="72009" y="260307"/>
                      <a:pt x="66008" y="256973"/>
                    </a:cubicBezTo>
                    <a:cubicBezTo>
                      <a:pt x="65246" y="256592"/>
                      <a:pt x="64294" y="256211"/>
                      <a:pt x="63341" y="255830"/>
                    </a:cubicBezTo>
                    <a:lnTo>
                      <a:pt x="103727" y="255830"/>
                    </a:lnTo>
                    <a:cubicBezTo>
                      <a:pt x="104966" y="269832"/>
                      <a:pt x="116586" y="280881"/>
                      <a:pt x="130873" y="280881"/>
                    </a:cubicBezTo>
                    <a:cubicBezTo>
                      <a:pt x="136874" y="280881"/>
                      <a:pt x="151257" y="277642"/>
                      <a:pt x="165164" y="274023"/>
                    </a:cubicBezTo>
                    <a:cubicBezTo>
                      <a:pt x="160877" y="276785"/>
                      <a:pt x="157353" y="279357"/>
                      <a:pt x="155639" y="281071"/>
                    </a:cubicBezTo>
                    <a:cubicBezTo>
                      <a:pt x="151638" y="285072"/>
                      <a:pt x="149447" y="290310"/>
                      <a:pt x="149447" y="295930"/>
                    </a:cubicBezTo>
                    <a:cubicBezTo>
                      <a:pt x="149447" y="300693"/>
                      <a:pt x="151067" y="305169"/>
                      <a:pt x="154019" y="308789"/>
                    </a:cubicBezTo>
                    <a:lnTo>
                      <a:pt x="107918" y="351651"/>
                    </a:lnTo>
                    <a:cubicBezTo>
                      <a:pt x="104203" y="350223"/>
                      <a:pt x="100489" y="348794"/>
                      <a:pt x="96869" y="347365"/>
                    </a:cubicBezTo>
                    <a:cubicBezTo>
                      <a:pt x="87725" y="343746"/>
                      <a:pt x="78772" y="339840"/>
                      <a:pt x="70485" y="335173"/>
                    </a:cubicBezTo>
                    <a:cubicBezTo>
                      <a:pt x="62198" y="330506"/>
                      <a:pt x="54673" y="324981"/>
                      <a:pt x="48482" y="318504"/>
                    </a:cubicBezTo>
                    <a:cubicBezTo>
                      <a:pt x="42386" y="312123"/>
                      <a:pt x="38005" y="304407"/>
                      <a:pt x="38005" y="297264"/>
                    </a:cubicBezTo>
                    <a:cubicBezTo>
                      <a:pt x="37909" y="290310"/>
                      <a:pt x="42481" y="283548"/>
                      <a:pt x="48196" y="280690"/>
                    </a:cubicBezTo>
                    <a:cubicBezTo>
                      <a:pt x="53816" y="277642"/>
                      <a:pt x="60769" y="278595"/>
                      <a:pt x="65818" y="281738"/>
                    </a:cubicBezTo>
                    <a:cubicBezTo>
                      <a:pt x="67532" y="282786"/>
                      <a:pt x="68866" y="284119"/>
                      <a:pt x="70009" y="285453"/>
                    </a:cubicBezTo>
                    <a:cubicBezTo>
                      <a:pt x="66294" y="284691"/>
                      <a:pt x="62293" y="285453"/>
                      <a:pt x="59055" y="287929"/>
                    </a:cubicBezTo>
                    <a:cubicBezTo>
                      <a:pt x="53149" y="292501"/>
                      <a:pt x="52102" y="300978"/>
                      <a:pt x="56769" y="306884"/>
                    </a:cubicBezTo>
                    <a:cubicBezTo>
                      <a:pt x="56959" y="307170"/>
                      <a:pt x="57341" y="307360"/>
                      <a:pt x="57626" y="307551"/>
                    </a:cubicBezTo>
                    <a:cubicBezTo>
                      <a:pt x="57721" y="307741"/>
                      <a:pt x="57912" y="307932"/>
                      <a:pt x="58102" y="308217"/>
                    </a:cubicBezTo>
                    <a:cubicBezTo>
                      <a:pt x="58674" y="308789"/>
                      <a:pt x="59531" y="309551"/>
                      <a:pt x="60674" y="310218"/>
                    </a:cubicBezTo>
                    <a:cubicBezTo>
                      <a:pt x="60769" y="310218"/>
                      <a:pt x="60865" y="310313"/>
                      <a:pt x="60960" y="310408"/>
                    </a:cubicBezTo>
                    <a:cubicBezTo>
                      <a:pt x="61055" y="310408"/>
                      <a:pt x="61150" y="310503"/>
                      <a:pt x="61246" y="310599"/>
                    </a:cubicBezTo>
                    <a:cubicBezTo>
                      <a:pt x="62293" y="311170"/>
                      <a:pt x="63722" y="311551"/>
                      <a:pt x="65246" y="311837"/>
                    </a:cubicBezTo>
                    <a:cubicBezTo>
                      <a:pt x="65532" y="311837"/>
                      <a:pt x="65818" y="311932"/>
                      <a:pt x="66103" y="311932"/>
                    </a:cubicBezTo>
                    <a:cubicBezTo>
                      <a:pt x="68580" y="312218"/>
                      <a:pt x="71247" y="311932"/>
                      <a:pt x="73914" y="310980"/>
                    </a:cubicBezTo>
                    <a:cubicBezTo>
                      <a:pt x="76295" y="310122"/>
                      <a:pt x="78486" y="308598"/>
                      <a:pt x="80200" y="306598"/>
                    </a:cubicBezTo>
                    <a:cubicBezTo>
                      <a:pt x="81915" y="304788"/>
                      <a:pt x="83058" y="302693"/>
                      <a:pt x="83820" y="300788"/>
                    </a:cubicBezTo>
                    <a:cubicBezTo>
                      <a:pt x="84582" y="298883"/>
                      <a:pt x="84963" y="297264"/>
                      <a:pt x="85153" y="296121"/>
                    </a:cubicBezTo>
                    <a:cubicBezTo>
                      <a:pt x="85344" y="294978"/>
                      <a:pt x="85439" y="294311"/>
                      <a:pt x="85439" y="294311"/>
                    </a:cubicBezTo>
                    <a:cubicBezTo>
                      <a:pt x="85249" y="289929"/>
                      <a:pt x="84011" y="285548"/>
                      <a:pt x="81629" y="281547"/>
                    </a:cubicBezTo>
                    <a:cubicBezTo>
                      <a:pt x="79248" y="277547"/>
                      <a:pt x="75819" y="274213"/>
                      <a:pt x="71723" y="271737"/>
                    </a:cubicBezTo>
                    <a:cubicBezTo>
                      <a:pt x="67627" y="269260"/>
                      <a:pt x="62865" y="267736"/>
                      <a:pt x="57912" y="267450"/>
                    </a:cubicBezTo>
                    <a:cubicBezTo>
                      <a:pt x="52959" y="267165"/>
                      <a:pt x="47434" y="268117"/>
                      <a:pt x="42767" y="270784"/>
                    </a:cubicBezTo>
                    <a:cubicBezTo>
                      <a:pt x="38100" y="273261"/>
                      <a:pt x="34099" y="277071"/>
                      <a:pt x="31337" y="281738"/>
                    </a:cubicBezTo>
                    <a:cubicBezTo>
                      <a:pt x="28575" y="286310"/>
                      <a:pt x="26860" y="291930"/>
                      <a:pt x="27051" y="297549"/>
                    </a:cubicBezTo>
                    <a:cubicBezTo>
                      <a:pt x="27242" y="303169"/>
                      <a:pt x="29051" y="308503"/>
                      <a:pt x="31623" y="313170"/>
                    </a:cubicBezTo>
                    <a:cubicBezTo>
                      <a:pt x="34195" y="317838"/>
                      <a:pt x="37528" y="321933"/>
                      <a:pt x="41148" y="325553"/>
                    </a:cubicBezTo>
                    <a:cubicBezTo>
                      <a:pt x="48387" y="332697"/>
                      <a:pt x="56959" y="338507"/>
                      <a:pt x="65913" y="343269"/>
                    </a:cubicBezTo>
                    <a:cubicBezTo>
                      <a:pt x="74962" y="347937"/>
                      <a:pt x="84392" y="351651"/>
                      <a:pt x="93726" y="354985"/>
                    </a:cubicBezTo>
                    <a:cubicBezTo>
                      <a:pt x="103061" y="358319"/>
                      <a:pt x="112395" y="361462"/>
                      <a:pt x="121444" y="364796"/>
                    </a:cubicBezTo>
                    <a:cubicBezTo>
                      <a:pt x="130493" y="368130"/>
                      <a:pt x="139065" y="372130"/>
                      <a:pt x="147256" y="376512"/>
                    </a:cubicBezTo>
                    <a:cubicBezTo>
                      <a:pt x="163544" y="385370"/>
                      <a:pt x="178308" y="395752"/>
                      <a:pt x="189547" y="407373"/>
                    </a:cubicBezTo>
                    <a:cubicBezTo>
                      <a:pt x="200787" y="418898"/>
                      <a:pt x="207931" y="432233"/>
                      <a:pt x="210217" y="444330"/>
                    </a:cubicBezTo>
                    <a:cubicBezTo>
                      <a:pt x="210217" y="444520"/>
                      <a:pt x="210217" y="444711"/>
                      <a:pt x="210217" y="444806"/>
                    </a:cubicBezTo>
                    <a:lnTo>
                      <a:pt x="210217" y="452045"/>
                    </a:lnTo>
                    <a:cubicBezTo>
                      <a:pt x="203835" y="453188"/>
                      <a:pt x="198977" y="458617"/>
                      <a:pt x="198977" y="465285"/>
                    </a:cubicBezTo>
                    <a:cubicBezTo>
                      <a:pt x="198977" y="472809"/>
                      <a:pt x="205073" y="478905"/>
                      <a:pt x="212598" y="478905"/>
                    </a:cubicBezTo>
                    <a:cubicBezTo>
                      <a:pt x="220123" y="478905"/>
                      <a:pt x="226219" y="472809"/>
                      <a:pt x="226219" y="465285"/>
                    </a:cubicBezTo>
                    <a:cubicBezTo>
                      <a:pt x="226219" y="458617"/>
                      <a:pt x="221361" y="453188"/>
                      <a:pt x="214979" y="452045"/>
                    </a:cubicBezTo>
                    <a:lnTo>
                      <a:pt x="214979" y="444806"/>
                    </a:lnTo>
                    <a:cubicBezTo>
                      <a:pt x="214979" y="444806"/>
                      <a:pt x="214979" y="444425"/>
                      <a:pt x="214979" y="444234"/>
                    </a:cubicBezTo>
                    <a:cubicBezTo>
                      <a:pt x="217265" y="432138"/>
                      <a:pt x="224409" y="418898"/>
                      <a:pt x="235649" y="407277"/>
                    </a:cubicBezTo>
                    <a:cubicBezTo>
                      <a:pt x="246888" y="395657"/>
                      <a:pt x="261652" y="385275"/>
                      <a:pt x="277939" y="376416"/>
                    </a:cubicBezTo>
                    <a:cubicBezTo>
                      <a:pt x="286131" y="372035"/>
                      <a:pt x="294799" y="368130"/>
                      <a:pt x="303752" y="364701"/>
                    </a:cubicBezTo>
                    <a:cubicBezTo>
                      <a:pt x="312801" y="361272"/>
                      <a:pt x="322135" y="358224"/>
                      <a:pt x="331470" y="354890"/>
                    </a:cubicBezTo>
                    <a:cubicBezTo>
                      <a:pt x="340805" y="351556"/>
                      <a:pt x="350234" y="347841"/>
                      <a:pt x="359283" y="343174"/>
                    </a:cubicBezTo>
                    <a:cubicBezTo>
                      <a:pt x="368237" y="338412"/>
                      <a:pt x="376809" y="332601"/>
                      <a:pt x="384048" y="325458"/>
                    </a:cubicBezTo>
                    <a:cubicBezTo>
                      <a:pt x="387668" y="321838"/>
                      <a:pt x="391001" y="317742"/>
                      <a:pt x="393573" y="313075"/>
                    </a:cubicBezTo>
                    <a:cubicBezTo>
                      <a:pt x="396145" y="308408"/>
                      <a:pt x="397955" y="303074"/>
                      <a:pt x="398145" y="297454"/>
                    </a:cubicBezTo>
                    <a:cubicBezTo>
                      <a:pt x="398431" y="291834"/>
                      <a:pt x="396716" y="286215"/>
                      <a:pt x="393859" y="281643"/>
                    </a:cubicBezTo>
                    <a:cubicBezTo>
                      <a:pt x="391097" y="276975"/>
                      <a:pt x="387096" y="273261"/>
                      <a:pt x="382429" y="270689"/>
                    </a:cubicBezTo>
                    <a:cubicBezTo>
                      <a:pt x="377762" y="268117"/>
                      <a:pt x="372332" y="267069"/>
                      <a:pt x="367284" y="267355"/>
                    </a:cubicBezTo>
                    <a:cubicBezTo>
                      <a:pt x="362236" y="267736"/>
                      <a:pt x="357473" y="269165"/>
                      <a:pt x="353473" y="271641"/>
                    </a:cubicBezTo>
                    <a:cubicBezTo>
                      <a:pt x="349377" y="274023"/>
                      <a:pt x="345948" y="277452"/>
                      <a:pt x="343567" y="281452"/>
                    </a:cubicBezTo>
                    <a:cubicBezTo>
                      <a:pt x="341185" y="285453"/>
                      <a:pt x="339947" y="289834"/>
                      <a:pt x="339757" y="294216"/>
                    </a:cubicBezTo>
                    <a:cubicBezTo>
                      <a:pt x="339757" y="294216"/>
                      <a:pt x="339757" y="294882"/>
                      <a:pt x="340043" y="296025"/>
                    </a:cubicBezTo>
                    <a:cubicBezTo>
                      <a:pt x="340233" y="297168"/>
                      <a:pt x="340614" y="298883"/>
                      <a:pt x="341376" y="300693"/>
                    </a:cubicBezTo>
                    <a:cubicBezTo>
                      <a:pt x="342138" y="302598"/>
                      <a:pt x="343376" y="304693"/>
                      <a:pt x="344995" y="306503"/>
                    </a:cubicBezTo>
                    <a:cubicBezTo>
                      <a:pt x="346710" y="308408"/>
                      <a:pt x="348996" y="310027"/>
                      <a:pt x="351282" y="310884"/>
                    </a:cubicBezTo>
                    <a:cubicBezTo>
                      <a:pt x="353949" y="311932"/>
                      <a:pt x="356711" y="312123"/>
                      <a:pt x="359093" y="311837"/>
                    </a:cubicBezTo>
                    <a:cubicBezTo>
                      <a:pt x="359378" y="311837"/>
                      <a:pt x="359664" y="311837"/>
                      <a:pt x="359950" y="311742"/>
                    </a:cubicBezTo>
                    <a:cubicBezTo>
                      <a:pt x="361474" y="311456"/>
                      <a:pt x="362903" y="311075"/>
                      <a:pt x="363950" y="310503"/>
                    </a:cubicBezTo>
                    <a:cubicBezTo>
                      <a:pt x="364045" y="310503"/>
                      <a:pt x="364141" y="310408"/>
                      <a:pt x="364236" y="310313"/>
                    </a:cubicBezTo>
                    <a:cubicBezTo>
                      <a:pt x="364331" y="310313"/>
                      <a:pt x="364426" y="310218"/>
                      <a:pt x="364522" y="310122"/>
                    </a:cubicBezTo>
                    <a:cubicBezTo>
                      <a:pt x="365665" y="309456"/>
                      <a:pt x="366522" y="308694"/>
                      <a:pt x="367093" y="308122"/>
                    </a:cubicBezTo>
                    <a:cubicBezTo>
                      <a:pt x="367284" y="307836"/>
                      <a:pt x="367474" y="307646"/>
                      <a:pt x="367570" y="307455"/>
                    </a:cubicBezTo>
                    <a:cubicBezTo>
                      <a:pt x="367856" y="307170"/>
                      <a:pt x="368141" y="307074"/>
                      <a:pt x="368427" y="306789"/>
                    </a:cubicBezTo>
                    <a:cubicBezTo>
                      <a:pt x="372999" y="300883"/>
                      <a:pt x="371951" y="292406"/>
                      <a:pt x="366141" y="287834"/>
                    </a:cubicBezTo>
                    <a:cubicBezTo>
                      <a:pt x="362903" y="285357"/>
                      <a:pt x="358902" y="284691"/>
                      <a:pt x="355187" y="285357"/>
                    </a:cubicBezTo>
                    <a:cubicBezTo>
                      <a:pt x="356330" y="283929"/>
                      <a:pt x="357664" y="282690"/>
                      <a:pt x="359378" y="281643"/>
                    </a:cubicBezTo>
                    <a:cubicBezTo>
                      <a:pt x="364426" y="278499"/>
                      <a:pt x="371380" y="277642"/>
                      <a:pt x="376999" y="280595"/>
                    </a:cubicBezTo>
                    <a:cubicBezTo>
                      <a:pt x="382714" y="283452"/>
                      <a:pt x="387382" y="290215"/>
                      <a:pt x="387191" y="297168"/>
                    </a:cubicBezTo>
                    <a:cubicBezTo>
                      <a:pt x="387191" y="304312"/>
                      <a:pt x="382810" y="312027"/>
                      <a:pt x="376714" y="318409"/>
                    </a:cubicBezTo>
                    <a:cubicBezTo>
                      <a:pt x="370522" y="324886"/>
                      <a:pt x="362998" y="330411"/>
                      <a:pt x="354711" y="335078"/>
                    </a:cubicBezTo>
                    <a:cubicBezTo>
                      <a:pt x="346424" y="339745"/>
                      <a:pt x="337471" y="343555"/>
                      <a:pt x="328327" y="347270"/>
                    </a:cubicBezTo>
                    <a:cubicBezTo>
                      <a:pt x="324612" y="348699"/>
                      <a:pt x="320897" y="350127"/>
                      <a:pt x="317278" y="351556"/>
                    </a:cubicBezTo>
                    <a:lnTo>
                      <a:pt x="271177" y="308694"/>
                    </a:lnTo>
                    <a:cubicBezTo>
                      <a:pt x="277654" y="300407"/>
                      <a:pt x="277178" y="288501"/>
                      <a:pt x="269558" y="280881"/>
                    </a:cubicBezTo>
                    <a:cubicBezTo>
                      <a:pt x="269462" y="280785"/>
                      <a:pt x="264985" y="277642"/>
                      <a:pt x="258604" y="273451"/>
                    </a:cubicBezTo>
                    <a:cubicBezTo>
                      <a:pt x="272891" y="277261"/>
                      <a:pt x="288036" y="280690"/>
                      <a:pt x="294227" y="280690"/>
                    </a:cubicBezTo>
                    <a:cubicBezTo>
                      <a:pt x="308515" y="280690"/>
                      <a:pt x="320135" y="269641"/>
                      <a:pt x="321374" y="255639"/>
                    </a:cubicBezTo>
                    <a:lnTo>
                      <a:pt x="361760" y="255639"/>
                    </a:lnTo>
                    <a:cubicBezTo>
                      <a:pt x="360902" y="256020"/>
                      <a:pt x="359950" y="256401"/>
                      <a:pt x="359093" y="256782"/>
                    </a:cubicBezTo>
                    <a:cubicBezTo>
                      <a:pt x="353187" y="260021"/>
                      <a:pt x="349663" y="263545"/>
                      <a:pt x="347281" y="266117"/>
                    </a:cubicBezTo>
                    <a:cubicBezTo>
                      <a:pt x="344900" y="268689"/>
                      <a:pt x="343662" y="270403"/>
                      <a:pt x="342900" y="271451"/>
                    </a:cubicBezTo>
                    <a:cubicBezTo>
                      <a:pt x="342138" y="272499"/>
                      <a:pt x="341947" y="272784"/>
                      <a:pt x="341947" y="272784"/>
                    </a:cubicBezTo>
                    <a:cubicBezTo>
                      <a:pt x="341947" y="272784"/>
                      <a:pt x="342233" y="272499"/>
                      <a:pt x="343091" y="271641"/>
                    </a:cubicBezTo>
                    <a:cubicBezTo>
                      <a:pt x="343948" y="270784"/>
                      <a:pt x="345376" y="269165"/>
                      <a:pt x="347948" y="266879"/>
                    </a:cubicBezTo>
                    <a:cubicBezTo>
                      <a:pt x="350520" y="264593"/>
                      <a:pt x="354139" y="261450"/>
                      <a:pt x="359950" y="258687"/>
                    </a:cubicBezTo>
                    <a:cubicBezTo>
                      <a:pt x="362807" y="257449"/>
                      <a:pt x="366141" y="256211"/>
                      <a:pt x="370046" y="255544"/>
                    </a:cubicBezTo>
                    <a:lnTo>
                      <a:pt x="379857" y="255544"/>
                    </a:lnTo>
                    <a:cubicBezTo>
                      <a:pt x="381191" y="255735"/>
                      <a:pt x="382524" y="255735"/>
                      <a:pt x="383953" y="256116"/>
                    </a:cubicBezTo>
                    <a:cubicBezTo>
                      <a:pt x="388906" y="257259"/>
                      <a:pt x="394049" y="259830"/>
                      <a:pt x="398812" y="263640"/>
                    </a:cubicBezTo>
                    <a:cubicBezTo>
                      <a:pt x="403574" y="267546"/>
                      <a:pt x="407956" y="272880"/>
                      <a:pt x="410908" y="279642"/>
                    </a:cubicBezTo>
                    <a:cubicBezTo>
                      <a:pt x="413766" y="286405"/>
                      <a:pt x="415099" y="294501"/>
                      <a:pt x="413290" y="302979"/>
                    </a:cubicBezTo>
                    <a:cubicBezTo>
                      <a:pt x="411480" y="311265"/>
                      <a:pt x="406622" y="319838"/>
                      <a:pt x="399860" y="327553"/>
                    </a:cubicBezTo>
                    <a:cubicBezTo>
                      <a:pt x="386239" y="343174"/>
                      <a:pt x="364522" y="355271"/>
                      <a:pt x="339852" y="368415"/>
                    </a:cubicBezTo>
                    <a:cubicBezTo>
                      <a:pt x="327374" y="374797"/>
                      <a:pt x="313754" y="380988"/>
                      <a:pt x="299371" y="388037"/>
                    </a:cubicBezTo>
                    <a:cubicBezTo>
                      <a:pt x="292132" y="391561"/>
                      <a:pt x="284797" y="395276"/>
                      <a:pt x="277273" y="399467"/>
                    </a:cubicBezTo>
                    <a:cubicBezTo>
                      <a:pt x="269748" y="403658"/>
                      <a:pt x="262128" y="408516"/>
                      <a:pt x="255080" y="414897"/>
                    </a:cubicBezTo>
                    <a:cubicBezTo>
                      <a:pt x="244983" y="423946"/>
                      <a:pt x="237363" y="436233"/>
                      <a:pt x="234791" y="449949"/>
                    </a:cubicBezTo>
                    <a:cubicBezTo>
                      <a:pt x="233458" y="456807"/>
                      <a:pt x="233458" y="463951"/>
                      <a:pt x="235077" y="471000"/>
                    </a:cubicBezTo>
                    <a:cubicBezTo>
                      <a:pt x="236220" y="476048"/>
                      <a:pt x="238220" y="481001"/>
                      <a:pt x="240983" y="485478"/>
                    </a:cubicBezTo>
                    <a:lnTo>
                      <a:pt x="183166"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2003;p48">
                <a:extLst>
                  <a:ext uri="{FF2B5EF4-FFF2-40B4-BE49-F238E27FC236}">
                    <a16:creationId xmlns:a16="http://schemas.microsoft.com/office/drawing/2014/main" xmlns="" id="{094A777D-29BC-C297-5C1F-E47294418D92}"/>
                  </a:ext>
                </a:extLst>
              </p:cNvPr>
              <p:cNvSpPr/>
              <p:nvPr/>
            </p:nvSpPr>
            <p:spPr>
              <a:xfrm>
                <a:off x="469488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 name="Google Shape;2004;p48">
                <a:extLst>
                  <a:ext uri="{FF2B5EF4-FFF2-40B4-BE49-F238E27FC236}">
                    <a16:creationId xmlns:a16="http://schemas.microsoft.com/office/drawing/2014/main" xmlns="" id="{A620FDB9-1EAD-DBE2-DB15-9ECAEAADA6E9}"/>
                  </a:ext>
                </a:extLst>
              </p:cNvPr>
              <p:cNvSpPr/>
              <p:nvPr/>
            </p:nvSpPr>
            <p:spPr>
              <a:xfrm>
                <a:off x="4381500"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2005;p48">
              <a:extLst>
                <a:ext uri="{FF2B5EF4-FFF2-40B4-BE49-F238E27FC236}">
                  <a16:creationId xmlns:a16="http://schemas.microsoft.com/office/drawing/2014/main" xmlns="" id="{76E4D33E-ABC7-9EAA-23E6-86926467F8B4}"/>
                </a:ext>
              </a:extLst>
            </p:cNvPr>
            <p:cNvGrpSpPr/>
            <p:nvPr/>
          </p:nvGrpSpPr>
          <p:grpSpPr>
            <a:xfrm>
              <a:off x="4810029" y="3138487"/>
              <a:ext cx="429863" cy="578738"/>
              <a:chOff x="4810029" y="3138487"/>
              <a:chExt cx="429863" cy="578738"/>
            </a:xfrm>
          </p:grpSpPr>
          <p:sp>
            <p:nvSpPr>
              <p:cNvPr id="57" name="Google Shape;2006;p48">
                <a:extLst>
                  <a:ext uri="{FF2B5EF4-FFF2-40B4-BE49-F238E27FC236}">
                    <a16:creationId xmlns:a16="http://schemas.microsoft.com/office/drawing/2014/main" xmlns="" id="{636D9953-3620-CAAA-1364-54FBB5D72351}"/>
                  </a:ext>
                </a:extLst>
              </p:cNvPr>
              <p:cNvSpPr/>
              <p:nvPr/>
            </p:nvSpPr>
            <p:spPr>
              <a:xfrm>
                <a:off x="48102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3" y="59722"/>
                      <a:pt x="58865"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8" y="119634"/>
                      <a:pt x="75057" y="117443"/>
                      <a:pt x="74867"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2007;p48">
                <a:extLst>
                  <a:ext uri="{FF2B5EF4-FFF2-40B4-BE49-F238E27FC236}">
                    <a16:creationId xmlns:a16="http://schemas.microsoft.com/office/drawing/2014/main" xmlns="" id="{6DB546F2-1017-FC33-B65D-7C609E070542}"/>
                  </a:ext>
                </a:extLst>
              </p:cNvPr>
              <p:cNvSpPr/>
              <p:nvPr/>
            </p:nvSpPr>
            <p:spPr>
              <a:xfrm>
                <a:off x="48100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2008;p48">
                <a:extLst>
                  <a:ext uri="{FF2B5EF4-FFF2-40B4-BE49-F238E27FC236}">
                    <a16:creationId xmlns:a16="http://schemas.microsoft.com/office/drawing/2014/main" xmlns="" id="{DE2D5AB8-D5AD-8FA3-7A17-1305E26D70F6}"/>
                  </a:ext>
                </a:extLst>
              </p:cNvPr>
              <p:cNvSpPr/>
              <p:nvPr/>
            </p:nvSpPr>
            <p:spPr>
              <a:xfrm>
                <a:off x="512332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2009;p48">
                <a:extLst>
                  <a:ext uri="{FF2B5EF4-FFF2-40B4-BE49-F238E27FC236}">
                    <a16:creationId xmlns:a16="http://schemas.microsoft.com/office/drawing/2014/main" xmlns="" id="{65047658-E753-4858-A196-357FA4A752F9}"/>
                  </a:ext>
                </a:extLst>
              </p:cNvPr>
              <p:cNvSpPr/>
              <p:nvPr/>
            </p:nvSpPr>
            <p:spPr>
              <a:xfrm>
                <a:off x="4811268" y="3210126"/>
                <a:ext cx="428624" cy="507099"/>
              </a:xfrm>
              <a:custGeom>
                <a:avLst/>
                <a:gdLst/>
                <a:ahLst/>
                <a:cxnLst/>
                <a:rect l="l" t="t" r="r" b="b"/>
                <a:pathLst>
                  <a:path w="428624" h="507099" extrusionOk="0">
                    <a:moveTo>
                      <a:pt x="427482" y="485763"/>
                    </a:moveTo>
                    <a:lnTo>
                      <a:pt x="387096" y="485763"/>
                    </a:lnTo>
                    <a:cubicBezTo>
                      <a:pt x="389191"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2"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4"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4" y="411278"/>
                      <a:pt x="392716" y="410135"/>
                    </a:cubicBezTo>
                    <a:cubicBezTo>
                      <a:pt x="389858" y="407944"/>
                      <a:pt x="386715" y="403753"/>
                      <a:pt x="386239" y="399753"/>
                    </a:cubicBezTo>
                    <a:cubicBezTo>
                      <a:pt x="386144" y="398895"/>
                      <a:pt x="385953" y="397562"/>
                      <a:pt x="386239" y="395752"/>
                    </a:cubicBezTo>
                    <a:cubicBezTo>
                      <a:pt x="386524" y="393942"/>
                      <a:pt x="387382" y="391752"/>
                      <a:pt x="389001" y="389561"/>
                    </a:cubicBezTo>
                    <a:cubicBezTo>
                      <a:pt x="390620" y="387370"/>
                      <a:pt x="393002" y="385370"/>
                      <a:pt x="395954" y="384227"/>
                    </a:cubicBezTo>
                    <a:cubicBezTo>
                      <a:pt x="399002" y="383084"/>
                      <a:pt x="402812" y="382893"/>
                      <a:pt x="406527" y="383751"/>
                    </a:cubicBezTo>
                    <a:cubicBezTo>
                      <a:pt x="413194"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2" y="479382"/>
                      <a:pt x="317849" y="475191"/>
                      <a:pt x="317754" y="471381"/>
                    </a:cubicBezTo>
                    <a:cubicBezTo>
                      <a:pt x="317754" y="467475"/>
                      <a:pt x="317087" y="463856"/>
                      <a:pt x="315944" y="460617"/>
                    </a:cubicBezTo>
                    <a:cubicBezTo>
                      <a:pt x="313753"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0" y="469476"/>
                      <a:pt x="295084" y="475286"/>
                    </a:cubicBezTo>
                    <a:cubicBezTo>
                      <a:pt x="294608" y="476524"/>
                      <a:pt x="293751" y="478429"/>
                      <a:pt x="292036"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6" y="361557"/>
                      <a:pt x="373761" y="358224"/>
                      <a:pt x="379000" y="354699"/>
                    </a:cubicBezTo>
                    <a:cubicBezTo>
                      <a:pt x="389382" y="347746"/>
                      <a:pt x="398716" y="340317"/>
                      <a:pt x="405860" y="331744"/>
                    </a:cubicBezTo>
                    <a:cubicBezTo>
                      <a:pt x="413004" y="323267"/>
                      <a:pt x="418148"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8" y="193060"/>
                      <a:pt x="413004" y="183821"/>
                      <a:pt x="405860" y="175344"/>
                    </a:cubicBezTo>
                    <a:cubicBezTo>
                      <a:pt x="398716" y="166771"/>
                      <a:pt x="389382" y="159342"/>
                      <a:pt x="379000" y="152388"/>
                    </a:cubicBezTo>
                    <a:cubicBezTo>
                      <a:pt x="373761" y="148864"/>
                      <a:pt x="368236"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6" y="26468"/>
                    </a:cubicBezTo>
                    <a:cubicBezTo>
                      <a:pt x="293751" y="28563"/>
                      <a:pt x="294608" y="30564"/>
                      <a:pt x="295084"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1" y="64187"/>
                      <a:pt x="305753" y="61044"/>
                    </a:cubicBezTo>
                    <a:cubicBezTo>
                      <a:pt x="309848" y="57996"/>
                      <a:pt x="313753" y="53043"/>
                      <a:pt x="315944" y="46470"/>
                    </a:cubicBezTo>
                    <a:cubicBezTo>
                      <a:pt x="317087" y="43232"/>
                      <a:pt x="317754" y="39612"/>
                      <a:pt x="317754" y="35707"/>
                    </a:cubicBezTo>
                    <a:cubicBezTo>
                      <a:pt x="317754" y="31802"/>
                      <a:pt x="317182"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4"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2"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5" y="249543"/>
                      <a:pt x="361188" y="248305"/>
                    </a:cubicBezTo>
                    <a:cubicBezTo>
                      <a:pt x="355378" y="245543"/>
                      <a:pt x="351758" y="242400"/>
                      <a:pt x="349186"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5" y="226302"/>
                    </a:cubicBezTo>
                    <a:cubicBezTo>
                      <a:pt x="289274" y="226302"/>
                      <a:pt x="274034" y="229731"/>
                      <a:pt x="259747" y="233541"/>
                    </a:cubicBezTo>
                    <a:cubicBezTo>
                      <a:pt x="266128" y="229350"/>
                      <a:pt x="270605" y="226207"/>
                      <a:pt x="270796" y="226112"/>
                    </a:cubicBezTo>
                    <a:cubicBezTo>
                      <a:pt x="278416" y="218492"/>
                      <a:pt x="278892" y="206586"/>
                      <a:pt x="272415" y="198299"/>
                    </a:cubicBezTo>
                    <a:lnTo>
                      <a:pt x="318516" y="155436"/>
                    </a:lnTo>
                    <a:cubicBezTo>
                      <a:pt x="322231" y="156865"/>
                      <a:pt x="325945" y="158294"/>
                      <a:pt x="329565" y="159723"/>
                    </a:cubicBezTo>
                    <a:cubicBezTo>
                      <a:pt x="338709" y="163342"/>
                      <a:pt x="347663" y="167247"/>
                      <a:pt x="355949" y="171915"/>
                    </a:cubicBezTo>
                    <a:cubicBezTo>
                      <a:pt x="364236" y="176582"/>
                      <a:pt x="371761" y="182106"/>
                      <a:pt x="377952" y="188583"/>
                    </a:cubicBezTo>
                    <a:cubicBezTo>
                      <a:pt x="384048" y="194965"/>
                      <a:pt x="388429" y="202680"/>
                      <a:pt x="388429"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2"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69"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0" y="142292"/>
                    </a:cubicBezTo>
                    <a:cubicBezTo>
                      <a:pt x="295942" y="138958"/>
                      <a:pt x="287369" y="134958"/>
                      <a:pt x="279178" y="130576"/>
                    </a:cubicBezTo>
                    <a:cubicBezTo>
                      <a:pt x="262890" y="121718"/>
                      <a:pt x="248126" y="111336"/>
                      <a:pt x="236887" y="99715"/>
                    </a:cubicBezTo>
                    <a:cubicBezTo>
                      <a:pt x="225647" y="88190"/>
                      <a:pt x="218503" y="74855"/>
                      <a:pt x="216217" y="62758"/>
                    </a:cubicBezTo>
                    <a:cubicBezTo>
                      <a:pt x="216217" y="62568"/>
                      <a:pt x="216217" y="62377"/>
                      <a:pt x="216217" y="62187"/>
                    </a:cubicBezTo>
                    <a:lnTo>
                      <a:pt x="216217" y="54948"/>
                    </a:lnTo>
                    <a:cubicBezTo>
                      <a:pt x="222599" y="53805"/>
                      <a:pt x="227457" y="48375"/>
                      <a:pt x="227457" y="41708"/>
                    </a:cubicBezTo>
                    <a:cubicBezTo>
                      <a:pt x="227457" y="34183"/>
                      <a:pt x="221361" y="28087"/>
                      <a:pt x="213836" y="28087"/>
                    </a:cubicBezTo>
                    <a:cubicBezTo>
                      <a:pt x="206311" y="28087"/>
                      <a:pt x="200215" y="34183"/>
                      <a:pt x="200215" y="41708"/>
                    </a:cubicBezTo>
                    <a:cubicBezTo>
                      <a:pt x="200215"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2"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1" y="235256"/>
                    </a:cubicBezTo>
                    <a:cubicBezTo>
                      <a:pt x="77057" y="232875"/>
                      <a:pt x="80486" y="229446"/>
                      <a:pt x="82867"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4"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6" y="176487"/>
                      <a:pt x="71723" y="171819"/>
                    </a:cubicBezTo>
                    <a:cubicBezTo>
                      <a:pt x="80010" y="167152"/>
                      <a:pt x="88963" y="163342"/>
                      <a:pt x="98107" y="159627"/>
                    </a:cubicBezTo>
                    <a:cubicBezTo>
                      <a:pt x="101822" y="158199"/>
                      <a:pt x="105537" y="156770"/>
                      <a:pt x="109156" y="155341"/>
                    </a:cubicBezTo>
                    <a:lnTo>
                      <a:pt x="155257" y="198204"/>
                    </a:lnTo>
                    <a:cubicBezTo>
                      <a:pt x="152400" y="201918"/>
                      <a:pt x="150686" y="206395"/>
                      <a:pt x="150686" y="211158"/>
                    </a:cubicBezTo>
                    <a:cubicBezTo>
                      <a:pt x="150686" y="216777"/>
                      <a:pt x="152876" y="222016"/>
                      <a:pt x="156877" y="226017"/>
                    </a:cubicBezTo>
                    <a:cubicBezTo>
                      <a:pt x="158591" y="227731"/>
                      <a:pt x="162115" y="230303"/>
                      <a:pt x="166402" y="233065"/>
                    </a:cubicBezTo>
                    <a:cubicBezTo>
                      <a:pt x="152590" y="229350"/>
                      <a:pt x="138208" y="226207"/>
                      <a:pt x="132112" y="226207"/>
                    </a:cubicBezTo>
                    <a:cubicBezTo>
                      <a:pt x="117824" y="226207"/>
                      <a:pt x="106204" y="237256"/>
                      <a:pt x="104965"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59" y="92000"/>
                    </a:cubicBezTo>
                    <a:cubicBezTo>
                      <a:pt x="181356" y="82951"/>
                      <a:pt x="188976" y="70664"/>
                      <a:pt x="191548" y="56948"/>
                    </a:cubicBezTo>
                    <a:cubicBezTo>
                      <a:pt x="192881" y="50090"/>
                      <a:pt x="192881" y="42946"/>
                      <a:pt x="191262" y="35898"/>
                    </a:cubicBezTo>
                    <a:cubicBezTo>
                      <a:pt x="189643" y="28849"/>
                      <a:pt x="186499" y="22277"/>
                      <a:pt x="181927"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7" y="21896"/>
                      <a:pt x="143827" y="20181"/>
                    </a:cubicBezTo>
                    <a:cubicBezTo>
                      <a:pt x="147638" y="18467"/>
                      <a:pt x="152400" y="17610"/>
                      <a:pt x="157163" y="18276"/>
                    </a:cubicBezTo>
                    <a:cubicBezTo>
                      <a:pt x="162115" y="19038"/>
                      <a:pt x="167259" y="21610"/>
                      <a:pt x="171640"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0"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1"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1"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8" y="395657"/>
                    </a:cubicBezTo>
                    <a:cubicBezTo>
                      <a:pt x="41624" y="397467"/>
                      <a:pt x="41529" y="398800"/>
                      <a:pt x="41338" y="399657"/>
                    </a:cubicBezTo>
                    <a:cubicBezTo>
                      <a:pt x="40862" y="403658"/>
                      <a:pt x="37719" y="407849"/>
                      <a:pt x="34861" y="410040"/>
                    </a:cubicBezTo>
                    <a:cubicBezTo>
                      <a:pt x="33433" y="411183"/>
                      <a:pt x="32004" y="412135"/>
                      <a:pt x="30861" y="412897"/>
                    </a:cubicBezTo>
                    <a:cubicBezTo>
                      <a:pt x="29718" y="413659"/>
                      <a:pt x="28765" y="414421"/>
                      <a:pt x="28575" y="415469"/>
                    </a:cubicBezTo>
                    <a:cubicBezTo>
                      <a:pt x="28384" y="416421"/>
                      <a:pt x="28956" y="417564"/>
                      <a:pt x="30575" y="418517"/>
                    </a:cubicBezTo>
                    <a:cubicBezTo>
                      <a:pt x="32194" y="419469"/>
                      <a:pt x="34861"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1" y="388323"/>
                      <a:pt x="51625" y="384322"/>
                      <a:pt x="48196" y="380893"/>
                    </a:cubicBezTo>
                    <a:cubicBezTo>
                      <a:pt x="44767"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0" y="421184"/>
                      <a:pt x="381" y="421660"/>
                    </a:cubicBezTo>
                    <a:cubicBezTo>
                      <a:pt x="2286" y="427470"/>
                      <a:pt x="5144" y="432709"/>
                      <a:pt x="8096" y="437472"/>
                    </a:cubicBezTo>
                    <a:cubicBezTo>
                      <a:pt x="11049" y="442234"/>
                      <a:pt x="14097" y="446711"/>
                      <a:pt x="17050" y="450997"/>
                    </a:cubicBezTo>
                    <a:cubicBezTo>
                      <a:pt x="23050" y="459570"/>
                      <a:pt x="28765"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0" y="249258"/>
                    </a:cubicBezTo>
                    <a:cubicBezTo>
                      <a:pt x="251650" y="242495"/>
                      <a:pt x="285559" y="233446"/>
                      <a:pt x="295084" y="233446"/>
                    </a:cubicBezTo>
                    <a:close/>
                    <a:moveTo>
                      <a:pt x="157639" y="312313"/>
                    </a:moveTo>
                    <a:cubicBezTo>
                      <a:pt x="161353" y="315266"/>
                      <a:pt x="165925" y="316980"/>
                      <a:pt x="170783" y="316980"/>
                    </a:cubicBezTo>
                    <a:cubicBezTo>
                      <a:pt x="176403" y="316980"/>
                      <a:pt x="181642" y="314790"/>
                      <a:pt x="185642" y="310789"/>
                    </a:cubicBezTo>
                    <a:cubicBezTo>
                      <a:pt x="187357" y="309075"/>
                      <a:pt x="189928"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7"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4" y="266212"/>
                      <a:pt x="202120"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6" y="335554"/>
                    </a:moveTo>
                    <a:cubicBezTo>
                      <a:pt x="192976" y="326029"/>
                      <a:pt x="202025" y="292025"/>
                      <a:pt x="208788" y="272975"/>
                    </a:cubicBezTo>
                    <a:cubicBezTo>
                      <a:pt x="210788" y="268974"/>
                      <a:pt x="212217" y="265926"/>
                      <a:pt x="213169"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2" y="361462"/>
                      <a:pt x="240601" y="349842"/>
                      <a:pt x="240601" y="335554"/>
                    </a:cubicBezTo>
                    <a:cubicBezTo>
                      <a:pt x="240601" y="329363"/>
                      <a:pt x="237172" y="314123"/>
                      <a:pt x="233363" y="299835"/>
                    </a:cubicBezTo>
                    <a:cubicBezTo>
                      <a:pt x="237458" y="306217"/>
                      <a:pt x="240601" y="310694"/>
                      <a:pt x="240792" y="310884"/>
                    </a:cubicBezTo>
                    <a:cubicBezTo>
                      <a:pt x="244792" y="314885"/>
                      <a:pt x="250031" y="317076"/>
                      <a:pt x="255651" y="317076"/>
                    </a:cubicBezTo>
                    <a:cubicBezTo>
                      <a:pt x="260509" y="317076"/>
                      <a:pt x="264986" y="315361"/>
                      <a:pt x="268795" y="312408"/>
                    </a:cubicBezTo>
                    <a:lnTo>
                      <a:pt x="313372" y="353747"/>
                    </a:lnTo>
                    <a:cubicBezTo>
                      <a:pt x="309563" y="355271"/>
                      <a:pt x="305753" y="356795"/>
                      <a:pt x="301942"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4" y="266117"/>
                      <a:pt x="221361" y="262974"/>
                      <a:pt x="220218" y="260592"/>
                    </a:cubicBezTo>
                    <a:cubicBezTo>
                      <a:pt x="222599" y="261735"/>
                      <a:pt x="225742"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2" y="244019"/>
                      <a:pt x="222599" y="245352"/>
                      <a:pt x="220218" y="246495"/>
                    </a:cubicBezTo>
                    <a:cubicBezTo>
                      <a:pt x="221361" y="244114"/>
                      <a:pt x="222694"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3" y="81046"/>
                      <a:pt x="224599" y="92190"/>
                      <a:pt x="233553" y="102192"/>
                    </a:cubicBezTo>
                    <a:cubicBezTo>
                      <a:pt x="239077" y="108478"/>
                      <a:pt x="245554" y="114384"/>
                      <a:pt x="252603" y="120003"/>
                    </a:cubicBezTo>
                    <a:cubicBezTo>
                      <a:pt x="259651" y="125623"/>
                      <a:pt x="267367" y="130862"/>
                      <a:pt x="275653"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1"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69" y="151341"/>
                    </a:moveTo>
                    <a:cubicBezTo>
                      <a:pt x="224314" y="151341"/>
                      <a:pt x="233363" y="160389"/>
                      <a:pt x="233363" y="171534"/>
                    </a:cubicBezTo>
                    <a:cubicBezTo>
                      <a:pt x="233363" y="181059"/>
                      <a:pt x="224314" y="214968"/>
                      <a:pt x="217551" y="234018"/>
                    </a:cubicBezTo>
                    <a:cubicBezTo>
                      <a:pt x="215741" y="237542"/>
                      <a:pt x="214313" y="240876"/>
                      <a:pt x="213169" y="243828"/>
                    </a:cubicBezTo>
                    <a:cubicBezTo>
                      <a:pt x="212122" y="240876"/>
                      <a:pt x="210598" y="237542"/>
                      <a:pt x="208788" y="234018"/>
                    </a:cubicBezTo>
                    <a:cubicBezTo>
                      <a:pt x="202025" y="214968"/>
                      <a:pt x="192976" y="181059"/>
                      <a:pt x="192976" y="171534"/>
                    </a:cubicBezTo>
                    <a:cubicBezTo>
                      <a:pt x="192976" y="160389"/>
                      <a:pt x="202025" y="151341"/>
                      <a:pt x="213169"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4" y="114384"/>
                      <a:pt x="187261"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6" y="198680"/>
                      <a:pt x="180403" y="201347"/>
                    </a:cubicBezTo>
                    <a:cubicBezTo>
                      <a:pt x="184690" y="205633"/>
                      <a:pt x="195358" y="223635"/>
                      <a:pt x="202025" y="236875"/>
                    </a:cubicBezTo>
                    <a:cubicBezTo>
                      <a:pt x="203549" y="240971"/>
                      <a:pt x="204883" y="244114"/>
                      <a:pt x="206026" y="246495"/>
                    </a:cubicBezTo>
                    <a:cubicBezTo>
                      <a:pt x="203644"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2" y="381179"/>
                      <a:pt x="97822" y="374988"/>
                      <a:pt x="85344" y="368606"/>
                    </a:cubicBezTo>
                    <a:cubicBezTo>
                      <a:pt x="60769" y="355461"/>
                      <a:pt x="39052" y="343365"/>
                      <a:pt x="25336"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5"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19"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5" y="266307"/>
                    </a:cubicBezTo>
                    <a:cubicBezTo>
                      <a:pt x="75533" y="263831"/>
                      <a:pt x="72104" y="260307"/>
                      <a:pt x="66103" y="256973"/>
                    </a:cubicBezTo>
                    <a:cubicBezTo>
                      <a:pt x="65342" y="256592"/>
                      <a:pt x="64389" y="256211"/>
                      <a:pt x="63436" y="255830"/>
                    </a:cubicBezTo>
                    <a:lnTo>
                      <a:pt x="103822" y="255830"/>
                    </a:lnTo>
                    <a:cubicBezTo>
                      <a:pt x="105061" y="269832"/>
                      <a:pt x="116681" y="280881"/>
                      <a:pt x="130969" y="280881"/>
                    </a:cubicBezTo>
                    <a:cubicBezTo>
                      <a:pt x="136969" y="280881"/>
                      <a:pt x="151352" y="277642"/>
                      <a:pt x="165259" y="274023"/>
                    </a:cubicBezTo>
                    <a:cubicBezTo>
                      <a:pt x="160972" y="276785"/>
                      <a:pt x="157448" y="279357"/>
                      <a:pt x="155734" y="281071"/>
                    </a:cubicBezTo>
                    <a:cubicBezTo>
                      <a:pt x="151733" y="285072"/>
                      <a:pt x="149542" y="290310"/>
                      <a:pt x="149542" y="295930"/>
                    </a:cubicBezTo>
                    <a:cubicBezTo>
                      <a:pt x="149542" y="300693"/>
                      <a:pt x="151162" y="305169"/>
                      <a:pt x="154115" y="308789"/>
                    </a:cubicBezTo>
                    <a:lnTo>
                      <a:pt x="108013" y="351651"/>
                    </a:lnTo>
                    <a:cubicBezTo>
                      <a:pt x="104299" y="350223"/>
                      <a:pt x="100584" y="348794"/>
                      <a:pt x="96965" y="347365"/>
                    </a:cubicBezTo>
                    <a:cubicBezTo>
                      <a:pt x="87820" y="343746"/>
                      <a:pt x="78867" y="339840"/>
                      <a:pt x="70580" y="335173"/>
                    </a:cubicBezTo>
                    <a:cubicBezTo>
                      <a:pt x="62294" y="330506"/>
                      <a:pt x="54769" y="324981"/>
                      <a:pt x="48577" y="318504"/>
                    </a:cubicBezTo>
                    <a:cubicBezTo>
                      <a:pt x="42481" y="312123"/>
                      <a:pt x="38100" y="304407"/>
                      <a:pt x="38100" y="297264"/>
                    </a:cubicBezTo>
                    <a:cubicBezTo>
                      <a:pt x="38005" y="290310"/>
                      <a:pt x="42577" y="283548"/>
                      <a:pt x="48292" y="280690"/>
                    </a:cubicBezTo>
                    <a:cubicBezTo>
                      <a:pt x="53911" y="277642"/>
                      <a:pt x="60865" y="278595"/>
                      <a:pt x="65913" y="281738"/>
                    </a:cubicBezTo>
                    <a:cubicBezTo>
                      <a:pt x="67627"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6" y="309551"/>
                      <a:pt x="60769" y="310218"/>
                    </a:cubicBezTo>
                    <a:cubicBezTo>
                      <a:pt x="60865" y="310218"/>
                      <a:pt x="60960" y="310313"/>
                      <a:pt x="61055" y="310408"/>
                    </a:cubicBezTo>
                    <a:cubicBezTo>
                      <a:pt x="61150" y="310408"/>
                      <a:pt x="61246" y="310503"/>
                      <a:pt x="61341" y="310599"/>
                    </a:cubicBezTo>
                    <a:cubicBezTo>
                      <a:pt x="62389" y="311170"/>
                      <a:pt x="63817" y="311551"/>
                      <a:pt x="65342" y="311837"/>
                    </a:cubicBezTo>
                    <a:cubicBezTo>
                      <a:pt x="65627" y="311837"/>
                      <a:pt x="65913" y="311932"/>
                      <a:pt x="66199" y="311932"/>
                    </a:cubicBezTo>
                    <a:cubicBezTo>
                      <a:pt x="68675" y="312218"/>
                      <a:pt x="71342" y="311932"/>
                      <a:pt x="74009" y="310980"/>
                    </a:cubicBezTo>
                    <a:cubicBezTo>
                      <a:pt x="76390" y="310122"/>
                      <a:pt x="78581" y="308598"/>
                      <a:pt x="80296" y="306598"/>
                    </a:cubicBezTo>
                    <a:cubicBezTo>
                      <a:pt x="82010" y="304788"/>
                      <a:pt x="83153" y="302693"/>
                      <a:pt x="83915" y="300788"/>
                    </a:cubicBezTo>
                    <a:cubicBezTo>
                      <a:pt x="84677" y="298883"/>
                      <a:pt x="85058" y="297264"/>
                      <a:pt x="85249" y="296121"/>
                    </a:cubicBezTo>
                    <a:cubicBezTo>
                      <a:pt x="85439" y="294978"/>
                      <a:pt x="85534" y="294311"/>
                      <a:pt x="85534" y="294311"/>
                    </a:cubicBezTo>
                    <a:cubicBezTo>
                      <a:pt x="85344" y="289929"/>
                      <a:pt x="84106" y="285548"/>
                      <a:pt x="81724"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2"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4" y="452045"/>
                    </a:cubicBezTo>
                    <a:lnTo>
                      <a:pt x="215074" y="444806"/>
                    </a:lnTo>
                    <a:cubicBezTo>
                      <a:pt x="215074" y="444806"/>
                      <a:pt x="215074" y="444425"/>
                      <a:pt x="215074"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1"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2"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3" y="311837"/>
                      <a:pt x="359759" y="311837"/>
                      <a:pt x="360045" y="311742"/>
                    </a:cubicBezTo>
                    <a:cubicBezTo>
                      <a:pt x="361569" y="311456"/>
                      <a:pt x="362998" y="311075"/>
                      <a:pt x="364045"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6" y="307074"/>
                      <a:pt x="368522" y="306789"/>
                    </a:cubicBezTo>
                    <a:cubicBezTo>
                      <a:pt x="373094" y="300883"/>
                      <a:pt x="372046" y="292406"/>
                      <a:pt x="366236" y="287834"/>
                    </a:cubicBezTo>
                    <a:cubicBezTo>
                      <a:pt x="362998" y="285357"/>
                      <a:pt x="358997" y="284691"/>
                      <a:pt x="355282" y="285357"/>
                    </a:cubicBezTo>
                    <a:cubicBezTo>
                      <a:pt x="356425" y="283929"/>
                      <a:pt x="357759" y="282690"/>
                      <a:pt x="359473" y="281643"/>
                    </a:cubicBezTo>
                    <a:cubicBezTo>
                      <a:pt x="364522" y="278499"/>
                      <a:pt x="371475" y="277642"/>
                      <a:pt x="377095" y="280595"/>
                    </a:cubicBezTo>
                    <a:cubicBezTo>
                      <a:pt x="382810" y="283452"/>
                      <a:pt x="387477" y="290215"/>
                      <a:pt x="387286" y="297168"/>
                    </a:cubicBezTo>
                    <a:cubicBezTo>
                      <a:pt x="387286" y="304312"/>
                      <a:pt x="382905" y="312027"/>
                      <a:pt x="376809" y="318409"/>
                    </a:cubicBezTo>
                    <a:cubicBezTo>
                      <a:pt x="370618" y="324886"/>
                      <a:pt x="363093" y="330411"/>
                      <a:pt x="354806" y="335078"/>
                    </a:cubicBezTo>
                    <a:cubicBezTo>
                      <a:pt x="346519" y="339745"/>
                      <a:pt x="337566" y="343555"/>
                      <a:pt x="328422" y="347270"/>
                    </a:cubicBezTo>
                    <a:cubicBezTo>
                      <a:pt x="324707" y="348699"/>
                      <a:pt x="320992" y="350127"/>
                      <a:pt x="317373" y="351556"/>
                    </a:cubicBezTo>
                    <a:lnTo>
                      <a:pt x="271272" y="308694"/>
                    </a:lnTo>
                    <a:cubicBezTo>
                      <a:pt x="277749" y="300407"/>
                      <a:pt x="277273" y="288501"/>
                      <a:pt x="269653" y="280881"/>
                    </a:cubicBezTo>
                    <a:cubicBezTo>
                      <a:pt x="269557" y="280785"/>
                      <a:pt x="265081" y="277642"/>
                      <a:pt x="258699" y="273451"/>
                    </a:cubicBezTo>
                    <a:cubicBezTo>
                      <a:pt x="272986" y="277261"/>
                      <a:pt x="288131" y="280690"/>
                      <a:pt x="294322" y="280690"/>
                    </a:cubicBezTo>
                    <a:cubicBezTo>
                      <a:pt x="308610" y="280690"/>
                      <a:pt x="320230" y="269641"/>
                      <a:pt x="321469" y="255639"/>
                    </a:cubicBezTo>
                    <a:lnTo>
                      <a:pt x="361855" y="255639"/>
                    </a:lnTo>
                    <a:cubicBezTo>
                      <a:pt x="360998" y="256020"/>
                      <a:pt x="360045" y="256401"/>
                      <a:pt x="359188" y="256782"/>
                    </a:cubicBezTo>
                    <a:cubicBezTo>
                      <a:pt x="353282" y="260021"/>
                      <a:pt x="349758" y="263545"/>
                      <a:pt x="347377" y="266117"/>
                    </a:cubicBezTo>
                    <a:cubicBezTo>
                      <a:pt x="344995" y="268689"/>
                      <a:pt x="343757" y="270403"/>
                      <a:pt x="342995" y="271451"/>
                    </a:cubicBezTo>
                    <a:cubicBezTo>
                      <a:pt x="342233" y="272499"/>
                      <a:pt x="342043" y="272784"/>
                      <a:pt x="342043" y="272784"/>
                    </a:cubicBezTo>
                    <a:cubicBezTo>
                      <a:pt x="342043" y="272784"/>
                      <a:pt x="342328" y="272499"/>
                      <a:pt x="343186" y="271641"/>
                    </a:cubicBezTo>
                    <a:cubicBezTo>
                      <a:pt x="344043" y="270784"/>
                      <a:pt x="345472" y="269165"/>
                      <a:pt x="348044" y="266879"/>
                    </a:cubicBezTo>
                    <a:cubicBezTo>
                      <a:pt x="350615" y="264593"/>
                      <a:pt x="354235" y="261450"/>
                      <a:pt x="360045" y="258687"/>
                    </a:cubicBezTo>
                    <a:cubicBezTo>
                      <a:pt x="362903" y="257449"/>
                      <a:pt x="366236" y="256211"/>
                      <a:pt x="370141" y="255544"/>
                    </a:cubicBezTo>
                    <a:lnTo>
                      <a:pt x="379952" y="255544"/>
                    </a:lnTo>
                    <a:cubicBezTo>
                      <a:pt x="381286" y="255735"/>
                      <a:pt x="382619" y="255735"/>
                      <a:pt x="384048" y="256116"/>
                    </a:cubicBezTo>
                    <a:cubicBezTo>
                      <a:pt x="389001" y="257259"/>
                      <a:pt x="394144" y="259830"/>
                      <a:pt x="398907" y="263640"/>
                    </a:cubicBezTo>
                    <a:cubicBezTo>
                      <a:pt x="403669"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69"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6" y="449949"/>
                    </a:cubicBezTo>
                    <a:cubicBezTo>
                      <a:pt x="233553" y="456807"/>
                      <a:pt x="233553" y="463951"/>
                      <a:pt x="235172" y="471000"/>
                    </a:cubicBezTo>
                    <a:cubicBezTo>
                      <a:pt x="236315" y="476048"/>
                      <a:pt x="238315"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 name="Google Shape;2010;p48">
                <a:extLst>
                  <a:ext uri="{FF2B5EF4-FFF2-40B4-BE49-F238E27FC236}">
                    <a16:creationId xmlns:a16="http://schemas.microsoft.com/office/drawing/2014/main" xmlns="" id="{5A841364-976A-2A3F-09D8-809DCA235D26}"/>
                  </a:ext>
                </a:extLst>
              </p:cNvPr>
              <p:cNvSpPr/>
              <p:nvPr/>
            </p:nvSpPr>
            <p:spPr>
              <a:xfrm>
                <a:off x="512351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2011;p48">
                <a:extLst>
                  <a:ext uri="{FF2B5EF4-FFF2-40B4-BE49-F238E27FC236}">
                    <a16:creationId xmlns:a16="http://schemas.microsoft.com/office/drawing/2014/main" xmlns="" id="{28EC1364-C3BA-A797-51CE-07AB7FAFA7A7}"/>
                  </a:ext>
                </a:extLst>
              </p:cNvPr>
              <p:cNvSpPr/>
              <p:nvPr/>
            </p:nvSpPr>
            <p:spPr>
              <a:xfrm>
                <a:off x="481012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 name="Google Shape;2012;p48">
              <a:extLst>
                <a:ext uri="{FF2B5EF4-FFF2-40B4-BE49-F238E27FC236}">
                  <a16:creationId xmlns:a16="http://schemas.microsoft.com/office/drawing/2014/main" xmlns="" id="{382D7B01-60F1-C931-8073-03798317FC95}"/>
                </a:ext>
              </a:extLst>
            </p:cNvPr>
            <p:cNvGrpSpPr/>
            <p:nvPr/>
          </p:nvGrpSpPr>
          <p:grpSpPr>
            <a:xfrm>
              <a:off x="5238654" y="3138487"/>
              <a:ext cx="429863" cy="578738"/>
              <a:chOff x="5238654" y="3138487"/>
              <a:chExt cx="429863" cy="578738"/>
            </a:xfrm>
          </p:grpSpPr>
          <p:sp>
            <p:nvSpPr>
              <p:cNvPr id="51" name="Google Shape;2013;p48">
                <a:extLst>
                  <a:ext uri="{FF2B5EF4-FFF2-40B4-BE49-F238E27FC236}">
                    <a16:creationId xmlns:a16="http://schemas.microsoft.com/office/drawing/2014/main" xmlns="" id="{E7351331-EC39-EC51-30CF-95917D943C66}"/>
                  </a:ext>
                </a:extLst>
              </p:cNvPr>
              <p:cNvSpPr/>
              <p:nvPr/>
            </p:nvSpPr>
            <p:spPr>
              <a:xfrm>
                <a:off x="523884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2014;p48">
                <a:extLst>
                  <a:ext uri="{FF2B5EF4-FFF2-40B4-BE49-F238E27FC236}">
                    <a16:creationId xmlns:a16="http://schemas.microsoft.com/office/drawing/2014/main" xmlns="" id="{71856ADE-B65F-4631-C291-B3817D076211}"/>
                  </a:ext>
                </a:extLst>
              </p:cNvPr>
              <p:cNvSpPr/>
              <p:nvPr/>
            </p:nvSpPr>
            <p:spPr>
              <a:xfrm>
                <a:off x="52386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2015;p48">
                <a:extLst>
                  <a:ext uri="{FF2B5EF4-FFF2-40B4-BE49-F238E27FC236}">
                    <a16:creationId xmlns:a16="http://schemas.microsoft.com/office/drawing/2014/main" xmlns="" id="{9A823F66-73A4-98E9-C0EC-EA28EF735969}"/>
                  </a:ext>
                </a:extLst>
              </p:cNvPr>
              <p:cNvSpPr/>
              <p:nvPr/>
            </p:nvSpPr>
            <p:spPr>
              <a:xfrm>
                <a:off x="555194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2016;p48">
                <a:extLst>
                  <a:ext uri="{FF2B5EF4-FFF2-40B4-BE49-F238E27FC236}">
                    <a16:creationId xmlns:a16="http://schemas.microsoft.com/office/drawing/2014/main" xmlns="" id="{1973EABE-306E-2804-A677-16AAA0C7119F}"/>
                  </a:ext>
                </a:extLst>
              </p:cNvPr>
              <p:cNvSpPr/>
              <p:nvPr/>
            </p:nvSpPr>
            <p:spPr>
              <a:xfrm>
                <a:off x="5239892"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2017;p48">
                <a:extLst>
                  <a:ext uri="{FF2B5EF4-FFF2-40B4-BE49-F238E27FC236}">
                    <a16:creationId xmlns:a16="http://schemas.microsoft.com/office/drawing/2014/main" xmlns="" id="{C3E3A3B9-F9A0-9AA9-BDA6-33FC03F7BDFF}"/>
                  </a:ext>
                </a:extLst>
              </p:cNvPr>
              <p:cNvSpPr/>
              <p:nvPr/>
            </p:nvSpPr>
            <p:spPr>
              <a:xfrm>
                <a:off x="555213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2018;p48">
                <a:extLst>
                  <a:ext uri="{FF2B5EF4-FFF2-40B4-BE49-F238E27FC236}">
                    <a16:creationId xmlns:a16="http://schemas.microsoft.com/office/drawing/2014/main" xmlns="" id="{4F3AFFC4-623D-744C-461D-BFE5575DCFB7}"/>
                  </a:ext>
                </a:extLst>
              </p:cNvPr>
              <p:cNvSpPr/>
              <p:nvPr/>
            </p:nvSpPr>
            <p:spPr>
              <a:xfrm>
                <a:off x="523875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 name="Google Shape;2019;p48">
              <a:extLst>
                <a:ext uri="{FF2B5EF4-FFF2-40B4-BE49-F238E27FC236}">
                  <a16:creationId xmlns:a16="http://schemas.microsoft.com/office/drawing/2014/main" xmlns="" id="{824ACC12-E377-DC95-F314-7F90C0DA089F}"/>
                </a:ext>
              </a:extLst>
            </p:cNvPr>
            <p:cNvGrpSpPr/>
            <p:nvPr/>
          </p:nvGrpSpPr>
          <p:grpSpPr>
            <a:xfrm>
              <a:off x="5667279" y="3138487"/>
              <a:ext cx="429863" cy="578738"/>
              <a:chOff x="5667279" y="3138487"/>
              <a:chExt cx="429863" cy="578738"/>
            </a:xfrm>
          </p:grpSpPr>
          <p:sp>
            <p:nvSpPr>
              <p:cNvPr id="45" name="Google Shape;2020;p48">
                <a:extLst>
                  <a:ext uri="{FF2B5EF4-FFF2-40B4-BE49-F238E27FC236}">
                    <a16:creationId xmlns:a16="http://schemas.microsoft.com/office/drawing/2014/main" xmlns="" id="{DB9B23DD-4C1A-D840-5599-EE5E657E6E05}"/>
                  </a:ext>
                </a:extLst>
              </p:cNvPr>
              <p:cNvSpPr/>
              <p:nvPr/>
            </p:nvSpPr>
            <p:spPr>
              <a:xfrm>
                <a:off x="56674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2021;p48">
                <a:extLst>
                  <a:ext uri="{FF2B5EF4-FFF2-40B4-BE49-F238E27FC236}">
                    <a16:creationId xmlns:a16="http://schemas.microsoft.com/office/drawing/2014/main" xmlns="" id="{86532871-829E-ECAA-5583-BBA017D10456}"/>
                  </a:ext>
                </a:extLst>
              </p:cNvPr>
              <p:cNvSpPr/>
              <p:nvPr/>
            </p:nvSpPr>
            <p:spPr>
              <a:xfrm>
                <a:off x="56672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2022;p48">
                <a:extLst>
                  <a:ext uri="{FF2B5EF4-FFF2-40B4-BE49-F238E27FC236}">
                    <a16:creationId xmlns:a16="http://schemas.microsoft.com/office/drawing/2014/main" xmlns="" id="{1EE89D31-2BDE-938B-B302-05DC6ABB4AD3}"/>
                  </a:ext>
                </a:extLst>
              </p:cNvPr>
              <p:cNvSpPr/>
              <p:nvPr/>
            </p:nvSpPr>
            <p:spPr>
              <a:xfrm>
                <a:off x="59805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2023;p48">
                <a:extLst>
                  <a:ext uri="{FF2B5EF4-FFF2-40B4-BE49-F238E27FC236}">
                    <a16:creationId xmlns:a16="http://schemas.microsoft.com/office/drawing/2014/main" xmlns="" id="{10EDE744-24A1-AC03-E916-5E39E5A09081}"/>
                  </a:ext>
                </a:extLst>
              </p:cNvPr>
              <p:cNvSpPr/>
              <p:nvPr/>
            </p:nvSpPr>
            <p:spPr>
              <a:xfrm>
                <a:off x="5668517"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2024;p48">
                <a:extLst>
                  <a:ext uri="{FF2B5EF4-FFF2-40B4-BE49-F238E27FC236}">
                    <a16:creationId xmlns:a16="http://schemas.microsoft.com/office/drawing/2014/main" xmlns="" id="{81F33953-F5FB-0B71-B682-D6B05113EB39}"/>
                  </a:ext>
                </a:extLst>
              </p:cNvPr>
              <p:cNvSpPr/>
              <p:nvPr/>
            </p:nvSpPr>
            <p:spPr>
              <a:xfrm>
                <a:off x="59807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2025;p48">
                <a:extLst>
                  <a:ext uri="{FF2B5EF4-FFF2-40B4-BE49-F238E27FC236}">
                    <a16:creationId xmlns:a16="http://schemas.microsoft.com/office/drawing/2014/main" xmlns="" id="{26DA92F6-3C31-1F2C-BE54-F3AEB65CE775}"/>
                  </a:ext>
                </a:extLst>
              </p:cNvPr>
              <p:cNvSpPr/>
              <p:nvPr/>
            </p:nvSpPr>
            <p:spPr>
              <a:xfrm>
                <a:off x="566737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 name="Google Shape;2026;p48">
              <a:extLst>
                <a:ext uri="{FF2B5EF4-FFF2-40B4-BE49-F238E27FC236}">
                  <a16:creationId xmlns:a16="http://schemas.microsoft.com/office/drawing/2014/main" xmlns="" id="{A3616AF3-4D96-05B8-EBD5-C4939DD06864}"/>
                </a:ext>
              </a:extLst>
            </p:cNvPr>
            <p:cNvGrpSpPr/>
            <p:nvPr/>
          </p:nvGrpSpPr>
          <p:grpSpPr>
            <a:xfrm>
              <a:off x="6095904" y="3138487"/>
              <a:ext cx="429863" cy="578738"/>
              <a:chOff x="6095904" y="3138487"/>
              <a:chExt cx="429863" cy="578738"/>
            </a:xfrm>
          </p:grpSpPr>
          <p:sp>
            <p:nvSpPr>
              <p:cNvPr id="39" name="Google Shape;2027;p48">
                <a:extLst>
                  <a:ext uri="{FF2B5EF4-FFF2-40B4-BE49-F238E27FC236}">
                    <a16:creationId xmlns:a16="http://schemas.microsoft.com/office/drawing/2014/main" xmlns="" id="{7CE08AF8-1B45-9168-1C53-1CB219A934A5}"/>
                  </a:ext>
                </a:extLst>
              </p:cNvPr>
              <p:cNvSpPr/>
              <p:nvPr/>
            </p:nvSpPr>
            <p:spPr>
              <a:xfrm>
                <a:off x="60960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028;p48">
                <a:extLst>
                  <a:ext uri="{FF2B5EF4-FFF2-40B4-BE49-F238E27FC236}">
                    <a16:creationId xmlns:a16="http://schemas.microsoft.com/office/drawing/2014/main" xmlns="" id="{D59A8742-F9C8-A515-072D-D05D8377A7D5}"/>
                  </a:ext>
                </a:extLst>
              </p:cNvPr>
              <p:cNvSpPr/>
              <p:nvPr/>
            </p:nvSpPr>
            <p:spPr>
              <a:xfrm>
                <a:off x="60959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029;p48">
                <a:extLst>
                  <a:ext uri="{FF2B5EF4-FFF2-40B4-BE49-F238E27FC236}">
                    <a16:creationId xmlns:a16="http://schemas.microsoft.com/office/drawing/2014/main" xmlns="" id="{C53C6821-8DC5-4768-C2FB-6D84C7176E30}"/>
                  </a:ext>
                </a:extLst>
              </p:cNvPr>
              <p:cNvSpPr/>
              <p:nvPr/>
            </p:nvSpPr>
            <p:spPr>
              <a:xfrm>
                <a:off x="64091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2030;p48">
                <a:extLst>
                  <a:ext uri="{FF2B5EF4-FFF2-40B4-BE49-F238E27FC236}">
                    <a16:creationId xmlns:a16="http://schemas.microsoft.com/office/drawing/2014/main" xmlns="" id="{B11C576C-D8D4-2D5E-5D3D-2F23867979A7}"/>
                  </a:ext>
                </a:extLst>
              </p:cNvPr>
              <p:cNvSpPr/>
              <p:nvPr/>
            </p:nvSpPr>
            <p:spPr>
              <a:xfrm>
                <a:off x="60971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2031;p48">
                <a:extLst>
                  <a:ext uri="{FF2B5EF4-FFF2-40B4-BE49-F238E27FC236}">
                    <a16:creationId xmlns:a16="http://schemas.microsoft.com/office/drawing/2014/main" xmlns="" id="{7D67A4D5-1170-DA88-4CD1-15D12229EB00}"/>
                  </a:ext>
                </a:extLst>
              </p:cNvPr>
              <p:cNvSpPr/>
              <p:nvPr/>
            </p:nvSpPr>
            <p:spPr>
              <a:xfrm>
                <a:off x="64093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2032;p48">
                <a:extLst>
                  <a:ext uri="{FF2B5EF4-FFF2-40B4-BE49-F238E27FC236}">
                    <a16:creationId xmlns:a16="http://schemas.microsoft.com/office/drawing/2014/main" xmlns="" id="{390FAA29-D2B1-6776-89E9-1F18CEE6CBC1}"/>
                  </a:ext>
                </a:extLst>
              </p:cNvPr>
              <p:cNvSpPr/>
              <p:nvPr/>
            </p:nvSpPr>
            <p:spPr>
              <a:xfrm>
                <a:off x="609600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1" name="Google Shape;2033;p48">
              <a:extLst>
                <a:ext uri="{FF2B5EF4-FFF2-40B4-BE49-F238E27FC236}">
                  <a16:creationId xmlns:a16="http://schemas.microsoft.com/office/drawing/2014/main" xmlns="" id="{4F2D08AF-6665-4BA7-4CA2-B5CF3C5549A6}"/>
                </a:ext>
              </a:extLst>
            </p:cNvPr>
            <p:cNvGrpSpPr/>
            <p:nvPr/>
          </p:nvGrpSpPr>
          <p:grpSpPr>
            <a:xfrm>
              <a:off x="6524529" y="3138487"/>
              <a:ext cx="429863" cy="578738"/>
              <a:chOff x="6524529" y="3138487"/>
              <a:chExt cx="429863" cy="578738"/>
            </a:xfrm>
          </p:grpSpPr>
          <p:sp>
            <p:nvSpPr>
              <p:cNvPr id="33" name="Google Shape;2034;p48">
                <a:extLst>
                  <a:ext uri="{FF2B5EF4-FFF2-40B4-BE49-F238E27FC236}">
                    <a16:creationId xmlns:a16="http://schemas.microsoft.com/office/drawing/2014/main" xmlns="" id="{66E1DCB5-BB5A-4575-22C7-B9695189A7A8}"/>
                  </a:ext>
                </a:extLst>
              </p:cNvPr>
              <p:cNvSpPr/>
              <p:nvPr/>
            </p:nvSpPr>
            <p:spPr>
              <a:xfrm>
                <a:off x="65247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035;p48">
                <a:extLst>
                  <a:ext uri="{FF2B5EF4-FFF2-40B4-BE49-F238E27FC236}">
                    <a16:creationId xmlns:a16="http://schemas.microsoft.com/office/drawing/2014/main" xmlns="" id="{6F183ECE-4019-7FDE-6D07-DF6FEC728603}"/>
                  </a:ext>
                </a:extLst>
              </p:cNvPr>
              <p:cNvSpPr/>
              <p:nvPr/>
            </p:nvSpPr>
            <p:spPr>
              <a:xfrm>
                <a:off x="65245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2036;p48">
                <a:extLst>
                  <a:ext uri="{FF2B5EF4-FFF2-40B4-BE49-F238E27FC236}">
                    <a16:creationId xmlns:a16="http://schemas.microsoft.com/office/drawing/2014/main" xmlns="" id="{92F83E20-6678-3E2D-5B65-1AE3B54FC0F8}"/>
                  </a:ext>
                </a:extLst>
              </p:cNvPr>
              <p:cNvSpPr/>
              <p:nvPr/>
            </p:nvSpPr>
            <p:spPr>
              <a:xfrm>
                <a:off x="683782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2037;p48">
                <a:extLst>
                  <a:ext uri="{FF2B5EF4-FFF2-40B4-BE49-F238E27FC236}">
                    <a16:creationId xmlns:a16="http://schemas.microsoft.com/office/drawing/2014/main" xmlns="" id="{17CB7CE3-D806-23D6-5868-F942B3059791}"/>
                  </a:ext>
                </a:extLst>
              </p:cNvPr>
              <p:cNvSpPr/>
              <p:nvPr/>
            </p:nvSpPr>
            <p:spPr>
              <a:xfrm>
                <a:off x="652576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2038;p48">
                <a:extLst>
                  <a:ext uri="{FF2B5EF4-FFF2-40B4-BE49-F238E27FC236}">
                    <a16:creationId xmlns:a16="http://schemas.microsoft.com/office/drawing/2014/main" xmlns="" id="{7DCB3E08-6597-C322-3D11-A22C5EC5BA95}"/>
                  </a:ext>
                </a:extLst>
              </p:cNvPr>
              <p:cNvSpPr/>
              <p:nvPr/>
            </p:nvSpPr>
            <p:spPr>
              <a:xfrm>
                <a:off x="683801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2039;p48">
                <a:extLst>
                  <a:ext uri="{FF2B5EF4-FFF2-40B4-BE49-F238E27FC236}">
                    <a16:creationId xmlns:a16="http://schemas.microsoft.com/office/drawing/2014/main" xmlns="" id="{277A0B9A-2550-B28F-43EE-41277436816F}"/>
                  </a:ext>
                </a:extLst>
              </p:cNvPr>
              <p:cNvSpPr/>
              <p:nvPr/>
            </p:nvSpPr>
            <p:spPr>
              <a:xfrm>
                <a:off x="652462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2" name="Google Shape;2040;p48">
              <a:extLst>
                <a:ext uri="{FF2B5EF4-FFF2-40B4-BE49-F238E27FC236}">
                  <a16:creationId xmlns:a16="http://schemas.microsoft.com/office/drawing/2014/main" xmlns="" id="{200FB987-761E-7460-4176-D71F287E0BFE}"/>
                </a:ext>
              </a:extLst>
            </p:cNvPr>
            <p:cNvGrpSpPr/>
            <p:nvPr/>
          </p:nvGrpSpPr>
          <p:grpSpPr>
            <a:xfrm>
              <a:off x="6953154" y="3138487"/>
              <a:ext cx="429863" cy="578738"/>
              <a:chOff x="6953154" y="3138487"/>
              <a:chExt cx="429863" cy="578738"/>
            </a:xfrm>
          </p:grpSpPr>
          <p:sp>
            <p:nvSpPr>
              <p:cNvPr id="27" name="Google Shape;2041;p48">
                <a:extLst>
                  <a:ext uri="{FF2B5EF4-FFF2-40B4-BE49-F238E27FC236}">
                    <a16:creationId xmlns:a16="http://schemas.microsoft.com/office/drawing/2014/main" xmlns="" id="{DAF78F1A-BFBC-81B8-F683-9D50FE07D765}"/>
                  </a:ext>
                </a:extLst>
              </p:cNvPr>
              <p:cNvSpPr/>
              <p:nvPr/>
            </p:nvSpPr>
            <p:spPr>
              <a:xfrm>
                <a:off x="695334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042;p48">
                <a:extLst>
                  <a:ext uri="{FF2B5EF4-FFF2-40B4-BE49-F238E27FC236}">
                    <a16:creationId xmlns:a16="http://schemas.microsoft.com/office/drawing/2014/main" xmlns="" id="{FBF1976E-CA58-568C-96CC-0AD884E2E75E}"/>
                  </a:ext>
                </a:extLst>
              </p:cNvPr>
              <p:cNvSpPr/>
              <p:nvPr/>
            </p:nvSpPr>
            <p:spPr>
              <a:xfrm>
                <a:off x="69531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043;p48">
                <a:extLst>
                  <a:ext uri="{FF2B5EF4-FFF2-40B4-BE49-F238E27FC236}">
                    <a16:creationId xmlns:a16="http://schemas.microsoft.com/office/drawing/2014/main" xmlns="" id="{CEB9E197-C2C1-90B3-C47F-5F77DB389CD2}"/>
                  </a:ext>
                </a:extLst>
              </p:cNvPr>
              <p:cNvSpPr/>
              <p:nvPr/>
            </p:nvSpPr>
            <p:spPr>
              <a:xfrm>
                <a:off x="726644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044;p48">
                <a:extLst>
                  <a:ext uri="{FF2B5EF4-FFF2-40B4-BE49-F238E27FC236}">
                    <a16:creationId xmlns:a16="http://schemas.microsoft.com/office/drawing/2014/main" xmlns="" id="{D5B277CD-063C-2A16-AE9C-56248512E7E7}"/>
                  </a:ext>
                </a:extLst>
              </p:cNvPr>
              <p:cNvSpPr/>
              <p:nvPr/>
            </p:nvSpPr>
            <p:spPr>
              <a:xfrm>
                <a:off x="695439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045;p48">
                <a:extLst>
                  <a:ext uri="{FF2B5EF4-FFF2-40B4-BE49-F238E27FC236}">
                    <a16:creationId xmlns:a16="http://schemas.microsoft.com/office/drawing/2014/main" xmlns="" id="{A9B619EA-C926-1F8A-D4F9-7BF321108305}"/>
                  </a:ext>
                </a:extLst>
              </p:cNvPr>
              <p:cNvSpPr/>
              <p:nvPr/>
            </p:nvSpPr>
            <p:spPr>
              <a:xfrm>
                <a:off x="726663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046;p48">
                <a:extLst>
                  <a:ext uri="{FF2B5EF4-FFF2-40B4-BE49-F238E27FC236}">
                    <a16:creationId xmlns:a16="http://schemas.microsoft.com/office/drawing/2014/main" xmlns="" id="{E629851C-64D7-E891-4334-FD6A4A379360}"/>
                  </a:ext>
                </a:extLst>
              </p:cNvPr>
              <p:cNvSpPr/>
              <p:nvPr/>
            </p:nvSpPr>
            <p:spPr>
              <a:xfrm>
                <a:off x="695325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3" name="Google Shape;2047;p48">
              <a:extLst>
                <a:ext uri="{FF2B5EF4-FFF2-40B4-BE49-F238E27FC236}">
                  <a16:creationId xmlns:a16="http://schemas.microsoft.com/office/drawing/2014/main" xmlns="" id="{2D9EBA85-9618-EF2F-9685-277393F66E5B}"/>
                </a:ext>
              </a:extLst>
            </p:cNvPr>
            <p:cNvGrpSpPr/>
            <p:nvPr/>
          </p:nvGrpSpPr>
          <p:grpSpPr>
            <a:xfrm>
              <a:off x="7381779" y="3138487"/>
              <a:ext cx="429863" cy="578738"/>
              <a:chOff x="7381779" y="3138487"/>
              <a:chExt cx="429863" cy="578738"/>
            </a:xfrm>
          </p:grpSpPr>
          <p:sp>
            <p:nvSpPr>
              <p:cNvPr id="21" name="Google Shape;2048;p48">
                <a:extLst>
                  <a:ext uri="{FF2B5EF4-FFF2-40B4-BE49-F238E27FC236}">
                    <a16:creationId xmlns:a16="http://schemas.microsoft.com/office/drawing/2014/main" xmlns="" id="{06789013-3401-5ADC-0E9C-CFED87007AEC}"/>
                  </a:ext>
                </a:extLst>
              </p:cNvPr>
              <p:cNvSpPr/>
              <p:nvPr/>
            </p:nvSpPr>
            <p:spPr>
              <a:xfrm>
                <a:off x="738197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 name="Google Shape;2049;p48">
                <a:extLst>
                  <a:ext uri="{FF2B5EF4-FFF2-40B4-BE49-F238E27FC236}">
                    <a16:creationId xmlns:a16="http://schemas.microsoft.com/office/drawing/2014/main" xmlns="" id="{7D7D7830-126A-5C07-0110-C7865ADCDEF1}"/>
                  </a:ext>
                </a:extLst>
              </p:cNvPr>
              <p:cNvSpPr/>
              <p:nvPr/>
            </p:nvSpPr>
            <p:spPr>
              <a:xfrm>
                <a:off x="7381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 name="Google Shape;2050;p48">
                <a:extLst>
                  <a:ext uri="{FF2B5EF4-FFF2-40B4-BE49-F238E27FC236}">
                    <a16:creationId xmlns:a16="http://schemas.microsoft.com/office/drawing/2014/main" xmlns="" id="{A6AD7E42-42E8-FE36-1260-796DAE59A01E}"/>
                  </a:ext>
                </a:extLst>
              </p:cNvPr>
              <p:cNvSpPr/>
              <p:nvPr/>
            </p:nvSpPr>
            <p:spPr>
              <a:xfrm>
                <a:off x="769507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 name="Google Shape;2051;p48">
                <a:extLst>
                  <a:ext uri="{FF2B5EF4-FFF2-40B4-BE49-F238E27FC236}">
                    <a16:creationId xmlns:a16="http://schemas.microsoft.com/office/drawing/2014/main" xmlns="" id="{3A4C230A-169F-E98C-6926-341160AD5FE6}"/>
                  </a:ext>
                </a:extLst>
              </p:cNvPr>
              <p:cNvSpPr/>
              <p:nvPr/>
            </p:nvSpPr>
            <p:spPr>
              <a:xfrm>
                <a:off x="738301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052;p48">
                <a:extLst>
                  <a:ext uri="{FF2B5EF4-FFF2-40B4-BE49-F238E27FC236}">
                    <a16:creationId xmlns:a16="http://schemas.microsoft.com/office/drawing/2014/main" xmlns="" id="{0AD4D248-327A-F88D-7072-3BBDCB1FA2F7}"/>
                  </a:ext>
                </a:extLst>
              </p:cNvPr>
              <p:cNvSpPr/>
              <p:nvPr/>
            </p:nvSpPr>
            <p:spPr>
              <a:xfrm>
                <a:off x="769526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053;p48">
                <a:extLst>
                  <a:ext uri="{FF2B5EF4-FFF2-40B4-BE49-F238E27FC236}">
                    <a16:creationId xmlns:a16="http://schemas.microsoft.com/office/drawing/2014/main" xmlns="" id="{E6869542-AD81-5F13-5FEB-297D96F45DE7}"/>
                  </a:ext>
                </a:extLst>
              </p:cNvPr>
              <p:cNvSpPr/>
              <p:nvPr/>
            </p:nvSpPr>
            <p:spPr>
              <a:xfrm>
                <a:off x="738187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4" name="Google Shape;2054;p48">
              <a:extLst>
                <a:ext uri="{FF2B5EF4-FFF2-40B4-BE49-F238E27FC236}">
                  <a16:creationId xmlns:a16="http://schemas.microsoft.com/office/drawing/2014/main" xmlns="" id="{99954F34-E41F-4FA8-D301-96F30F5F89EF}"/>
                </a:ext>
              </a:extLst>
            </p:cNvPr>
            <p:cNvGrpSpPr/>
            <p:nvPr/>
          </p:nvGrpSpPr>
          <p:grpSpPr>
            <a:xfrm>
              <a:off x="7810404" y="3138487"/>
              <a:ext cx="429863" cy="578738"/>
              <a:chOff x="7810404" y="3138487"/>
              <a:chExt cx="429863" cy="578738"/>
            </a:xfrm>
          </p:grpSpPr>
          <p:sp>
            <p:nvSpPr>
              <p:cNvPr id="15" name="Google Shape;2055;p48">
                <a:extLst>
                  <a:ext uri="{FF2B5EF4-FFF2-40B4-BE49-F238E27FC236}">
                    <a16:creationId xmlns:a16="http://schemas.microsoft.com/office/drawing/2014/main" xmlns="" id="{ACBBCC66-5A45-0D44-4C2D-9966DC210860}"/>
                  </a:ext>
                </a:extLst>
              </p:cNvPr>
              <p:cNvSpPr/>
              <p:nvPr/>
            </p:nvSpPr>
            <p:spPr>
              <a:xfrm>
                <a:off x="781059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2056;p48">
                <a:extLst>
                  <a:ext uri="{FF2B5EF4-FFF2-40B4-BE49-F238E27FC236}">
                    <a16:creationId xmlns:a16="http://schemas.microsoft.com/office/drawing/2014/main" xmlns="" id="{6B000E85-6B14-BA11-2CFB-ACD6B8AEC50D}"/>
                  </a:ext>
                </a:extLst>
              </p:cNvPr>
              <p:cNvSpPr/>
              <p:nvPr/>
            </p:nvSpPr>
            <p:spPr>
              <a:xfrm>
                <a:off x="7810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2057;p48">
                <a:extLst>
                  <a:ext uri="{FF2B5EF4-FFF2-40B4-BE49-F238E27FC236}">
                    <a16:creationId xmlns:a16="http://schemas.microsoft.com/office/drawing/2014/main" xmlns="" id="{4AA8BAB1-82CB-5043-7B0A-AFC0F2CD79DE}"/>
                  </a:ext>
                </a:extLst>
              </p:cNvPr>
              <p:cNvSpPr/>
              <p:nvPr/>
            </p:nvSpPr>
            <p:spPr>
              <a:xfrm>
                <a:off x="81236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2058;p48">
                <a:extLst>
                  <a:ext uri="{FF2B5EF4-FFF2-40B4-BE49-F238E27FC236}">
                    <a16:creationId xmlns:a16="http://schemas.microsoft.com/office/drawing/2014/main" xmlns="" id="{F920F335-97D0-4A6A-2BDB-8CC05F74F6C7}"/>
                  </a:ext>
                </a:extLst>
              </p:cNvPr>
              <p:cNvSpPr/>
              <p:nvPr/>
            </p:nvSpPr>
            <p:spPr>
              <a:xfrm>
                <a:off x="78116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2059;p48">
                <a:extLst>
                  <a:ext uri="{FF2B5EF4-FFF2-40B4-BE49-F238E27FC236}">
                    <a16:creationId xmlns:a16="http://schemas.microsoft.com/office/drawing/2014/main" xmlns="" id="{92158255-338E-452C-CA4E-8DBE1C6C2FE7}"/>
                  </a:ext>
                </a:extLst>
              </p:cNvPr>
              <p:cNvSpPr/>
              <p:nvPr/>
            </p:nvSpPr>
            <p:spPr>
              <a:xfrm>
                <a:off x="81238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2060;p48">
                <a:extLst>
                  <a:ext uri="{FF2B5EF4-FFF2-40B4-BE49-F238E27FC236}">
                    <a16:creationId xmlns:a16="http://schemas.microsoft.com/office/drawing/2014/main" xmlns="" id="{FC1353A1-871B-1AB0-0613-CFB121501EC8}"/>
                  </a:ext>
                </a:extLst>
              </p:cNvPr>
              <p:cNvSpPr/>
              <p:nvPr/>
            </p:nvSpPr>
            <p:spPr>
              <a:xfrm>
                <a:off x="781050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Archetypes</a:t>
            </a:r>
            <a:r>
              <a:rPr lang="fr-FR" b="1" dirty="0"/>
              <a:t> and Motifs</a:t>
            </a:r>
            <a:r>
              <a:rPr lang="fr-FR" dirty="0"/>
              <a:t>:</a:t>
            </a:r>
          </a:p>
        </p:txBody>
      </p:sp>
      <p:sp>
        <p:nvSpPr>
          <p:cNvPr id="3" name="Espace réservé du contenu 2"/>
          <p:cNvSpPr>
            <a:spLocks noGrp="1"/>
          </p:cNvSpPr>
          <p:nvPr>
            <p:ph idx="1"/>
          </p:nvPr>
        </p:nvSpPr>
        <p:spPr/>
        <p:txBody>
          <a:bodyPr>
            <a:normAutofit lnSpcReduction="10000"/>
          </a:bodyPr>
          <a:lstStyle/>
          <a:p>
            <a:r>
              <a:rPr lang="en-US" b="1" dirty="0"/>
              <a:t>Mad Scientist and Monsters</a:t>
            </a:r>
            <a:r>
              <a:rPr lang="en-US" dirty="0"/>
              <a:t>: Often, characters tamper with the natural order (like Victor Frankenstein), leading to chaos.</a:t>
            </a:r>
          </a:p>
          <a:p>
            <a:r>
              <a:rPr lang="en-US" b="1" dirty="0"/>
              <a:t>Haunted Houses and Ghosts</a:t>
            </a:r>
            <a:r>
              <a:rPr lang="en-US" dirty="0"/>
              <a:t>: Represent repressed emotions and unresolved pasts.</a:t>
            </a:r>
          </a:p>
          <a:p>
            <a:r>
              <a:rPr lang="en-US" b="1" dirty="0"/>
              <a:t>Persecuted Heroines</a:t>
            </a:r>
            <a:r>
              <a:rPr lang="en-US" dirty="0"/>
              <a:t>: Female characters who often face supernatural or human malevolence.</a:t>
            </a:r>
            <a:endParaRPr lang="fr-FR" dirty="0"/>
          </a:p>
        </p:txBody>
      </p:sp>
      <p:grpSp>
        <p:nvGrpSpPr>
          <p:cNvPr id="75" name="Google Shape;1990;p48">
            <a:extLst>
              <a:ext uri="{FF2B5EF4-FFF2-40B4-BE49-F238E27FC236}">
                <a16:creationId xmlns:a16="http://schemas.microsoft.com/office/drawing/2014/main" xmlns="" id="{9FFC27EB-457B-AA08-4BC2-DDD5E9E509C5}"/>
              </a:ext>
            </a:extLst>
          </p:cNvPr>
          <p:cNvGrpSpPr/>
          <p:nvPr/>
        </p:nvGrpSpPr>
        <p:grpSpPr>
          <a:xfrm rot="-5400000" flipH="1">
            <a:off x="5062066" y="3081833"/>
            <a:ext cx="6857990" cy="694312"/>
            <a:chOff x="3952779" y="3138487"/>
            <a:chExt cx="4287488" cy="578738"/>
          </a:xfrm>
        </p:grpSpPr>
        <p:grpSp>
          <p:nvGrpSpPr>
            <p:cNvPr id="5" name="Google Shape;1991;p48">
              <a:extLst>
                <a:ext uri="{FF2B5EF4-FFF2-40B4-BE49-F238E27FC236}">
                  <a16:creationId xmlns:a16="http://schemas.microsoft.com/office/drawing/2014/main" xmlns="" id="{77EB89A3-0994-5A47-9C2A-70F32237F87C}"/>
                </a:ext>
              </a:extLst>
            </p:cNvPr>
            <p:cNvGrpSpPr/>
            <p:nvPr/>
          </p:nvGrpSpPr>
          <p:grpSpPr>
            <a:xfrm>
              <a:off x="3952779" y="3138487"/>
              <a:ext cx="428816" cy="578738"/>
              <a:chOff x="3952779" y="3138487"/>
              <a:chExt cx="428816" cy="578738"/>
            </a:xfrm>
          </p:grpSpPr>
          <p:sp>
            <p:nvSpPr>
              <p:cNvPr id="69" name="Google Shape;1992;p48">
                <a:extLst>
                  <a:ext uri="{FF2B5EF4-FFF2-40B4-BE49-F238E27FC236}">
                    <a16:creationId xmlns:a16="http://schemas.microsoft.com/office/drawing/2014/main" xmlns="" id="{0107C894-E140-C54A-98B5-0AFEB8849239}"/>
                  </a:ext>
                </a:extLst>
              </p:cNvPr>
              <p:cNvSpPr/>
              <p:nvPr/>
            </p:nvSpPr>
            <p:spPr>
              <a:xfrm>
                <a:off x="39529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1993;p48">
                <a:extLst>
                  <a:ext uri="{FF2B5EF4-FFF2-40B4-BE49-F238E27FC236}">
                    <a16:creationId xmlns:a16="http://schemas.microsoft.com/office/drawing/2014/main" xmlns="" id="{071E2D5E-79A2-C026-A418-143B7D1F0A4F}"/>
                  </a:ext>
                </a:extLst>
              </p:cNvPr>
              <p:cNvSpPr/>
              <p:nvPr/>
            </p:nvSpPr>
            <p:spPr>
              <a:xfrm>
                <a:off x="3952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7"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30"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3"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1994;p48">
                <a:extLst>
                  <a:ext uri="{FF2B5EF4-FFF2-40B4-BE49-F238E27FC236}">
                    <a16:creationId xmlns:a16="http://schemas.microsoft.com/office/drawing/2014/main" xmlns="" id="{BDFBE0D8-7E50-9F7E-ABC6-EAFE11860B4D}"/>
                  </a:ext>
                </a:extLst>
              </p:cNvPr>
              <p:cNvSpPr/>
              <p:nvPr/>
            </p:nvSpPr>
            <p:spPr>
              <a:xfrm>
                <a:off x="42660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1995;p48">
                <a:extLst>
                  <a:ext uri="{FF2B5EF4-FFF2-40B4-BE49-F238E27FC236}">
                    <a16:creationId xmlns:a16="http://schemas.microsoft.com/office/drawing/2014/main" xmlns="" id="{F7240B40-AA4A-ABF5-89DF-5271BA467B07}"/>
                  </a:ext>
                </a:extLst>
              </p:cNvPr>
              <p:cNvSpPr/>
              <p:nvPr/>
            </p:nvSpPr>
            <p:spPr>
              <a:xfrm>
                <a:off x="3952875" y="3210126"/>
                <a:ext cx="428720" cy="507099"/>
              </a:xfrm>
              <a:custGeom>
                <a:avLst/>
                <a:gdLst/>
                <a:ahLst/>
                <a:cxnLst/>
                <a:rect l="l" t="t" r="r" b="b"/>
                <a:pathLst>
                  <a:path w="428720" h="507099" extrusionOk="0">
                    <a:moveTo>
                      <a:pt x="428625" y="485763"/>
                    </a:moveTo>
                    <a:lnTo>
                      <a:pt x="388239" y="485763"/>
                    </a:lnTo>
                    <a:cubicBezTo>
                      <a:pt x="390335" y="482239"/>
                      <a:pt x="392525" y="478810"/>
                      <a:pt x="394907" y="475095"/>
                    </a:cubicBezTo>
                    <a:cubicBezTo>
                      <a:pt x="399955" y="467475"/>
                      <a:pt x="405670" y="459665"/>
                      <a:pt x="411671" y="451092"/>
                    </a:cubicBezTo>
                    <a:cubicBezTo>
                      <a:pt x="414623" y="446806"/>
                      <a:pt x="417671" y="442329"/>
                      <a:pt x="420624" y="437567"/>
                    </a:cubicBezTo>
                    <a:cubicBezTo>
                      <a:pt x="423577" y="432804"/>
                      <a:pt x="426339" y="427566"/>
                      <a:pt x="428339" y="421755"/>
                    </a:cubicBezTo>
                    <a:cubicBezTo>
                      <a:pt x="428530" y="421279"/>
                      <a:pt x="428530" y="420803"/>
                      <a:pt x="428720" y="420327"/>
                    </a:cubicBezTo>
                    <a:lnTo>
                      <a:pt x="428720" y="395371"/>
                    </a:lnTo>
                    <a:cubicBezTo>
                      <a:pt x="427292" y="391085"/>
                      <a:pt x="425006" y="386989"/>
                      <a:pt x="421862" y="383465"/>
                    </a:cubicBezTo>
                    <a:cubicBezTo>
                      <a:pt x="418719" y="379941"/>
                      <a:pt x="414814" y="377274"/>
                      <a:pt x="410432" y="375369"/>
                    </a:cubicBezTo>
                    <a:cubicBezTo>
                      <a:pt x="405479" y="373273"/>
                      <a:pt x="399669" y="372511"/>
                      <a:pt x="394240" y="373559"/>
                    </a:cubicBezTo>
                    <a:cubicBezTo>
                      <a:pt x="388715" y="374702"/>
                      <a:pt x="383953" y="377559"/>
                      <a:pt x="380524" y="380988"/>
                    </a:cubicBezTo>
                    <a:cubicBezTo>
                      <a:pt x="377095" y="384417"/>
                      <a:pt x="374809" y="388513"/>
                      <a:pt x="373761" y="392228"/>
                    </a:cubicBezTo>
                    <a:cubicBezTo>
                      <a:pt x="372618" y="396038"/>
                      <a:pt x="372618" y="399372"/>
                      <a:pt x="372999" y="401658"/>
                    </a:cubicBezTo>
                    <a:cubicBezTo>
                      <a:pt x="373380" y="404420"/>
                      <a:pt x="374333" y="406992"/>
                      <a:pt x="375571" y="409182"/>
                    </a:cubicBezTo>
                    <a:cubicBezTo>
                      <a:pt x="376809" y="411373"/>
                      <a:pt x="378333" y="413183"/>
                      <a:pt x="380048" y="414707"/>
                    </a:cubicBezTo>
                    <a:cubicBezTo>
                      <a:pt x="383381" y="417755"/>
                      <a:pt x="387191" y="419279"/>
                      <a:pt x="390525" y="419755"/>
                    </a:cubicBezTo>
                    <a:cubicBezTo>
                      <a:pt x="393859" y="420231"/>
                      <a:pt x="396526" y="419565"/>
                      <a:pt x="398145" y="418612"/>
                    </a:cubicBezTo>
                    <a:cubicBezTo>
                      <a:pt x="399764" y="417660"/>
                      <a:pt x="400336" y="416517"/>
                      <a:pt x="400145" y="415564"/>
                    </a:cubicBezTo>
                    <a:cubicBezTo>
                      <a:pt x="399955" y="414612"/>
                      <a:pt x="399002" y="413850"/>
                      <a:pt x="397859" y="412992"/>
                    </a:cubicBezTo>
                    <a:cubicBezTo>
                      <a:pt x="396716" y="412230"/>
                      <a:pt x="395288" y="411278"/>
                      <a:pt x="393859" y="410135"/>
                    </a:cubicBezTo>
                    <a:cubicBezTo>
                      <a:pt x="391001" y="407944"/>
                      <a:pt x="387858" y="403753"/>
                      <a:pt x="387382" y="399753"/>
                    </a:cubicBezTo>
                    <a:cubicBezTo>
                      <a:pt x="387287" y="398895"/>
                      <a:pt x="387096" y="397562"/>
                      <a:pt x="387382" y="395752"/>
                    </a:cubicBezTo>
                    <a:cubicBezTo>
                      <a:pt x="387668" y="393942"/>
                      <a:pt x="388525" y="391752"/>
                      <a:pt x="390144" y="389561"/>
                    </a:cubicBezTo>
                    <a:cubicBezTo>
                      <a:pt x="391763" y="387370"/>
                      <a:pt x="394145" y="385370"/>
                      <a:pt x="397097" y="384227"/>
                    </a:cubicBezTo>
                    <a:cubicBezTo>
                      <a:pt x="400145" y="383084"/>
                      <a:pt x="403955" y="382893"/>
                      <a:pt x="407670" y="383751"/>
                    </a:cubicBezTo>
                    <a:cubicBezTo>
                      <a:pt x="414338" y="385275"/>
                      <a:pt x="420338" y="390323"/>
                      <a:pt x="423196" y="397371"/>
                    </a:cubicBezTo>
                    <a:cubicBezTo>
                      <a:pt x="426149" y="404325"/>
                      <a:pt x="426244" y="412516"/>
                      <a:pt x="423672" y="420041"/>
                    </a:cubicBezTo>
                    <a:cubicBezTo>
                      <a:pt x="421958" y="425280"/>
                      <a:pt x="419291" y="430233"/>
                      <a:pt x="416528" y="434805"/>
                    </a:cubicBezTo>
                    <a:cubicBezTo>
                      <a:pt x="413671" y="439472"/>
                      <a:pt x="410718" y="443853"/>
                      <a:pt x="407861" y="448140"/>
                    </a:cubicBezTo>
                    <a:cubicBezTo>
                      <a:pt x="402050" y="456712"/>
                      <a:pt x="396240" y="464618"/>
                      <a:pt x="391192" y="472428"/>
                    </a:cubicBezTo>
                    <a:cubicBezTo>
                      <a:pt x="388620" y="476334"/>
                      <a:pt x="386334" y="480144"/>
                      <a:pt x="384143" y="483858"/>
                    </a:cubicBezTo>
                    <a:cubicBezTo>
                      <a:pt x="383762" y="484430"/>
                      <a:pt x="383572" y="485001"/>
                      <a:pt x="383191" y="485573"/>
                    </a:cubicBezTo>
                    <a:lnTo>
                      <a:pt x="315754" y="485573"/>
                    </a:lnTo>
                    <a:cubicBezTo>
                      <a:pt x="316135" y="484811"/>
                      <a:pt x="316516" y="484049"/>
                      <a:pt x="316706" y="483382"/>
                    </a:cubicBezTo>
                    <a:cubicBezTo>
                      <a:pt x="318325" y="479382"/>
                      <a:pt x="318992" y="475191"/>
                      <a:pt x="318897" y="471381"/>
                    </a:cubicBezTo>
                    <a:cubicBezTo>
                      <a:pt x="318897" y="467475"/>
                      <a:pt x="318230" y="463856"/>
                      <a:pt x="317087" y="460617"/>
                    </a:cubicBezTo>
                    <a:cubicBezTo>
                      <a:pt x="314897" y="454140"/>
                      <a:pt x="310991" y="449092"/>
                      <a:pt x="306896" y="446044"/>
                    </a:cubicBezTo>
                    <a:cubicBezTo>
                      <a:pt x="302800" y="442996"/>
                      <a:pt x="298704" y="441758"/>
                      <a:pt x="295751" y="441853"/>
                    </a:cubicBezTo>
                    <a:cubicBezTo>
                      <a:pt x="292799" y="441948"/>
                      <a:pt x="291179" y="442996"/>
                      <a:pt x="290798" y="444425"/>
                    </a:cubicBezTo>
                    <a:cubicBezTo>
                      <a:pt x="290322" y="445949"/>
                      <a:pt x="290989" y="447663"/>
                      <a:pt x="292037" y="449568"/>
                    </a:cubicBezTo>
                    <a:cubicBezTo>
                      <a:pt x="292989" y="451473"/>
                      <a:pt x="294227" y="453759"/>
                      <a:pt x="295275" y="456426"/>
                    </a:cubicBezTo>
                    <a:cubicBezTo>
                      <a:pt x="297466" y="461475"/>
                      <a:pt x="298514" y="469476"/>
                      <a:pt x="296228" y="475286"/>
                    </a:cubicBezTo>
                    <a:cubicBezTo>
                      <a:pt x="295751" y="476524"/>
                      <a:pt x="294894" y="478429"/>
                      <a:pt x="293180" y="480620"/>
                    </a:cubicBezTo>
                    <a:cubicBezTo>
                      <a:pt x="291846" y="482334"/>
                      <a:pt x="289560" y="484144"/>
                      <a:pt x="286893" y="485668"/>
                    </a:cubicBezTo>
                    <a:lnTo>
                      <a:pt x="263081" y="485668"/>
                    </a:lnTo>
                    <a:cubicBezTo>
                      <a:pt x="260985" y="484525"/>
                      <a:pt x="258985" y="483096"/>
                      <a:pt x="257080" y="481382"/>
                    </a:cubicBezTo>
                    <a:cubicBezTo>
                      <a:pt x="249269" y="474333"/>
                      <a:pt x="245078" y="463094"/>
                      <a:pt x="246507" y="451569"/>
                    </a:cubicBezTo>
                    <a:cubicBezTo>
                      <a:pt x="247745" y="440043"/>
                      <a:pt x="253841" y="428994"/>
                      <a:pt x="262795" y="420803"/>
                    </a:cubicBezTo>
                    <a:cubicBezTo>
                      <a:pt x="269081" y="414993"/>
                      <a:pt x="276225" y="410421"/>
                      <a:pt x="283464" y="406325"/>
                    </a:cubicBezTo>
                    <a:cubicBezTo>
                      <a:pt x="290703" y="402229"/>
                      <a:pt x="298037" y="398514"/>
                      <a:pt x="305181" y="394990"/>
                    </a:cubicBezTo>
                    <a:cubicBezTo>
                      <a:pt x="319469" y="387942"/>
                      <a:pt x="333089" y="381560"/>
                      <a:pt x="345662" y="374988"/>
                    </a:cubicBezTo>
                    <a:cubicBezTo>
                      <a:pt x="351949" y="371749"/>
                      <a:pt x="357950" y="368225"/>
                      <a:pt x="363665" y="364891"/>
                    </a:cubicBezTo>
                    <a:cubicBezTo>
                      <a:pt x="369380" y="361557"/>
                      <a:pt x="374904" y="358224"/>
                      <a:pt x="380143" y="354699"/>
                    </a:cubicBezTo>
                    <a:cubicBezTo>
                      <a:pt x="390525" y="347746"/>
                      <a:pt x="399860" y="340317"/>
                      <a:pt x="407003" y="331744"/>
                    </a:cubicBezTo>
                    <a:cubicBezTo>
                      <a:pt x="414147" y="323267"/>
                      <a:pt x="419291" y="313932"/>
                      <a:pt x="421196" y="304312"/>
                    </a:cubicBezTo>
                    <a:cubicBezTo>
                      <a:pt x="423005" y="294597"/>
                      <a:pt x="421196" y="285357"/>
                      <a:pt x="417767" y="278023"/>
                    </a:cubicBezTo>
                    <a:cubicBezTo>
                      <a:pt x="414242" y="270594"/>
                      <a:pt x="409194" y="264879"/>
                      <a:pt x="403765" y="260783"/>
                    </a:cubicBezTo>
                    <a:cubicBezTo>
                      <a:pt x="398812" y="257068"/>
                      <a:pt x="393573" y="254782"/>
                      <a:pt x="388525" y="253544"/>
                    </a:cubicBezTo>
                    <a:cubicBezTo>
                      <a:pt x="393573" y="252306"/>
                      <a:pt x="398717" y="250020"/>
                      <a:pt x="403765" y="246305"/>
                    </a:cubicBezTo>
                    <a:cubicBezTo>
                      <a:pt x="409194" y="242209"/>
                      <a:pt x="414242" y="236494"/>
                      <a:pt x="417767" y="229065"/>
                    </a:cubicBezTo>
                    <a:cubicBezTo>
                      <a:pt x="421196" y="221635"/>
                      <a:pt x="423005" y="212396"/>
                      <a:pt x="421196" y="202776"/>
                    </a:cubicBezTo>
                    <a:cubicBezTo>
                      <a:pt x="419291" y="193060"/>
                      <a:pt x="414147" y="183821"/>
                      <a:pt x="407003" y="175344"/>
                    </a:cubicBezTo>
                    <a:cubicBezTo>
                      <a:pt x="399860" y="166771"/>
                      <a:pt x="390525" y="159342"/>
                      <a:pt x="380143" y="152388"/>
                    </a:cubicBezTo>
                    <a:cubicBezTo>
                      <a:pt x="374904" y="148864"/>
                      <a:pt x="369380" y="145530"/>
                      <a:pt x="363665" y="142197"/>
                    </a:cubicBezTo>
                    <a:cubicBezTo>
                      <a:pt x="357950" y="138863"/>
                      <a:pt x="351949" y="135434"/>
                      <a:pt x="345662" y="132100"/>
                    </a:cubicBezTo>
                    <a:cubicBezTo>
                      <a:pt x="333089" y="125433"/>
                      <a:pt x="319469" y="119146"/>
                      <a:pt x="305181" y="112098"/>
                    </a:cubicBezTo>
                    <a:cubicBezTo>
                      <a:pt x="298037" y="108573"/>
                      <a:pt x="290798" y="104859"/>
                      <a:pt x="283464" y="100763"/>
                    </a:cubicBezTo>
                    <a:cubicBezTo>
                      <a:pt x="276225" y="96667"/>
                      <a:pt x="269081" y="92095"/>
                      <a:pt x="262795" y="86285"/>
                    </a:cubicBezTo>
                    <a:cubicBezTo>
                      <a:pt x="253746" y="78189"/>
                      <a:pt x="247745" y="67140"/>
                      <a:pt x="246507" y="55519"/>
                    </a:cubicBezTo>
                    <a:cubicBezTo>
                      <a:pt x="245078" y="43994"/>
                      <a:pt x="249269" y="32754"/>
                      <a:pt x="257080" y="25706"/>
                    </a:cubicBezTo>
                    <a:cubicBezTo>
                      <a:pt x="261461" y="21705"/>
                      <a:pt x="266700" y="19134"/>
                      <a:pt x="271558" y="18372"/>
                    </a:cubicBezTo>
                    <a:cubicBezTo>
                      <a:pt x="276320" y="17610"/>
                      <a:pt x="281083" y="18562"/>
                      <a:pt x="284893" y="20277"/>
                    </a:cubicBezTo>
                    <a:cubicBezTo>
                      <a:pt x="288703" y="21991"/>
                      <a:pt x="291465" y="24372"/>
                      <a:pt x="293180" y="26468"/>
                    </a:cubicBezTo>
                    <a:cubicBezTo>
                      <a:pt x="294894" y="28563"/>
                      <a:pt x="295751" y="30564"/>
                      <a:pt x="296228" y="31802"/>
                    </a:cubicBezTo>
                    <a:cubicBezTo>
                      <a:pt x="298609" y="37612"/>
                      <a:pt x="297466" y="45518"/>
                      <a:pt x="295275" y="50661"/>
                    </a:cubicBezTo>
                    <a:cubicBezTo>
                      <a:pt x="294227" y="53328"/>
                      <a:pt x="293084" y="55614"/>
                      <a:pt x="292037" y="57519"/>
                    </a:cubicBezTo>
                    <a:cubicBezTo>
                      <a:pt x="291084" y="59424"/>
                      <a:pt x="290417" y="61139"/>
                      <a:pt x="290798" y="62663"/>
                    </a:cubicBezTo>
                    <a:cubicBezTo>
                      <a:pt x="291179" y="64092"/>
                      <a:pt x="292894" y="65139"/>
                      <a:pt x="295751" y="65235"/>
                    </a:cubicBezTo>
                    <a:cubicBezTo>
                      <a:pt x="298609" y="65330"/>
                      <a:pt x="302705" y="64187"/>
                      <a:pt x="306896" y="61044"/>
                    </a:cubicBezTo>
                    <a:cubicBezTo>
                      <a:pt x="310991" y="57996"/>
                      <a:pt x="314897" y="53043"/>
                      <a:pt x="317087" y="46470"/>
                    </a:cubicBezTo>
                    <a:cubicBezTo>
                      <a:pt x="318230" y="43232"/>
                      <a:pt x="318897" y="39612"/>
                      <a:pt x="318897" y="35707"/>
                    </a:cubicBezTo>
                    <a:cubicBezTo>
                      <a:pt x="318897" y="31802"/>
                      <a:pt x="318325" y="27706"/>
                      <a:pt x="316706" y="23706"/>
                    </a:cubicBezTo>
                    <a:cubicBezTo>
                      <a:pt x="315373" y="20372"/>
                      <a:pt x="312896" y="15895"/>
                      <a:pt x="308610" y="11704"/>
                    </a:cubicBezTo>
                    <a:cubicBezTo>
                      <a:pt x="304324" y="7513"/>
                      <a:pt x="298323" y="3703"/>
                      <a:pt x="291084" y="1703"/>
                    </a:cubicBezTo>
                    <a:cubicBezTo>
                      <a:pt x="283940" y="-297"/>
                      <a:pt x="275463" y="-678"/>
                      <a:pt x="267176" y="1989"/>
                    </a:cubicBezTo>
                    <a:cubicBezTo>
                      <a:pt x="259080" y="4656"/>
                      <a:pt x="251936" y="9990"/>
                      <a:pt x="246793" y="16562"/>
                    </a:cubicBezTo>
                    <a:cubicBezTo>
                      <a:pt x="242316" y="22372"/>
                      <a:pt x="239078" y="28944"/>
                      <a:pt x="237458" y="35993"/>
                    </a:cubicBezTo>
                    <a:cubicBezTo>
                      <a:pt x="235839" y="43041"/>
                      <a:pt x="235839" y="50185"/>
                      <a:pt x="237173" y="57043"/>
                    </a:cubicBezTo>
                    <a:cubicBezTo>
                      <a:pt x="239744" y="70759"/>
                      <a:pt x="247364" y="83046"/>
                      <a:pt x="257461" y="92095"/>
                    </a:cubicBezTo>
                    <a:cubicBezTo>
                      <a:pt x="264414" y="98477"/>
                      <a:pt x="272129" y="103239"/>
                      <a:pt x="279654" y="107526"/>
                    </a:cubicBezTo>
                    <a:cubicBezTo>
                      <a:pt x="287179" y="111717"/>
                      <a:pt x="294608" y="115431"/>
                      <a:pt x="301752" y="118956"/>
                    </a:cubicBezTo>
                    <a:cubicBezTo>
                      <a:pt x="316135" y="126004"/>
                      <a:pt x="329756" y="132195"/>
                      <a:pt x="342233" y="138577"/>
                    </a:cubicBezTo>
                    <a:cubicBezTo>
                      <a:pt x="366808" y="151722"/>
                      <a:pt x="388525" y="163818"/>
                      <a:pt x="402241" y="179439"/>
                    </a:cubicBezTo>
                    <a:cubicBezTo>
                      <a:pt x="409004" y="187155"/>
                      <a:pt x="413861" y="195727"/>
                      <a:pt x="415671" y="204014"/>
                    </a:cubicBezTo>
                    <a:cubicBezTo>
                      <a:pt x="417481" y="212396"/>
                      <a:pt x="416052" y="220587"/>
                      <a:pt x="413290" y="227350"/>
                    </a:cubicBezTo>
                    <a:cubicBezTo>
                      <a:pt x="410337" y="234113"/>
                      <a:pt x="405956" y="239447"/>
                      <a:pt x="401193" y="243352"/>
                    </a:cubicBezTo>
                    <a:cubicBezTo>
                      <a:pt x="396335" y="247162"/>
                      <a:pt x="391192" y="249639"/>
                      <a:pt x="386334" y="250877"/>
                    </a:cubicBezTo>
                    <a:cubicBezTo>
                      <a:pt x="384905" y="251258"/>
                      <a:pt x="383572" y="251258"/>
                      <a:pt x="382238" y="251448"/>
                    </a:cubicBezTo>
                    <a:lnTo>
                      <a:pt x="372428" y="251448"/>
                    </a:lnTo>
                    <a:cubicBezTo>
                      <a:pt x="368522" y="250877"/>
                      <a:pt x="365189" y="249543"/>
                      <a:pt x="362331" y="248305"/>
                    </a:cubicBezTo>
                    <a:cubicBezTo>
                      <a:pt x="356521" y="245543"/>
                      <a:pt x="352901" y="242400"/>
                      <a:pt x="350330" y="240114"/>
                    </a:cubicBezTo>
                    <a:cubicBezTo>
                      <a:pt x="347758" y="237828"/>
                      <a:pt x="346329" y="236208"/>
                      <a:pt x="345472" y="235351"/>
                    </a:cubicBezTo>
                    <a:cubicBezTo>
                      <a:pt x="344615" y="234494"/>
                      <a:pt x="344329" y="234208"/>
                      <a:pt x="344329" y="234208"/>
                    </a:cubicBezTo>
                    <a:cubicBezTo>
                      <a:pt x="344329" y="234208"/>
                      <a:pt x="344519" y="234494"/>
                      <a:pt x="345281" y="235542"/>
                    </a:cubicBezTo>
                    <a:cubicBezTo>
                      <a:pt x="346043" y="236589"/>
                      <a:pt x="347282" y="238399"/>
                      <a:pt x="349663" y="240876"/>
                    </a:cubicBezTo>
                    <a:cubicBezTo>
                      <a:pt x="352044" y="243352"/>
                      <a:pt x="355473" y="246876"/>
                      <a:pt x="361474" y="250210"/>
                    </a:cubicBezTo>
                    <a:cubicBezTo>
                      <a:pt x="362236" y="250591"/>
                      <a:pt x="363188" y="250972"/>
                      <a:pt x="364141" y="251353"/>
                    </a:cubicBezTo>
                    <a:lnTo>
                      <a:pt x="323755" y="251353"/>
                    </a:lnTo>
                    <a:cubicBezTo>
                      <a:pt x="322517" y="237351"/>
                      <a:pt x="310896" y="226302"/>
                      <a:pt x="296609" y="226302"/>
                    </a:cubicBezTo>
                    <a:cubicBezTo>
                      <a:pt x="290417" y="226302"/>
                      <a:pt x="275177" y="229731"/>
                      <a:pt x="260890" y="233541"/>
                    </a:cubicBezTo>
                    <a:cubicBezTo>
                      <a:pt x="267272" y="229350"/>
                      <a:pt x="271748" y="226207"/>
                      <a:pt x="271939" y="226112"/>
                    </a:cubicBezTo>
                    <a:cubicBezTo>
                      <a:pt x="279559" y="218492"/>
                      <a:pt x="280035" y="206586"/>
                      <a:pt x="273558" y="198299"/>
                    </a:cubicBezTo>
                    <a:lnTo>
                      <a:pt x="319754" y="155436"/>
                    </a:lnTo>
                    <a:cubicBezTo>
                      <a:pt x="323469" y="156865"/>
                      <a:pt x="327184" y="158294"/>
                      <a:pt x="330803" y="159723"/>
                    </a:cubicBezTo>
                    <a:cubicBezTo>
                      <a:pt x="339947" y="163342"/>
                      <a:pt x="348901" y="167247"/>
                      <a:pt x="357188" y="171915"/>
                    </a:cubicBezTo>
                    <a:cubicBezTo>
                      <a:pt x="365474" y="176582"/>
                      <a:pt x="372999" y="182106"/>
                      <a:pt x="379190" y="188583"/>
                    </a:cubicBezTo>
                    <a:cubicBezTo>
                      <a:pt x="385286" y="194965"/>
                      <a:pt x="389668" y="202680"/>
                      <a:pt x="389668" y="209824"/>
                    </a:cubicBezTo>
                    <a:cubicBezTo>
                      <a:pt x="389763" y="216777"/>
                      <a:pt x="385191" y="223540"/>
                      <a:pt x="379476" y="226398"/>
                    </a:cubicBezTo>
                    <a:cubicBezTo>
                      <a:pt x="373856" y="229446"/>
                      <a:pt x="366903" y="228493"/>
                      <a:pt x="361855" y="225350"/>
                    </a:cubicBezTo>
                    <a:cubicBezTo>
                      <a:pt x="360140" y="224302"/>
                      <a:pt x="358807" y="222969"/>
                      <a:pt x="357664" y="221635"/>
                    </a:cubicBezTo>
                    <a:cubicBezTo>
                      <a:pt x="361379" y="222397"/>
                      <a:pt x="365379" y="221635"/>
                      <a:pt x="368618" y="219159"/>
                    </a:cubicBezTo>
                    <a:cubicBezTo>
                      <a:pt x="374523" y="214587"/>
                      <a:pt x="375571" y="206109"/>
                      <a:pt x="370904" y="200204"/>
                    </a:cubicBezTo>
                    <a:cubicBezTo>
                      <a:pt x="370713" y="199918"/>
                      <a:pt x="370332" y="199728"/>
                      <a:pt x="370046" y="199537"/>
                    </a:cubicBezTo>
                    <a:cubicBezTo>
                      <a:pt x="369856" y="199347"/>
                      <a:pt x="369761" y="199156"/>
                      <a:pt x="369570" y="198870"/>
                    </a:cubicBezTo>
                    <a:cubicBezTo>
                      <a:pt x="368999" y="198299"/>
                      <a:pt x="368141" y="197537"/>
                      <a:pt x="366998" y="196870"/>
                    </a:cubicBezTo>
                    <a:cubicBezTo>
                      <a:pt x="366903" y="196870"/>
                      <a:pt x="366808" y="196775"/>
                      <a:pt x="366713" y="196680"/>
                    </a:cubicBezTo>
                    <a:cubicBezTo>
                      <a:pt x="366617" y="196680"/>
                      <a:pt x="366522" y="196584"/>
                      <a:pt x="366427" y="196489"/>
                    </a:cubicBezTo>
                    <a:cubicBezTo>
                      <a:pt x="365379" y="195918"/>
                      <a:pt x="363950" y="195537"/>
                      <a:pt x="362426" y="195251"/>
                    </a:cubicBezTo>
                    <a:cubicBezTo>
                      <a:pt x="362141" y="195251"/>
                      <a:pt x="361855" y="195156"/>
                      <a:pt x="361569" y="195156"/>
                    </a:cubicBezTo>
                    <a:cubicBezTo>
                      <a:pt x="359093" y="194870"/>
                      <a:pt x="356425" y="195156"/>
                      <a:pt x="353759" y="196108"/>
                    </a:cubicBezTo>
                    <a:cubicBezTo>
                      <a:pt x="351377" y="196965"/>
                      <a:pt x="349187" y="198489"/>
                      <a:pt x="347472" y="200490"/>
                    </a:cubicBezTo>
                    <a:cubicBezTo>
                      <a:pt x="345758" y="202299"/>
                      <a:pt x="344615" y="204395"/>
                      <a:pt x="343853" y="206300"/>
                    </a:cubicBezTo>
                    <a:cubicBezTo>
                      <a:pt x="343091" y="208205"/>
                      <a:pt x="342710" y="209824"/>
                      <a:pt x="342519" y="210967"/>
                    </a:cubicBezTo>
                    <a:cubicBezTo>
                      <a:pt x="342329" y="212110"/>
                      <a:pt x="342233" y="212777"/>
                      <a:pt x="342233" y="212777"/>
                    </a:cubicBezTo>
                    <a:cubicBezTo>
                      <a:pt x="342424" y="217158"/>
                      <a:pt x="343662" y="221540"/>
                      <a:pt x="346043" y="225540"/>
                    </a:cubicBezTo>
                    <a:cubicBezTo>
                      <a:pt x="348425" y="229541"/>
                      <a:pt x="351854" y="232875"/>
                      <a:pt x="355949" y="235351"/>
                    </a:cubicBezTo>
                    <a:cubicBezTo>
                      <a:pt x="360045" y="237828"/>
                      <a:pt x="364808" y="239352"/>
                      <a:pt x="369761" y="239637"/>
                    </a:cubicBezTo>
                    <a:cubicBezTo>
                      <a:pt x="374714" y="239923"/>
                      <a:pt x="380238" y="238971"/>
                      <a:pt x="384905" y="236304"/>
                    </a:cubicBezTo>
                    <a:cubicBezTo>
                      <a:pt x="389573" y="233827"/>
                      <a:pt x="393573" y="230017"/>
                      <a:pt x="396335" y="225350"/>
                    </a:cubicBezTo>
                    <a:cubicBezTo>
                      <a:pt x="399098" y="220778"/>
                      <a:pt x="400812" y="215158"/>
                      <a:pt x="400622" y="209538"/>
                    </a:cubicBezTo>
                    <a:cubicBezTo>
                      <a:pt x="400431" y="203919"/>
                      <a:pt x="398621" y="198585"/>
                      <a:pt x="396050" y="193917"/>
                    </a:cubicBezTo>
                    <a:cubicBezTo>
                      <a:pt x="393478" y="189250"/>
                      <a:pt x="390144" y="185154"/>
                      <a:pt x="386525" y="181535"/>
                    </a:cubicBezTo>
                    <a:cubicBezTo>
                      <a:pt x="379286" y="174391"/>
                      <a:pt x="370713" y="168581"/>
                      <a:pt x="361760" y="163818"/>
                    </a:cubicBezTo>
                    <a:cubicBezTo>
                      <a:pt x="352711" y="159151"/>
                      <a:pt x="343281" y="155436"/>
                      <a:pt x="333947" y="152103"/>
                    </a:cubicBezTo>
                    <a:cubicBezTo>
                      <a:pt x="324612" y="148769"/>
                      <a:pt x="315182" y="145626"/>
                      <a:pt x="306229" y="142292"/>
                    </a:cubicBezTo>
                    <a:cubicBezTo>
                      <a:pt x="297180" y="138958"/>
                      <a:pt x="288608" y="134958"/>
                      <a:pt x="280416" y="130576"/>
                    </a:cubicBezTo>
                    <a:cubicBezTo>
                      <a:pt x="264128" y="121718"/>
                      <a:pt x="249365" y="111336"/>
                      <a:pt x="238125" y="99715"/>
                    </a:cubicBezTo>
                    <a:cubicBezTo>
                      <a:pt x="226886" y="88190"/>
                      <a:pt x="219742" y="74855"/>
                      <a:pt x="217456" y="62758"/>
                    </a:cubicBezTo>
                    <a:cubicBezTo>
                      <a:pt x="217456" y="62568"/>
                      <a:pt x="217456" y="62377"/>
                      <a:pt x="217456" y="62187"/>
                    </a:cubicBezTo>
                    <a:lnTo>
                      <a:pt x="217456" y="54948"/>
                    </a:lnTo>
                    <a:cubicBezTo>
                      <a:pt x="223838" y="53805"/>
                      <a:pt x="228695" y="48375"/>
                      <a:pt x="228695" y="41708"/>
                    </a:cubicBezTo>
                    <a:cubicBezTo>
                      <a:pt x="228695" y="34183"/>
                      <a:pt x="222599" y="28087"/>
                      <a:pt x="215075" y="28087"/>
                    </a:cubicBezTo>
                    <a:cubicBezTo>
                      <a:pt x="207550" y="28087"/>
                      <a:pt x="201454" y="34183"/>
                      <a:pt x="201454" y="41708"/>
                    </a:cubicBezTo>
                    <a:cubicBezTo>
                      <a:pt x="201454" y="48375"/>
                      <a:pt x="206312" y="53805"/>
                      <a:pt x="212693" y="54948"/>
                    </a:cubicBezTo>
                    <a:lnTo>
                      <a:pt x="212693" y="62187"/>
                    </a:lnTo>
                    <a:cubicBezTo>
                      <a:pt x="212693" y="62187"/>
                      <a:pt x="212693" y="62472"/>
                      <a:pt x="212693" y="62663"/>
                    </a:cubicBezTo>
                    <a:cubicBezTo>
                      <a:pt x="210407" y="74760"/>
                      <a:pt x="203264" y="87999"/>
                      <a:pt x="192024" y="99620"/>
                    </a:cubicBezTo>
                    <a:cubicBezTo>
                      <a:pt x="180785" y="111240"/>
                      <a:pt x="166021" y="121623"/>
                      <a:pt x="149733" y="130481"/>
                    </a:cubicBezTo>
                    <a:cubicBezTo>
                      <a:pt x="141542" y="134862"/>
                      <a:pt x="132874" y="138768"/>
                      <a:pt x="123920" y="142197"/>
                    </a:cubicBezTo>
                    <a:cubicBezTo>
                      <a:pt x="114872" y="145626"/>
                      <a:pt x="105537" y="148674"/>
                      <a:pt x="96203" y="152007"/>
                    </a:cubicBezTo>
                    <a:cubicBezTo>
                      <a:pt x="86868" y="155341"/>
                      <a:pt x="77438" y="159056"/>
                      <a:pt x="68390" y="163723"/>
                    </a:cubicBezTo>
                    <a:cubicBezTo>
                      <a:pt x="59436" y="168486"/>
                      <a:pt x="50864" y="174296"/>
                      <a:pt x="43625" y="181440"/>
                    </a:cubicBezTo>
                    <a:cubicBezTo>
                      <a:pt x="40005" y="185059"/>
                      <a:pt x="36671" y="189155"/>
                      <a:pt x="34100" y="193822"/>
                    </a:cubicBezTo>
                    <a:cubicBezTo>
                      <a:pt x="31528" y="198489"/>
                      <a:pt x="29718" y="203823"/>
                      <a:pt x="29528" y="209443"/>
                    </a:cubicBezTo>
                    <a:cubicBezTo>
                      <a:pt x="29242" y="215063"/>
                      <a:pt x="30956" y="220683"/>
                      <a:pt x="33814" y="225255"/>
                    </a:cubicBezTo>
                    <a:cubicBezTo>
                      <a:pt x="36576" y="229922"/>
                      <a:pt x="40577" y="233637"/>
                      <a:pt x="45244" y="236208"/>
                    </a:cubicBezTo>
                    <a:cubicBezTo>
                      <a:pt x="49911" y="238780"/>
                      <a:pt x="55340" y="239828"/>
                      <a:pt x="60389" y="239542"/>
                    </a:cubicBezTo>
                    <a:cubicBezTo>
                      <a:pt x="65437" y="239161"/>
                      <a:pt x="70199" y="237732"/>
                      <a:pt x="74200" y="235256"/>
                    </a:cubicBezTo>
                    <a:cubicBezTo>
                      <a:pt x="78296" y="232875"/>
                      <a:pt x="81725" y="229446"/>
                      <a:pt x="84106" y="225445"/>
                    </a:cubicBezTo>
                    <a:cubicBezTo>
                      <a:pt x="86487" y="221445"/>
                      <a:pt x="87725" y="217063"/>
                      <a:pt x="87916" y="212682"/>
                    </a:cubicBezTo>
                    <a:cubicBezTo>
                      <a:pt x="87916" y="212682"/>
                      <a:pt x="87916" y="212015"/>
                      <a:pt x="87630" y="210872"/>
                    </a:cubicBezTo>
                    <a:cubicBezTo>
                      <a:pt x="87440" y="209729"/>
                      <a:pt x="87059" y="208014"/>
                      <a:pt x="86297" y="206205"/>
                    </a:cubicBezTo>
                    <a:cubicBezTo>
                      <a:pt x="85534" y="204300"/>
                      <a:pt x="84296" y="202204"/>
                      <a:pt x="82677" y="200394"/>
                    </a:cubicBezTo>
                    <a:cubicBezTo>
                      <a:pt x="80963" y="198489"/>
                      <a:pt x="78677" y="196870"/>
                      <a:pt x="76391" y="196013"/>
                    </a:cubicBezTo>
                    <a:cubicBezTo>
                      <a:pt x="73724" y="194965"/>
                      <a:pt x="70961" y="194775"/>
                      <a:pt x="68580" y="195060"/>
                    </a:cubicBezTo>
                    <a:cubicBezTo>
                      <a:pt x="68294" y="195060"/>
                      <a:pt x="68009" y="195060"/>
                      <a:pt x="67723" y="195156"/>
                    </a:cubicBezTo>
                    <a:cubicBezTo>
                      <a:pt x="66199" y="195441"/>
                      <a:pt x="64770" y="195822"/>
                      <a:pt x="63722" y="196394"/>
                    </a:cubicBezTo>
                    <a:cubicBezTo>
                      <a:pt x="63627" y="196394"/>
                      <a:pt x="63532" y="196489"/>
                      <a:pt x="63437" y="196584"/>
                    </a:cubicBezTo>
                    <a:cubicBezTo>
                      <a:pt x="63341" y="196584"/>
                      <a:pt x="63246" y="196680"/>
                      <a:pt x="63151" y="196775"/>
                    </a:cubicBezTo>
                    <a:cubicBezTo>
                      <a:pt x="62008" y="197442"/>
                      <a:pt x="61151" y="198204"/>
                      <a:pt x="60579" y="198775"/>
                    </a:cubicBezTo>
                    <a:cubicBezTo>
                      <a:pt x="60389" y="199061"/>
                      <a:pt x="60198" y="199251"/>
                      <a:pt x="60103" y="199442"/>
                    </a:cubicBezTo>
                    <a:cubicBezTo>
                      <a:pt x="59817" y="199728"/>
                      <a:pt x="59531" y="199823"/>
                      <a:pt x="59245" y="200109"/>
                    </a:cubicBezTo>
                    <a:cubicBezTo>
                      <a:pt x="54673" y="206014"/>
                      <a:pt x="55721" y="214491"/>
                      <a:pt x="61532" y="219063"/>
                    </a:cubicBezTo>
                    <a:cubicBezTo>
                      <a:pt x="64770" y="221540"/>
                      <a:pt x="68771" y="222207"/>
                      <a:pt x="72485" y="221540"/>
                    </a:cubicBezTo>
                    <a:cubicBezTo>
                      <a:pt x="71342" y="222969"/>
                      <a:pt x="70009" y="224207"/>
                      <a:pt x="68294" y="225255"/>
                    </a:cubicBezTo>
                    <a:cubicBezTo>
                      <a:pt x="63246" y="228398"/>
                      <a:pt x="56293" y="229255"/>
                      <a:pt x="50673" y="226302"/>
                    </a:cubicBezTo>
                    <a:cubicBezTo>
                      <a:pt x="44958" y="223445"/>
                      <a:pt x="40291" y="216682"/>
                      <a:pt x="40481" y="209729"/>
                    </a:cubicBezTo>
                    <a:cubicBezTo>
                      <a:pt x="40481" y="202585"/>
                      <a:pt x="44863" y="194870"/>
                      <a:pt x="50959" y="188488"/>
                    </a:cubicBezTo>
                    <a:cubicBezTo>
                      <a:pt x="57150" y="182011"/>
                      <a:pt x="64675" y="176487"/>
                      <a:pt x="72962" y="171819"/>
                    </a:cubicBezTo>
                    <a:cubicBezTo>
                      <a:pt x="81248" y="167152"/>
                      <a:pt x="90202" y="163342"/>
                      <a:pt x="99346" y="159627"/>
                    </a:cubicBezTo>
                    <a:cubicBezTo>
                      <a:pt x="103061" y="158199"/>
                      <a:pt x="106775" y="156770"/>
                      <a:pt x="110395" y="155341"/>
                    </a:cubicBezTo>
                    <a:lnTo>
                      <a:pt x="156496" y="198204"/>
                    </a:lnTo>
                    <a:cubicBezTo>
                      <a:pt x="153638" y="201918"/>
                      <a:pt x="151924" y="206395"/>
                      <a:pt x="151924" y="211158"/>
                    </a:cubicBezTo>
                    <a:cubicBezTo>
                      <a:pt x="151924" y="216777"/>
                      <a:pt x="154115" y="222016"/>
                      <a:pt x="158115" y="226017"/>
                    </a:cubicBezTo>
                    <a:cubicBezTo>
                      <a:pt x="159830" y="227731"/>
                      <a:pt x="163354" y="230303"/>
                      <a:pt x="167640" y="233065"/>
                    </a:cubicBezTo>
                    <a:cubicBezTo>
                      <a:pt x="153829" y="229350"/>
                      <a:pt x="139446" y="226207"/>
                      <a:pt x="133350" y="226207"/>
                    </a:cubicBezTo>
                    <a:cubicBezTo>
                      <a:pt x="119063" y="226207"/>
                      <a:pt x="107442" y="237256"/>
                      <a:pt x="106204" y="251258"/>
                    </a:cubicBezTo>
                    <a:lnTo>
                      <a:pt x="65818" y="251258"/>
                    </a:lnTo>
                    <a:cubicBezTo>
                      <a:pt x="66675" y="250877"/>
                      <a:pt x="67628" y="250496"/>
                      <a:pt x="68485" y="250115"/>
                    </a:cubicBezTo>
                    <a:cubicBezTo>
                      <a:pt x="74390" y="246876"/>
                      <a:pt x="77915" y="243352"/>
                      <a:pt x="80296" y="240780"/>
                    </a:cubicBezTo>
                    <a:cubicBezTo>
                      <a:pt x="82677" y="238209"/>
                      <a:pt x="83915" y="236494"/>
                      <a:pt x="84677" y="235446"/>
                    </a:cubicBezTo>
                    <a:cubicBezTo>
                      <a:pt x="85439" y="234399"/>
                      <a:pt x="85630" y="234113"/>
                      <a:pt x="85630" y="234113"/>
                    </a:cubicBezTo>
                    <a:cubicBezTo>
                      <a:pt x="85630" y="234113"/>
                      <a:pt x="85344" y="234399"/>
                      <a:pt x="84487" y="235256"/>
                    </a:cubicBezTo>
                    <a:cubicBezTo>
                      <a:pt x="83630" y="236113"/>
                      <a:pt x="82201" y="237732"/>
                      <a:pt x="79629" y="240018"/>
                    </a:cubicBezTo>
                    <a:cubicBezTo>
                      <a:pt x="77057" y="242304"/>
                      <a:pt x="73438" y="245448"/>
                      <a:pt x="67628" y="248210"/>
                    </a:cubicBezTo>
                    <a:cubicBezTo>
                      <a:pt x="64770" y="249448"/>
                      <a:pt x="61436" y="250686"/>
                      <a:pt x="57531" y="251353"/>
                    </a:cubicBezTo>
                    <a:lnTo>
                      <a:pt x="47720" y="251353"/>
                    </a:lnTo>
                    <a:cubicBezTo>
                      <a:pt x="46387" y="251163"/>
                      <a:pt x="45053" y="251163"/>
                      <a:pt x="43625" y="250782"/>
                    </a:cubicBezTo>
                    <a:cubicBezTo>
                      <a:pt x="38672" y="249639"/>
                      <a:pt x="33528" y="247067"/>
                      <a:pt x="28766" y="243257"/>
                    </a:cubicBezTo>
                    <a:cubicBezTo>
                      <a:pt x="24003" y="239352"/>
                      <a:pt x="19622" y="234018"/>
                      <a:pt x="16669" y="227255"/>
                    </a:cubicBezTo>
                    <a:cubicBezTo>
                      <a:pt x="13811" y="220492"/>
                      <a:pt x="12478" y="212396"/>
                      <a:pt x="14288" y="203919"/>
                    </a:cubicBezTo>
                    <a:cubicBezTo>
                      <a:pt x="16097" y="195632"/>
                      <a:pt x="20955" y="187059"/>
                      <a:pt x="27718" y="179344"/>
                    </a:cubicBezTo>
                    <a:cubicBezTo>
                      <a:pt x="41339" y="163723"/>
                      <a:pt x="63056" y="151626"/>
                      <a:pt x="87725" y="138482"/>
                    </a:cubicBezTo>
                    <a:cubicBezTo>
                      <a:pt x="100203" y="132100"/>
                      <a:pt x="113824" y="125909"/>
                      <a:pt x="128207" y="118860"/>
                    </a:cubicBezTo>
                    <a:cubicBezTo>
                      <a:pt x="135446" y="115336"/>
                      <a:pt x="142780" y="111621"/>
                      <a:pt x="150305" y="107430"/>
                    </a:cubicBezTo>
                    <a:cubicBezTo>
                      <a:pt x="157829" y="103239"/>
                      <a:pt x="165449" y="98382"/>
                      <a:pt x="172498" y="92000"/>
                    </a:cubicBezTo>
                    <a:cubicBezTo>
                      <a:pt x="182594" y="82951"/>
                      <a:pt x="190214" y="70664"/>
                      <a:pt x="192786" y="56948"/>
                    </a:cubicBezTo>
                    <a:cubicBezTo>
                      <a:pt x="194119" y="50090"/>
                      <a:pt x="194119" y="42946"/>
                      <a:pt x="192500" y="35898"/>
                    </a:cubicBezTo>
                    <a:cubicBezTo>
                      <a:pt x="190881" y="28849"/>
                      <a:pt x="187738" y="22277"/>
                      <a:pt x="183166" y="16467"/>
                    </a:cubicBezTo>
                    <a:cubicBezTo>
                      <a:pt x="178022" y="9894"/>
                      <a:pt x="170879" y="4560"/>
                      <a:pt x="162782" y="1893"/>
                    </a:cubicBezTo>
                    <a:cubicBezTo>
                      <a:pt x="154496" y="-774"/>
                      <a:pt x="146018" y="-393"/>
                      <a:pt x="138875" y="1608"/>
                    </a:cubicBezTo>
                    <a:cubicBezTo>
                      <a:pt x="131636" y="3608"/>
                      <a:pt x="125635" y="7418"/>
                      <a:pt x="121349" y="11609"/>
                    </a:cubicBezTo>
                    <a:cubicBezTo>
                      <a:pt x="116967" y="15800"/>
                      <a:pt x="114491" y="20277"/>
                      <a:pt x="113252" y="23610"/>
                    </a:cubicBezTo>
                    <a:cubicBezTo>
                      <a:pt x="111633" y="27611"/>
                      <a:pt x="110966" y="31802"/>
                      <a:pt x="111062" y="35612"/>
                    </a:cubicBezTo>
                    <a:cubicBezTo>
                      <a:pt x="111062" y="39517"/>
                      <a:pt x="111728" y="43137"/>
                      <a:pt x="112871" y="46375"/>
                    </a:cubicBezTo>
                    <a:cubicBezTo>
                      <a:pt x="115062" y="52852"/>
                      <a:pt x="118967" y="57900"/>
                      <a:pt x="123063" y="60948"/>
                    </a:cubicBezTo>
                    <a:cubicBezTo>
                      <a:pt x="127159" y="63996"/>
                      <a:pt x="131255" y="65235"/>
                      <a:pt x="134207" y="65139"/>
                    </a:cubicBezTo>
                    <a:cubicBezTo>
                      <a:pt x="137160" y="65044"/>
                      <a:pt x="138779" y="63996"/>
                      <a:pt x="139160" y="62568"/>
                    </a:cubicBezTo>
                    <a:cubicBezTo>
                      <a:pt x="139637" y="61044"/>
                      <a:pt x="138970" y="59329"/>
                      <a:pt x="137922" y="57424"/>
                    </a:cubicBezTo>
                    <a:cubicBezTo>
                      <a:pt x="136970" y="55519"/>
                      <a:pt x="135731" y="53233"/>
                      <a:pt x="134684" y="50566"/>
                    </a:cubicBezTo>
                    <a:cubicBezTo>
                      <a:pt x="132493" y="45518"/>
                      <a:pt x="131445" y="37517"/>
                      <a:pt x="133731" y="31707"/>
                    </a:cubicBezTo>
                    <a:cubicBezTo>
                      <a:pt x="134207" y="30468"/>
                      <a:pt x="135065" y="28563"/>
                      <a:pt x="136779" y="26373"/>
                    </a:cubicBezTo>
                    <a:cubicBezTo>
                      <a:pt x="138494" y="24182"/>
                      <a:pt x="141256" y="21896"/>
                      <a:pt x="145066" y="20181"/>
                    </a:cubicBezTo>
                    <a:cubicBezTo>
                      <a:pt x="148876" y="18467"/>
                      <a:pt x="153638" y="17610"/>
                      <a:pt x="158401" y="18276"/>
                    </a:cubicBezTo>
                    <a:cubicBezTo>
                      <a:pt x="163354" y="19038"/>
                      <a:pt x="168497" y="21610"/>
                      <a:pt x="172879" y="25611"/>
                    </a:cubicBezTo>
                    <a:cubicBezTo>
                      <a:pt x="180689" y="32659"/>
                      <a:pt x="184880" y="43899"/>
                      <a:pt x="183452" y="55424"/>
                    </a:cubicBezTo>
                    <a:cubicBezTo>
                      <a:pt x="182213" y="66949"/>
                      <a:pt x="176117" y="77998"/>
                      <a:pt x="167164" y="86190"/>
                    </a:cubicBezTo>
                    <a:cubicBezTo>
                      <a:pt x="160877" y="92000"/>
                      <a:pt x="153734" y="96572"/>
                      <a:pt x="146495" y="100668"/>
                    </a:cubicBezTo>
                    <a:cubicBezTo>
                      <a:pt x="139256" y="104763"/>
                      <a:pt x="131921" y="108478"/>
                      <a:pt x="124778" y="112002"/>
                    </a:cubicBezTo>
                    <a:cubicBezTo>
                      <a:pt x="110490" y="119051"/>
                      <a:pt x="96869" y="125433"/>
                      <a:pt x="84296" y="132005"/>
                    </a:cubicBezTo>
                    <a:cubicBezTo>
                      <a:pt x="78010" y="135243"/>
                      <a:pt x="72009" y="138768"/>
                      <a:pt x="66294" y="142101"/>
                    </a:cubicBezTo>
                    <a:cubicBezTo>
                      <a:pt x="60579" y="145435"/>
                      <a:pt x="55055" y="148769"/>
                      <a:pt x="49816" y="152293"/>
                    </a:cubicBezTo>
                    <a:cubicBezTo>
                      <a:pt x="39434" y="159246"/>
                      <a:pt x="30099" y="166676"/>
                      <a:pt x="22955" y="175248"/>
                    </a:cubicBezTo>
                    <a:cubicBezTo>
                      <a:pt x="15812" y="183726"/>
                      <a:pt x="10668" y="193060"/>
                      <a:pt x="8763" y="202680"/>
                    </a:cubicBezTo>
                    <a:cubicBezTo>
                      <a:pt x="6953" y="212396"/>
                      <a:pt x="8763" y="221635"/>
                      <a:pt x="12192" y="228969"/>
                    </a:cubicBezTo>
                    <a:cubicBezTo>
                      <a:pt x="15716" y="236399"/>
                      <a:pt x="20765" y="242114"/>
                      <a:pt x="26194" y="246210"/>
                    </a:cubicBezTo>
                    <a:cubicBezTo>
                      <a:pt x="31147" y="249924"/>
                      <a:pt x="36386" y="252210"/>
                      <a:pt x="41434" y="253449"/>
                    </a:cubicBezTo>
                    <a:cubicBezTo>
                      <a:pt x="36386" y="254687"/>
                      <a:pt x="31242" y="256973"/>
                      <a:pt x="26194" y="260688"/>
                    </a:cubicBezTo>
                    <a:cubicBezTo>
                      <a:pt x="20765" y="264783"/>
                      <a:pt x="15716" y="270498"/>
                      <a:pt x="12192" y="277928"/>
                    </a:cubicBezTo>
                    <a:cubicBezTo>
                      <a:pt x="8763" y="285357"/>
                      <a:pt x="6953" y="294597"/>
                      <a:pt x="8763" y="304217"/>
                    </a:cubicBezTo>
                    <a:cubicBezTo>
                      <a:pt x="10668" y="313932"/>
                      <a:pt x="15812" y="323172"/>
                      <a:pt x="22955" y="331649"/>
                    </a:cubicBezTo>
                    <a:cubicBezTo>
                      <a:pt x="30099" y="340221"/>
                      <a:pt x="39434" y="347651"/>
                      <a:pt x="49816" y="354604"/>
                    </a:cubicBezTo>
                    <a:cubicBezTo>
                      <a:pt x="55055" y="358128"/>
                      <a:pt x="60579" y="361462"/>
                      <a:pt x="66294" y="364796"/>
                    </a:cubicBezTo>
                    <a:cubicBezTo>
                      <a:pt x="72009" y="368130"/>
                      <a:pt x="78010" y="371559"/>
                      <a:pt x="84296" y="374892"/>
                    </a:cubicBezTo>
                    <a:cubicBezTo>
                      <a:pt x="96869" y="381560"/>
                      <a:pt x="110490" y="387846"/>
                      <a:pt x="124778" y="394895"/>
                    </a:cubicBezTo>
                    <a:cubicBezTo>
                      <a:pt x="131921" y="398419"/>
                      <a:pt x="139160" y="402134"/>
                      <a:pt x="146495" y="406230"/>
                    </a:cubicBezTo>
                    <a:cubicBezTo>
                      <a:pt x="153734" y="410325"/>
                      <a:pt x="160877" y="414897"/>
                      <a:pt x="167164" y="420708"/>
                    </a:cubicBezTo>
                    <a:cubicBezTo>
                      <a:pt x="176213" y="428804"/>
                      <a:pt x="182213" y="439853"/>
                      <a:pt x="183452" y="451473"/>
                    </a:cubicBezTo>
                    <a:cubicBezTo>
                      <a:pt x="184880" y="462999"/>
                      <a:pt x="180689" y="474238"/>
                      <a:pt x="172879" y="481287"/>
                    </a:cubicBezTo>
                    <a:cubicBezTo>
                      <a:pt x="170974" y="483001"/>
                      <a:pt x="168974" y="484430"/>
                      <a:pt x="166878" y="485573"/>
                    </a:cubicBezTo>
                    <a:lnTo>
                      <a:pt x="143066" y="485573"/>
                    </a:lnTo>
                    <a:cubicBezTo>
                      <a:pt x="140399" y="484049"/>
                      <a:pt x="138113" y="482239"/>
                      <a:pt x="136779" y="480525"/>
                    </a:cubicBezTo>
                    <a:cubicBezTo>
                      <a:pt x="135065" y="478429"/>
                      <a:pt x="134207" y="476429"/>
                      <a:pt x="133731" y="475191"/>
                    </a:cubicBezTo>
                    <a:cubicBezTo>
                      <a:pt x="131350" y="469380"/>
                      <a:pt x="132493" y="461475"/>
                      <a:pt x="134684" y="456331"/>
                    </a:cubicBezTo>
                    <a:cubicBezTo>
                      <a:pt x="135731" y="453664"/>
                      <a:pt x="136874" y="451378"/>
                      <a:pt x="137922" y="449473"/>
                    </a:cubicBezTo>
                    <a:cubicBezTo>
                      <a:pt x="138875" y="447568"/>
                      <a:pt x="139541" y="445854"/>
                      <a:pt x="139160" y="444330"/>
                    </a:cubicBezTo>
                    <a:cubicBezTo>
                      <a:pt x="138779" y="442901"/>
                      <a:pt x="137065" y="441853"/>
                      <a:pt x="134207" y="441758"/>
                    </a:cubicBezTo>
                    <a:cubicBezTo>
                      <a:pt x="131350" y="441663"/>
                      <a:pt x="127254" y="442806"/>
                      <a:pt x="123063" y="445949"/>
                    </a:cubicBezTo>
                    <a:cubicBezTo>
                      <a:pt x="118967" y="448997"/>
                      <a:pt x="115062" y="453950"/>
                      <a:pt x="112871" y="460522"/>
                    </a:cubicBezTo>
                    <a:cubicBezTo>
                      <a:pt x="111728" y="463761"/>
                      <a:pt x="111062" y="467380"/>
                      <a:pt x="111062" y="471285"/>
                    </a:cubicBezTo>
                    <a:cubicBezTo>
                      <a:pt x="111062" y="475191"/>
                      <a:pt x="111633" y="479286"/>
                      <a:pt x="113252" y="483287"/>
                    </a:cubicBezTo>
                    <a:cubicBezTo>
                      <a:pt x="113538" y="483954"/>
                      <a:pt x="113919" y="484716"/>
                      <a:pt x="114205" y="485478"/>
                    </a:cubicBezTo>
                    <a:lnTo>
                      <a:pt x="46768" y="485478"/>
                    </a:lnTo>
                    <a:cubicBezTo>
                      <a:pt x="46482" y="484906"/>
                      <a:pt x="46196" y="484335"/>
                      <a:pt x="45815" y="483763"/>
                    </a:cubicBezTo>
                    <a:cubicBezTo>
                      <a:pt x="43625" y="480048"/>
                      <a:pt x="41339" y="476143"/>
                      <a:pt x="38767" y="472333"/>
                    </a:cubicBezTo>
                    <a:cubicBezTo>
                      <a:pt x="33719" y="464618"/>
                      <a:pt x="28004" y="456617"/>
                      <a:pt x="22098" y="448044"/>
                    </a:cubicBezTo>
                    <a:cubicBezTo>
                      <a:pt x="19145" y="443758"/>
                      <a:pt x="16193" y="439377"/>
                      <a:pt x="13430" y="434709"/>
                    </a:cubicBezTo>
                    <a:cubicBezTo>
                      <a:pt x="10668" y="430042"/>
                      <a:pt x="8001" y="425184"/>
                      <a:pt x="6287" y="419946"/>
                    </a:cubicBezTo>
                    <a:cubicBezTo>
                      <a:pt x="3715" y="412421"/>
                      <a:pt x="3810" y="404229"/>
                      <a:pt x="6763" y="397276"/>
                    </a:cubicBezTo>
                    <a:cubicBezTo>
                      <a:pt x="9620" y="390323"/>
                      <a:pt x="15621" y="385179"/>
                      <a:pt x="22289" y="383655"/>
                    </a:cubicBezTo>
                    <a:cubicBezTo>
                      <a:pt x="26099" y="382798"/>
                      <a:pt x="29813" y="382989"/>
                      <a:pt x="32861" y="384132"/>
                    </a:cubicBezTo>
                    <a:cubicBezTo>
                      <a:pt x="35814" y="385275"/>
                      <a:pt x="38195" y="387275"/>
                      <a:pt x="39815" y="389466"/>
                    </a:cubicBezTo>
                    <a:cubicBezTo>
                      <a:pt x="41434" y="391656"/>
                      <a:pt x="42291" y="393847"/>
                      <a:pt x="42577" y="395657"/>
                    </a:cubicBezTo>
                    <a:cubicBezTo>
                      <a:pt x="42863" y="397467"/>
                      <a:pt x="42767" y="398800"/>
                      <a:pt x="42577" y="399657"/>
                    </a:cubicBezTo>
                    <a:cubicBezTo>
                      <a:pt x="42101" y="403658"/>
                      <a:pt x="38957" y="407849"/>
                      <a:pt x="36100" y="410040"/>
                    </a:cubicBezTo>
                    <a:cubicBezTo>
                      <a:pt x="34671" y="411183"/>
                      <a:pt x="33242" y="412135"/>
                      <a:pt x="32099" y="412897"/>
                    </a:cubicBezTo>
                    <a:cubicBezTo>
                      <a:pt x="30956" y="413659"/>
                      <a:pt x="30004" y="414421"/>
                      <a:pt x="29813" y="415469"/>
                    </a:cubicBezTo>
                    <a:cubicBezTo>
                      <a:pt x="29623" y="416421"/>
                      <a:pt x="30194" y="417564"/>
                      <a:pt x="31814" y="418517"/>
                    </a:cubicBezTo>
                    <a:cubicBezTo>
                      <a:pt x="33433" y="419469"/>
                      <a:pt x="36100" y="420136"/>
                      <a:pt x="39434" y="419660"/>
                    </a:cubicBezTo>
                    <a:cubicBezTo>
                      <a:pt x="42767" y="419184"/>
                      <a:pt x="46577" y="417660"/>
                      <a:pt x="49911" y="414612"/>
                    </a:cubicBezTo>
                    <a:cubicBezTo>
                      <a:pt x="51626" y="413088"/>
                      <a:pt x="53150" y="411278"/>
                      <a:pt x="54388" y="409087"/>
                    </a:cubicBezTo>
                    <a:cubicBezTo>
                      <a:pt x="55626" y="406896"/>
                      <a:pt x="56579" y="404325"/>
                      <a:pt x="56960" y="401562"/>
                    </a:cubicBezTo>
                    <a:cubicBezTo>
                      <a:pt x="57245" y="399276"/>
                      <a:pt x="57245" y="395943"/>
                      <a:pt x="56198" y="392133"/>
                    </a:cubicBezTo>
                    <a:cubicBezTo>
                      <a:pt x="55150" y="388323"/>
                      <a:pt x="52864" y="384322"/>
                      <a:pt x="49435" y="380893"/>
                    </a:cubicBezTo>
                    <a:cubicBezTo>
                      <a:pt x="46006" y="377464"/>
                      <a:pt x="41339" y="374607"/>
                      <a:pt x="35719" y="373464"/>
                    </a:cubicBezTo>
                    <a:cubicBezTo>
                      <a:pt x="30290" y="372416"/>
                      <a:pt x="24479" y="373178"/>
                      <a:pt x="19526" y="375273"/>
                    </a:cubicBezTo>
                    <a:cubicBezTo>
                      <a:pt x="15145" y="377083"/>
                      <a:pt x="11239" y="379845"/>
                      <a:pt x="8096" y="383370"/>
                    </a:cubicBezTo>
                    <a:cubicBezTo>
                      <a:pt x="4953" y="386894"/>
                      <a:pt x="2667" y="390990"/>
                      <a:pt x="1238" y="395276"/>
                    </a:cubicBezTo>
                    <a:lnTo>
                      <a:pt x="1238" y="395276"/>
                    </a:lnTo>
                    <a:cubicBezTo>
                      <a:pt x="1238" y="395276"/>
                      <a:pt x="1238" y="420231"/>
                      <a:pt x="1238" y="420231"/>
                    </a:cubicBezTo>
                    <a:lnTo>
                      <a:pt x="1238" y="420231"/>
                    </a:lnTo>
                    <a:cubicBezTo>
                      <a:pt x="1238" y="420231"/>
                      <a:pt x="1429" y="421184"/>
                      <a:pt x="1619" y="421660"/>
                    </a:cubicBezTo>
                    <a:cubicBezTo>
                      <a:pt x="3524" y="427470"/>
                      <a:pt x="6382" y="432709"/>
                      <a:pt x="9335" y="437472"/>
                    </a:cubicBezTo>
                    <a:cubicBezTo>
                      <a:pt x="12287" y="442234"/>
                      <a:pt x="15335" y="446711"/>
                      <a:pt x="18288" y="450997"/>
                    </a:cubicBezTo>
                    <a:cubicBezTo>
                      <a:pt x="24289" y="459570"/>
                      <a:pt x="30004" y="467380"/>
                      <a:pt x="35052" y="475000"/>
                    </a:cubicBezTo>
                    <a:cubicBezTo>
                      <a:pt x="37338" y="478620"/>
                      <a:pt x="39624" y="482144"/>
                      <a:pt x="41720" y="485668"/>
                    </a:cubicBezTo>
                    <a:lnTo>
                      <a:pt x="0" y="485668"/>
                    </a:lnTo>
                    <a:lnTo>
                      <a:pt x="0" y="507099"/>
                    </a:lnTo>
                    <a:lnTo>
                      <a:pt x="428625" y="507099"/>
                    </a:lnTo>
                    <a:lnTo>
                      <a:pt x="428625" y="485668"/>
                    </a:lnTo>
                    <a:close/>
                    <a:moveTo>
                      <a:pt x="296323" y="233351"/>
                    </a:moveTo>
                    <a:cubicBezTo>
                      <a:pt x="307467" y="233351"/>
                      <a:pt x="316516" y="242400"/>
                      <a:pt x="316516" y="253544"/>
                    </a:cubicBezTo>
                    <a:cubicBezTo>
                      <a:pt x="316516" y="264688"/>
                      <a:pt x="307467" y="273737"/>
                      <a:pt x="296323" y="273737"/>
                    </a:cubicBezTo>
                    <a:cubicBezTo>
                      <a:pt x="286798" y="273737"/>
                      <a:pt x="253175" y="264783"/>
                      <a:pt x="234029" y="258021"/>
                    </a:cubicBezTo>
                    <a:cubicBezTo>
                      <a:pt x="230410" y="256211"/>
                      <a:pt x="227076" y="254687"/>
                      <a:pt x="224028" y="253544"/>
                    </a:cubicBezTo>
                    <a:cubicBezTo>
                      <a:pt x="226981" y="252496"/>
                      <a:pt x="230315" y="250972"/>
                      <a:pt x="233744" y="249258"/>
                    </a:cubicBezTo>
                    <a:cubicBezTo>
                      <a:pt x="252794" y="242495"/>
                      <a:pt x="286703" y="233446"/>
                      <a:pt x="296228" y="233446"/>
                    </a:cubicBezTo>
                    <a:close/>
                    <a:moveTo>
                      <a:pt x="158782" y="312313"/>
                    </a:moveTo>
                    <a:cubicBezTo>
                      <a:pt x="162497" y="315266"/>
                      <a:pt x="167069" y="316980"/>
                      <a:pt x="171926" y="316980"/>
                    </a:cubicBezTo>
                    <a:cubicBezTo>
                      <a:pt x="177546" y="316980"/>
                      <a:pt x="182785" y="314790"/>
                      <a:pt x="186785" y="310789"/>
                    </a:cubicBezTo>
                    <a:cubicBezTo>
                      <a:pt x="188500" y="309075"/>
                      <a:pt x="191072" y="305550"/>
                      <a:pt x="193834" y="301264"/>
                    </a:cubicBezTo>
                    <a:cubicBezTo>
                      <a:pt x="190119" y="315075"/>
                      <a:pt x="186976" y="329458"/>
                      <a:pt x="186976" y="335459"/>
                    </a:cubicBezTo>
                    <a:cubicBezTo>
                      <a:pt x="186976" y="349746"/>
                      <a:pt x="198025" y="361367"/>
                      <a:pt x="212027" y="362605"/>
                    </a:cubicBezTo>
                    <a:lnTo>
                      <a:pt x="212027" y="436519"/>
                    </a:lnTo>
                    <a:cubicBezTo>
                      <a:pt x="209074" y="425946"/>
                      <a:pt x="202978" y="414802"/>
                      <a:pt x="194024" y="404801"/>
                    </a:cubicBezTo>
                    <a:cubicBezTo>
                      <a:pt x="188500" y="398514"/>
                      <a:pt x="182023" y="392609"/>
                      <a:pt x="174974" y="386989"/>
                    </a:cubicBezTo>
                    <a:cubicBezTo>
                      <a:pt x="167926" y="381369"/>
                      <a:pt x="160211" y="376131"/>
                      <a:pt x="151924" y="371273"/>
                    </a:cubicBezTo>
                    <a:cubicBezTo>
                      <a:pt x="143732" y="366415"/>
                      <a:pt x="134874" y="362034"/>
                      <a:pt x="125825" y="358224"/>
                    </a:cubicBezTo>
                    <a:cubicBezTo>
                      <a:pt x="122015" y="356604"/>
                      <a:pt x="118205" y="355080"/>
                      <a:pt x="114395" y="353652"/>
                    </a:cubicBezTo>
                    <a:lnTo>
                      <a:pt x="158972" y="312218"/>
                    </a:lnTo>
                    <a:close/>
                    <a:moveTo>
                      <a:pt x="158115" y="296025"/>
                    </a:moveTo>
                    <a:cubicBezTo>
                      <a:pt x="158115" y="292311"/>
                      <a:pt x="159544" y="288882"/>
                      <a:pt x="162116" y="286310"/>
                    </a:cubicBezTo>
                    <a:cubicBezTo>
                      <a:pt x="166402" y="282024"/>
                      <a:pt x="184404" y="271356"/>
                      <a:pt x="197644" y="264688"/>
                    </a:cubicBezTo>
                    <a:cubicBezTo>
                      <a:pt x="201740" y="263164"/>
                      <a:pt x="204883" y="261831"/>
                      <a:pt x="207264" y="260688"/>
                    </a:cubicBezTo>
                    <a:cubicBezTo>
                      <a:pt x="206121" y="263069"/>
                      <a:pt x="204788" y="266212"/>
                      <a:pt x="203264" y="270308"/>
                    </a:cubicBezTo>
                    <a:cubicBezTo>
                      <a:pt x="196596" y="283548"/>
                      <a:pt x="185928" y="301455"/>
                      <a:pt x="181642" y="305836"/>
                    </a:cubicBezTo>
                    <a:cubicBezTo>
                      <a:pt x="176403" y="311075"/>
                      <a:pt x="167354" y="311075"/>
                      <a:pt x="162116" y="305836"/>
                    </a:cubicBezTo>
                    <a:cubicBezTo>
                      <a:pt x="159544" y="303264"/>
                      <a:pt x="158115" y="299740"/>
                      <a:pt x="158115" y="296121"/>
                    </a:cubicBezTo>
                    <a:close/>
                    <a:moveTo>
                      <a:pt x="194119" y="335554"/>
                    </a:moveTo>
                    <a:cubicBezTo>
                      <a:pt x="194119" y="326029"/>
                      <a:pt x="203168" y="292025"/>
                      <a:pt x="209931" y="272975"/>
                    </a:cubicBezTo>
                    <a:cubicBezTo>
                      <a:pt x="211931" y="268974"/>
                      <a:pt x="213360" y="265926"/>
                      <a:pt x="214313" y="263450"/>
                    </a:cubicBezTo>
                    <a:cubicBezTo>
                      <a:pt x="215360" y="266403"/>
                      <a:pt x="216884" y="269641"/>
                      <a:pt x="218599" y="273070"/>
                    </a:cubicBezTo>
                    <a:cubicBezTo>
                      <a:pt x="225362" y="292120"/>
                      <a:pt x="234410" y="326029"/>
                      <a:pt x="234410" y="335554"/>
                    </a:cubicBezTo>
                    <a:cubicBezTo>
                      <a:pt x="234410" y="346698"/>
                      <a:pt x="225362" y="355747"/>
                      <a:pt x="214217" y="355747"/>
                    </a:cubicBezTo>
                    <a:cubicBezTo>
                      <a:pt x="203073" y="355747"/>
                      <a:pt x="194024" y="346698"/>
                      <a:pt x="194024" y="335554"/>
                    </a:cubicBezTo>
                    <a:close/>
                    <a:moveTo>
                      <a:pt x="216694" y="362700"/>
                    </a:moveTo>
                    <a:cubicBezTo>
                      <a:pt x="230696" y="361462"/>
                      <a:pt x="241744" y="349842"/>
                      <a:pt x="241744" y="335554"/>
                    </a:cubicBezTo>
                    <a:cubicBezTo>
                      <a:pt x="241744" y="329363"/>
                      <a:pt x="238316" y="314123"/>
                      <a:pt x="234506" y="299835"/>
                    </a:cubicBezTo>
                    <a:cubicBezTo>
                      <a:pt x="238697" y="306217"/>
                      <a:pt x="241744" y="310694"/>
                      <a:pt x="241935" y="310884"/>
                    </a:cubicBezTo>
                    <a:cubicBezTo>
                      <a:pt x="245936" y="314885"/>
                      <a:pt x="251174" y="317076"/>
                      <a:pt x="256794" y="317076"/>
                    </a:cubicBezTo>
                    <a:cubicBezTo>
                      <a:pt x="261652" y="317076"/>
                      <a:pt x="266129" y="315361"/>
                      <a:pt x="269939" y="312408"/>
                    </a:cubicBezTo>
                    <a:lnTo>
                      <a:pt x="314516" y="353747"/>
                    </a:lnTo>
                    <a:cubicBezTo>
                      <a:pt x="310706" y="355271"/>
                      <a:pt x="306896" y="356795"/>
                      <a:pt x="303086" y="358319"/>
                    </a:cubicBezTo>
                    <a:cubicBezTo>
                      <a:pt x="293942" y="362129"/>
                      <a:pt x="285179" y="366510"/>
                      <a:pt x="276987" y="371368"/>
                    </a:cubicBezTo>
                    <a:cubicBezTo>
                      <a:pt x="268796" y="376226"/>
                      <a:pt x="261080" y="381560"/>
                      <a:pt x="253937" y="387084"/>
                    </a:cubicBezTo>
                    <a:cubicBezTo>
                      <a:pt x="246888" y="392704"/>
                      <a:pt x="240316" y="398610"/>
                      <a:pt x="234887" y="404896"/>
                    </a:cubicBezTo>
                    <a:cubicBezTo>
                      <a:pt x="225838" y="414897"/>
                      <a:pt x="219837" y="426042"/>
                      <a:pt x="216884" y="436614"/>
                    </a:cubicBezTo>
                    <a:lnTo>
                      <a:pt x="216884" y="362700"/>
                    </a:lnTo>
                    <a:close/>
                    <a:moveTo>
                      <a:pt x="266510" y="305741"/>
                    </a:moveTo>
                    <a:cubicBezTo>
                      <a:pt x="261271" y="310980"/>
                      <a:pt x="252222" y="310980"/>
                      <a:pt x="246983" y="305741"/>
                    </a:cubicBezTo>
                    <a:cubicBezTo>
                      <a:pt x="242697" y="301455"/>
                      <a:pt x="232029" y="283452"/>
                      <a:pt x="225362" y="270213"/>
                    </a:cubicBezTo>
                    <a:cubicBezTo>
                      <a:pt x="223838" y="266117"/>
                      <a:pt x="222504" y="262974"/>
                      <a:pt x="221361" y="260592"/>
                    </a:cubicBezTo>
                    <a:cubicBezTo>
                      <a:pt x="223742" y="261735"/>
                      <a:pt x="226886" y="263069"/>
                      <a:pt x="230981" y="264593"/>
                    </a:cubicBezTo>
                    <a:cubicBezTo>
                      <a:pt x="244221" y="271260"/>
                      <a:pt x="262128" y="281928"/>
                      <a:pt x="266510" y="286215"/>
                    </a:cubicBezTo>
                    <a:cubicBezTo>
                      <a:pt x="271844" y="291644"/>
                      <a:pt x="271844" y="300312"/>
                      <a:pt x="266510" y="305741"/>
                    </a:cubicBezTo>
                    <a:close/>
                    <a:moveTo>
                      <a:pt x="266510" y="220873"/>
                    </a:moveTo>
                    <a:cubicBezTo>
                      <a:pt x="262223" y="225159"/>
                      <a:pt x="244221" y="235827"/>
                      <a:pt x="230981" y="242495"/>
                    </a:cubicBezTo>
                    <a:cubicBezTo>
                      <a:pt x="226886" y="244019"/>
                      <a:pt x="223742" y="245352"/>
                      <a:pt x="221361" y="246495"/>
                    </a:cubicBezTo>
                    <a:cubicBezTo>
                      <a:pt x="222504" y="244114"/>
                      <a:pt x="223838" y="241066"/>
                      <a:pt x="225362" y="236875"/>
                    </a:cubicBezTo>
                    <a:cubicBezTo>
                      <a:pt x="232029" y="223635"/>
                      <a:pt x="242697" y="205633"/>
                      <a:pt x="246983" y="201347"/>
                    </a:cubicBezTo>
                    <a:cubicBezTo>
                      <a:pt x="249650" y="198680"/>
                      <a:pt x="253175" y="197346"/>
                      <a:pt x="256699" y="197346"/>
                    </a:cubicBezTo>
                    <a:cubicBezTo>
                      <a:pt x="260223" y="197346"/>
                      <a:pt x="263747" y="198680"/>
                      <a:pt x="266414" y="201347"/>
                    </a:cubicBezTo>
                    <a:cubicBezTo>
                      <a:pt x="271748" y="206776"/>
                      <a:pt x="271748" y="215444"/>
                      <a:pt x="266414" y="220873"/>
                    </a:cubicBezTo>
                    <a:close/>
                    <a:moveTo>
                      <a:pt x="216694" y="70473"/>
                    </a:moveTo>
                    <a:cubicBezTo>
                      <a:pt x="219647" y="81046"/>
                      <a:pt x="225743" y="92190"/>
                      <a:pt x="234696" y="102192"/>
                    </a:cubicBezTo>
                    <a:cubicBezTo>
                      <a:pt x="240221" y="108478"/>
                      <a:pt x="246698" y="114384"/>
                      <a:pt x="253746" y="120003"/>
                    </a:cubicBezTo>
                    <a:cubicBezTo>
                      <a:pt x="260794" y="125623"/>
                      <a:pt x="268510" y="130862"/>
                      <a:pt x="276797" y="135720"/>
                    </a:cubicBezTo>
                    <a:cubicBezTo>
                      <a:pt x="284988" y="140577"/>
                      <a:pt x="293846" y="144959"/>
                      <a:pt x="302895" y="148769"/>
                    </a:cubicBezTo>
                    <a:cubicBezTo>
                      <a:pt x="306705" y="150388"/>
                      <a:pt x="310515" y="151912"/>
                      <a:pt x="314325" y="153341"/>
                    </a:cubicBezTo>
                    <a:lnTo>
                      <a:pt x="269748" y="194775"/>
                    </a:lnTo>
                    <a:cubicBezTo>
                      <a:pt x="261461" y="188202"/>
                      <a:pt x="249460" y="188583"/>
                      <a:pt x="241744" y="196203"/>
                    </a:cubicBezTo>
                    <a:cubicBezTo>
                      <a:pt x="241649" y="196299"/>
                      <a:pt x="238506" y="200775"/>
                      <a:pt x="234315" y="207252"/>
                    </a:cubicBezTo>
                    <a:cubicBezTo>
                      <a:pt x="238125" y="192965"/>
                      <a:pt x="241554" y="177820"/>
                      <a:pt x="241554" y="171534"/>
                    </a:cubicBezTo>
                    <a:cubicBezTo>
                      <a:pt x="241554" y="157246"/>
                      <a:pt x="230505" y="145626"/>
                      <a:pt x="216503" y="144387"/>
                    </a:cubicBezTo>
                    <a:lnTo>
                      <a:pt x="216503" y="70473"/>
                    </a:lnTo>
                    <a:close/>
                    <a:moveTo>
                      <a:pt x="214313" y="151341"/>
                    </a:moveTo>
                    <a:cubicBezTo>
                      <a:pt x="225457" y="151341"/>
                      <a:pt x="234506" y="160389"/>
                      <a:pt x="234506" y="171534"/>
                    </a:cubicBezTo>
                    <a:cubicBezTo>
                      <a:pt x="234506" y="181059"/>
                      <a:pt x="225457" y="214968"/>
                      <a:pt x="218694" y="234018"/>
                    </a:cubicBezTo>
                    <a:cubicBezTo>
                      <a:pt x="216884" y="237542"/>
                      <a:pt x="215456" y="240876"/>
                      <a:pt x="214313" y="243828"/>
                    </a:cubicBezTo>
                    <a:cubicBezTo>
                      <a:pt x="213265" y="240876"/>
                      <a:pt x="211741" y="237542"/>
                      <a:pt x="209931" y="234018"/>
                    </a:cubicBezTo>
                    <a:cubicBezTo>
                      <a:pt x="203168" y="214968"/>
                      <a:pt x="194119" y="181059"/>
                      <a:pt x="194119" y="171534"/>
                    </a:cubicBezTo>
                    <a:cubicBezTo>
                      <a:pt x="194119" y="160389"/>
                      <a:pt x="203168" y="151341"/>
                      <a:pt x="214313" y="151341"/>
                    </a:cubicBezTo>
                    <a:close/>
                    <a:moveTo>
                      <a:pt x="114205" y="153341"/>
                    </a:moveTo>
                    <a:cubicBezTo>
                      <a:pt x="118015" y="151817"/>
                      <a:pt x="121825" y="150293"/>
                      <a:pt x="125635" y="148769"/>
                    </a:cubicBezTo>
                    <a:cubicBezTo>
                      <a:pt x="134779" y="144959"/>
                      <a:pt x="143542" y="140577"/>
                      <a:pt x="151733" y="135720"/>
                    </a:cubicBezTo>
                    <a:cubicBezTo>
                      <a:pt x="159925" y="130862"/>
                      <a:pt x="167640" y="125528"/>
                      <a:pt x="174784" y="120003"/>
                    </a:cubicBezTo>
                    <a:cubicBezTo>
                      <a:pt x="181928" y="114384"/>
                      <a:pt x="188405" y="108478"/>
                      <a:pt x="193834" y="102192"/>
                    </a:cubicBezTo>
                    <a:cubicBezTo>
                      <a:pt x="202787" y="92190"/>
                      <a:pt x="208883" y="81046"/>
                      <a:pt x="211836" y="70473"/>
                    </a:cubicBezTo>
                    <a:lnTo>
                      <a:pt x="211836" y="144387"/>
                    </a:lnTo>
                    <a:cubicBezTo>
                      <a:pt x="197834" y="145626"/>
                      <a:pt x="186785" y="157246"/>
                      <a:pt x="186785" y="171534"/>
                    </a:cubicBezTo>
                    <a:cubicBezTo>
                      <a:pt x="186785" y="177725"/>
                      <a:pt x="190214" y="192965"/>
                      <a:pt x="194024" y="207252"/>
                    </a:cubicBezTo>
                    <a:cubicBezTo>
                      <a:pt x="189833" y="200871"/>
                      <a:pt x="186690" y="196394"/>
                      <a:pt x="186595" y="196299"/>
                    </a:cubicBezTo>
                    <a:cubicBezTo>
                      <a:pt x="178975" y="188679"/>
                      <a:pt x="166878" y="188202"/>
                      <a:pt x="158591" y="194870"/>
                    </a:cubicBezTo>
                    <a:lnTo>
                      <a:pt x="114014" y="153436"/>
                    </a:lnTo>
                    <a:close/>
                    <a:moveTo>
                      <a:pt x="162116" y="220778"/>
                    </a:moveTo>
                    <a:cubicBezTo>
                      <a:pt x="159544" y="218206"/>
                      <a:pt x="158115" y="214682"/>
                      <a:pt x="158115" y="211062"/>
                    </a:cubicBezTo>
                    <a:cubicBezTo>
                      <a:pt x="158115" y="207443"/>
                      <a:pt x="159544" y="203919"/>
                      <a:pt x="162116" y="201347"/>
                    </a:cubicBezTo>
                    <a:cubicBezTo>
                      <a:pt x="164687" y="198775"/>
                      <a:pt x="168307" y="197346"/>
                      <a:pt x="171831" y="197346"/>
                    </a:cubicBezTo>
                    <a:cubicBezTo>
                      <a:pt x="175355" y="197346"/>
                      <a:pt x="178880" y="198680"/>
                      <a:pt x="181547" y="201347"/>
                    </a:cubicBezTo>
                    <a:cubicBezTo>
                      <a:pt x="185833" y="205633"/>
                      <a:pt x="196501" y="223635"/>
                      <a:pt x="203168" y="236875"/>
                    </a:cubicBezTo>
                    <a:cubicBezTo>
                      <a:pt x="204692" y="240971"/>
                      <a:pt x="206026" y="244114"/>
                      <a:pt x="207169" y="246495"/>
                    </a:cubicBezTo>
                    <a:cubicBezTo>
                      <a:pt x="204788" y="245352"/>
                      <a:pt x="201740" y="244019"/>
                      <a:pt x="197549" y="242495"/>
                    </a:cubicBezTo>
                    <a:cubicBezTo>
                      <a:pt x="184309" y="235827"/>
                      <a:pt x="166306" y="225159"/>
                      <a:pt x="162020" y="220873"/>
                    </a:cubicBezTo>
                    <a:close/>
                    <a:moveTo>
                      <a:pt x="132302" y="233256"/>
                    </a:moveTo>
                    <a:cubicBezTo>
                      <a:pt x="141827" y="233256"/>
                      <a:pt x="175831" y="242304"/>
                      <a:pt x="194881" y="249162"/>
                    </a:cubicBezTo>
                    <a:cubicBezTo>
                      <a:pt x="198692" y="251067"/>
                      <a:pt x="201740" y="252496"/>
                      <a:pt x="204216" y="253544"/>
                    </a:cubicBezTo>
                    <a:cubicBezTo>
                      <a:pt x="201740" y="254496"/>
                      <a:pt x="198787" y="255925"/>
                      <a:pt x="194881" y="257830"/>
                    </a:cubicBezTo>
                    <a:cubicBezTo>
                      <a:pt x="175831" y="264593"/>
                      <a:pt x="141827" y="273737"/>
                      <a:pt x="132302" y="273737"/>
                    </a:cubicBezTo>
                    <a:cubicBezTo>
                      <a:pt x="121158" y="273737"/>
                      <a:pt x="112109" y="264688"/>
                      <a:pt x="112109" y="253544"/>
                    </a:cubicBezTo>
                    <a:cubicBezTo>
                      <a:pt x="112109" y="242400"/>
                      <a:pt x="121158" y="233351"/>
                      <a:pt x="132302" y="233351"/>
                    </a:cubicBezTo>
                    <a:close/>
                    <a:moveTo>
                      <a:pt x="185356" y="485668"/>
                    </a:moveTo>
                    <a:cubicBezTo>
                      <a:pt x="188119" y="481191"/>
                      <a:pt x="190119" y="476334"/>
                      <a:pt x="191262" y="471190"/>
                    </a:cubicBezTo>
                    <a:cubicBezTo>
                      <a:pt x="192881" y="464142"/>
                      <a:pt x="192881" y="456998"/>
                      <a:pt x="191548" y="450140"/>
                    </a:cubicBezTo>
                    <a:cubicBezTo>
                      <a:pt x="188976" y="436424"/>
                      <a:pt x="181356" y="424137"/>
                      <a:pt x="171260" y="415088"/>
                    </a:cubicBezTo>
                    <a:cubicBezTo>
                      <a:pt x="164306" y="408706"/>
                      <a:pt x="156591" y="403944"/>
                      <a:pt x="149066" y="399657"/>
                    </a:cubicBezTo>
                    <a:cubicBezTo>
                      <a:pt x="141542" y="395466"/>
                      <a:pt x="134112" y="391752"/>
                      <a:pt x="126968" y="388227"/>
                    </a:cubicBezTo>
                    <a:cubicBezTo>
                      <a:pt x="112586" y="381179"/>
                      <a:pt x="98965" y="374988"/>
                      <a:pt x="86487" y="368606"/>
                    </a:cubicBezTo>
                    <a:cubicBezTo>
                      <a:pt x="61913" y="355461"/>
                      <a:pt x="40195" y="343365"/>
                      <a:pt x="26480" y="327744"/>
                    </a:cubicBezTo>
                    <a:cubicBezTo>
                      <a:pt x="19717" y="320028"/>
                      <a:pt x="14859" y="311456"/>
                      <a:pt x="13049" y="303169"/>
                    </a:cubicBezTo>
                    <a:cubicBezTo>
                      <a:pt x="11239" y="294787"/>
                      <a:pt x="12668" y="286596"/>
                      <a:pt x="15431" y="279833"/>
                    </a:cubicBezTo>
                    <a:cubicBezTo>
                      <a:pt x="18383" y="273070"/>
                      <a:pt x="22765" y="267736"/>
                      <a:pt x="27527" y="263831"/>
                    </a:cubicBezTo>
                    <a:cubicBezTo>
                      <a:pt x="32385" y="260021"/>
                      <a:pt x="37529" y="257544"/>
                      <a:pt x="42386" y="256306"/>
                    </a:cubicBezTo>
                    <a:cubicBezTo>
                      <a:pt x="43815" y="255925"/>
                      <a:pt x="45148" y="255925"/>
                      <a:pt x="46482" y="255735"/>
                    </a:cubicBezTo>
                    <a:lnTo>
                      <a:pt x="56293" y="255735"/>
                    </a:lnTo>
                    <a:cubicBezTo>
                      <a:pt x="60198" y="256306"/>
                      <a:pt x="63532" y="257640"/>
                      <a:pt x="66389" y="258878"/>
                    </a:cubicBezTo>
                    <a:cubicBezTo>
                      <a:pt x="72200" y="261640"/>
                      <a:pt x="75819" y="264783"/>
                      <a:pt x="78391" y="267069"/>
                    </a:cubicBezTo>
                    <a:cubicBezTo>
                      <a:pt x="80963" y="269355"/>
                      <a:pt x="82391" y="270975"/>
                      <a:pt x="83249" y="271832"/>
                    </a:cubicBezTo>
                    <a:cubicBezTo>
                      <a:pt x="84106" y="272689"/>
                      <a:pt x="84392" y="272975"/>
                      <a:pt x="84392" y="272975"/>
                    </a:cubicBezTo>
                    <a:cubicBezTo>
                      <a:pt x="84392" y="272975"/>
                      <a:pt x="84201" y="272689"/>
                      <a:pt x="83439" y="271641"/>
                    </a:cubicBezTo>
                    <a:cubicBezTo>
                      <a:pt x="82677" y="270594"/>
                      <a:pt x="81439" y="268784"/>
                      <a:pt x="79058" y="266307"/>
                    </a:cubicBezTo>
                    <a:cubicBezTo>
                      <a:pt x="76676" y="263831"/>
                      <a:pt x="73247" y="260307"/>
                      <a:pt x="67247" y="256973"/>
                    </a:cubicBezTo>
                    <a:cubicBezTo>
                      <a:pt x="66485" y="256592"/>
                      <a:pt x="65532" y="256211"/>
                      <a:pt x="64580" y="255830"/>
                    </a:cubicBezTo>
                    <a:lnTo>
                      <a:pt x="104966" y="255830"/>
                    </a:lnTo>
                    <a:cubicBezTo>
                      <a:pt x="106204" y="269832"/>
                      <a:pt x="117824" y="280881"/>
                      <a:pt x="132112" y="280881"/>
                    </a:cubicBezTo>
                    <a:cubicBezTo>
                      <a:pt x="138113" y="280881"/>
                      <a:pt x="152495" y="277642"/>
                      <a:pt x="166402" y="274023"/>
                    </a:cubicBezTo>
                    <a:cubicBezTo>
                      <a:pt x="162116" y="276785"/>
                      <a:pt x="158591" y="279357"/>
                      <a:pt x="156877" y="281071"/>
                    </a:cubicBezTo>
                    <a:cubicBezTo>
                      <a:pt x="152876" y="285072"/>
                      <a:pt x="150686" y="290310"/>
                      <a:pt x="150686" y="295930"/>
                    </a:cubicBezTo>
                    <a:cubicBezTo>
                      <a:pt x="150686" y="300693"/>
                      <a:pt x="152305" y="305169"/>
                      <a:pt x="155258" y="308789"/>
                    </a:cubicBezTo>
                    <a:lnTo>
                      <a:pt x="109157" y="351651"/>
                    </a:lnTo>
                    <a:cubicBezTo>
                      <a:pt x="105442" y="350223"/>
                      <a:pt x="101727" y="348794"/>
                      <a:pt x="98108" y="347365"/>
                    </a:cubicBezTo>
                    <a:cubicBezTo>
                      <a:pt x="88964" y="343746"/>
                      <a:pt x="80010" y="339840"/>
                      <a:pt x="71723" y="335173"/>
                    </a:cubicBezTo>
                    <a:cubicBezTo>
                      <a:pt x="63437" y="330506"/>
                      <a:pt x="55912" y="324981"/>
                      <a:pt x="49720" y="318504"/>
                    </a:cubicBezTo>
                    <a:cubicBezTo>
                      <a:pt x="43625" y="312123"/>
                      <a:pt x="39243" y="304407"/>
                      <a:pt x="39243" y="297264"/>
                    </a:cubicBezTo>
                    <a:cubicBezTo>
                      <a:pt x="39148" y="290310"/>
                      <a:pt x="43720" y="283548"/>
                      <a:pt x="49435" y="280690"/>
                    </a:cubicBezTo>
                    <a:cubicBezTo>
                      <a:pt x="55055" y="277642"/>
                      <a:pt x="62008" y="278595"/>
                      <a:pt x="67056" y="281738"/>
                    </a:cubicBezTo>
                    <a:cubicBezTo>
                      <a:pt x="68771" y="282786"/>
                      <a:pt x="70104" y="284119"/>
                      <a:pt x="71247" y="285453"/>
                    </a:cubicBezTo>
                    <a:cubicBezTo>
                      <a:pt x="67532" y="284691"/>
                      <a:pt x="63532" y="285453"/>
                      <a:pt x="60293" y="287929"/>
                    </a:cubicBezTo>
                    <a:cubicBezTo>
                      <a:pt x="54388" y="292501"/>
                      <a:pt x="53340" y="300978"/>
                      <a:pt x="58007" y="306884"/>
                    </a:cubicBezTo>
                    <a:cubicBezTo>
                      <a:pt x="58198" y="307170"/>
                      <a:pt x="58579" y="307360"/>
                      <a:pt x="58865" y="307551"/>
                    </a:cubicBezTo>
                    <a:cubicBezTo>
                      <a:pt x="59055" y="307741"/>
                      <a:pt x="59150" y="307932"/>
                      <a:pt x="59341" y="308217"/>
                    </a:cubicBezTo>
                    <a:cubicBezTo>
                      <a:pt x="59912" y="308789"/>
                      <a:pt x="60770" y="309551"/>
                      <a:pt x="61913" y="310218"/>
                    </a:cubicBezTo>
                    <a:cubicBezTo>
                      <a:pt x="62008" y="310218"/>
                      <a:pt x="62103" y="310313"/>
                      <a:pt x="62198" y="310408"/>
                    </a:cubicBezTo>
                    <a:cubicBezTo>
                      <a:pt x="62294" y="310408"/>
                      <a:pt x="62389" y="310503"/>
                      <a:pt x="62484" y="310599"/>
                    </a:cubicBezTo>
                    <a:cubicBezTo>
                      <a:pt x="63532" y="311170"/>
                      <a:pt x="64961" y="311551"/>
                      <a:pt x="66485" y="311837"/>
                    </a:cubicBezTo>
                    <a:cubicBezTo>
                      <a:pt x="66770" y="311837"/>
                      <a:pt x="67056" y="311932"/>
                      <a:pt x="67342" y="311932"/>
                    </a:cubicBezTo>
                    <a:cubicBezTo>
                      <a:pt x="69818" y="312218"/>
                      <a:pt x="72485" y="311932"/>
                      <a:pt x="75152" y="310980"/>
                    </a:cubicBezTo>
                    <a:cubicBezTo>
                      <a:pt x="77534" y="310122"/>
                      <a:pt x="79724" y="308598"/>
                      <a:pt x="81439" y="306598"/>
                    </a:cubicBezTo>
                    <a:cubicBezTo>
                      <a:pt x="83153" y="304788"/>
                      <a:pt x="84296" y="302693"/>
                      <a:pt x="85058" y="300788"/>
                    </a:cubicBezTo>
                    <a:cubicBezTo>
                      <a:pt x="85820" y="298883"/>
                      <a:pt x="86201" y="297264"/>
                      <a:pt x="86392" y="296121"/>
                    </a:cubicBezTo>
                    <a:cubicBezTo>
                      <a:pt x="86582" y="294978"/>
                      <a:pt x="86678" y="294311"/>
                      <a:pt x="86678" y="294311"/>
                    </a:cubicBezTo>
                    <a:cubicBezTo>
                      <a:pt x="86487" y="289929"/>
                      <a:pt x="85249" y="285548"/>
                      <a:pt x="82868" y="281547"/>
                    </a:cubicBezTo>
                    <a:cubicBezTo>
                      <a:pt x="80486" y="277547"/>
                      <a:pt x="77057" y="274213"/>
                      <a:pt x="72962" y="271737"/>
                    </a:cubicBezTo>
                    <a:cubicBezTo>
                      <a:pt x="68866" y="269260"/>
                      <a:pt x="64103" y="267736"/>
                      <a:pt x="59150" y="267450"/>
                    </a:cubicBezTo>
                    <a:cubicBezTo>
                      <a:pt x="54197" y="267165"/>
                      <a:pt x="48673" y="268117"/>
                      <a:pt x="44006" y="270784"/>
                    </a:cubicBezTo>
                    <a:cubicBezTo>
                      <a:pt x="39338" y="273261"/>
                      <a:pt x="35338" y="277071"/>
                      <a:pt x="32576" y="281738"/>
                    </a:cubicBezTo>
                    <a:cubicBezTo>
                      <a:pt x="29813" y="286310"/>
                      <a:pt x="28099" y="291930"/>
                      <a:pt x="28289" y="297549"/>
                    </a:cubicBezTo>
                    <a:cubicBezTo>
                      <a:pt x="28480" y="303169"/>
                      <a:pt x="30290" y="308503"/>
                      <a:pt x="32861" y="313170"/>
                    </a:cubicBezTo>
                    <a:cubicBezTo>
                      <a:pt x="35433" y="317838"/>
                      <a:pt x="38767" y="321933"/>
                      <a:pt x="42386" y="325553"/>
                    </a:cubicBezTo>
                    <a:cubicBezTo>
                      <a:pt x="49625" y="332697"/>
                      <a:pt x="58198" y="338507"/>
                      <a:pt x="67151" y="343269"/>
                    </a:cubicBezTo>
                    <a:cubicBezTo>
                      <a:pt x="76200" y="347937"/>
                      <a:pt x="85630" y="351651"/>
                      <a:pt x="94964" y="354985"/>
                    </a:cubicBezTo>
                    <a:cubicBezTo>
                      <a:pt x="104299" y="358319"/>
                      <a:pt x="113633" y="361462"/>
                      <a:pt x="122682" y="364796"/>
                    </a:cubicBezTo>
                    <a:cubicBezTo>
                      <a:pt x="131731" y="368130"/>
                      <a:pt x="140303" y="372130"/>
                      <a:pt x="148495" y="376512"/>
                    </a:cubicBezTo>
                    <a:cubicBezTo>
                      <a:pt x="164783" y="385370"/>
                      <a:pt x="179546" y="395752"/>
                      <a:pt x="190786" y="407373"/>
                    </a:cubicBezTo>
                    <a:cubicBezTo>
                      <a:pt x="202025" y="418898"/>
                      <a:pt x="209169" y="432233"/>
                      <a:pt x="211455" y="444330"/>
                    </a:cubicBezTo>
                    <a:cubicBezTo>
                      <a:pt x="211455" y="444520"/>
                      <a:pt x="211455" y="444711"/>
                      <a:pt x="211455" y="444806"/>
                    </a:cubicBezTo>
                    <a:lnTo>
                      <a:pt x="211455" y="452045"/>
                    </a:lnTo>
                    <a:cubicBezTo>
                      <a:pt x="205073" y="453188"/>
                      <a:pt x="200216" y="458617"/>
                      <a:pt x="200216" y="465285"/>
                    </a:cubicBezTo>
                    <a:cubicBezTo>
                      <a:pt x="200216" y="472809"/>
                      <a:pt x="206312" y="478905"/>
                      <a:pt x="213836" y="478905"/>
                    </a:cubicBezTo>
                    <a:cubicBezTo>
                      <a:pt x="221361" y="478905"/>
                      <a:pt x="227457" y="472809"/>
                      <a:pt x="227457" y="465285"/>
                    </a:cubicBezTo>
                    <a:cubicBezTo>
                      <a:pt x="227457" y="458617"/>
                      <a:pt x="222599" y="453188"/>
                      <a:pt x="216218" y="452045"/>
                    </a:cubicBezTo>
                    <a:lnTo>
                      <a:pt x="216218" y="444806"/>
                    </a:lnTo>
                    <a:cubicBezTo>
                      <a:pt x="216218" y="444806"/>
                      <a:pt x="216218" y="444425"/>
                      <a:pt x="216218" y="444234"/>
                    </a:cubicBezTo>
                    <a:cubicBezTo>
                      <a:pt x="218504" y="432138"/>
                      <a:pt x="225647" y="418898"/>
                      <a:pt x="236887" y="407277"/>
                    </a:cubicBezTo>
                    <a:cubicBezTo>
                      <a:pt x="248126" y="395657"/>
                      <a:pt x="262890" y="385275"/>
                      <a:pt x="279178" y="376416"/>
                    </a:cubicBezTo>
                    <a:cubicBezTo>
                      <a:pt x="287369" y="372035"/>
                      <a:pt x="296037" y="368130"/>
                      <a:pt x="304991" y="364701"/>
                    </a:cubicBezTo>
                    <a:cubicBezTo>
                      <a:pt x="314039" y="361272"/>
                      <a:pt x="323374" y="358224"/>
                      <a:pt x="332708" y="354890"/>
                    </a:cubicBezTo>
                    <a:cubicBezTo>
                      <a:pt x="342043" y="351556"/>
                      <a:pt x="351473" y="347841"/>
                      <a:pt x="360521" y="343174"/>
                    </a:cubicBezTo>
                    <a:cubicBezTo>
                      <a:pt x="369475" y="338412"/>
                      <a:pt x="378047" y="332601"/>
                      <a:pt x="385286" y="325458"/>
                    </a:cubicBezTo>
                    <a:cubicBezTo>
                      <a:pt x="388906" y="321838"/>
                      <a:pt x="392240" y="317742"/>
                      <a:pt x="394811" y="313075"/>
                    </a:cubicBezTo>
                    <a:cubicBezTo>
                      <a:pt x="397383" y="308408"/>
                      <a:pt x="399193" y="303074"/>
                      <a:pt x="399383" y="297454"/>
                    </a:cubicBezTo>
                    <a:cubicBezTo>
                      <a:pt x="399669" y="291834"/>
                      <a:pt x="397955" y="286215"/>
                      <a:pt x="395097" y="281643"/>
                    </a:cubicBezTo>
                    <a:cubicBezTo>
                      <a:pt x="392335" y="276975"/>
                      <a:pt x="388334" y="273261"/>
                      <a:pt x="383667" y="270689"/>
                    </a:cubicBezTo>
                    <a:cubicBezTo>
                      <a:pt x="379000" y="268117"/>
                      <a:pt x="373571" y="267069"/>
                      <a:pt x="368522" y="267355"/>
                    </a:cubicBezTo>
                    <a:cubicBezTo>
                      <a:pt x="363474" y="267736"/>
                      <a:pt x="358712" y="269165"/>
                      <a:pt x="354711" y="271641"/>
                    </a:cubicBezTo>
                    <a:cubicBezTo>
                      <a:pt x="350615" y="274023"/>
                      <a:pt x="347186" y="277452"/>
                      <a:pt x="344805" y="281452"/>
                    </a:cubicBezTo>
                    <a:cubicBezTo>
                      <a:pt x="342424" y="285453"/>
                      <a:pt x="341186" y="289834"/>
                      <a:pt x="340995" y="294216"/>
                    </a:cubicBezTo>
                    <a:cubicBezTo>
                      <a:pt x="340995" y="294216"/>
                      <a:pt x="340995" y="294882"/>
                      <a:pt x="341281" y="296025"/>
                    </a:cubicBezTo>
                    <a:cubicBezTo>
                      <a:pt x="341471" y="297168"/>
                      <a:pt x="341852" y="298883"/>
                      <a:pt x="342614" y="300693"/>
                    </a:cubicBezTo>
                    <a:cubicBezTo>
                      <a:pt x="343376" y="302598"/>
                      <a:pt x="344615" y="304693"/>
                      <a:pt x="346234" y="306503"/>
                    </a:cubicBezTo>
                    <a:cubicBezTo>
                      <a:pt x="347948" y="308408"/>
                      <a:pt x="350234" y="310027"/>
                      <a:pt x="352520" y="310884"/>
                    </a:cubicBezTo>
                    <a:cubicBezTo>
                      <a:pt x="355187" y="311932"/>
                      <a:pt x="357950" y="312123"/>
                      <a:pt x="360331" y="311837"/>
                    </a:cubicBezTo>
                    <a:cubicBezTo>
                      <a:pt x="360617" y="311837"/>
                      <a:pt x="360902" y="311837"/>
                      <a:pt x="361188" y="311742"/>
                    </a:cubicBezTo>
                    <a:cubicBezTo>
                      <a:pt x="362712" y="311456"/>
                      <a:pt x="364141" y="311075"/>
                      <a:pt x="365189" y="310503"/>
                    </a:cubicBezTo>
                    <a:cubicBezTo>
                      <a:pt x="365284" y="310503"/>
                      <a:pt x="365379" y="310408"/>
                      <a:pt x="365474" y="310313"/>
                    </a:cubicBezTo>
                    <a:cubicBezTo>
                      <a:pt x="365570" y="310313"/>
                      <a:pt x="365665" y="310218"/>
                      <a:pt x="365760" y="310122"/>
                    </a:cubicBezTo>
                    <a:cubicBezTo>
                      <a:pt x="366903" y="309456"/>
                      <a:pt x="367760" y="308694"/>
                      <a:pt x="368332" y="308122"/>
                    </a:cubicBezTo>
                    <a:cubicBezTo>
                      <a:pt x="368522" y="307836"/>
                      <a:pt x="368713" y="307646"/>
                      <a:pt x="368808" y="307455"/>
                    </a:cubicBezTo>
                    <a:cubicBezTo>
                      <a:pt x="369094" y="307170"/>
                      <a:pt x="369380" y="307074"/>
                      <a:pt x="369665" y="306789"/>
                    </a:cubicBezTo>
                    <a:cubicBezTo>
                      <a:pt x="374237" y="300883"/>
                      <a:pt x="373190" y="292406"/>
                      <a:pt x="367379" y="287834"/>
                    </a:cubicBezTo>
                    <a:cubicBezTo>
                      <a:pt x="364141" y="285357"/>
                      <a:pt x="360140" y="284691"/>
                      <a:pt x="356425" y="285357"/>
                    </a:cubicBezTo>
                    <a:cubicBezTo>
                      <a:pt x="357569" y="283929"/>
                      <a:pt x="358902" y="282690"/>
                      <a:pt x="360617" y="281643"/>
                    </a:cubicBezTo>
                    <a:cubicBezTo>
                      <a:pt x="365665" y="278499"/>
                      <a:pt x="372618" y="277642"/>
                      <a:pt x="378238" y="280595"/>
                    </a:cubicBezTo>
                    <a:cubicBezTo>
                      <a:pt x="383953" y="283452"/>
                      <a:pt x="388620" y="290215"/>
                      <a:pt x="388430" y="297168"/>
                    </a:cubicBezTo>
                    <a:cubicBezTo>
                      <a:pt x="388430" y="304312"/>
                      <a:pt x="384048" y="312027"/>
                      <a:pt x="377952" y="318409"/>
                    </a:cubicBezTo>
                    <a:cubicBezTo>
                      <a:pt x="371761" y="324886"/>
                      <a:pt x="364236" y="330411"/>
                      <a:pt x="355949" y="335078"/>
                    </a:cubicBezTo>
                    <a:cubicBezTo>
                      <a:pt x="347663" y="339745"/>
                      <a:pt x="338709" y="343555"/>
                      <a:pt x="329565" y="347270"/>
                    </a:cubicBezTo>
                    <a:cubicBezTo>
                      <a:pt x="325850" y="348699"/>
                      <a:pt x="322136" y="350127"/>
                      <a:pt x="318516" y="351556"/>
                    </a:cubicBezTo>
                    <a:lnTo>
                      <a:pt x="272415" y="308694"/>
                    </a:lnTo>
                    <a:cubicBezTo>
                      <a:pt x="278892" y="300407"/>
                      <a:pt x="278416" y="288501"/>
                      <a:pt x="270796" y="280881"/>
                    </a:cubicBezTo>
                    <a:cubicBezTo>
                      <a:pt x="270701" y="280785"/>
                      <a:pt x="266224" y="277642"/>
                      <a:pt x="259842" y="273451"/>
                    </a:cubicBezTo>
                    <a:cubicBezTo>
                      <a:pt x="274130" y="277261"/>
                      <a:pt x="289274" y="280690"/>
                      <a:pt x="295466" y="280690"/>
                    </a:cubicBezTo>
                    <a:cubicBezTo>
                      <a:pt x="309753" y="280690"/>
                      <a:pt x="321374" y="269641"/>
                      <a:pt x="322612" y="255639"/>
                    </a:cubicBezTo>
                    <a:lnTo>
                      <a:pt x="362998" y="255639"/>
                    </a:lnTo>
                    <a:cubicBezTo>
                      <a:pt x="362141" y="256020"/>
                      <a:pt x="361188" y="256401"/>
                      <a:pt x="360331" y="256782"/>
                    </a:cubicBezTo>
                    <a:cubicBezTo>
                      <a:pt x="354425" y="260021"/>
                      <a:pt x="350901" y="263545"/>
                      <a:pt x="348520" y="266117"/>
                    </a:cubicBezTo>
                    <a:cubicBezTo>
                      <a:pt x="346139" y="268689"/>
                      <a:pt x="344900" y="270403"/>
                      <a:pt x="344138" y="271451"/>
                    </a:cubicBezTo>
                    <a:cubicBezTo>
                      <a:pt x="343376" y="272499"/>
                      <a:pt x="343186" y="272784"/>
                      <a:pt x="343186" y="272784"/>
                    </a:cubicBezTo>
                    <a:cubicBezTo>
                      <a:pt x="343186" y="272784"/>
                      <a:pt x="343472" y="272499"/>
                      <a:pt x="344329" y="271641"/>
                    </a:cubicBezTo>
                    <a:cubicBezTo>
                      <a:pt x="345186" y="270784"/>
                      <a:pt x="346615" y="269165"/>
                      <a:pt x="349187" y="266879"/>
                    </a:cubicBezTo>
                    <a:cubicBezTo>
                      <a:pt x="351758" y="264593"/>
                      <a:pt x="355378" y="261450"/>
                      <a:pt x="361188" y="258687"/>
                    </a:cubicBezTo>
                    <a:cubicBezTo>
                      <a:pt x="364046" y="257449"/>
                      <a:pt x="367379" y="256211"/>
                      <a:pt x="371285" y="255544"/>
                    </a:cubicBezTo>
                    <a:lnTo>
                      <a:pt x="381095" y="255544"/>
                    </a:lnTo>
                    <a:cubicBezTo>
                      <a:pt x="382429" y="255735"/>
                      <a:pt x="383762" y="255735"/>
                      <a:pt x="385191" y="256116"/>
                    </a:cubicBezTo>
                    <a:cubicBezTo>
                      <a:pt x="390144" y="257259"/>
                      <a:pt x="395288" y="259830"/>
                      <a:pt x="400050" y="263640"/>
                    </a:cubicBezTo>
                    <a:cubicBezTo>
                      <a:pt x="404813" y="267546"/>
                      <a:pt x="409194" y="272880"/>
                      <a:pt x="412147" y="279642"/>
                    </a:cubicBezTo>
                    <a:cubicBezTo>
                      <a:pt x="415004" y="286405"/>
                      <a:pt x="416338" y="294501"/>
                      <a:pt x="414528" y="302979"/>
                    </a:cubicBezTo>
                    <a:cubicBezTo>
                      <a:pt x="412718" y="311265"/>
                      <a:pt x="407861" y="319838"/>
                      <a:pt x="401098" y="327553"/>
                    </a:cubicBezTo>
                    <a:cubicBezTo>
                      <a:pt x="387477" y="343174"/>
                      <a:pt x="365760" y="355271"/>
                      <a:pt x="341090" y="368415"/>
                    </a:cubicBezTo>
                    <a:cubicBezTo>
                      <a:pt x="328613" y="374797"/>
                      <a:pt x="314992" y="380988"/>
                      <a:pt x="300609" y="388037"/>
                    </a:cubicBezTo>
                    <a:cubicBezTo>
                      <a:pt x="293370" y="391561"/>
                      <a:pt x="286036" y="395276"/>
                      <a:pt x="278511" y="399467"/>
                    </a:cubicBezTo>
                    <a:cubicBezTo>
                      <a:pt x="270986" y="403658"/>
                      <a:pt x="263366" y="408516"/>
                      <a:pt x="256318" y="414897"/>
                    </a:cubicBezTo>
                    <a:cubicBezTo>
                      <a:pt x="246221" y="423946"/>
                      <a:pt x="238601" y="436233"/>
                      <a:pt x="236030" y="449949"/>
                    </a:cubicBezTo>
                    <a:cubicBezTo>
                      <a:pt x="234696" y="456807"/>
                      <a:pt x="234696" y="463951"/>
                      <a:pt x="236315" y="471000"/>
                    </a:cubicBezTo>
                    <a:cubicBezTo>
                      <a:pt x="237458" y="476048"/>
                      <a:pt x="239459" y="481001"/>
                      <a:pt x="242221" y="485478"/>
                    </a:cubicBezTo>
                    <a:lnTo>
                      <a:pt x="184404"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1996;p48">
                <a:extLst>
                  <a:ext uri="{FF2B5EF4-FFF2-40B4-BE49-F238E27FC236}">
                    <a16:creationId xmlns:a16="http://schemas.microsoft.com/office/drawing/2014/main" xmlns="" id="{B858D587-B309-8981-C76C-D42035A0D147}"/>
                  </a:ext>
                </a:extLst>
              </p:cNvPr>
              <p:cNvSpPr/>
              <p:nvPr/>
            </p:nvSpPr>
            <p:spPr>
              <a:xfrm>
                <a:off x="42662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1997;p48">
                <a:extLst>
                  <a:ext uri="{FF2B5EF4-FFF2-40B4-BE49-F238E27FC236}">
                    <a16:creationId xmlns:a16="http://schemas.microsoft.com/office/drawing/2014/main" xmlns="" id="{A71C986A-00F7-F62A-0B32-44EC5B494C08}"/>
                  </a:ext>
                </a:extLst>
              </p:cNvPr>
              <p:cNvSpPr/>
              <p:nvPr/>
            </p:nvSpPr>
            <p:spPr>
              <a:xfrm>
                <a:off x="3952875"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 name="Google Shape;1998;p48">
              <a:extLst>
                <a:ext uri="{FF2B5EF4-FFF2-40B4-BE49-F238E27FC236}">
                  <a16:creationId xmlns:a16="http://schemas.microsoft.com/office/drawing/2014/main" xmlns="" id="{7574A832-6B15-16EA-0A0B-CB6C26FF53D4}"/>
                </a:ext>
              </a:extLst>
            </p:cNvPr>
            <p:cNvGrpSpPr/>
            <p:nvPr/>
          </p:nvGrpSpPr>
          <p:grpSpPr>
            <a:xfrm>
              <a:off x="4381404" y="3138487"/>
              <a:ext cx="429958" cy="578738"/>
              <a:chOff x="4381404" y="3138487"/>
              <a:chExt cx="429958" cy="578738"/>
            </a:xfrm>
          </p:grpSpPr>
          <p:sp>
            <p:nvSpPr>
              <p:cNvPr id="63" name="Google Shape;1999;p48">
                <a:extLst>
                  <a:ext uri="{FF2B5EF4-FFF2-40B4-BE49-F238E27FC236}">
                    <a16:creationId xmlns:a16="http://schemas.microsoft.com/office/drawing/2014/main" xmlns="" id="{131589FE-9E0B-4029-2D28-3D7D2BE84310}"/>
                  </a:ext>
                </a:extLst>
              </p:cNvPr>
              <p:cNvSpPr/>
              <p:nvPr/>
            </p:nvSpPr>
            <p:spPr>
              <a:xfrm>
                <a:off x="43815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6"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2000;p48">
                <a:extLst>
                  <a:ext uri="{FF2B5EF4-FFF2-40B4-BE49-F238E27FC236}">
                    <a16:creationId xmlns:a16="http://schemas.microsoft.com/office/drawing/2014/main" xmlns="" id="{2FF55CC5-D1FE-EFEB-C425-22652890D7F0}"/>
                  </a:ext>
                </a:extLst>
              </p:cNvPr>
              <p:cNvSpPr/>
              <p:nvPr/>
            </p:nvSpPr>
            <p:spPr>
              <a:xfrm>
                <a:off x="4381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0"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4"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4"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9" y="37017"/>
                    </a:cubicBezTo>
                    <a:cubicBezTo>
                      <a:pt x="78486" y="35969"/>
                      <a:pt x="77629" y="34826"/>
                      <a:pt x="76771" y="33207"/>
                    </a:cubicBezTo>
                    <a:cubicBezTo>
                      <a:pt x="76581" y="32826"/>
                      <a:pt x="76295" y="32445"/>
                      <a:pt x="76105" y="31874"/>
                    </a:cubicBezTo>
                    <a:cubicBezTo>
                      <a:pt x="75819" y="31397"/>
                      <a:pt x="75628" y="30635"/>
                      <a:pt x="75343" y="29873"/>
                    </a:cubicBezTo>
                    <a:cubicBezTo>
                      <a:pt x="74866" y="28349"/>
                      <a:pt x="74486" y="26254"/>
                      <a:pt x="74676" y="23873"/>
                    </a:cubicBezTo>
                    <a:cubicBezTo>
                      <a:pt x="74866"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2001;p48">
                <a:extLst>
                  <a:ext uri="{FF2B5EF4-FFF2-40B4-BE49-F238E27FC236}">
                    <a16:creationId xmlns:a16="http://schemas.microsoft.com/office/drawing/2014/main" xmlns="" id="{E59496B9-1367-54DD-3CA1-A7CAFF60C830}"/>
                  </a:ext>
                </a:extLst>
              </p:cNvPr>
              <p:cNvSpPr/>
              <p:nvPr/>
            </p:nvSpPr>
            <p:spPr>
              <a:xfrm>
                <a:off x="469469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2002;p48">
                <a:extLst>
                  <a:ext uri="{FF2B5EF4-FFF2-40B4-BE49-F238E27FC236}">
                    <a16:creationId xmlns:a16="http://schemas.microsoft.com/office/drawing/2014/main" xmlns="" id="{BFB084E1-C940-A801-E61B-111ACA30A8D6}"/>
                  </a:ext>
                </a:extLst>
              </p:cNvPr>
              <p:cNvSpPr/>
              <p:nvPr/>
            </p:nvSpPr>
            <p:spPr>
              <a:xfrm>
                <a:off x="4382738" y="3210126"/>
                <a:ext cx="428624" cy="507099"/>
              </a:xfrm>
              <a:custGeom>
                <a:avLst/>
                <a:gdLst/>
                <a:ahLst/>
                <a:cxnLst/>
                <a:rect l="l" t="t" r="r" b="b"/>
                <a:pathLst>
                  <a:path w="428624" h="507099" extrusionOk="0">
                    <a:moveTo>
                      <a:pt x="427387" y="485763"/>
                    </a:moveTo>
                    <a:lnTo>
                      <a:pt x="387001" y="485763"/>
                    </a:lnTo>
                    <a:cubicBezTo>
                      <a:pt x="389096" y="482239"/>
                      <a:pt x="391287" y="478810"/>
                      <a:pt x="393668" y="475095"/>
                    </a:cubicBezTo>
                    <a:cubicBezTo>
                      <a:pt x="398716" y="467475"/>
                      <a:pt x="404431" y="459665"/>
                      <a:pt x="410432" y="451092"/>
                    </a:cubicBezTo>
                    <a:cubicBezTo>
                      <a:pt x="413385" y="446806"/>
                      <a:pt x="416433" y="442329"/>
                      <a:pt x="419386" y="437567"/>
                    </a:cubicBezTo>
                    <a:cubicBezTo>
                      <a:pt x="422339" y="432804"/>
                      <a:pt x="425101" y="427566"/>
                      <a:pt x="427101" y="421755"/>
                    </a:cubicBezTo>
                    <a:cubicBezTo>
                      <a:pt x="427291" y="421279"/>
                      <a:pt x="427291" y="420803"/>
                      <a:pt x="427482" y="420327"/>
                    </a:cubicBezTo>
                    <a:lnTo>
                      <a:pt x="427482" y="395371"/>
                    </a:lnTo>
                    <a:cubicBezTo>
                      <a:pt x="426053" y="391085"/>
                      <a:pt x="423767" y="386989"/>
                      <a:pt x="420624" y="383465"/>
                    </a:cubicBezTo>
                    <a:cubicBezTo>
                      <a:pt x="417481" y="379941"/>
                      <a:pt x="413576" y="377274"/>
                      <a:pt x="409194" y="375369"/>
                    </a:cubicBezTo>
                    <a:cubicBezTo>
                      <a:pt x="404241" y="373273"/>
                      <a:pt x="398431" y="372511"/>
                      <a:pt x="393001" y="373559"/>
                    </a:cubicBezTo>
                    <a:cubicBezTo>
                      <a:pt x="387477" y="374702"/>
                      <a:pt x="382714" y="377559"/>
                      <a:pt x="379285" y="380988"/>
                    </a:cubicBezTo>
                    <a:cubicBezTo>
                      <a:pt x="375856" y="384417"/>
                      <a:pt x="373570" y="388513"/>
                      <a:pt x="372523" y="392228"/>
                    </a:cubicBezTo>
                    <a:cubicBezTo>
                      <a:pt x="371380" y="396038"/>
                      <a:pt x="371380" y="399372"/>
                      <a:pt x="371761" y="401658"/>
                    </a:cubicBezTo>
                    <a:cubicBezTo>
                      <a:pt x="372142" y="404420"/>
                      <a:pt x="373094" y="406992"/>
                      <a:pt x="374333" y="409182"/>
                    </a:cubicBezTo>
                    <a:cubicBezTo>
                      <a:pt x="375571" y="411373"/>
                      <a:pt x="377095" y="413183"/>
                      <a:pt x="378809" y="414707"/>
                    </a:cubicBezTo>
                    <a:cubicBezTo>
                      <a:pt x="382143" y="417755"/>
                      <a:pt x="385953" y="419279"/>
                      <a:pt x="389287" y="419755"/>
                    </a:cubicBezTo>
                    <a:cubicBezTo>
                      <a:pt x="392620" y="420231"/>
                      <a:pt x="395287" y="419565"/>
                      <a:pt x="396907" y="418612"/>
                    </a:cubicBezTo>
                    <a:cubicBezTo>
                      <a:pt x="398526" y="417660"/>
                      <a:pt x="399097" y="416517"/>
                      <a:pt x="398907" y="415564"/>
                    </a:cubicBezTo>
                    <a:cubicBezTo>
                      <a:pt x="398716" y="414612"/>
                      <a:pt x="397764" y="413850"/>
                      <a:pt x="396621" y="412992"/>
                    </a:cubicBezTo>
                    <a:cubicBezTo>
                      <a:pt x="395478" y="412230"/>
                      <a:pt x="394049" y="411278"/>
                      <a:pt x="392620" y="410135"/>
                    </a:cubicBezTo>
                    <a:cubicBezTo>
                      <a:pt x="389763" y="407944"/>
                      <a:pt x="386620" y="403753"/>
                      <a:pt x="386143" y="399753"/>
                    </a:cubicBezTo>
                    <a:cubicBezTo>
                      <a:pt x="386048" y="398895"/>
                      <a:pt x="385858" y="397562"/>
                      <a:pt x="386143" y="395752"/>
                    </a:cubicBezTo>
                    <a:cubicBezTo>
                      <a:pt x="386429" y="393942"/>
                      <a:pt x="387287" y="391752"/>
                      <a:pt x="388906" y="389561"/>
                    </a:cubicBezTo>
                    <a:cubicBezTo>
                      <a:pt x="390525" y="387370"/>
                      <a:pt x="392906" y="385370"/>
                      <a:pt x="395859" y="384227"/>
                    </a:cubicBezTo>
                    <a:cubicBezTo>
                      <a:pt x="398907" y="383084"/>
                      <a:pt x="402717" y="382893"/>
                      <a:pt x="406432" y="383751"/>
                    </a:cubicBezTo>
                    <a:cubicBezTo>
                      <a:pt x="413099" y="385275"/>
                      <a:pt x="419100" y="390323"/>
                      <a:pt x="421958" y="397371"/>
                    </a:cubicBezTo>
                    <a:cubicBezTo>
                      <a:pt x="424910" y="404325"/>
                      <a:pt x="425006" y="412516"/>
                      <a:pt x="422434" y="420041"/>
                    </a:cubicBezTo>
                    <a:cubicBezTo>
                      <a:pt x="420719" y="425280"/>
                      <a:pt x="418052" y="430233"/>
                      <a:pt x="415290" y="434805"/>
                    </a:cubicBezTo>
                    <a:cubicBezTo>
                      <a:pt x="412433" y="439472"/>
                      <a:pt x="409480" y="443853"/>
                      <a:pt x="406622" y="448140"/>
                    </a:cubicBezTo>
                    <a:cubicBezTo>
                      <a:pt x="400812" y="456712"/>
                      <a:pt x="395002" y="464618"/>
                      <a:pt x="389954" y="472428"/>
                    </a:cubicBezTo>
                    <a:cubicBezTo>
                      <a:pt x="387382" y="476334"/>
                      <a:pt x="385096" y="480144"/>
                      <a:pt x="382905" y="483858"/>
                    </a:cubicBezTo>
                    <a:cubicBezTo>
                      <a:pt x="382524" y="484430"/>
                      <a:pt x="382333" y="485001"/>
                      <a:pt x="381953" y="485573"/>
                    </a:cubicBezTo>
                    <a:lnTo>
                      <a:pt x="314516" y="485573"/>
                    </a:lnTo>
                    <a:cubicBezTo>
                      <a:pt x="314897" y="484811"/>
                      <a:pt x="315278" y="484049"/>
                      <a:pt x="315468" y="483382"/>
                    </a:cubicBezTo>
                    <a:cubicBezTo>
                      <a:pt x="317087" y="479382"/>
                      <a:pt x="317754" y="475191"/>
                      <a:pt x="317659" y="471381"/>
                    </a:cubicBezTo>
                    <a:cubicBezTo>
                      <a:pt x="317659" y="467475"/>
                      <a:pt x="316992" y="463856"/>
                      <a:pt x="315849" y="460617"/>
                    </a:cubicBezTo>
                    <a:cubicBezTo>
                      <a:pt x="313658" y="454140"/>
                      <a:pt x="309753" y="449092"/>
                      <a:pt x="305657" y="446044"/>
                    </a:cubicBezTo>
                    <a:cubicBezTo>
                      <a:pt x="301562" y="442996"/>
                      <a:pt x="297466" y="441758"/>
                      <a:pt x="294513" y="441853"/>
                    </a:cubicBezTo>
                    <a:cubicBezTo>
                      <a:pt x="291560" y="441948"/>
                      <a:pt x="289941" y="442996"/>
                      <a:pt x="289560" y="444425"/>
                    </a:cubicBezTo>
                    <a:cubicBezTo>
                      <a:pt x="289084" y="445949"/>
                      <a:pt x="289751" y="447663"/>
                      <a:pt x="290798" y="449568"/>
                    </a:cubicBezTo>
                    <a:cubicBezTo>
                      <a:pt x="291751" y="451473"/>
                      <a:pt x="292989" y="453759"/>
                      <a:pt x="294037" y="456426"/>
                    </a:cubicBezTo>
                    <a:cubicBezTo>
                      <a:pt x="296228" y="461475"/>
                      <a:pt x="297275" y="469476"/>
                      <a:pt x="294989" y="475286"/>
                    </a:cubicBezTo>
                    <a:cubicBezTo>
                      <a:pt x="294513" y="476524"/>
                      <a:pt x="293656" y="478429"/>
                      <a:pt x="291941" y="480620"/>
                    </a:cubicBezTo>
                    <a:cubicBezTo>
                      <a:pt x="290608" y="482334"/>
                      <a:pt x="288322" y="484144"/>
                      <a:pt x="285655" y="485668"/>
                    </a:cubicBezTo>
                    <a:lnTo>
                      <a:pt x="261842" y="485668"/>
                    </a:lnTo>
                    <a:cubicBezTo>
                      <a:pt x="259747" y="484525"/>
                      <a:pt x="257747" y="483096"/>
                      <a:pt x="255841" y="481382"/>
                    </a:cubicBezTo>
                    <a:cubicBezTo>
                      <a:pt x="248031" y="474333"/>
                      <a:pt x="243840" y="463094"/>
                      <a:pt x="245269" y="451569"/>
                    </a:cubicBezTo>
                    <a:cubicBezTo>
                      <a:pt x="246507" y="440043"/>
                      <a:pt x="252603" y="428994"/>
                      <a:pt x="261556" y="420803"/>
                    </a:cubicBezTo>
                    <a:cubicBezTo>
                      <a:pt x="267843" y="414993"/>
                      <a:pt x="274987" y="410421"/>
                      <a:pt x="282226" y="406325"/>
                    </a:cubicBezTo>
                    <a:cubicBezTo>
                      <a:pt x="289465" y="402229"/>
                      <a:pt x="296799" y="398514"/>
                      <a:pt x="303943" y="394990"/>
                    </a:cubicBezTo>
                    <a:cubicBezTo>
                      <a:pt x="318230" y="387942"/>
                      <a:pt x="331851" y="381560"/>
                      <a:pt x="344424" y="374988"/>
                    </a:cubicBezTo>
                    <a:cubicBezTo>
                      <a:pt x="350710" y="371749"/>
                      <a:pt x="356711" y="368225"/>
                      <a:pt x="362426" y="364891"/>
                    </a:cubicBezTo>
                    <a:cubicBezTo>
                      <a:pt x="368141" y="361557"/>
                      <a:pt x="373666" y="358224"/>
                      <a:pt x="378905" y="354699"/>
                    </a:cubicBezTo>
                    <a:cubicBezTo>
                      <a:pt x="389287" y="347746"/>
                      <a:pt x="398621" y="340317"/>
                      <a:pt x="405765" y="331744"/>
                    </a:cubicBezTo>
                    <a:cubicBezTo>
                      <a:pt x="412909" y="323267"/>
                      <a:pt x="418052" y="313932"/>
                      <a:pt x="419957" y="304312"/>
                    </a:cubicBezTo>
                    <a:cubicBezTo>
                      <a:pt x="421767" y="294597"/>
                      <a:pt x="419957" y="285357"/>
                      <a:pt x="416528" y="278023"/>
                    </a:cubicBezTo>
                    <a:cubicBezTo>
                      <a:pt x="413004" y="270594"/>
                      <a:pt x="407956" y="264879"/>
                      <a:pt x="402526" y="260783"/>
                    </a:cubicBezTo>
                    <a:cubicBezTo>
                      <a:pt x="397574" y="257068"/>
                      <a:pt x="392335" y="254782"/>
                      <a:pt x="387287" y="253544"/>
                    </a:cubicBezTo>
                    <a:cubicBezTo>
                      <a:pt x="392335" y="252306"/>
                      <a:pt x="397478" y="250020"/>
                      <a:pt x="402526" y="246305"/>
                    </a:cubicBezTo>
                    <a:cubicBezTo>
                      <a:pt x="407956" y="242209"/>
                      <a:pt x="413004" y="236494"/>
                      <a:pt x="416528" y="229065"/>
                    </a:cubicBezTo>
                    <a:cubicBezTo>
                      <a:pt x="419957" y="221635"/>
                      <a:pt x="421767" y="212396"/>
                      <a:pt x="419957" y="202776"/>
                    </a:cubicBezTo>
                    <a:cubicBezTo>
                      <a:pt x="418052" y="193060"/>
                      <a:pt x="412909" y="183821"/>
                      <a:pt x="405765" y="175344"/>
                    </a:cubicBezTo>
                    <a:cubicBezTo>
                      <a:pt x="398621" y="166771"/>
                      <a:pt x="389287" y="159342"/>
                      <a:pt x="378905" y="152388"/>
                    </a:cubicBezTo>
                    <a:cubicBezTo>
                      <a:pt x="373666" y="148864"/>
                      <a:pt x="368141" y="145530"/>
                      <a:pt x="362426" y="142197"/>
                    </a:cubicBezTo>
                    <a:cubicBezTo>
                      <a:pt x="356711" y="138863"/>
                      <a:pt x="350710" y="135434"/>
                      <a:pt x="344424" y="132100"/>
                    </a:cubicBezTo>
                    <a:cubicBezTo>
                      <a:pt x="331851" y="125433"/>
                      <a:pt x="318230" y="119146"/>
                      <a:pt x="303943" y="112098"/>
                    </a:cubicBezTo>
                    <a:cubicBezTo>
                      <a:pt x="296799" y="108573"/>
                      <a:pt x="289560" y="104859"/>
                      <a:pt x="282226" y="100763"/>
                    </a:cubicBezTo>
                    <a:cubicBezTo>
                      <a:pt x="274987" y="96667"/>
                      <a:pt x="267843" y="92095"/>
                      <a:pt x="261556" y="86285"/>
                    </a:cubicBezTo>
                    <a:cubicBezTo>
                      <a:pt x="252508" y="78189"/>
                      <a:pt x="246507" y="67140"/>
                      <a:pt x="245269" y="55519"/>
                    </a:cubicBezTo>
                    <a:cubicBezTo>
                      <a:pt x="243840" y="43994"/>
                      <a:pt x="248031" y="32754"/>
                      <a:pt x="255841" y="25706"/>
                    </a:cubicBezTo>
                    <a:cubicBezTo>
                      <a:pt x="260223" y="21705"/>
                      <a:pt x="265462" y="19134"/>
                      <a:pt x="270320" y="18372"/>
                    </a:cubicBezTo>
                    <a:cubicBezTo>
                      <a:pt x="275082" y="17610"/>
                      <a:pt x="279845" y="18562"/>
                      <a:pt x="283655" y="20277"/>
                    </a:cubicBezTo>
                    <a:cubicBezTo>
                      <a:pt x="287464" y="21991"/>
                      <a:pt x="290227" y="24372"/>
                      <a:pt x="291941" y="26468"/>
                    </a:cubicBezTo>
                    <a:cubicBezTo>
                      <a:pt x="293656" y="28563"/>
                      <a:pt x="294513" y="30564"/>
                      <a:pt x="294989" y="31802"/>
                    </a:cubicBezTo>
                    <a:cubicBezTo>
                      <a:pt x="297370" y="37612"/>
                      <a:pt x="296228" y="45518"/>
                      <a:pt x="294037" y="50661"/>
                    </a:cubicBezTo>
                    <a:cubicBezTo>
                      <a:pt x="292989" y="53328"/>
                      <a:pt x="291846" y="55614"/>
                      <a:pt x="290798" y="57519"/>
                    </a:cubicBezTo>
                    <a:cubicBezTo>
                      <a:pt x="289846" y="59424"/>
                      <a:pt x="289179" y="61139"/>
                      <a:pt x="289560" y="62663"/>
                    </a:cubicBezTo>
                    <a:cubicBezTo>
                      <a:pt x="289941" y="64092"/>
                      <a:pt x="291656" y="65139"/>
                      <a:pt x="294513" y="65235"/>
                    </a:cubicBezTo>
                    <a:cubicBezTo>
                      <a:pt x="297370" y="65330"/>
                      <a:pt x="301466" y="64187"/>
                      <a:pt x="305657" y="61044"/>
                    </a:cubicBezTo>
                    <a:cubicBezTo>
                      <a:pt x="309753" y="57996"/>
                      <a:pt x="313658" y="53043"/>
                      <a:pt x="315849" y="46470"/>
                    </a:cubicBezTo>
                    <a:cubicBezTo>
                      <a:pt x="316992" y="43232"/>
                      <a:pt x="317659" y="39612"/>
                      <a:pt x="317659" y="35707"/>
                    </a:cubicBezTo>
                    <a:cubicBezTo>
                      <a:pt x="317659" y="31802"/>
                      <a:pt x="317087" y="27706"/>
                      <a:pt x="315468" y="23706"/>
                    </a:cubicBezTo>
                    <a:cubicBezTo>
                      <a:pt x="314135" y="20372"/>
                      <a:pt x="311658" y="15895"/>
                      <a:pt x="307372" y="11704"/>
                    </a:cubicBezTo>
                    <a:cubicBezTo>
                      <a:pt x="303085" y="7513"/>
                      <a:pt x="297085" y="3703"/>
                      <a:pt x="289846" y="1703"/>
                    </a:cubicBezTo>
                    <a:cubicBezTo>
                      <a:pt x="282702" y="-297"/>
                      <a:pt x="274225" y="-678"/>
                      <a:pt x="265938" y="1989"/>
                    </a:cubicBezTo>
                    <a:cubicBezTo>
                      <a:pt x="257842" y="4656"/>
                      <a:pt x="250698" y="9990"/>
                      <a:pt x="245555" y="16562"/>
                    </a:cubicBezTo>
                    <a:cubicBezTo>
                      <a:pt x="241078" y="22372"/>
                      <a:pt x="237839" y="28944"/>
                      <a:pt x="236220" y="35993"/>
                    </a:cubicBezTo>
                    <a:cubicBezTo>
                      <a:pt x="234601" y="43041"/>
                      <a:pt x="234601" y="50185"/>
                      <a:pt x="235934" y="57043"/>
                    </a:cubicBezTo>
                    <a:cubicBezTo>
                      <a:pt x="238506" y="70759"/>
                      <a:pt x="246126" y="83046"/>
                      <a:pt x="256222" y="92095"/>
                    </a:cubicBezTo>
                    <a:cubicBezTo>
                      <a:pt x="263176" y="98477"/>
                      <a:pt x="270891" y="103239"/>
                      <a:pt x="278416" y="107526"/>
                    </a:cubicBezTo>
                    <a:cubicBezTo>
                      <a:pt x="285941" y="111717"/>
                      <a:pt x="293370" y="115431"/>
                      <a:pt x="300514" y="118956"/>
                    </a:cubicBezTo>
                    <a:cubicBezTo>
                      <a:pt x="314897" y="126004"/>
                      <a:pt x="328517" y="132195"/>
                      <a:pt x="340995" y="138577"/>
                    </a:cubicBezTo>
                    <a:cubicBezTo>
                      <a:pt x="365570" y="151722"/>
                      <a:pt x="387287" y="163818"/>
                      <a:pt x="401003" y="179439"/>
                    </a:cubicBezTo>
                    <a:cubicBezTo>
                      <a:pt x="407765" y="187155"/>
                      <a:pt x="412623" y="195727"/>
                      <a:pt x="414433" y="204014"/>
                    </a:cubicBezTo>
                    <a:cubicBezTo>
                      <a:pt x="416243" y="212396"/>
                      <a:pt x="414814" y="220587"/>
                      <a:pt x="412051" y="227350"/>
                    </a:cubicBezTo>
                    <a:cubicBezTo>
                      <a:pt x="409099" y="234113"/>
                      <a:pt x="404717" y="239447"/>
                      <a:pt x="399955" y="243352"/>
                    </a:cubicBezTo>
                    <a:cubicBezTo>
                      <a:pt x="395097" y="247162"/>
                      <a:pt x="389954" y="249639"/>
                      <a:pt x="385096" y="250877"/>
                    </a:cubicBezTo>
                    <a:cubicBezTo>
                      <a:pt x="383667" y="251258"/>
                      <a:pt x="382333" y="251258"/>
                      <a:pt x="381000" y="251448"/>
                    </a:cubicBezTo>
                    <a:lnTo>
                      <a:pt x="371189" y="251448"/>
                    </a:lnTo>
                    <a:cubicBezTo>
                      <a:pt x="367284" y="250877"/>
                      <a:pt x="363950" y="249543"/>
                      <a:pt x="361093" y="248305"/>
                    </a:cubicBezTo>
                    <a:cubicBezTo>
                      <a:pt x="355283" y="245543"/>
                      <a:pt x="351663" y="242400"/>
                      <a:pt x="349091" y="240114"/>
                    </a:cubicBezTo>
                    <a:cubicBezTo>
                      <a:pt x="346520" y="237828"/>
                      <a:pt x="345091" y="236208"/>
                      <a:pt x="344233" y="235351"/>
                    </a:cubicBezTo>
                    <a:cubicBezTo>
                      <a:pt x="343376" y="234494"/>
                      <a:pt x="343091" y="234208"/>
                      <a:pt x="343091" y="234208"/>
                    </a:cubicBezTo>
                    <a:cubicBezTo>
                      <a:pt x="343091" y="234208"/>
                      <a:pt x="343281" y="234494"/>
                      <a:pt x="344043" y="235542"/>
                    </a:cubicBezTo>
                    <a:cubicBezTo>
                      <a:pt x="344805" y="236589"/>
                      <a:pt x="346043" y="238399"/>
                      <a:pt x="348424" y="240876"/>
                    </a:cubicBezTo>
                    <a:cubicBezTo>
                      <a:pt x="350806" y="243352"/>
                      <a:pt x="354235" y="246876"/>
                      <a:pt x="360235" y="250210"/>
                    </a:cubicBezTo>
                    <a:cubicBezTo>
                      <a:pt x="360997" y="250591"/>
                      <a:pt x="361950" y="250972"/>
                      <a:pt x="362903" y="251353"/>
                    </a:cubicBezTo>
                    <a:lnTo>
                      <a:pt x="322516" y="251353"/>
                    </a:lnTo>
                    <a:cubicBezTo>
                      <a:pt x="321278" y="237351"/>
                      <a:pt x="309658" y="226302"/>
                      <a:pt x="295370" y="226302"/>
                    </a:cubicBezTo>
                    <a:cubicBezTo>
                      <a:pt x="289179" y="226302"/>
                      <a:pt x="273939" y="229731"/>
                      <a:pt x="259651" y="233541"/>
                    </a:cubicBezTo>
                    <a:cubicBezTo>
                      <a:pt x="266033" y="229350"/>
                      <a:pt x="270510" y="226207"/>
                      <a:pt x="270701" y="226112"/>
                    </a:cubicBezTo>
                    <a:cubicBezTo>
                      <a:pt x="278320" y="218492"/>
                      <a:pt x="278797" y="206586"/>
                      <a:pt x="272320" y="198299"/>
                    </a:cubicBezTo>
                    <a:lnTo>
                      <a:pt x="318516" y="155436"/>
                    </a:lnTo>
                    <a:cubicBezTo>
                      <a:pt x="322231" y="156865"/>
                      <a:pt x="325945" y="158294"/>
                      <a:pt x="329565" y="159723"/>
                    </a:cubicBezTo>
                    <a:cubicBezTo>
                      <a:pt x="338709" y="163342"/>
                      <a:pt x="347662"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6" y="225350"/>
                    </a:cubicBezTo>
                    <a:cubicBezTo>
                      <a:pt x="358902" y="224302"/>
                      <a:pt x="357568"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6"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5"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3"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3"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7" y="176487"/>
                      <a:pt x="71723" y="171819"/>
                    </a:cubicBezTo>
                    <a:cubicBezTo>
                      <a:pt x="80010" y="167152"/>
                      <a:pt x="88964" y="163342"/>
                      <a:pt x="98107"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499"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7"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4" y="416421"/>
                      <a:pt x="28956" y="417564"/>
                      <a:pt x="30575" y="418517"/>
                    </a:cubicBezTo>
                    <a:cubicBezTo>
                      <a:pt x="32194" y="419469"/>
                      <a:pt x="34862"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3"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085" y="233351"/>
                    </a:moveTo>
                    <a:cubicBezTo>
                      <a:pt x="306229" y="233351"/>
                      <a:pt x="315278" y="242400"/>
                      <a:pt x="315278" y="253544"/>
                    </a:cubicBezTo>
                    <a:cubicBezTo>
                      <a:pt x="315278" y="264688"/>
                      <a:pt x="306229" y="273737"/>
                      <a:pt x="295085" y="273737"/>
                    </a:cubicBezTo>
                    <a:cubicBezTo>
                      <a:pt x="285560" y="273737"/>
                      <a:pt x="251936" y="264783"/>
                      <a:pt x="232791" y="258021"/>
                    </a:cubicBezTo>
                    <a:cubicBezTo>
                      <a:pt x="229172" y="256211"/>
                      <a:pt x="225838" y="254687"/>
                      <a:pt x="222790" y="253544"/>
                    </a:cubicBezTo>
                    <a:cubicBezTo>
                      <a:pt x="225743" y="252496"/>
                      <a:pt x="229076" y="250972"/>
                      <a:pt x="232505" y="249258"/>
                    </a:cubicBezTo>
                    <a:cubicBezTo>
                      <a:pt x="251555" y="242495"/>
                      <a:pt x="285464" y="233446"/>
                      <a:pt x="294989" y="233446"/>
                    </a:cubicBezTo>
                    <a:close/>
                    <a:moveTo>
                      <a:pt x="157543" y="312313"/>
                    </a:moveTo>
                    <a:cubicBezTo>
                      <a:pt x="161258" y="315266"/>
                      <a:pt x="165830" y="316980"/>
                      <a:pt x="170688" y="316980"/>
                    </a:cubicBezTo>
                    <a:cubicBezTo>
                      <a:pt x="176308" y="316980"/>
                      <a:pt x="181547" y="314790"/>
                      <a:pt x="185547" y="310789"/>
                    </a:cubicBezTo>
                    <a:cubicBezTo>
                      <a:pt x="187262" y="309075"/>
                      <a:pt x="189833" y="305550"/>
                      <a:pt x="192595" y="301264"/>
                    </a:cubicBezTo>
                    <a:cubicBezTo>
                      <a:pt x="188881" y="315075"/>
                      <a:pt x="185737" y="329458"/>
                      <a:pt x="185737" y="335459"/>
                    </a:cubicBezTo>
                    <a:cubicBezTo>
                      <a:pt x="185737" y="349746"/>
                      <a:pt x="196787" y="361367"/>
                      <a:pt x="210788" y="362605"/>
                    </a:cubicBezTo>
                    <a:lnTo>
                      <a:pt x="210788" y="436519"/>
                    </a:lnTo>
                    <a:cubicBezTo>
                      <a:pt x="207835" y="425946"/>
                      <a:pt x="201739" y="414802"/>
                      <a:pt x="192786" y="404801"/>
                    </a:cubicBezTo>
                    <a:cubicBezTo>
                      <a:pt x="187262" y="398514"/>
                      <a:pt x="180785" y="392609"/>
                      <a:pt x="173736" y="386989"/>
                    </a:cubicBezTo>
                    <a:cubicBezTo>
                      <a:pt x="166688" y="381369"/>
                      <a:pt x="158972" y="376131"/>
                      <a:pt x="150686" y="371273"/>
                    </a:cubicBezTo>
                    <a:cubicBezTo>
                      <a:pt x="142494" y="366415"/>
                      <a:pt x="133636" y="362034"/>
                      <a:pt x="124587" y="358224"/>
                    </a:cubicBezTo>
                    <a:cubicBezTo>
                      <a:pt x="120777" y="356604"/>
                      <a:pt x="116967" y="355080"/>
                      <a:pt x="113157" y="353652"/>
                    </a:cubicBezTo>
                    <a:lnTo>
                      <a:pt x="157734" y="312218"/>
                    </a:lnTo>
                    <a:close/>
                    <a:moveTo>
                      <a:pt x="156877" y="296025"/>
                    </a:moveTo>
                    <a:cubicBezTo>
                      <a:pt x="156877" y="292311"/>
                      <a:pt x="158305" y="288882"/>
                      <a:pt x="160877" y="286310"/>
                    </a:cubicBezTo>
                    <a:cubicBezTo>
                      <a:pt x="165164" y="282024"/>
                      <a:pt x="183166" y="271356"/>
                      <a:pt x="196405" y="264688"/>
                    </a:cubicBezTo>
                    <a:cubicBezTo>
                      <a:pt x="200501" y="263164"/>
                      <a:pt x="203645" y="261831"/>
                      <a:pt x="206026" y="260688"/>
                    </a:cubicBezTo>
                    <a:cubicBezTo>
                      <a:pt x="204883" y="263069"/>
                      <a:pt x="203549" y="266212"/>
                      <a:pt x="202025" y="270308"/>
                    </a:cubicBezTo>
                    <a:cubicBezTo>
                      <a:pt x="195358" y="283548"/>
                      <a:pt x="184690" y="301455"/>
                      <a:pt x="180403" y="305836"/>
                    </a:cubicBezTo>
                    <a:cubicBezTo>
                      <a:pt x="175165" y="311075"/>
                      <a:pt x="166116" y="311075"/>
                      <a:pt x="160877" y="305836"/>
                    </a:cubicBezTo>
                    <a:cubicBezTo>
                      <a:pt x="158305" y="303264"/>
                      <a:pt x="156877" y="299740"/>
                      <a:pt x="156877" y="296121"/>
                    </a:cubicBezTo>
                    <a:close/>
                    <a:moveTo>
                      <a:pt x="192881" y="335554"/>
                    </a:moveTo>
                    <a:cubicBezTo>
                      <a:pt x="192881" y="326029"/>
                      <a:pt x="201930" y="292025"/>
                      <a:pt x="208693" y="272975"/>
                    </a:cubicBezTo>
                    <a:cubicBezTo>
                      <a:pt x="210693" y="268974"/>
                      <a:pt x="212122" y="265926"/>
                      <a:pt x="213074" y="263450"/>
                    </a:cubicBezTo>
                    <a:cubicBezTo>
                      <a:pt x="214122" y="266403"/>
                      <a:pt x="215646" y="269641"/>
                      <a:pt x="217360" y="273070"/>
                    </a:cubicBezTo>
                    <a:cubicBezTo>
                      <a:pt x="224123" y="292120"/>
                      <a:pt x="233172" y="326029"/>
                      <a:pt x="233172" y="335554"/>
                    </a:cubicBezTo>
                    <a:cubicBezTo>
                      <a:pt x="233172" y="346698"/>
                      <a:pt x="224123" y="355747"/>
                      <a:pt x="212979" y="355747"/>
                    </a:cubicBezTo>
                    <a:cubicBezTo>
                      <a:pt x="201835" y="355747"/>
                      <a:pt x="192786" y="346698"/>
                      <a:pt x="192786" y="335554"/>
                    </a:cubicBezTo>
                    <a:close/>
                    <a:moveTo>
                      <a:pt x="215455" y="362700"/>
                    </a:moveTo>
                    <a:cubicBezTo>
                      <a:pt x="229457" y="361462"/>
                      <a:pt x="240506" y="349842"/>
                      <a:pt x="240506" y="335554"/>
                    </a:cubicBezTo>
                    <a:cubicBezTo>
                      <a:pt x="240506" y="329363"/>
                      <a:pt x="237077" y="314123"/>
                      <a:pt x="233267" y="299835"/>
                    </a:cubicBezTo>
                    <a:cubicBezTo>
                      <a:pt x="237458" y="306217"/>
                      <a:pt x="240506" y="310694"/>
                      <a:pt x="240697" y="310884"/>
                    </a:cubicBezTo>
                    <a:cubicBezTo>
                      <a:pt x="244697" y="314885"/>
                      <a:pt x="249936" y="317076"/>
                      <a:pt x="255556" y="317076"/>
                    </a:cubicBezTo>
                    <a:cubicBezTo>
                      <a:pt x="260414" y="317076"/>
                      <a:pt x="264890" y="315361"/>
                      <a:pt x="268700" y="312408"/>
                    </a:cubicBezTo>
                    <a:lnTo>
                      <a:pt x="313277" y="353747"/>
                    </a:lnTo>
                    <a:cubicBezTo>
                      <a:pt x="309467" y="355271"/>
                      <a:pt x="305657" y="356795"/>
                      <a:pt x="301847" y="358319"/>
                    </a:cubicBezTo>
                    <a:cubicBezTo>
                      <a:pt x="292703" y="362129"/>
                      <a:pt x="283940" y="366510"/>
                      <a:pt x="275749" y="371368"/>
                    </a:cubicBezTo>
                    <a:cubicBezTo>
                      <a:pt x="267557" y="376226"/>
                      <a:pt x="259842" y="381560"/>
                      <a:pt x="252698" y="387084"/>
                    </a:cubicBezTo>
                    <a:cubicBezTo>
                      <a:pt x="245650" y="392704"/>
                      <a:pt x="239078" y="398610"/>
                      <a:pt x="233648" y="404896"/>
                    </a:cubicBezTo>
                    <a:cubicBezTo>
                      <a:pt x="224599" y="414897"/>
                      <a:pt x="218599" y="426042"/>
                      <a:pt x="215646" y="436614"/>
                    </a:cubicBezTo>
                    <a:lnTo>
                      <a:pt x="215646" y="362700"/>
                    </a:lnTo>
                    <a:close/>
                    <a:moveTo>
                      <a:pt x="265271" y="305741"/>
                    </a:moveTo>
                    <a:cubicBezTo>
                      <a:pt x="260033" y="310980"/>
                      <a:pt x="250984" y="310980"/>
                      <a:pt x="245745" y="305741"/>
                    </a:cubicBezTo>
                    <a:cubicBezTo>
                      <a:pt x="241459" y="301455"/>
                      <a:pt x="230791" y="283452"/>
                      <a:pt x="224123" y="270213"/>
                    </a:cubicBezTo>
                    <a:cubicBezTo>
                      <a:pt x="222599" y="266117"/>
                      <a:pt x="221266" y="262974"/>
                      <a:pt x="220123" y="260592"/>
                    </a:cubicBezTo>
                    <a:cubicBezTo>
                      <a:pt x="222504" y="261735"/>
                      <a:pt x="225647" y="263069"/>
                      <a:pt x="229743" y="264593"/>
                    </a:cubicBezTo>
                    <a:cubicBezTo>
                      <a:pt x="242983" y="271260"/>
                      <a:pt x="260890" y="281928"/>
                      <a:pt x="265271" y="286215"/>
                    </a:cubicBezTo>
                    <a:cubicBezTo>
                      <a:pt x="270605" y="291644"/>
                      <a:pt x="270605" y="300312"/>
                      <a:pt x="265271" y="305741"/>
                    </a:cubicBezTo>
                    <a:close/>
                    <a:moveTo>
                      <a:pt x="265271" y="220873"/>
                    </a:moveTo>
                    <a:cubicBezTo>
                      <a:pt x="260985" y="225159"/>
                      <a:pt x="242983" y="235827"/>
                      <a:pt x="229743" y="242495"/>
                    </a:cubicBezTo>
                    <a:cubicBezTo>
                      <a:pt x="225647" y="244019"/>
                      <a:pt x="222504" y="245352"/>
                      <a:pt x="220123" y="246495"/>
                    </a:cubicBezTo>
                    <a:cubicBezTo>
                      <a:pt x="221266" y="244114"/>
                      <a:pt x="222599" y="241066"/>
                      <a:pt x="224123" y="236875"/>
                    </a:cubicBezTo>
                    <a:cubicBezTo>
                      <a:pt x="230791" y="223635"/>
                      <a:pt x="241459" y="205633"/>
                      <a:pt x="245745" y="201347"/>
                    </a:cubicBezTo>
                    <a:cubicBezTo>
                      <a:pt x="248412" y="198680"/>
                      <a:pt x="251936" y="197346"/>
                      <a:pt x="255460" y="197346"/>
                    </a:cubicBezTo>
                    <a:cubicBezTo>
                      <a:pt x="258985" y="197346"/>
                      <a:pt x="262509" y="198680"/>
                      <a:pt x="265176" y="201347"/>
                    </a:cubicBezTo>
                    <a:cubicBezTo>
                      <a:pt x="270510" y="206776"/>
                      <a:pt x="270510" y="215444"/>
                      <a:pt x="265176" y="220873"/>
                    </a:cubicBezTo>
                    <a:close/>
                    <a:moveTo>
                      <a:pt x="215455" y="70473"/>
                    </a:moveTo>
                    <a:cubicBezTo>
                      <a:pt x="218408" y="81046"/>
                      <a:pt x="224504" y="92190"/>
                      <a:pt x="233458" y="102192"/>
                    </a:cubicBezTo>
                    <a:cubicBezTo>
                      <a:pt x="238982" y="108478"/>
                      <a:pt x="245459" y="114384"/>
                      <a:pt x="252508" y="120003"/>
                    </a:cubicBezTo>
                    <a:cubicBezTo>
                      <a:pt x="259556" y="125623"/>
                      <a:pt x="267272" y="130862"/>
                      <a:pt x="275558" y="135720"/>
                    </a:cubicBezTo>
                    <a:cubicBezTo>
                      <a:pt x="283750" y="140577"/>
                      <a:pt x="292608" y="144959"/>
                      <a:pt x="301657" y="148769"/>
                    </a:cubicBezTo>
                    <a:cubicBezTo>
                      <a:pt x="305467" y="150388"/>
                      <a:pt x="309277" y="151912"/>
                      <a:pt x="313087" y="153341"/>
                    </a:cubicBezTo>
                    <a:lnTo>
                      <a:pt x="268510" y="194775"/>
                    </a:lnTo>
                    <a:cubicBezTo>
                      <a:pt x="260223" y="188202"/>
                      <a:pt x="248222" y="188583"/>
                      <a:pt x="240506" y="196203"/>
                    </a:cubicBezTo>
                    <a:cubicBezTo>
                      <a:pt x="240411" y="196299"/>
                      <a:pt x="237268" y="200775"/>
                      <a:pt x="233077" y="207252"/>
                    </a:cubicBezTo>
                    <a:cubicBezTo>
                      <a:pt x="236887" y="192965"/>
                      <a:pt x="240316" y="177820"/>
                      <a:pt x="240316" y="171534"/>
                    </a:cubicBezTo>
                    <a:cubicBezTo>
                      <a:pt x="240316" y="157246"/>
                      <a:pt x="229267" y="145626"/>
                      <a:pt x="215265" y="144387"/>
                    </a:cubicBezTo>
                    <a:lnTo>
                      <a:pt x="215265" y="70473"/>
                    </a:lnTo>
                    <a:close/>
                    <a:moveTo>
                      <a:pt x="213074" y="151341"/>
                    </a:moveTo>
                    <a:cubicBezTo>
                      <a:pt x="224218" y="151341"/>
                      <a:pt x="233267" y="160389"/>
                      <a:pt x="233267" y="171534"/>
                    </a:cubicBezTo>
                    <a:cubicBezTo>
                      <a:pt x="233267" y="181059"/>
                      <a:pt x="224218" y="214968"/>
                      <a:pt x="217456" y="234018"/>
                    </a:cubicBezTo>
                    <a:cubicBezTo>
                      <a:pt x="215646" y="237542"/>
                      <a:pt x="214217" y="240876"/>
                      <a:pt x="213074" y="243828"/>
                    </a:cubicBezTo>
                    <a:cubicBezTo>
                      <a:pt x="212026" y="240876"/>
                      <a:pt x="210503" y="237542"/>
                      <a:pt x="208693" y="234018"/>
                    </a:cubicBezTo>
                    <a:cubicBezTo>
                      <a:pt x="201930" y="214968"/>
                      <a:pt x="192881" y="181059"/>
                      <a:pt x="192881" y="171534"/>
                    </a:cubicBezTo>
                    <a:cubicBezTo>
                      <a:pt x="192881" y="160389"/>
                      <a:pt x="201930" y="151341"/>
                      <a:pt x="213074" y="151341"/>
                    </a:cubicBezTo>
                    <a:close/>
                    <a:moveTo>
                      <a:pt x="112967" y="153341"/>
                    </a:moveTo>
                    <a:cubicBezTo>
                      <a:pt x="116776" y="151817"/>
                      <a:pt x="120587" y="150293"/>
                      <a:pt x="124396" y="148769"/>
                    </a:cubicBezTo>
                    <a:cubicBezTo>
                      <a:pt x="133541" y="144959"/>
                      <a:pt x="142303" y="140577"/>
                      <a:pt x="150495" y="135720"/>
                    </a:cubicBezTo>
                    <a:cubicBezTo>
                      <a:pt x="158687" y="130862"/>
                      <a:pt x="166402" y="125528"/>
                      <a:pt x="173545" y="120003"/>
                    </a:cubicBezTo>
                    <a:cubicBezTo>
                      <a:pt x="180689" y="114384"/>
                      <a:pt x="187166" y="108478"/>
                      <a:pt x="192595" y="102192"/>
                    </a:cubicBezTo>
                    <a:cubicBezTo>
                      <a:pt x="201549" y="92190"/>
                      <a:pt x="207645" y="81046"/>
                      <a:pt x="210598" y="70473"/>
                    </a:cubicBezTo>
                    <a:lnTo>
                      <a:pt x="210598" y="144387"/>
                    </a:lnTo>
                    <a:cubicBezTo>
                      <a:pt x="196596" y="145626"/>
                      <a:pt x="185547" y="157246"/>
                      <a:pt x="185547" y="171534"/>
                    </a:cubicBezTo>
                    <a:cubicBezTo>
                      <a:pt x="185547" y="177725"/>
                      <a:pt x="188976" y="192965"/>
                      <a:pt x="192786" y="207252"/>
                    </a:cubicBezTo>
                    <a:cubicBezTo>
                      <a:pt x="188595" y="200871"/>
                      <a:pt x="185452" y="196394"/>
                      <a:pt x="185356" y="196299"/>
                    </a:cubicBezTo>
                    <a:cubicBezTo>
                      <a:pt x="177737" y="188679"/>
                      <a:pt x="165640" y="188202"/>
                      <a:pt x="157353" y="194870"/>
                    </a:cubicBezTo>
                    <a:lnTo>
                      <a:pt x="112776" y="153436"/>
                    </a:lnTo>
                    <a:close/>
                    <a:moveTo>
                      <a:pt x="160877" y="220778"/>
                    </a:moveTo>
                    <a:cubicBezTo>
                      <a:pt x="158305" y="218206"/>
                      <a:pt x="156877" y="214682"/>
                      <a:pt x="156877" y="211062"/>
                    </a:cubicBezTo>
                    <a:cubicBezTo>
                      <a:pt x="156877" y="207443"/>
                      <a:pt x="158305" y="203919"/>
                      <a:pt x="160877" y="201347"/>
                    </a:cubicBezTo>
                    <a:cubicBezTo>
                      <a:pt x="163449" y="198775"/>
                      <a:pt x="167068" y="197346"/>
                      <a:pt x="170593" y="197346"/>
                    </a:cubicBezTo>
                    <a:cubicBezTo>
                      <a:pt x="174117" y="197346"/>
                      <a:pt x="177641" y="198680"/>
                      <a:pt x="180308" y="201347"/>
                    </a:cubicBezTo>
                    <a:cubicBezTo>
                      <a:pt x="184595" y="205633"/>
                      <a:pt x="195262" y="223635"/>
                      <a:pt x="201930" y="236875"/>
                    </a:cubicBezTo>
                    <a:cubicBezTo>
                      <a:pt x="203454" y="240971"/>
                      <a:pt x="204787" y="244114"/>
                      <a:pt x="205930" y="246495"/>
                    </a:cubicBezTo>
                    <a:cubicBezTo>
                      <a:pt x="203549" y="245352"/>
                      <a:pt x="200501" y="244019"/>
                      <a:pt x="196310" y="242495"/>
                    </a:cubicBezTo>
                    <a:cubicBezTo>
                      <a:pt x="183070" y="235827"/>
                      <a:pt x="165068" y="225159"/>
                      <a:pt x="160782" y="220873"/>
                    </a:cubicBezTo>
                    <a:close/>
                    <a:moveTo>
                      <a:pt x="131064" y="233256"/>
                    </a:moveTo>
                    <a:cubicBezTo>
                      <a:pt x="140589" y="233256"/>
                      <a:pt x="174593" y="242304"/>
                      <a:pt x="193643" y="249162"/>
                    </a:cubicBezTo>
                    <a:cubicBezTo>
                      <a:pt x="197453" y="251067"/>
                      <a:pt x="200501" y="252496"/>
                      <a:pt x="202978" y="253544"/>
                    </a:cubicBezTo>
                    <a:cubicBezTo>
                      <a:pt x="200501" y="254496"/>
                      <a:pt x="197549" y="255925"/>
                      <a:pt x="193643" y="257830"/>
                    </a:cubicBezTo>
                    <a:cubicBezTo>
                      <a:pt x="174593" y="264593"/>
                      <a:pt x="140589" y="273737"/>
                      <a:pt x="131064" y="273737"/>
                    </a:cubicBezTo>
                    <a:cubicBezTo>
                      <a:pt x="119920" y="273737"/>
                      <a:pt x="110871" y="264688"/>
                      <a:pt x="110871" y="253544"/>
                    </a:cubicBezTo>
                    <a:cubicBezTo>
                      <a:pt x="110871" y="242400"/>
                      <a:pt x="119920" y="233351"/>
                      <a:pt x="131064" y="233351"/>
                    </a:cubicBezTo>
                    <a:close/>
                    <a:moveTo>
                      <a:pt x="184118" y="485668"/>
                    </a:moveTo>
                    <a:cubicBezTo>
                      <a:pt x="186880" y="481191"/>
                      <a:pt x="188881" y="476334"/>
                      <a:pt x="190024" y="471190"/>
                    </a:cubicBezTo>
                    <a:cubicBezTo>
                      <a:pt x="191643" y="464142"/>
                      <a:pt x="191643" y="456998"/>
                      <a:pt x="190310" y="450140"/>
                    </a:cubicBezTo>
                    <a:cubicBezTo>
                      <a:pt x="187738" y="436424"/>
                      <a:pt x="180118" y="424137"/>
                      <a:pt x="170021" y="415088"/>
                    </a:cubicBezTo>
                    <a:cubicBezTo>
                      <a:pt x="163068" y="408706"/>
                      <a:pt x="155353" y="403944"/>
                      <a:pt x="147828" y="399657"/>
                    </a:cubicBezTo>
                    <a:cubicBezTo>
                      <a:pt x="140303" y="395466"/>
                      <a:pt x="132874" y="391752"/>
                      <a:pt x="125730" y="388227"/>
                    </a:cubicBezTo>
                    <a:cubicBezTo>
                      <a:pt x="111347" y="381179"/>
                      <a:pt x="97726" y="374988"/>
                      <a:pt x="85249" y="368606"/>
                    </a:cubicBezTo>
                    <a:cubicBezTo>
                      <a:pt x="60674" y="355461"/>
                      <a:pt x="38957" y="343365"/>
                      <a:pt x="25241" y="327744"/>
                    </a:cubicBezTo>
                    <a:cubicBezTo>
                      <a:pt x="18478" y="320028"/>
                      <a:pt x="13621" y="311456"/>
                      <a:pt x="11811" y="303169"/>
                    </a:cubicBezTo>
                    <a:cubicBezTo>
                      <a:pt x="10001" y="294787"/>
                      <a:pt x="11430" y="286596"/>
                      <a:pt x="14192" y="279833"/>
                    </a:cubicBezTo>
                    <a:cubicBezTo>
                      <a:pt x="17145" y="273070"/>
                      <a:pt x="21526" y="267736"/>
                      <a:pt x="26289" y="263831"/>
                    </a:cubicBezTo>
                    <a:cubicBezTo>
                      <a:pt x="31147" y="260021"/>
                      <a:pt x="36290" y="257544"/>
                      <a:pt x="41148" y="256306"/>
                    </a:cubicBezTo>
                    <a:cubicBezTo>
                      <a:pt x="42577" y="255925"/>
                      <a:pt x="43910" y="255925"/>
                      <a:pt x="45244" y="255735"/>
                    </a:cubicBezTo>
                    <a:lnTo>
                      <a:pt x="55054" y="255735"/>
                    </a:lnTo>
                    <a:cubicBezTo>
                      <a:pt x="58960" y="256306"/>
                      <a:pt x="62293" y="257640"/>
                      <a:pt x="65151" y="258878"/>
                    </a:cubicBezTo>
                    <a:cubicBezTo>
                      <a:pt x="70961" y="261640"/>
                      <a:pt x="74581" y="264783"/>
                      <a:pt x="77152" y="267069"/>
                    </a:cubicBezTo>
                    <a:cubicBezTo>
                      <a:pt x="79724" y="269355"/>
                      <a:pt x="81153" y="270975"/>
                      <a:pt x="82010" y="271832"/>
                    </a:cubicBezTo>
                    <a:cubicBezTo>
                      <a:pt x="82868" y="272689"/>
                      <a:pt x="83153" y="272975"/>
                      <a:pt x="83153" y="272975"/>
                    </a:cubicBezTo>
                    <a:cubicBezTo>
                      <a:pt x="83153" y="272975"/>
                      <a:pt x="82963" y="272689"/>
                      <a:pt x="82201" y="271641"/>
                    </a:cubicBezTo>
                    <a:cubicBezTo>
                      <a:pt x="81439" y="270594"/>
                      <a:pt x="80200" y="268784"/>
                      <a:pt x="77819" y="266307"/>
                    </a:cubicBezTo>
                    <a:cubicBezTo>
                      <a:pt x="75438" y="263831"/>
                      <a:pt x="72009" y="260307"/>
                      <a:pt x="66008" y="256973"/>
                    </a:cubicBezTo>
                    <a:cubicBezTo>
                      <a:pt x="65246" y="256592"/>
                      <a:pt x="64294" y="256211"/>
                      <a:pt x="63341" y="255830"/>
                    </a:cubicBezTo>
                    <a:lnTo>
                      <a:pt x="103727" y="255830"/>
                    </a:lnTo>
                    <a:cubicBezTo>
                      <a:pt x="104966" y="269832"/>
                      <a:pt x="116586" y="280881"/>
                      <a:pt x="130873" y="280881"/>
                    </a:cubicBezTo>
                    <a:cubicBezTo>
                      <a:pt x="136874" y="280881"/>
                      <a:pt x="151257" y="277642"/>
                      <a:pt x="165164" y="274023"/>
                    </a:cubicBezTo>
                    <a:cubicBezTo>
                      <a:pt x="160877" y="276785"/>
                      <a:pt x="157353" y="279357"/>
                      <a:pt x="155639" y="281071"/>
                    </a:cubicBezTo>
                    <a:cubicBezTo>
                      <a:pt x="151638" y="285072"/>
                      <a:pt x="149447" y="290310"/>
                      <a:pt x="149447" y="295930"/>
                    </a:cubicBezTo>
                    <a:cubicBezTo>
                      <a:pt x="149447" y="300693"/>
                      <a:pt x="151067" y="305169"/>
                      <a:pt x="154019" y="308789"/>
                    </a:cubicBezTo>
                    <a:lnTo>
                      <a:pt x="107918" y="351651"/>
                    </a:lnTo>
                    <a:cubicBezTo>
                      <a:pt x="104203" y="350223"/>
                      <a:pt x="100489" y="348794"/>
                      <a:pt x="96869" y="347365"/>
                    </a:cubicBezTo>
                    <a:cubicBezTo>
                      <a:pt x="87725" y="343746"/>
                      <a:pt x="78772" y="339840"/>
                      <a:pt x="70485" y="335173"/>
                    </a:cubicBezTo>
                    <a:cubicBezTo>
                      <a:pt x="62198" y="330506"/>
                      <a:pt x="54673" y="324981"/>
                      <a:pt x="48482" y="318504"/>
                    </a:cubicBezTo>
                    <a:cubicBezTo>
                      <a:pt x="42386" y="312123"/>
                      <a:pt x="38005" y="304407"/>
                      <a:pt x="38005" y="297264"/>
                    </a:cubicBezTo>
                    <a:cubicBezTo>
                      <a:pt x="37909" y="290310"/>
                      <a:pt x="42481" y="283548"/>
                      <a:pt x="48196" y="280690"/>
                    </a:cubicBezTo>
                    <a:cubicBezTo>
                      <a:pt x="53816" y="277642"/>
                      <a:pt x="60769" y="278595"/>
                      <a:pt x="65818" y="281738"/>
                    </a:cubicBezTo>
                    <a:cubicBezTo>
                      <a:pt x="67532" y="282786"/>
                      <a:pt x="68866" y="284119"/>
                      <a:pt x="70009" y="285453"/>
                    </a:cubicBezTo>
                    <a:cubicBezTo>
                      <a:pt x="66294" y="284691"/>
                      <a:pt x="62293" y="285453"/>
                      <a:pt x="59055" y="287929"/>
                    </a:cubicBezTo>
                    <a:cubicBezTo>
                      <a:pt x="53149" y="292501"/>
                      <a:pt x="52102" y="300978"/>
                      <a:pt x="56769" y="306884"/>
                    </a:cubicBezTo>
                    <a:cubicBezTo>
                      <a:pt x="56959" y="307170"/>
                      <a:pt x="57341" y="307360"/>
                      <a:pt x="57626" y="307551"/>
                    </a:cubicBezTo>
                    <a:cubicBezTo>
                      <a:pt x="57721" y="307741"/>
                      <a:pt x="57912" y="307932"/>
                      <a:pt x="58102" y="308217"/>
                    </a:cubicBezTo>
                    <a:cubicBezTo>
                      <a:pt x="58674" y="308789"/>
                      <a:pt x="59531" y="309551"/>
                      <a:pt x="60674" y="310218"/>
                    </a:cubicBezTo>
                    <a:cubicBezTo>
                      <a:pt x="60769" y="310218"/>
                      <a:pt x="60865" y="310313"/>
                      <a:pt x="60960" y="310408"/>
                    </a:cubicBezTo>
                    <a:cubicBezTo>
                      <a:pt x="61055" y="310408"/>
                      <a:pt x="61150" y="310503"/>
                      <a:pt x="61246" y="310599"/>
                    </a:cubicBezTo>
                    <a:cubicBezTo>
                      <a:pt x="62293" y="311170"/>
                      <a:pt x="63722" y="311551"/>
                      <a:pt x="65246" y="311837"/>
                    </a:cubicBezTo>
                    <a:cubicBezTo>
                      <a:pt x="65532" y="311837"/>
                      <a:pt x="65818" y="311932"/>
                      <a:pt x="66103" y="311932"/>
                    </a:cubicBezTo>
                    <a:cubicBezTo>
                      <a:pt x="68580" y="312218"/>
                      <a:pt x="71247" y="311932"/>
                      <a:pt x="73914" y="310980"/>
                    </a:cubicBezTo>
                    <a:cubicBezTo>
                      <a:pt x="76295" y="310122"/>
                      <a:pt x="78486" y="308598"/>
                      <a:pt x="80200" y="306598"/>
                    </a:cubicBezTo>
                    <a:cubicBezTo>
                      <a:pt x="81915" y="304788"/>
                      <a:pt x="83058" y="302693"/>
                      <a:pt x="83820" y="300788"/>
                    </a:cubicBezTo>
                    <a:cubicBezTo>
                      <a:pt x="84582" y="298883"/>
                      <a:pt x="84963" y="297264"/>
                      <a:pt x="85153" y="296121"/>
                    </a:cubicBezTo>
                    <a:cubicBezTo>
                      <a:pt x="85344" y="294978"/>
                      <a:pt x="85439" y="294311"/>
                      <a:pt x="85439" y="294311"/>
                    </a:cubicBezTo>
                    <a:cubicBezTo>
                      <a:pt x="85249" y="289929"/>
                      <a:pt x="84011" y="285548"/>
                      <a:pt x="81629" y="281547"/>
                    </a:cubicBezTo>
                    <a:cubicBezTo>
                      <a:pt x="79248" y="277547"/>
                      <a:pt x="75819" y="274213"/>
                      <a:pt x="71723" y="271737"/>
                    </a:cubicBezTo>
                    <a:cubicBezTo>
                      <a:pt x="67627" y="269260"/>
                      <a:pt x="62865" y="267736"/>
                      <a:pt x="57912" y="267450"/>
                    </a:cubicBezTo>
                    <a:cubicBezTo>
                      <a:pt x="52959" y="267165"/>
                      <a:pt x="47434" y="268117"/>
                      <a:pt x="42767" y="270784"/>
                    </a:cubicBezTo>
                    <a:cubicBezTo>
                      <a:pt x="38100" y="273261"/>
                      <a:pt x="34099" y="277071"/>
                      <a:pt x="31337" y="281738"/>
                    </a:cubicBezTo>
                    <a:cubicBezTo>
                      <a:pt x="28575" y="286310"/>
                      <a:pt x="26860" y="291930"/>
                      <a:pt x="27051" y="297549"/>
                    </a:cubicBezTo>
                    <a:cubicBezTo>
                      <a:pt x="27242" y="303169"/>
                      <a:pt x="29051" y="308503"/>
                      <a:pt x="31623" y="313170"/>
                    </a:cubicBezTo>
                    <a:cubicBezTo>
                      <a:pt x="34195" y="317838"/>
                      <a:pt x="37528" y="321933"/>
                      <a:pt x="41148" y="325553"/>
                    </a:cubicBezTo>
                    <a:cubicBezTo>
                      <a:pt x="48387" y="332697"/>
                      <a:pt x="56959" y="338507"/>
                      <a:pt x="65913" y="343269"/>
                    </a:cubicBezTo>
                    <a:cubicBezTo>
                      <a:pt x="74962" y="347937"/>
                      <a:pt x="84392" y="351651"/>
                      <a:pt x="93726" y="354985"/>
                    </a:cubicBezTo>
                    <a:cubicBezTo>
                      <a:pt x="103061" y="358319"/>
                      <a:pt x="112395" y="361462"/>
                      <a:pt x="121444" y="364796"/>
                    </a:cubicBezTo>
                    <a:cubicBezTo>
                      <a:pt x="130493" y="368130"/>
                      <a:pt x="139065" y="372130"/>
                      <a:pt x="147256" y="376512"/>
                    </a:cubicBezTo>
                    <a:cubicBezTo>
                      <a:pt x="163544" y="385370"/>
                      <a:pt x="178308" y="395752"/>
                      <a:pt x="189547" y="407373"/>
                    </a:cubicBezTo>
                    <a:cubicBezTo>
                      <a:pt x="200787" y="418898"/>
                      <a:pt x="207931" y="432233"/>
                      <a:pt x="210217" y="444330"/>
                    </a:cubicBezTo>
                    <a:cubicBezTo>
                      <a:pt x="210217" y="444520"/>
                      <a:pt x="210217" y="444711"/>
                      <a:pt x="210217" y="444806"/>
                    </a:cubicBezTo>
                    <a:lnTo>
                      <a:pt x="210217" y="452045"/>
                    </a:lnTo>
                    <a:cubicBezTo>
                      <a:pt x="203835" y="453188"/>
                      <a:pt x="198977" y="458617"/>
                      <a:pt x="198977" y="465285"/>
                    </a:cubicBezTo>
                    <a:cubicBezTo>
                      <a:pt x="198977" y="472809"/>
                      <a:pt x="205073" y="478905"/>
                      <a:pt x="212598" y="478905"/>
                    </a:cubicBezTo>
                    <a:cubicBezTo>
                      <a:pt x="220123" y="478905"/>
                      <a:pt x="226219" y="472809"/>
                      <a:pt x="226219" y="465285"/>
                    </a:cubicBezTo>
                    <a:cubicBezTo>
                      <a:pt x="226219" y="458617"/>
                      <a:pt x="221361" y="453188"/>
                      <a:pt x="214979" y="452045"/>
                    </a:cubicBezTo>
                    <a:lnTo>
                      <a:pt x="214979" y="444806"/>
                    </a:lnTo>
                    <a:cubicBezTo>
                      <a:pt x="214979" y="444806"/>
                      <a:pt x="214979" y="444425"/>
                      <a:pt x="214979" y="444234"/>
                    </a:cubicBezTo>
                    <a:cubicBezTo>
                      <a:pt x="217265" y="432138"/>
                      <a:pt x="224409" y="418898"/>
                      <a:pt x="235649" y="407277"/>
                    </a:cubicBezTo>
                    <a:cubicBezTo>
                      <a:pt x="246888" y="395657"/>
                      <a:pt x="261652" y="385275"/>
                      <a:pt x="277939" y="376416"/>
                    </a:cubicBezTo>
                    <a:cubicBezTo>
                      <a:pt x="286131" y="372035"/>
                      <a:pt x="294799" y="368130"/>
                      <a:pt x="303752" y="364701"/>
                    </a:cubicBezTo>
                    <a:cubicBezTo>
                      <a:pt x="312801" y="361272"/>
                      <a:pt x="322135" y="358224"/>
                      <a:pt x="331470" y="354890"/>
                    </a:cubicBezTo>
                    <a:cubicBezTo>
                      <a:pt x="340805" y="351556"/>
                      <a:pt x="350234" y="347841"/>
                      <a:pt x="359283" y="343174"/>
                    </a:cubicBezTo>
                    <a:cubicBezTo>
                      <a:pt x="368237" y="338412"/>
                      <a:pt x="376809" y="332601"/>
                      <a:pt x="384048" y="325458"/>
                    </a:cubicBezTo>
                    <a:cubicBezTo>
                      <a:pt x="387668" y="321838"/>
                      <a:pt x="391001" y="317742"/>
                      <a:pt x="393573" y="313075"/>
                    </a:cubicBezTo>
                    <a:cubicBezTo>
                      <a:pt x="396145" y="308408"/>
                      <a:pt x="397955" y="303074"/>
                      <a:pt x="398145" y="297454"/>
                    </a:cubicBezTo>
                    <a:cubicBezTo>
                      <a:pt x="398431" y="291834"/>
                      <a:pt x="396716" y="286215"/>
                      <a:pt x="393859" y="281643"/>
                    </a:cubicBezTo>
                    <a:cubicBezTo>
                      <a:pt x="391097" y="276975"/>
                      <a:pt x="387096" y="273261"/>
                      <a:pt x="382429" y="270689"/>
                    </a:cubicBezTo>
                    <a:cubicBezTo>
                      <a:pt x="377762" y="268117"/>
                      <a:pt x="372332" y="267069"/>
                      <a:pt x="367284" y="267355"/>
                    </a:cubicBezTo>
                    <a:cubicBezTo>
                      <a:pt x="362236" y="267736"/>
                      <a:pt x="357473" y="269165"/>
                      <a:pt x="353473" y="271641"/>
                    </a:cubicBezTo>
                    <a:cubicBezTo>
                      <a:pt x="349377" y="274023"/>
                      <a:pt x="345948" y="277452"/>
                      <a:pt x="343567" y="281452"/>
                    </a:cubicBezTo>
                    <a:cubicBezTo>
                      <a:pt x="341185" y="285453"/>
                      <a:pt x="339947" y="289834"/>
                      <a:pt x="339757" y="294216"/>
                    </a:cubicBezTo>
                    <a:cubicBezTo>
                      <a:pt x="339757" y="294216"/>
                      <a:pt x="339757" y="294882"/>
                      <a:pt x="340043" y="296025"/>
                    </a:cubicBezTo>
                    <a:cubicBezTo>
                      <a:pt x="340233" y="297168"/>
                      <a:pt x="340614" y="298883"/>
                      <a:pt x="341376" y="300693"/>
                    </a:cubicBezTo>
                    <a:cubicBezTo>
                      <a:pt x="342138" y="302598"/>
                      <a:pt x="343376" y="304693"/>
                      <a:pt x="344995" y="306503"/>
                    </a:cubicBezTo>
                    <a:cubicBezTo>
                      <a:pt x="346710" y="308408"/>
                      <a:pt x="348996" y="310027"/>
                      <a:pt x="351282" y="310884"/>
                    </a:cubicBezTo>
                    <a:cubicBezTo>
                      <a:pt x="353949" y="311932"/>
                      <a:pt x="356711" y="312123"/>
                      <a:pt x="359093" y="311837"/>
                    </a:cubicBezTo>
                    <a:cubicBezTo>
                      <a:pt x="359378" y="311837"/>
                      <a:pt x="359664" y="311837"/>
                      <a:pt x="359950" y="311742"/>
                    </a:cubicBezTo>
                    <a:cubicBezTo>
                      <a:pt x="361474" y="311456"/>
                      <a:pt x="362903" y="311075"/>
                      <a:pt x="363950" y="310503"/>
                    </a:cubicBezTo>
                    <a:cubicBezTo>
                      <a:pt x="364045" y="310503"/>
                      <a:pt x="364141" y="310408"/>
                      <a:pt x="364236" y="310313"/>
                    </a:cubicBezTo>
                    <a:cubicBezTo>
                      <a:pt x="364331" y="310313"/>
                      <a:pt x="364426" y="310218"/>
                      <a:pt x="364522" y="310122"/>
                    </a:cubicBezTo>
                    <a:cubicBezTo>
                      <a:pt x="365665" y="309456"/>
                      <a:pt x="366522" y="308694"/>
                      <a:pt x="367093" y="308122"/>
                    </a:cubicBezTo>
                    <a:cubicBezTo>
                      <a:pt x="367284" y="307836"/>
                      <a:pt x="367474" y="307646"/>
                      <a:pt x="367570" y="307455"/>
                    </a:cubicBezTo>
                    <a:cubicBezTo>
                      <a:pt x="367856" y="307170"/>
                      <a:pt x="368141" y="307074"/>
                      <a:pt x="368427" y="306789"/>
                    </a:cubicBezTo>
                    <a:cubicBezTo>
                      <a:pt x="372999" y="300883"/>
                      <a:pt x="371951" y="292406"/>
                      <a:pt x="366141" y="287834"/>
                    </a:cubicBezTo>
                    <a:cubicBezTo>
                      <a:pt x="362903" y="285357"/>
                      <a:pt x="358902" y="284691"/>
                      <a:pt x="355187" y="285357"/>
                    </a:cubicBezTo>
                    <a:cubicBezTo>
                      <a:pt x="356330" y="283929"/>
                      <a:pt x="357664" y="282690"/>
                      <a:pt x="359378" y="281643"/>
                    </a:cubicBezTo>
                    <a:cubicBezTo>
                      <a:pt x="364426" y="278499"/>
                      <a:pt x="371380" y="277642"/>
                      <a:pt x="376999" y="280595"/>
                    </a:cubicBezTo>
                    <a:cubicBezTo>
                      <a:pt x="382714" y="283452"/>
                      <a:pt x="387382" y="290215"/>
                      <a:pt x="387191" y="297168"/>
                    </a:cubicBezTo>
                    <a:cubicBezTo>
                      <a:pt x="387191" y="304312"/>
                      <a:pt x="382810" y="312027"/>
                      <a:pt x="376714" y="318409"/>
                    </a:cubicBezTo>
                    <a:cubicBezTo>
                      <a:pt x="370522" y="324886"/>
                      <a:pt x="362998" y="330411"/>
                      <a:pt x="354711" y="335078"/>
                    </a:cubicBezTo>
                    <a:cubicBezTo>
                      <a:pt x="346424" y="339745"/>
                      <a:pt x="337471" y="343555"/>
                      <a:pt x="328327" y="347270"/>
                    </a:cubicBezTo>
                    <a:cubicBezTo>
                      <a:pt x="324612" y="348699"/>
                      <a:pt x="320897" y="350127"/>
                      <a:pt x="317278" y="351556"/>
                    </a:cubicBezTo>
                    <a:lnTo>
                      <a:pt x="271177" y="308694"/>
                    </a:lnTo>
                    <a:cubicBezTo>
                      <a:pt x="277654" y="300407"/>
                      <a:pt x="277178" y="288501"/>
                      <a:pt x="269558" y="280881"/>
                    </a:cubicBezTo>
                    <a:cubicBezTo>
                      <a:pt x="269462" y="280785"/>
                      <a:pt x="264985" y="277642"/>
                      <a:pt x="258604" y="273451"/>
                    </a:cubicBezTo>
                    <a:cubicBezTo>
                      <a:pt x="272891" y="277261"/>
                      <a:pt x="288036" y="280690"/>
                      <a:pt x="294227" y="280690"/>
                    </a:cubicBezTo>
                    <a:cubicBezTo>
                      <a:pt x="308515" y="280690"/>
                      <a:pt x="320135" y="269641"/>
                      <a:pt x="321374" y="255639"/>
                    </a:cubicBezTo>
                    <a:lnTo>
                      <a:pt x="361760" y="255639"/>
                    </a:lnTo>
                    <a:cubicBezTo>
                      <a:pt x="360902" y="256020"/>
                      <a:pt x="359950" y="256401"/>
                      <a:pt x="359093" y="256782"/>
                    </a:cubicBezTo>
                    <a:cubicBezTo>
                      <a:pt x="353187" y="260021"/>
                      <a:pt x="349663" y="263545"/>
                      <a:pt x="347281" y="266117"/>
                    </a:cubicBezTo>
                    <a:cubicBezTo>
                      <a:pt x="344900" y="268689"/>
                      <a:pt x="343662" y="270403"/>
                      <a:pt x="342900" y="271451"/>
                    </a:cubicBezTo>
                    <a:cubicBezTo>
                      <a:pt x="342138" y="272499"/>
                      <a:pt x="341947" y="272784"/>
                      <a:pt x="341947" y="272784"/>
                    </a:cubicBezTo>
                    <a:cubicBezTo>
                      <a:pt x="341947" y="272784"/>
                      <a:pt x="342233" y="272499"/>
                      <a:pt x="343091" y="271641"/>
                    </a:cubicBezTo>
                    <a:cubicBezTo>
                      <a:pt x="343948" y="270784"/>
                      <a:pt x="345376" y="269165"/>
                      <a:pt x="347948" y="266879"/>
                    </a:cubicBezTo>
                    <a:cubicBezTo>
                      <a:pt x="350520" y="264593"/>
                      <a:pt x="354139" y="261450"/>
                      <a:pt x="359950" y="258687"/>
                    </a:cubicBezTo>
                    <a:cubicBezTo>
                      <a:pt x="362807" y="257449"/>
                      <a:pt x="366141" y="256211"/>
                      <a:pt x="370046" y="255544"/>
                    </a:cubicBezTo>
                    <a:lnTo>
                      <a:pt x="379857" y="255544"/>
                    </a:lnTo>
                    <a:cubicBezTo>
                      <a:pt x="381191" y="255735"/>
                      <a:pt x="382524" y="255735"/>
                      <a:pt x="383953" y="256116"/>
                    </a:cubicBezTo>
                    <a:cubicBezTo>
                      <a:pt x="388906" y="257259"/>
                      <a:pt x="394049" y="259830"/>
                      <a:pt x="398812" y="263640"/>
                    </a:cubicBezTo>
                    <a:cubicBezTo>
                      <a:pt x="403574" y="267546"/>
                      <a:pt x="407956" y="272880"/>
                      <a:pt x="410908" y="279642"/>
                    </a:cubicBezTo>
                    <a:cubicBezTo>
                      <a:pt x="413766" y="286405"/>
                      <a:pt x="415099" y="294501"/>
                      <a:pt x="413290" y="302979"/>
                    </a:cubicBezTo>
                    <a:cubicBezTo>
                      <a:pt x="411480" y="311265"/>
                      <a:pt x="406622" y="319838"/>
                      <a:pt x="399860" y="327553"/>
                    </a:cubicBezTo>
                    <a:cubicBezTo>
                      <a:pt x="386239" y="343174"/>
                      <a:pt x="364522" y="355271"/>
                      <a:pt x="339852" y="368415"/>
                    </a:cubicBezTo>
                    <a:cubicBezTo>
                      <a:pt x="327374" y="374797"/>
                      <a:pt x="313754" y="380988"/>
                      <a:pt x="299371" y="388037"/>
                    </a:cubicBezTo>
                    <a:cubicBezTo>
                      <a:pt x="292132" y="391561"/>
                      <a:pt x="284797" y="395276"/>
                      <a:pt x="277273" y="399467"/>
                    </a:cubicBezTo>
                    <a:cubicBezTo>
                      <a:pt x="269748" y="403658"/>
                      <a:pt x="262128" y="408516"/>
                      <a:pt x="255080" y="414897"/>
                    </a:cubicBezTo>
                    <a:cubicBezTo>
                      <a:pt x="244983" y="423946"/>
                      <a:pt x="237363" y="436233"/>
                      <a:pt x="234791" y="449949"/>
                    </a:cubicBezTo>
                    <a:cubicBezTo>
                      <a:pt x="233458" y="456807"/>
                      <a:pt x="233458" y="463951"/>
                      <a:pt x="235077" y="471000"/>
                    </a:cubicBezTo>
                    <a:cubicBezTo>
                      <a:pt x="236220" y="476048"/>
                      <a:pt x="238220" y="481001"/>
                      <a:pt x="240983" y="485478"/>
                    </a:cubicBezTo>
                    <a:lnTo>
                      <a:pt x="183166"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2003;p48">
                <a:extLst>
                  <a:ext uri="{FF2B5EF4-FFF2-40B4-BE49-F238E27FC236}">
                    <a16:creationId xmlns:a16="http://schemas.microsoft.com/office/drawing/2014/main" xmlns="" id="{75C85217-F0B4-22CD-F3AF-FD3410686791}"/>
                  </a:ext>
                </a:extLst>
              </p:cNvPr>
              <p:cNvSpPr/>
              <p:nvPr/>
            </p:nvSpPr>
            <p:spPr>
              <a:xfrm>
                <a:off x="469488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 name="Google Shape;2004;p48">
                <a:extLst>
                  <a:ext uri="{FF2B5EF4-FFF2-40B4-BE49-F238E27FC236}">
                    <a16:creationId xmlns:a16="http://schemas.microsoft.com/office/drawing/2014/main" xmlns="" id="{C61DA660-3294-D2DF-4DFF-F71E0D9B1121}"/>
                  </a:ext>
                </a:extLst>
              </p:cNvPr>
              <p:cNvSpPr/>
              <p:nvPr/>
            </p:nvSpPr>
            <p:spPr>
              <a:xfrm>
                <a:off x="4381500"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2005;p48">
              <a:extLst>
                <a:ext uri="{FF2B5EF4-FFF2-40B4-BE49-F238E27FC236}">
                  <a16:creationId xmlns:a16="http://schemas.microsoft.com/office/drawing/2014/main" xmlns="" id="{1D266834-EE28-EFCD-99DA-2CB8FAB666EA}"/>
                </a:ext>
              </a:extLst>
            </p:cNvPr>
            <p:cNvGrpSpPr/>
            <p:nvPr/>
          </p:nvGrpSpPr>
          <p:grpSpPr>
            <a:xfrm>
              <a:off x="4810029" y="3138487"/>
              <a:ext cx="429863" cy="578738"/>
              <a:chOff x="4810029" y="3138487"/>
              <a:chExt cx="429863" cy="578738"/>
            </a:xfrm>
          </p:grpSpPr>
          <p:sp>
            <p:nvSpPr>
              <p:cNvPr id="57" name="Google Shape;2006;p48">
                <a:extLst>
                  <a:ext uri="{FF2B5EF4-FFF2-40B4-BE49-F238E27FC236}">
                    <a16:creationId xmlns:a16="http://schemas.microsoft.com/office/drawing/2014/main" xmlns="" id="{A20EF3F0-E2B6-8C77-2D99-51DAB281CA8F}"/>
                  </a:ext>
                </a:extLst>
              </p:cNvPr>
              <p:cNvSpPr/>
              <p:nvPr/>
            </p:nvSpPr>
            <p:spPr>
              <a:xfrm>
                <a:off x="48102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3" y="59722"/>
                      <a:pt x="58865"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8" y="119634"/>
                      <a:pt x="75057" y="117443"/>
                      <a:pt x="74867"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2007;p48">
                <a:extLst>
                  <a:ext uri="{FF2B5EF4-FFF2-40B4-BE49-F238E27FC236}">
                    <a16:creationId xmlns:a16="http://schemas.microsoft.com/office/drawing/2014/main" xmlns="" id="{F92E0548-344C-E249-35FF-378808127EB1}"/>
                  </a:ext>
                </a:extLst>
              </p:cNvPr>
              <p:cNvSpPr/>
              <p:nvPr/>
            </p:nvSpPr>
            <p:spPr>
              <a:xfrm>
                <a:off x="48100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2008;p48">
                <a:extLst>
                  <a:ext uri="{FF2B5EF4-FFF2-40B4-BE49-F238E27FC236}">
                    <a16:creationId xmlns:a16="http://schemas.microsoft.com/office/drawing/2014/main" xmlns="" id="{5687EBE9-685C-76DD-9840-5C8BC94C10CC}"/>
                  </a:ext>
                </a:extLst>
              </p:cNvPr>
              <p:cNvSpPr/>
              <p:nvPr/>
            </p:nvSpPr>
            <p:spPr>
              <a:xfrm>
                <a:off x="512332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2009;p48">
                <a:extLst>
                  <a:ext uri="{FF2B5EF4-FFF2-40B4-BE49-F238E27FC236}">
                    <a16:creationId xmlns:a16="http://schemas.microsoft.com/office/drawing/2014/main" xmlns="" id="{130B34B7-18C7-B829-4627-E69B48CB95E8}"/>
                  </a:ext>
                </a:extLst>
              </p:cNvPr>
              <p:cNvSpPr/>
              <p:nvPr/>
            </p:nvSpPr>
            <p:spPr>
              <a:xfrm>
                <a:off x="4811268" y="3210126"/>
                <a:ext cx="428624" cy="507099"/>
              </a:xfrm>
              <a:custGeom>
                <a:avLst/>
                <a:gdLst/>
                <a:ahLst/>
                <a:cxnLst/>
                <a:rect l="l" t="t" r="r" b="b"/>
                <a:pathLst>
                  <a:path w="428624" h="507099" extrusionOk="0">
                    <a:moveTo>
                      <a:pt x="427482" y="485763"/>
                    </a:moveTo>
                    <a:lnTo>
                      <a:pt x="387096" y="485763"/>
                    </a:lnTo>
                    <a:cubicBezTo>
                      <a:pt x="389191"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2"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4"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4" y="411278"/>
                      <a:pt x="392716" y="410135"/>
                    </a:cubicBezTo>
                    <a:cubicBezTo>
                      <a:pt x="389858" y="407944"/>
                      <a:pt x="386715" y="403753"/>
                      <a:pt x="386239" y="399753"/>
                    </a:cubicBezTo>
                    <a:cubicBezTo>
                      <a:pt x="386144" y="398895"/>
                      <a:pt x="385953" y="397562"/>
                      <a:pt x="386239" y="395752"/>
                    </a:cubicBezTo>
                    <a:cubicBezTo>
                      <a:pt x="386524" y="393942"/>
                      <a:pt x="387382" y="391752"/>
                      <a:pt x="389001" y="389561"/>
                    </a:cubicBezTo>
                    <a:cubicBezTo>
                      <a:pt x="390620" y="387370"/>
                      <a:pt x="393002" y="385370"/>
                      <a:pt x="395954" y="384227"/>
                    </a:cubicBezTo>
                    <a:cubicBezTo>
                      <a:pt x="399002" y="383084"/>
                      <a:pt x="402812" y="382893"/>
                      <a:pt x="406527" y="383751"/>
                    </a:cubicBezTo>
                    <a:cubicBezTo>
                      <a:pt x="413194"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2" y="479382"/>
                      <a:pt x="317849" y="475191"/>
                      <a:pt x="317754" y="471381"/>
                    </a:cubicBezTo>
                    <a:cubicBezTo>
                      <a:pt x="317754" y="467475"/>
                      <a:pt x="317087" y="463856"/>
                      <a:pt x="315944" y="460617"/>
                    </a:cubicBezTo>
                    <a:cubicBezTo>
                      <a:pt x="313753"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0" y="469476"/>
                      <a:pt x="295084" y="475286"/>
                    </a:cubicBezTo>
                    <a:cubicBezTo>
                      <a:pt x="294608" y="476524"/>
                      <a:pt x="293751" y="478429"/>
                      <a:pt x="292036"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6" y="361557"/>
                      <a:pt x="373761" y="358224"/>
                      <a:pt x="379000" y="354699"/>
                    </a:cubicBezTo>
                    <a:cubicBezTo>
                      <a:pt x="389382" y="347746"/>
                      <a:pt x="398716" y="340317"/>
                      <a:pt x="405860" y="331744"/>
                    </a:cubicBezTo>
                    <a:cubicBezTo>
                      <a:pt x="413004" y="323267"/>
                      <a:pt x="418148"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8" y="193060"/>
                      <a:pt x="413004" y="183821"/>
                      <a:pt x="405860" y="175344"/>
                    </a:cubicBezTo>
                    <a:cubicBezTo>
                      <a:pt x="398716" y="166771"/>
                      <a:pt x="389382" y="159342"/>
                      <a:pt x="379000" y="152388"/>
                    </a:cubicBezTo>
                    <a:cubicBezTo>
                      <a:pt x="373761" y="148864"/>
                      <a:pt x="368236"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6" y="26468"/>
                    </a:cubicBezTo>
                    <a:cubicBezTo>
                      <a:pt x="293751" y="28563"/>
                      <a:pt x="294608" y="30564"/>
                      <a:pt x="295084"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1" y="64187"/>
                      <a:pt x="305753" y="61044"/>
                    </a:cubicBezTo>
                    <a:cubicBezTo>
                      <a:pt x="309848" y="57996"/>
                      <a:pt x="313753" y="53043"/>
                      <a:pt x="315944" y="46470"/>
                    </a:cubicBezTo>
                    <a:cubicBezTo>
                      <a:pt x="317087" y="43232"/>
                      <a:pt x="317754" y="39612"/>
                      <a:pt x="317754" y="35707"/>
                    </a:cubicBezTo>
                    <a:cubicBezTo>
                      <a:pt x="317754" y="31802"/>
                      <a:pt x="317182"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4"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2"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5" y="249543"/>
                      <a:pt x="361188" y="248305"/>
                    </a:cubicBezTo>
                    <a:cubicBezTo>
                      <a:pt x="355378" y="245543"/>
                      <a:pt x="351758" y="242400"/>
                      <a:pt x="349186"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5" y="226302"/>
                    </a:cubicBezTo>
                    <a:cubicBezTo>
                      <a:pt x="289274" y="226302"/>
                      <a:pt x="274034" y="229731"/>
                      <a:pt x="259747" y="233541"/>
                    </a:cubicBezTo>
                    <a:cubicBezTo>
                      <a:pt x="266128" y="229350"/>
                      <a:pt x="270605" y="226207"/>
                      <a:pt x="270796" y="226112"/>
                    </a:cubicBezTo>
                    <a:cubicBezTo>
                      <a:pt x="278416" y="218492"/>
                      <a:pt x="278892" y="206586"/>
                      <a:pt x="272415" y="198299"/>
                    </a:cubicBezTo>
                    <a:lnTo>
                      <a:pt x="318516" y="155436"/>
                    </a:lnTo>
                    <a:cubicBezTo>
                      <a:pt x="322231" y="156865"/>
                      <a:pt x="325945" y="158294"/>
                      <a:pt x="329565" y="159723"/>
                    </a:cubicBezTo>
                    <a:cubicBezTo>
                      <a:pt x="338709" y="163342"/>
                      <a:pt x="347663" y="167247"/>
                      <a:pt x="355949" y="171915"/>
                    </a:cubicBezTo>
                    <a:cubicBezTo>
                      <a:pt x="364236" y="176582"/>
                      <a:pt x="371761" y="182106"/>
                      <a:pt x="377952" y="188583"/>
                    </a:cubicBezTo>
                    <a:cubicBezTo>
                      <a:pt x="384048" y="194965"/>
                      <a:pt x="388429" y="202680"/>
                      <a:pt x="388429"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2"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69"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0" y="142292"/>
                    </a:cubicBezTo>
                    <a:cubicBezTo>
                      <a:pt x="295942" y="138958"/>
                      <a:pt x="287369" y="134958"/>
                      <a:pt x="279178" y="130576"/>
                    </a:cubicBezTo>
                    <a:cubicBezTo>
                      <a:pt x="262890" y="121718"/>
                      <a:pt x="248126" y="111336"/>
                      <a:pt x="236887" y="99715"/>
                    </a:cubicBezTo>
                    <a:cubicBezTo>
                      <a:pt x="225647" y="88190"/>
                      <a:pt x="218503" y="74855"/>
                      <a:pt x="216217" y="62758"/>
                    </a:cubicBezTo>
                    <a:cubicBezTo>
                      <a:pt x="216217" y="62568"/>
                      <a:pt x="216217" y="62377"/>
                      <a:pt x="216217" y="62187"/>
                    </a:cubicBezTo>
                    <a:lnTo>
                      <a:pt x="216217" y="54948"/>
                    </a:lnTo>
                    <a:cubicBezTo>
                      <a:pt x="222599" y="53805"/>
                      <a:pt x="227457" y="48375"/>
                      <a:pt x="227457" y="41708"/>
                    </a:cubicBezTo>
                    <a:cubicBezTo>
                      <a:pt x="227457" y="34183"/>
                      <a:pt x="221361" y="28087"/>
                      <a:pt x="213836" y="28087"/>
                    </a:cubicBezTo>
                    <a:cubicBezTo>
                      <a:pt x="206311" y="28087"/>
                      <a:pt x="200215" y="34183"/>
                      <a:pt x="200215" y="41708"/>
                    </a:cubicBezTo>
                    <a:cubicBezTo>
                      <a:pt x="200215"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2"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1" y="235256"/>
                    </a:cubicBezTo>
                    <a:cubicBezTo>
                      <a:pt x="77057" y="232875"/>
                      <a:pt x="80486" y="229446"/>
                      <a:pt x="82867"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4"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6" y="176487"/>
                      <a:pt x="71723" y="171819"/>
                    </a:cubicBezTo>
                    <a:cubicBezTo>
                      <a:pt x="80010" y="167152"/>
                      <a:pt x="88963" y="163342"/>
                      <a:pt x="98107" y="159627"/>
                    </a:cubicBezTo>
                    <a:cubicBezTo>
                      <a:pt x="101822" y="158199"/>
                      <a:pt x="105537" y="156770"/>
                      <a:pt x="109156" y="155341"/>
                    </a:cubicBezTo>
                    <a:lnTo>
                      <a:pt x="155257" y="198204"/>
                    </a:lnTo>
                    <a:cubicBezTo>
                      <a:pt x="152400" y="201918"/>
                      <a:pt x="150686" y="206395"/>
                      <a:pt x="150686" y="211158"/>
                    </a:cubicBezTo>
                    <a:cubicBezTo>
                      <a:pt x="150686" y="216777"/>
                      <a:pt x="152876" y="222016"/>
                      <a:pt x="156877" y="226017"/>
                    </a:cubicBezTo>
                    <a:cubicBezTo>
                      <a:pt x="158591" y="227731"/>
                      <a:pt x="162115" y="230303"/>
                      <a:pt x="166402" y="233065"/>
                    </a:cubicBezTo>
                    <a:cubicBezTo>
                      <a:pt x="152590" y="229350"/>
                      <a:pt x="138208" y="226207"/>
                      <a:pt x="132112" y="226207"/>
                    </a:cubicBezTo>
                    <a:cubicBezTo>
                      <a:pt x="117824" y="226207"/>
                      <a:pt x="106204" y="237256"/>
                      <a:pt x="104965"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59" y="92000"/>
                    </a:cubicBezTo>
                    <a:cubicBezTo>
                      <a:pt x="181356" y="82951"/>
                      <a:pt x="188976" y="70664"/>
                      <a:pt x="191548" y="56948"/>
                    </a:cubicBezTo>
                    <a:cubicBezTo>
                      <a:pt x="192881" y="50090"/>
                      <a:pt x="192881" y="42946"/>
                      <a:pt x="191262" y="35898"/>
                    </a:cubicBezTo>
                    <a:cubicBezTo>
                      <a:pt x="189643" y="28849"/>
                      <a:pt x="186499" y="22277"/>
                      <a:pt x="181927"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7" y="21896"/>
                      <a:pt x="143827" y="20181"/>
                    </a:cubicBezTo>
                    <a:cubicBezTo>
                      <a:pt x="147638" y="18467"/>
                      <a:pt x="152400" y="17610"/>
                      <a:pt x="157163" y="18276"/>
                    </a:cubicBezTo>
                    <a:cubicBezTo>
                      <a:pt x="162115" y="19038"/>
                      <a:pt x="167259" y="21610"/>
                      <a:pt x="171640"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0"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1"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1"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8" y="395657"/>
                    </a:cubicBezTo>
                    <a:cubicBezTo>
                      <a:pt x="41624" y="397467"/>
                      <a:pt x="41529" y="398800"/>
                      <a:pt x="41338" y="399657"/>
                    </a:cubicBezTo>
                    <a:cubicBezTo>
                      <a:pt x="40862" y="403658"/>
                      <a:pt x="37719" y="407849"/>
                      <a:pt x="34861" y="410040"/>
                    </a:cubicBezTo>
                    <a:cubicBezTo>
                      <a:pt x="33433" y="411183"/>
                      <a:pt x="32004" y="412135"/>
                      <a:pt x="30861" y="412897"/>
                    </a:cubicBezTo>
                    <a:cubicBezTo>
                      <a:pt x="29718" y="413659"/>
                      <a:pt x="28765" y="414421"/>
                      <a:pt x="28575" y="415469"/>
                    </a:cubicBezTo>
                    <a:cubicBezTo>
                      <a:pt x="28384" y="416421"/>
                      <a:pt x="28956" y="417564"/>
                      <a:pt x="30575" y="418517"/>
                    </a:cubicBezTo>
                    <a:cubicBezTo>
                      <a:pt x="32194" y="419469"/>
                      <a:pt x="34861"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1" y="388323"/>
                      <a:pt x="51625" y="384322"/>
                      <a:pt x="48196" y="380893"/>
                    </a:cubicBezTo>
                    <a:cubicBezTo>
                      <a:pt x="44767"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0" y="421184"/>
                      <a:pt x="381" y="421660"/>
                    </a:cubicBezTo>
                    <a:cubicBezTo>
                      <a:pt x="2286" y="427470"/>
                      <a:pt x="5144" y="432709"/>
                      <a:pt x="8096" y="437472"/>
                    </a:cubicBezTo>
                    <a:cubicBezTo>
                      <a:pt x="11049" y="442234"/>
                      <a:pt x="14097" y="446711"/>
                      <a:pt x="17050" y="450997"/>
                    </a:cubicBezTo>
                    <a:cubicBezTo>
                      <a:pt x="23050" y="459570"/>
                      <a:pt x="28765"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0" y="249258"/>
                    </a:cubicBezTo>
                    <a:cubicBezTo>
                      <a:pt x="251650" y="242495"/>
                      <a:pt x="285559" y="233446"/>
                      <a:pt x="295084" y="233446"/>
                    </a:cubicBezTo>
                    <a:close/>
                    <a:moveTo>
                      <a:pt x="157639" y="312313"/>
                    </a:moveTo>
                    <a:cubicBezTo>
                      <a:pt x="161353" y="315266"/>
                      <a:pt x="165925" y="316980"/>
                      <a:pt x="170783" y="316980"/>
                    </a:cubicBezTo>
                    <a:cubicBezTo>
                      <a:pt x="176403" y="316980"/>
                      <a:pt x="181642" y="314790"/>
                      <a:pt x="185642" y="310789"/>
                    </a:cubicBezTo>
                    <a:cubicBezTo>
                      <a:pt x="187357" y="309075"/>
                      <a:pt x="189928"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7"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4" y="266212"/>
                      <a:pt x="202120"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6" y="335554"/>
                    </a:moveTo>
                    <a:cubicBezTo>
                      <a:pt x="192976" y="326029"/>
                      <a:pt x="202025" y="292025"/>
                      <a:pt x="208788" y="272975"/>
                    </a:cubicBezTo>
                    <a:cubicBezTo>
                      <a:pt x="210788" y="268974"/>
                      <a:pt x="212217" y="265926"/>
                      <a:pt x="213169"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2" y="361462"/>
                      <a:pt x="240601" y="349842"/>
                      <a:pt x="240601" y="335554"/>
                    </a:cubicBezTo>
                    <a:cubicBezTo>
                      <a:pt x="240601" y="329363"/>
                      <a:pt x="237172" y="314123"/>
                      <a:pt x="233363" y="299835"/>
                    </a:cubicBezTo>
                    <a:cubicBezTo>
                      <a:pt x="237458" y="306217"/>
                      <a:pt x="240601" y="310694"/>
                      <a:pt x="240792" y="310884"/>
                    </a:cubicBezTo>
                    <a:cubicBezTo>
                      <a:pt x="244792" y="314885"/>
                      <a:pt x="250031" y="317076"/>
                      <a:pt x="255651" y="317076"/>
                    </a:cubicBezTo>
                    <a:cubicBezTo>
                      <a:pt x="260509" y="317076"/>
                      <a:pt x="264986" y="315361"/>
                      <a:pt x="268795" y="312408"/>
                    </a:cubicBezTo>
                    <a:lnTo>
                      <a:pt x="313372" y="353747"/>
                    </a:lnTo>
                    <a:cubicBezTo>
                      <a:pt x="309563" y="355271"/>
                      <a:pt x="305753" y="356795"/>
                      <a:pt x="301942"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4" y="266117"/>
                      <a:pt x="221361" y="262974"/>
                      <a:pt x="220218" y="260592"/>
                    </a:cubicBezTo>
                    <a:cubicBezTo>
                      <a:pt x="222599" y="261735"/>
                      <a:pt x="225742"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2" y="244019"/>
                      <a:pt x="222599" y="245352"/>
                      <a:pt x="220218" y="246495"/>
                    </a:cubicBezTo>
                    <a:cubicBezTo>
                      <a:pt x="221361" y="244114"/>
                      <a:pt x="222694"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3" y="81046"/>
                      <a:pt x="224599" y="92190"/>
                      <a:pt x="233553" y="102192"/>
                    </a:cubicBezTo>
                    <a:cubicBezTo>
                      <a:pt x="239077" y="108478"/>
                      <a:pt x="245554" y="114384"/>
                      <a:pt x="252603" y="120003"/>
                    </a:cubicBezTo>
                    <a:cubicBezTo>
                      <a:pt x="259651" y="125623"/>
                      <a:pt x="267367" y="130862"/>
                      <a:pt x="275653"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1"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69" y="151341"/>
                    </a:moveTo>
                    <a:cubicBezTo>
                      <a:pt x="224314" y="151341"/>
                      <a:pt x="233363" y="160389"/>
                      <a:pt x="233363" y="171534"/>
                    </a:cubicBezTo>
                    <a:cubicBezTo>
                      <a:pt x="233363" y="181059"/>
                      <a:pt x="224314" y="214968"/>
                      <a:pt x="217551" y="234018"/>
                    </a:cubicBezTo>
                    <a:cubicBezTo>
                      <a:pt x="215741" y="237542"/>
                      <a:pt x="214313" y="240876"/>
                      <a:pt x="213169" y="243828"/>
                    </a:cubicBezTo>
                    <a:cubicBezTo>
                      <a:pt x="212122" y="240876"/>
                      <a:pt x="210598" y="237542"/>
                      <a:pt x="208788" y="234018"/>
                    </a:cubicBezTo>
                    <a:cubicBezTo>
                      <a:pt x="202025" y="214968"/>
                      <a:pt x="192976" y="181059"/>
                      <a:pt x="192976" y="171534"/>
                    </a:cubicBezTo>
                    <a:cubicBezTo>
                      <a:pt x="192976" y="160389"/>
                      <a:pt x="202025" y="151341"/>
                      <a:pt x="213169"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4" y="114384"/>
                      <a:pt x="187261"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6" y="198680"/>
                      <a:pt x="180403" y="201347"/>
                    </a:cubicBezTo>
                    <a:cubicBezTo>
                      <a:pt x="184690" y="205633"/>
                      <a:pt x="195358" y="223635"/>
                      <a:pt x="202025" y="236875"/>
                    </a:cubicBezTo>
                    <a:cubicBezTo>
                      <a:pt x="203549" y="240971"/>
                      <a:pt x="204883" y="244114"/>
                      <a:pt x="206026" y="246495"/>
                    </a:cubicBezTo>
                    <a:cubicBezTo>
                      <a:pt x="203644"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2" y="381179"/>
                      <a:pt x="97822" y="374988"/>
                      <a:pt x="85344" y="368606"/>
                    </a:cubicBezTo>
                    <a:cubicBezTo>
                      <a:pt x="60769" y="355461"/>
                      <a:pt x="39052" y="343365"/>
                      <a:pt x="25336"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5"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19"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5" y="266307"/>
                    </a:cubicBezTo>
                    <a:cubicBezTo>
                      <a:pt x="75533" y="263831"/>
                      <a:pt x="72104" y="260307"/>
                      <a:pt x="66103" y="256973"/>
                    </a:cubicBezTo>
                    <a:cubicBezTo>
                      <a:pt x="65342" y="256592"/>
                      <a:pt x="64389" y="256211"/>
                      <a:pt x="63436" y="255830"/>
                    </a:cubicBezTo>
                    <a:lnTo>
                      <a:pt x="103822" y="255830"/>
                    </a:lnTo>
                    <a:cubicBezTo>
                      <a:pt x="105061" y="269832"/>
                      <a:pt x="116681" y="280881"/>
                      <a:pt x="130969" y="280881"/>
                    </a:cubicBezTo>
                    <a:cubicBezTo>
                      <a:pt x="136969" y="280881"/>
                      <a:pt x="151352" y="277642"/>
                      <a:pt x="165259" y="274023"/>
                    </a:cubicBezTo>
                    <a:cubicBezTo>
                      <a:pt x="160972" y="276785"/>
                      <a:pt x="157448" y="279357"/>
                      <a:pt x="155734" y="281071"/>
                    </a:cubicBezTo>
                    <a:cubicBezTo>
                      <a:pt x="151733" y="285072"/>
                      <a:pt x="149542" y="290310"/>
                      <a:pt x="149542" y="295930"/>
                    </a:cubicBezTo>
                    <a:cubicBezTo>
                      <a:pt x="149542" y="300693"/>
                      <a:pt x="151162" y="305169"/>
                      <a:pt x="154115" y="308789"/>
                    </a:cubicBezTo>
                    <a:lnTo>
                      <a:pt x="108013" y="351651"/>
                    </a:lnTo>
                    <a:cubicBezTo>
                      <a:pt x="104299" y="350223"/>
                      <a:pt x="100584" y="348794"/>
                      <a:pt x="96965" y="347365"/>
                    </a:cubicBezTo>
                    <a:cubicBezTo>
                      <a:pt x="87820" y="343746"/>
                      <a:pt x="78867" y="339840"/>
                      <a:pt x="70580" y="335173"/>
                    </a:cubicBezTo>
                    <a:cubicBezTo>
                      <a:pt x="62294" y="330506"/>
                      <a:pt x="54769" y="324981"/>
                      <a:pt x="48577" y="318504"/>
                    </a:cubicBezTo>
                    <a:cubicBezTo>
                      <a:pt x="42481" y="312123"/>
                      <a:pt x="38100" y="304407"/>
                      <a:pt x="38100" y="297264"/>
                    </a:cubicBezTo>
                    <a:cubicBezTo>
                      <a:pt x="38005" y="290310"/>
                      <a:pt x="42577" y="283548"/>
                      <a:pt x="48292" y="280690"/>
                    </a:cubicBezTo>
                    <a:cubicBezTo>
                      <a:pt x="53911" y="277642"/>
                      <a:pt x="60865" y="278595"/>
                      <a:pt x="65913" y="281738"/>
                    </a:cubicBezTo>
                    <a:cubicBezTo>
                      <a:pt x="67627"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6" y="309551"/>
                      <a:pt x="60769" y="310218"/>
                    </a:cubicBezTo>
                    <a:cubicBezTo>
                      <a:pt x="60865" y="310218"/>
                      <a:pt x="60960" y="310313"/>
                      <a:pt x="61055" y="310408"/>
                    </a:cubicBezTo>
                    <a:cubicBezTo>
                      <a:pt x="61150" y="310408"/>
                      <a:pt x="61246" y="310503"/>
                      <a:pt x="61341" y="310599"/>
                    </a:cubicBezTo>
                    <a:cubicBezTo>
                      <a:pt x="62389" y="311170"/>
                      <a:pt x="63817" y="311551"/>
                      <a:pt x="65342" y="311837"/>
                    </a:cubicBezTo>
                    <a:cubicBezTo>
                      <a:pt x="65627" y="311837"/>
                      <a:pt x="65913" y="311932"/>
                      <a:pt x="66199" y="311932"/>
                    </a:cubicBezTo>
                    <a:cubicBezTo>
                      <a:pt x="68675" y="312218"/>
                      <a:pt x="71342" y="311932"/>
                      <a:pt x="74009" y="310980"/>
                    </a:cubicBezTo>
                    <a:cubicBezTo>
                      <a:pt x="76390" y="310122"/>
                      <a:pt x="78581" y="308598"/>
                      <a:pt x="80296" y="306598"/>
                    </a:cubicBezTo>
                    <a:cubicBezTo>
                      <a:pt x="82010" y="304788"/>
                      <a:pt x="83153" y="302693"/>
                      <a:pt x="83915" y="300788"/>
                    </a:cubicBezTo>
                    <a:cubicBezTo>
                      <a:pt x="84677" y="298883"/>
                      <a:pt x="85058" y="297264"/>
                      <a:pt x="85249" y="296121"/>
                    </a:cubicBezTo>
                    <a:cubicBezTo>
                      <a:pt x="85439" y="294978"/>
                      <a:pt x="85534" y="294311"/>
                      <a:pt x="85534" y="294311"/>
                    </a:cubicBezTo>
                    <a:cubicBezTo>
                      <a:pt x="85344" y="289929"/>
                      <a:pt x="84106" y="285548"/>
                      <a:pt x="81724"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2"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4" y="452045"/>
                    </a:cubicBezTo>
                    <a:lnTo>
                      <a:pt x="215074" y="444806"/>
                    </a:lnTo>
                    <a:cubicBezTo>
                      <a:pt x="215074" y="444806"/>
                      <a:pt x="215074" y="444425"/>
                      <a:pt x="215074"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1"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2"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3" y="311837"/>
                      <a:pt x="359759" y="311837"/>
                      <a:pt x="360045" y="311742"/>
                    </a:cubicBezTo>
                    <a:cubicBezTo>
                      <a:pt x="361569" y="311456"/>
                      <a:pt x="362998" y="311075"/>
                      <a:pt x="364045"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6" y="307074"/>
                      <a:pt x="368522" y="306789"/>
                    </a:cubicBezTo>
                    <a:cubicBezTo>
                      <a:pt x="373094" y="300883"/>
                      <a:pt x="372046" y="292406"/>
                      <a:pt x="366236" y="287834"/>
                    </a:cubicBezTo>
                    <a:cubicBezTo>
                      <a:pt x="362998" y="285357"/>
                      <a:pt x="358997" y="284691"/>
                      <a:pt x="355282" y="285357"/>
                    </a:cubicBezTo>
                    <a:cubicBezTo>
                      <a:pt x="356425" y="283929"/>
                      <a:pt x="357759" y="282690"/>
                      <a:pt x="359473" y="281643"/>
                    </a:cubicBezTo>
                    <a:cubicBezTo>
                      <a:pt x="364522" y="278499"/>
                      <a:pt x="371475" y="277642"/>
                      <a:pt x="377095" y="280595"/>
                    </a:cubicBezTo>
                    <a:cubicBezTo>
                      <a:pt x="382810" y="283452"/>
                      <a:pt x="387477" y="290215"/>
                      <a:pt x="387286" y="297168"/>
                    </a:cubicBezTo>
                    <a:cubicBezTo>
                      <a:pt x="387286" y="304312"/>
                      <a:pt x="382905" y="312027"/>
                      <a:pt x="376809" y="318409"/>
                    </a:cubicBezTo>
                    <a:cubicBezTo>
                      <a:pt x="370618" y="324886"/>
                      <a:pt x="363093" y="330411"/>
                      <a:pt x="354806" y="335078"/>
                    </a:cubicBezTo>
                    <a:cubicBezTo>
                      <a:pt x="346519" y="339745"/>
                      <a:pt x="337566" y="343555"/>
                      <a:pt x="328422" y="347270"/>
                    </a:cubicBezTo>
                    <a:cubicBezTo>
                      <a:pt x="324707" y="348699"/>
                      <a:pt x="320992" y="350127"/>
                      <a:pt x="317373" y="351556"/>
                    </a:cubicBezTo>
                    <a:lnTo>
                      <a:pt x="271272" y="308694"/>
                    </a:lnTo>
                    <a:cubicBezTo>
                      <a:pt x="277749" y="300407"/>
                      <a:pt x="277273" y="288501"/>
                      <a:pt x="269653" y="280881"/>
                    </a:cubicBezTo>
                    <a:cubicBezTo>
                      <a:pt x="269557" y="280785"/>
                      <a:pt x="265081" y="277642"/>
                      <a:pt x="258699" y="273451"/>
                    </a:cubicBezTo>
                    <a:cubicBezTo>
                      <a:pt x="272986" y="277261"/>
                      <a:pt x="288131" y="280690"/>
                      <a:pt x="294322" y="280690"/>
                    </a:cubicBezTo>
                    <a:cubicBezTo>
                      <a:pt x="308610" y="280690"/>
                      <a:pt x="320230" y="269641"/>
                      <a:pt x="321469" y="255639"/>
                    </a:cubicBezTo>
                    <a:lnTo>
                      <a:pt x="361855" y="255639"/>
                    </a:lnTo>
                    <a:cubicBezTo>
                      <a:pt x="360998" y="256020"/>
                      <a:pt x="360045" y="256401"/>
                      <a:pt x="359188" y="256782"/>
                    </a:cubicBezTo>
                    <a:cubicBezTo>
                      <a:pt x="353282" y="260021"/>
                      <a:pt x="349758" y="263545"/>
                      <a:pt x="347377" y="266117"/>
                    </a:cubicBezTo>
                    <a:cubicBezTo>
                      <a:pt x="344995" y="268689"/>
                      <a:pt x="343757" y="270403"/>
                      <a:pt x="342995" y="271451"/>
                    </a:cubicBezTo>
                    <a:cubicBezTo>
                      <a:pt x="342233" y="272499"/>
                      <a:pt x="342043" y="272784"/>
                      <a:pt x="342043" y="272784"/>
                    </a:cubicBezTo>
                    <a:cubicBezTo>
                      <a:pt x="342043" y="272784"/>
                      <a:pt x="342328" y="272499"/>
                      <a:pt x="343186" y="271641"/>
                    </a:cubicBezTo>
                    <a:cubicBezTo>
                      <a:pt x="344043" y="270784"/>
                      <a:pt x="345472" y="269165"/>
                      <a:pt x="348044" y="266879"/>
                    </a:cubicBezTo>
                    <a:cubicBezTo>
                      <a:pt x="350615" y="264593"/>
                      <a:pt x="354235" y="261450"/>
                      <a:pt x="360045" y="258687"/>
                    </a:cubicBezTo>
                    <a:cubicBezTo>
                      <a:pt x="362903" y="257449"/>
                      <a:pt x="366236" y="256211"/>
                      <a:pt x="370141" y="255544"/>
                    </a:cubicBezTo>
                    <a:lnTo>
                      <a:pt x="379952" y="255544"/>
                    </a:lnTo>
                    <a:cubicBezTo>
                      <a:pt x="381286" y="255735"/>
                      <a:pt x="382619" y="255735"/>
                      <a:pt x="384048" y="256116"/>
                    </a:cubicBezTo>
                    <a:cubicBezTo>
                      <a:pt x="389001" y="257259"/>
                      <a:pt x="394144" y="259830"/>
                      <a:pt x="398907" y="263640"/>
                    </a:cubicBezTo>
                    <a:cubicBezTo>
                      <a:pt x="403669"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69"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6" y="449949"/>
                    </a:cubicBezTo>
                    <a:cubicBezTo>
                      <a:pt x="233553" y="456807"/>
                      <a:pt x="233553" y="463951"/>
                      <a:pt x="235172" y="471000"/>
                    </a:cubicBezTo>
                    <a:cubicBezTo>
                      <a:pt x="236315" y="476048"/>
                      <a:pt x="238315"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 name="Google Shape;2010;p48">
                <a:extLst>
                  <a:ext uri="{FF2B5EF4-FFF2-40B4-BE49-F238E27FC236}">
                    <a16:creationId xmlns:a16="http://schemas.microsoft.com/office/drawing/2014/main" xmlns="" id="{540BC3CC-33F1-ACF2-FFD5-D07D5E9DDAC9}"/>
                  </a:ext>
                </a:extLst>
              </p:cNvPr>
              <p:cNvSpPr/>
              <p:nvPr/>
            </p:nvSpPr>
            <p:spPr>
              <a:xfrm>
                <a:off x="512351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2011;p48">
                <a:extLst>
                  <a:ext uri="{FF2B5EF4-FFF2-40B4-BE49-F238E27FC236}">
                    <a16:creationId xmlns:a16="http://schemas.microsoft.com/office/drawing/2014/main" xmlns="" id="{99CD92E9-42A4-B5D7-18F1-2D674F9A2809}"/>
                  </a:ext>
                </a:extLst>
              </p:cNvPr>
              <p:cNvSpPr/>
              <p:nvPr/>
            </p:nvSpPr>
            <p:spPr>
              <a:xfrm>
                <a:off x="481012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 name="Google Shape;2012;p48">
              <a:extLst>
                <a:ext uri="{FF2B5EF4-FFF2-40B4-BE49-F238E27FC236}">
                  <a16:creationId xmlns:a16="http://schemas.microsoft.com/office/drawing/2014/main" xmlns="" id="{D1BC3844-37C1-EA01-BA05-4E2BD7E9D31E}"/>
                </a:ext>
              </a:extLst>
            </p:cNvPr>
            <p:cNvGrpSpPr/>
            <p:nvPr/>
          </p:nvGrpSpPr>
          <p:grpSpPr>
            <a:xfrm>
              <a:off x="5238654" y="3138487"/>
              <a:ext cx="429863" cy="578738"/>
              <a:chOff x="5238654" y="3138487"/>
              <a:chExt cx="429863" cy="578738"/>
            </a:xfrm>
          </p:grpSpPr>
          <p:sp>
            <p:nvSpPr>
              <p:cNvPr id="51" name="Google Shape;2013;p48">
                <a:extLst>
                  <a:ext uri="{FF2B5EF4-FFF2-40B4-BE49-F238E27FC236}">
                    <a16:creationId xmlns:a16="http://schemas.microsoft.com/office/drawing/2014/main" xmlns="" id="{6BF9E91B-5A7D-8F76-5501-DA2FA1418DE5}"/>
                  </a:ext>
                </a:extLst>
              </p:cNvPr>
              <p:cNvSpPr/>
              <p:nvPr/>
            </p:nvSpPr>
            <p:spPr>
              <a:xfrm>
                <a:off x="523884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2014;p48">
                <a:extLst>
                  <a:ext uri="{FF2B5EF4-FFF2-40B4-BE49-F238E27FC236}">
                    <a16:creationId xmlns:a16="http://schemas.microsoft.com/office/drawing/2014/main" xmlns="" id="{7B44BA17-AE31-CD82-21B7-E3517D285857}"/>
                  </a:ext>
                </a:extLst>
              </p:cNvPr>
              <p:cNvSpPr/>
              <p:nvPr/>
            </p:nvSpPr>
            <p:spPr>
              <a:xfrm>
                <a:off x="52386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2015;p48">
                <a:extLst>
                  <a:ext uri="{FF2B5EF4-FFF2-40B4-BE49-F238E27FC236}">
                    <a16:creationId xmlns:a16="http://schemas.microsoft.com/office/drawing/2014/main" xmlns="" id="{B2F058BE-850A-E587-3C78-9F209AAC163A}"/>
                  </a:ext>
                </a:extLst>
              </p:cNvPr>
              <p:cNvSpPr/>
              <p:nvPr/>
            </p:nvSpPr>
            <p:spPr>
              <a:xfrm>
                <a:off x="555194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2016;p48">
                <a:extLst>
                  <a:ext uri="{FF2B5EF4-FFF2-40B4-BE49-F238E27FC236}">
                    <a16:creationId xmlns:a16="http://schemas.microsoft.com/office/drawing/2014/main" xmlns="" id="{E5986896-2A3E-5A7B-B867-F6194D833EE3}"/>
                  </a:ext>
                </a:extLst>
              </p:cNvPr>
              <p:cNvSpPr/>
              <p:nvPr/>
            </p:nvSpPr>
            <p:spPr>
              <a:xfrm>
                <a:off x="5239892"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2017;p48">
                <a:extLst>
                  <a:ext uri="{FF2B5EF4-FFF2-40B4-BE49-F238E27FC236}">
                    <a16:creationId xmlns:a16="http://schemas.microsoft.com/office/drawing/2014/main" xmlns="" id="{D0013C99-BF97-9722-897C-97F5704E9909}"/>
                  </a:ext>
                </a:extLst>
              </p:cNvPr>
              <p:cNvSpPr/>
              <p:nvPr/>
            </p:nvSpPr>
            <p:spPr>
              <a:xfrm>
                <a:off x="555213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2018;p48">
                <a:extLst>
                  <a:ext uri="{FF2B5EF4-FFF2-40B4-BE49-F238E27FC236}">
                    <a16:creationId xmlns:a16="http://schemas.microsoft.com/office/drawing/2014/main" xmlns="" id="{8442FFCB-70DA-9705-442C-8041C6934CD7}"/>
                  </a:ext>
                </a:extLst>
              </p:cNvPr>
              <p:cNvSpPr/>
              <p:nvPr/>
            </p:nvSpPr>
            <p:spPr>
              <a:xfrm>
                <a:off x="523875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 name="Google Shape;2019;p48">
              <a:extLst>
                <a:ext uri="{FF2B5EF4-FFF2-40B4-BE49-F238E27FC236}">
                  <a16:creationId xmlns:a16="http://schemas.microsoft.com/office/drawing/2014/main" xmlns="" id="{05C6D3B7-F42E-2925-B6AA-838E5069943A}"/>
                </a:ext>
              </a:extLst>
            </p:cNvPr>
            <p:cNvGrpSpPr/>
            <p:nvPr/>
          </p:nvGrpSpPr>
          <p:grpSpPr>
            <a:xfrm>
              <a:off x="5667279" y="3138487"/>
              <a:ext cx="429863" cy="578738"/>
              <a:chOff x="5667279" y="3138487"/>
              <a:chExt cx="429863" cy="578738"/>
            </a:xfrm>
          </p:grpSpPr>
          <p:sp>
            <p:nvSpPr>
              <p:cNvPr id="45" name="Google Shape;2020;p48">
                <a:extLst>
                  <a:ext uri="{FF2B5EF4-FFF2-40B4-BE49-F238E27FC236}">
                    <a16:creationId xmlns:a16="http://schemas.microsoft.com/office/drawing/2014/main" xmlns="" id="{1CA8D52F-AB84-37AA-6753-DBB2D613113C}"/>
                  </a:ext>
                </a:extLst>
              </p:cNvPr>
              <p:cNvSpPr/>
              <p:nvPr/>
            </p:nvSpPr>
            <p:spPr>
              <a:xfrm>
                <a:off x="56674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2021;p48">
                <a:extLst>
                  <a:ext uri="{FF2B5EF4-FFF2-40B4-BE49-F238E27FC236}">
                    <a16:creationId xmlns:a16="http://schemas.microsoft.com/office/drawing/2014/main" xmlns="" id="{2A41B00E-EAFF-A547-C488-2A97D180CBBB}"/>
                  </a:ext>
                </a:extLst>
              </p:cNvPr>
              <p:cNvSpPr/>
              <p:nvPr/>
            </p:nvSpPr>
            <p:spPr>
              <a:xfrm>
                <a:off x="56672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2022;p48">
                <a:extLst>
                  <a:ext uri="{FF2B5EF4-FFF2-40B4-BE49-F238E27FC236}">
                    <a16:creationId xmlns:a16="http://schemas.microsoft.com/office/drawing/2014/main" xmlns="" id="{CECE21D7-08BA-D015-78E1-844D3112C5E1}"/>
                  </a:ext>
                </a:extLst>
              </p:cNvPr>
              <p:cNvSpPr/>
              <p:nvPr/>
            </p:nvSpPr>
            <p:spPr>
              <a:xfrm>
                <a:off x="59805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2023;p48">
                <a:extLst>
                  <a:ext uri="{FF2B5EF4-FFF2-40B4-BE49-F238E27FC236}">
                    <a16:creationId xmlns:a16="http://schemas.microsoft.com/office/drawing/2014/main" xmlns="" id="{33C8F838-8C54-A0F7-D41E-3B5465275457}"/>
                  </a:ext>
                </a:extLst>
              </p:cNvPr>
              <p:cNvSpPr/>
              <p:nvPr/>
            </p:nvSpPr>
            <p:spPr>
              <a:xfrm>
                <a:off x="5668517"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2024;p48">
                <a:extLst>
                  <a:ext uri="{FF2B5EF4-FFF2-40B4-BE49-F238E27FC236}">
                    <a16:creationId xmlns:a16="http://schemas.microsoft.com/office/drawing/2014/main" xmlns="" id="{F1DB36D1-8E8A-8D6C-C48A-C0F55CC39C2E}"/>
                  </a:ext>
                </a:extLst>
              </p:cNvPr>
              <p:cNvSpPr/>
              <p:nvPr/>
            </p:nvSpPr>
            <p:spPr>
              <a:xfrm>
                <a:off x="59807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2025;p48">
                <a:extLst>
                  <a:ext uri="{FF2B5EF4-FFF2-40B4-BE49-F238E27FC236}">
                    <a16:creationId xmlns:a16="http://schemas.microsoft.com/office/drawing/2014/main" xmlns="" id="{714820A0-06A0-0E08-FD37-EF0F46481D80}"/>
                  </a:ext>
                </a:extLst>
              </p:cNvPr>
              <p:cNvSpPr/>
              <p:nvPr/>
            </p:nvSpPr>
            <p:spPr>
              <a:xfrm>
                <a:off x="566737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 name="Google Shape;2026;p48">
              <a:extLst>
                <a:ext uri="{FF2B5EF4-FFF2-40B4-BE49-F238E27FC236}">
                  <a16:creationId xmlns:a16="http://schemas.microsoft.com/office/drawing/2014/main" xmlns="" id="{420D4EF8-97F1-A3A2-889E-1767418FD569}"/>
                </a:ext>
              </a:extLst>
            </p:cNvPr>
            <p:cNvGrpSpPr/>
            <p:nvPr/>
          </p:nvGrpSpPr>
          <p:grpSpPr>
            <a:xfrm>
              <a:off x="6095904" y="3138487"/>
              <a:ext cx="429863" cy="578738"/>
              <a:chOff x="6095904" y="3138487"/>
              <a:chExt cx="429863" cy="578738"/>
            </a:xfrm>
          </p:grpSpPr>
          <p:sp>
            <p:nvSpPr>
              <p:cNvPr id="39" name="Google Shape;2027;p48">
                <a:extLst>
                  <a:ext uri="{FF2B5EF4-FFF2-40B4-BE49-F238E27FC236}">
                    <a16:creationId xmlns:a16="http://schemas.microsoft.com/office/drawing/2014/main" xmlns="" id="{15AA7DFC-CADB-39D7-4499-3944564A8AA1}"/>
                  </a:ext>
                </a:extLst>
              </p:cNvPr>
              <p:cNvSpPr/>
              <p:nvPr/>
            </p:nvSpPr>
            <p:spPr>
              <a:xfrm>
                <a:off x="60960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028;p48">
                <a:extLst>
                  <a:ext uri="{FF2B5EF4-FFF2-40B4-BE49-F238E27FC236}">
                    <a16:creationId xmlns:a16="http://schemas.microsoft.com/office/drawing/2014/main" xmlns="" id="{988C7A75-C4CC-74AA-DC64-A1F73228F9AB}"/>
                  </a:ext>
                </a:extLst>
              </p:cNvPr>
              <p:cNvSpPr/>
              <p:nvPr/>
            </p:nvSpPr>
            <p:spPr>
              <a:xfrm>
                <a:off x="60959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029;p48">
                <a:extLst>
                  <a:ext uri="{FF2B5EF4-FFF2-40B4-BE49-F238E27FC236}">
                    <a16:creationId xmlns:a16="http://schemas.microsoft.com/office/drawing/2014/main" xmlns="" id="{A378DD0D-3BA3-4CA4-D2A4-8DE2D7D6B9EF}"/>
                  </a:ext>
                </a:extLst>
              </p:cNvPr>
              <p:cNvSpPr/>
              <p:nvPr/>
            </p:nvSpPr>
            <p:spPr>
              <a:xfrm>
                <a:off x="64091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2030;p48">
                <a:extLst>
                  <a:ext uri="{FF2B5EF4-FFF2-40B4-BE49-F238E27FC236}">
                    <a16:creationId xmlns:a16="http://schemas.microsoft.com/office/drawing/2014/main" xmlns="" id="{86302C62-5E9F-1381-5894-8D8C7535169E}"/>
                  </a:ext>
                </a:extLst>
              </p:cNvPr>
              <p:cNvSpPr/>
              <p:nvPr/>
            </p:nvSpPr>
            <p:spPr>
              <a:xfrm>
                <a:off x="60971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2031;p48">
                <a:extLst>
                  <a:ext uri="{FF2B5EF4-FFF2-40B4-BE49-F238E27FC236}">
                    <a16:creationId xmlns:a16="http://schemas.microsoft.com/office/drawing/2014/main" xmlns="" id="{22124C09-336D-528C-E685-C7AED03BCBAE}"/>
                  </a:ext>
                </a:extLst>
              </p:cNvPr>
              <p:cNvSpPr/>
              <p:nvPr/>
            </p:nvSpPr>
            <p:spPr>
              <a:xfrm>
                <a:off x="64093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2032;p48">
                <a:extLst>
                  <a:ext uri="{FF2B5EF4-FFF2-40B4-BE49-F238E27FC236}">
                    <a16:creationId xmlns:a16="http://schemas.microsoft.com/office/drawing/2014/main" xmlns="" id="{BAB5C849-2E1F-B615-D4C8-3AF85A825E3C}"/>
                  </a:ext>
                </a:extLst>
              </p:cNvPr>
              <p:cNvSpPr/>
              <p:nvPr/>
            </p:nvSpPr>
            <p:spPr>
              <a:xfrm>
                <a:off x="609600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1" name="Google Shape;2033;p48">
              <a:extLst>
                <a:ext uri="{FF2B5EF4-FFF2-40B4-BE49-F238E27FC236}">
                  <a16:creationId xmlns:a16="http://schemas.microsoft.com/office/drawing/2014/main" xmlns="" id="{7A65B93F-3902-A90C-1350-0E233076D29F}"/>
                </a:ext>
              </a:extLst>
            </p:cNvPr>
            <p:cNvGrpSpPr/>
            <p:nvPr/>
          </p:nvGrpSpPr>
          <p:grpSpPr>
            <a:xfrm>
              <a:off x="6524529" y="3138487"/>
              <a:ext cx="429863" cy="578738"/>
              <a:chOff x="6524529" y="3138487"/>
              <a:chExt cx="429863" cy="578738"/>
            </a:xfrm>
          </p:grpSpPr>
          <p:sp>
            <p:nvSpPr>
              <p:cNvPr id="33" name="Google Shape;2034;p48">
                <a:extLst>
                  <a:ext uri="{FF2B5EF4-FFF2-40B4-BE49-F238E27FC236}">
                    <a16:creationId xmlns:a16="http://schemas.microsoft.com/office/drawing/2014/main" xmlns="" id="{60511AED-A882-21B8-E38B-AC09DC39909B}"/>
                  </a:ext>
                </a:extLst>
              </p:cNvPr>
              <p:cNvSpPr/>
              <p:nvPr/>
            </p:nvSpPr>
            <p:spPr>
              <a:xfrm>
                <a:off x="65247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035;p48">
                <a:extLst>
                  <a:ext uri="{FF2B5EF4-FFF2-40B4-BE49-F238E27FC236}">
                    <a16:creationId xmlns:a16="http://schemas.microsoft.com/office/drawing/2014/main" xmlns="" id="{85821981-25BB-8F42-BDB8-B3ED15CDAB18}"/>
                  </a:ext>
                </a:extLst>
              </p:cNvPr>
              <p:cNvSpPr/>
              <p:nvPr/>
            </p:nvSpPr>
            <p:spPr>
              <a:xfrm>
                <a:off x="65245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2036;p48">
                <a:extLst>
                  <a:ext uri="{FF2B5EF4-FFF2-40B4-BE49-F238E27FC236}">
                    <a16:creationId xmlns:a16="http://schemas.microsoft.com/office/drawing/2014/main" xmlns="" id="{6C683491-D9F2-D599-7B80-2A462CBEB38E}"/>
                  </a:ext>
                </a:extLst>
              </p:cNvPr>
              <p:cNvSpPr/>
              <p:nvPr/>
            </p:nvSpPr>
            <p:spPr>
              <a:xfrm>
                <a:off x="683782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2037;p48">
                <a:extLst>
                  <a:ext uri="{FF2B5EF4-FFF2-40B4-BE49-F238E27FC236}">
                    <a16:creationId xmlns:a16="http://schemas.microsoft.com/office/drawing/2014/main" xmlns="" id="{0AB90710-B7A5-9697-6C88-3D3C7DC7C8E1}"/>
                  </a:ext>
                </a:extLst>
              </p:cNvPr>
              <p:cNvSpPr/>
              <p:nvPr/>
            </p:nvSpPr>
            <p:spPr>
              <a:xfrm>
                <a:off x="652576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2038;p48">
                <a:extLst>
                  <a:ext uri="{FF2B5EF4-FFF2-40B4-BE49-F238E27FC236}">
                    <a16:creationId xmlns:a16="http://schemas.microsoft.com/office/drawing/2014/main" xmlns="" id="{747E07DE-36FF-C147-3E6A-8CBC50295DCE}"/>
                  </a:ext>
                </a:extLst>
              </p:cNvPr>
              <p:cNvSpPr/>
              <p:nvPr/>
            </p:nvSpPr>
            <p:spPr>
              <a:xfrm>
                <a:off x="683801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2039;p48">
                <a:extLst>
                  <a:ext uri="{FF2B5EF4-FFF2-40B4-BE49-F238E27FC236}">
                    <a16:creationId xmlns:a16="http://schemas.microsoft.com/office/drawing/2014/main" xmlns="" id="{D3CBA808-EA19-A814-9D88-B17B8982677C}"/>
                  </a:ext>
                </a:extLst>
              </p:cNvPr>
              <p:cNvSpPr/>
              <p:nvPr/>
            </p:nvSpPr>
            <p:spPr>
              <a:xfrm>
                <a:off x="652462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2" name="Google Shape;2040;p48">
              <a:extLst>
                <a:ext uri="{FF2B5EF4-FFF2-40B4-BE49-F238E27FC236}">
                  <a16:creationId xmlns:a16="http://schemas.microsoft.com/office/drawing/2014/main" xmlns="" id="{B491916D-AB1A-A50D-8F83-D3879430FA57}"/>
                </a:ext>
              </a:extLst>
            </p:cNvPr>
            <p:cNvGrpSpPr/>
            <p:nvPr/>
          </p:nvGrpSpPr>
          <p:grpSpPr>
            <a:xfrm>
              <a:off x="6953154" y="3138487"/>
              <a:ext cx="429863" cy="578738"/>
              <a:chOff x="6953154" y="3138487"/>
              <a:chExt cx="429863" cy="578738"/>
            </a:xfrm>
          </p:grpSpPr>
          <p:sp>
            <p:nvSpPr>
              <p:cNvPr id="27" name="Google Shape;2041;p48">
                <a:extLst>
                  <a:ext uri="{FF2B5EF4-FFF2-40B4-BE49-F238E27FC236}">
                    <a16:creationId xmlns:a16="http://schemas.microsoft.com/office/drawing/2014/main" xmlns="" id="{2304CD7B-E273-8452-FAE5-CDCCE1F50FB5}"/>
                  </a:ext>
                </a:extLst>
              </p:cNvPr>
              <p:cNvSpPr/>
              <p:nvPr/>
            </p:nvSpPr>
            <p:spPr>
              <a:xfrm>
                <a:off x="695334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042;p48">
                <a:extLst>
                  <a:ext uri="{FF2B5EF4-FFF2-40B4-BE49-F238E27FC236}">
                    <a16:creationId xmlns:a16="http://schemas.microsoft.com/office/drawing/2014/main" xmlns="" id="{42D4AD11-B96D-E96A-B1D6-6E8053EE43DA}"/>
                  </a:ext>
                </a:extLst>
              </p:cNvPr>
              <p:cNvSpPr/>
              <p:nvPr/>
            </p:nvSpPr>
            <p:spPr>
              <a:xfrm>
                <a:off x="69531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043;p48">
                <a:extLst>
                  <a:ext uri="{FF2B5EF4-FFF2-40B4-BE49-F238E27FC236}">
                    <a16:creationId xmlns:a16="http://schemas.microsoft.com/office/drawing/2014/main" xmlns="" id="{1ECAF6AC-AC11-7FDC-CC6A-404C7C9A76BC}"/>
                  </a:ext>
                </a:extLst>
              </p:cNvPr>
              <p:cNvSpPr/>
              <p:nvPr/>
            </p:nvSpPr>
            <p:spPr>
              <a:xfrm>
                <a:off x="726644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044;p48">
                <a:extLst>
                  <a:ext uri="{FF2B5EF4-FFF2-40B4-BE49-F238E27FC236}">
                    <a16:creationId xmlns:a16="http://schemas.microsoft.com/office/drawing/2014/main" xmlns="" id="{CF2882CF-08FF-D3BD-B29B-0ED640CB9CB4}"/>
                  </a:ext>
                </a:extLst>
              </p:cNvPr>
              <p:cNvSpPr/>
              <p:nvPr/>
            </p:nvSpPr>
            <p:spPr>
              <a:xfrm>
                <a:off x="695439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045;p48">
                <a:extLst>
                  <a:ext uri="{FF2B5EF4-FFF2-40B4-BE49-F238E27FC236}">
                    <a16:creationId xmlns:a16="http://schemas.microsoft.com/office/drawing/2014/main" xmlns="" id="{03A0E9AC-0314-145E-AD6C-507C154820F6}"/>
                  </a:ext>
                </a:extLst>
              </p:cNvPr>
              <p:cNvSpPr/>
              <p:nvPr/>
            </p:nvSpPr>
            <p:spPr>
              <a:xfrm>
                <a:off x="726663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046;p48">
                <a:extLst>
                  <a:ext uri="{FF2B5EF4-FFF2-40B4-BE49-F238E27FC236}">
                    <a16:creationId xmlns:a16="http://schemas.microsoft.com/office/drawing/2014/main" xmlns="" id="{2269D055-79DC-26F3-9D57-7F3F7FD9D6FC}"/>
                  </a:ext>
                </a:extLst>
              </p:cNvPr>
              <p:cNvSpPr/>
              <p:nvPr/>
            </p:nvSpPr>
            <p:spPr>
              <a:xfrm>
                <a:off x="695325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3" name="Google Shape;2047;p48">
              <a:extLst>
                <a:ext uri="{FF2B5EF4-FFF2-40B4-BE49-F238E27FC236}">
                  <a16:creationId xmlns:a16="http://schemas.microsoft.com/office/drawing/2014/main" xmlns="" id="{BCF0938B-F053-6C4F-E465-37AF6F34A0B2}"/>
                </a:ext>
              </a:extLst>
            </p:cNvPr>
            <p:cNvGrpSpPr/>
            <p:nvPr/>
          </p:nvGrpSpPr>
          <p:grpSpPr>
            <a:xfrm>
              <a:off x="7381779" y="3138487"/>
              <a:ext cx="429863" cy="578738"/>
              <a:chOff x="7381779" y="3138487"/>
              <a:chExt cx="429863" cy="578738"/>
            </a:xfrm>
          </p:grpSpPr>
          <p:sp>
            <p:nvSpPr>
              <p:cNvPr id="21" name="Google Shape;2048;p48">
                <a:extLst>
                  <a:ext uri="{FF2B5EF4-FFF2-40B4-BE49-F238E27FC236}">
                    <a16:creationId xmlns:a16="http://schemas.microsoft.com/office/drawing/2014/main" xmlns="" id="{883CA0A9-7251-F414-03CF-1EBFE58585A0}"/>
                  </a:ext>
                </a:extLst>
              </p:cNvPr>
              <p:cNvSpPr/>
              <p:nvPr/>
            </p:nvSpPr>
            <p:spPr>
              <a:xfrm>
                <a:off x="738197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 name="Google Shape;2049;p48">
                <a:extLst>
                  <a:ext uri="{FF2B5EF4-FFF2-40B4-BE49-F238E27FC236}">
                    <a16:creationId xmlns:a16="http://schemas.microsoft.com/office/drawing/2014/main" xmlns="" id="{F274EEB9-7C7B-FF26-E9D4-063E5BDD98BC}"/>
                  </a:ext>
                </a:extLst>
              </p:cNvPr>
              <p:cNvSpPr/>
              <p:nvPr/>
            </p:nvSpPr>
            <p:spPr>
              <a:xfrm>
                <a:off x="7381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 name="Google Shape;2050;p48">
                <a:extLst>
                  <a:ext uri="{FF2B5EF4-FFF2-40B4-BE49-F238E27FC236}">
                    <a16:creationId xmlns:a16="http://schemas.microsoft.com/office/drawing/2014/main" xmlns="" id="{5F38E36B-EBE7-6267-2C94-D21014A0B4BC}"/>
                  </a:ext>
                </a:extLst>
              </p:cNvPr>
              <p:cNvSpPr/>
              <p:nvPr/>
            </p:nvSpPr>
            <p:spPr>
              <a:xfrm>
                <a:off x="769507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 name="Google Shape;2051;p48">
                <a:extLst>
                  <a:ext uri="{FF2B5EF4-FFF2-40B4-BE49-F238E27FC236}">
                    <a16:creationId xmlns:a16="http://schemas.microsoft.com/office/drawing/2014/main" xmlns="" id="{3935804A-C68D-BBCF-5E75-470417653AD4}"/>
                  </a:ext>
                </a:extLst>
              </p:cNvPr>
              <p:cNvSpPr/>
              <p:nvPr/>
            </p:nvSpPr>
            <p:spPr>
              <a:xfrm>
                <a:off x="738301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052;p48">
                <a:extLst>
                  <a:ext uri="{FF2B5EF4-FFF2-40B4-BE49-F238E27FC236}">
                    <a16:creationId xmlns:a16="http://schemas.microsoft.com/office/drawing/2014/main" xmlns="" id="{9A4CD748-099A-AB96-BBF8-2AA1313971CF}"/>
                  </a:ext>
                </a:extLst>
              </p:cNvPr>
              <p:cNvSpPr/>
              <p:nvPr/>
            </p:nvSpPr>
            <p:spPr>
              <a:xfrm>
                <a:off x="769526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053;p48">
                <a:extLst>
                  <a:ext uri="{FF2B5EF4-FFF2-40B4-BE49-F238E27FC236}">
                    <a16:creationId xmlns:a16="http://schemas.microsoft.com/office/drawing/2014/main" xmlns="" id="{9CE450F0-4E09-E9BA-0B8C-AEED2A30D08E}"/>
                  </a:ext>
                </a:extLst>
              </p:cNvPr>
              <p:cNvSpPr/>
              <p:nvPr/>
            </p:nvSpPr>
            <p:spPr>
              <a:xfrm>
                <a:off x="738187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4" name="Google Shape;2054;p48">
              <a:extLst>
                <a:ext uri="{FF2B5EF4-FFF2-40B4-BE49-F238E27FC236}">
                  <a16:creationId xmlns:a16="http://schemas.microsoft.com/office/drawing/2014/main" xmlns="" id="{2C482D96-EA53-D304-E094-3FAD2B69B426}"/>
                </a:ext>
              </a:extLst>
            </p:cNvPr>
            <p:cNvGrpSpPr/>
            <p:nvPr/>
          </p:nvGrpSpPr>
          <p:grpSpPr>
            <a:xfrm>
              <a:off x="7810404" y="3138487"/>
              <a:ext cx="429863" cy="578738"/>
              <a:chOff x="7810404" y="3138487"/>
              <a:chExt cx="429863" cy="578738"/>
            </a:xfrm>
          </p:grpSpPr>
          <p:sp>
            <p:nvSpPr>
              <p:cNvPr id="15" name="Google Shape;2055;p48">
                <a:extLst>
                  <a:ext uri="{FF2B5EF4-FFF2-40B4-BE49-F238E27FC236}">
                    <a16:creationId xmlns:a16="http://schemas.microsoft.com/office/drawing/2014/main" xmlns="" id="{BFBAB54E-899F-DCF8-B5F3-61A8E82BC7A0}"/>
                  </a:ext>
                </a:extLst>
              </p:cNvPr>
              <p:cNvSpPr/>
              <p:nvPr/>
            </p:nvSpPr>
            <p:spPr>
              <a:xfrm>
                <a:off x="781059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2056;p48">
                <a:extLst>
                  <a:ext uri="{FF2B5EF4-FFF2-40B4-BE49-F238E27FC236}">
                    <a16:creationId xmlns:a16="http://schemas.microsoft.com/office/drawing/2014/main" xmlns="" id="{298DD090-5246-0119-4FE6-1ED23BDF4623}"/>
                  </a:ext>
                </a:extLst>
              </p:cNvPr>
              <p:cNvSpPr/>
              <p:nvPr/>
            </p:nvSpPr>
            <p:spPr>
              <a:xfrm>
                <a:off x="7810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2057;p48">
                <a:extLst>
                  <a:ext uri="{FF2B5EF4-FFF2-40B4-BE49-F238E27FC236}">
                    <a16:creationId xmlns:a16="http://schemas.microsoft.com/office/drawing/2014/main" xmlns="" id="{2FF964EA-8E45-6E6F-DE6E-473C4758F110}"/>
                  </a:ext>
                </a:extLst>
              </p:cNvPr>
              <p:cNvSpPr/>
              <p:nvPr/>
            </p:nvSpPr>
            <p:spPr>
              <a:xfrm>
                <a:off x="81236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2058;p48">
                <a:extLst>
                  <a:ext uri="{FF2B5EF4-FFF2-40B4-BE49-F238E27FC236}">
                    <a16:creationId xmlns:a16="http://schemas.microsoft.com/office/drawing/2014/main" xmlns="" id="{07AF8D9E-9A64-BCB6-A5B9-D55F030603E3}"/>
                  </a:ext>
                </a:extLst>
              </p:cNvPr>
              <p:cNvSpPr/>
              <p:nvPr/>
            </p:nvSpPr>
            <p:spPr>
              <a:xfrm>
                <a:off x="78116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2059;p48">
                <a:extLst>
                  <a:ext uri="{FF2B5EF4-FFF2-40B4-BE49-F238E27FC236}">
                    <a16:creationId xmlns:a16="http://schemas.microsoft.com/office/drawing/2014/main" xmlns="" id="{0382D21F-B634-6422-B985-02422C004AEA}"/>
                  </a:ext>
                </a:extLst>
              </p:cNvPr>
              <p:cNvSpPr/>
              <p:nvPr/>
            </p:nvSpPr>
            <p:spPr>
              <a:xfrm>
                <a:off x="81238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2060;p48">
                <a:extLst>
                  <a:ext uri="{FF2B5EF4-FFF2-40B4-BE49-F238E27FC236}">
                    <a16:creationId xmlns:a16="http://schemas.microsoft.com/office/drawing/2014/main" xmlns="" id="{0BDC92FD-C73C-8FC8-D4BF-4A99FB003173}"/>
                  </a:ext>
                </a:extLst>
              </p:cNvPr>
              <p:cNvSpPr/>
              <p:nvPr/>
            </p:nvSpPr>
            <p:spPr>
              <a:xfrm>
                <a:off x="781050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000108"/>
            <a:ext cx="8229600" cy="1143000"/>
          </a:xfrm>
        </p:spPr>
        <p:txBody>
          <a:bodyPr>
            <a:normAutofit fontScale="90000"/>
          </a:bodyPr>
          <a:lstStyle/>
          <a:p>
            <a:r>
              <a:rPr lang="en-US" b="1" dirty="0"/>
              <a:t>Historical Context of </a:t>
            </a:r>
            <a:r>
              <a:rPr lang="en-US" b="1" i="1" dirty="0"/>
              <a:t>Frankenstein</a:t>
            </a:r>
            <a:r>
              <a:rPr lang="en-US" b="1" dirty="0"/>
              <a:t/>
            </a:r>
            <a:br>
              <a:rPr lang="en-US" b="1" dirty="0"/>
            </a:br>
            <a:endParaRPr lang="fr-FR" dirty="0"/>
          </a:p>
        </p:txBody>
      </p:sp>
      <p:sp>
        <p:nvSpPr>
          <p:cNvPr id="3" name="Espace réservé du contenu 2"/>
          <p:cNvSpPr>
            <a:spLocks noGrp="1"/>
          </p:cNvSpPr>
          <p:nvPr>
            <p:ph idx="1"/>
          </p:nvPr>
        </p:nvSpPr>
        <p:spPr>
          <a:xfrm>
            <a:off x="457201" y="1600200"/>
            <a:ext cx="7230835" cy="4795158"/>
          </a:xfrm>
        </p:spPr>
        <p:txBody>
          <a:bodyPr>
            <a:normAutofit/>
          </a:bodyPr>
          <a:lstStyle/>
          <a:p>
            <a:r>
              <a:rPr lang="en-US" baseline="-25000" dirty="0"/>
              <a:t>Most critics consider the Gothic genre a reaction to the "Age of Reason," a movement in 18th-century British and European art and politics that stressed the power of the human mind above all. Empowered by an unchecked faith in humanity, people set out to reshape society: The American and French Revolutions erupted, and the Industrial Revolution forced people into long grueling days in factories. The Gothic novelists aimed to represent the dark side that accompanied this age of apparent human progress. At a time when writers and thinkers had begun to believe in the "infinite </a:t>
            </a:r>
            <a:r>
              <a:rPr lang="en-US" baseline="-25000" dirty="0" err="1"/>
              <a:t>perfectability</a:t>
            </a:r>
            <a:r>
              <a:rPr lang="en-US" baseline="-25000" dirty="0"/>
              <a:t> of man," Gothic novelists portrayed human beings as woefully imperfect and at the mercy of far more powerful forces, such as nature and death.</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Mary Shelley and </a:t>
            </a:r>
            <a:r>
              <a:rPr lang="fr-FR" i="1" dirty="0"/>
              <a:t>Frankenstein</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a:t>Mary </a:t>
            </a:r>
            <a:r>
              <a:rPr lang="fr-FR" b="1" dirty="0" err="1"/>
              <a:t>Shelley’s</a:t>
            </a:r>
            <a:r>
              <a:rPr lang="fr-FR" b="1" dirty="0"/>
              <a:t> Background</a:t>
            </a:r>
          </a:p>
          <a:p>
            <a:r>
              <a:rPr lang="en-US" b="1" dirty="0"/>
              <a:t>Personal Life</a:t>
            </a:r>
            <a:r>
              <a:rPr lang="en-US" dirty="0"/>
              <a:t>: Mary Shelley was the daughter of political philosopher William Godwin and feminist Mary Wollstonecraft, which influenced her intellectual curiosity.</a:t>
            </a:r>
          </a:p>
          <a:p>
            <a:r>
              <a:rPr lang="en-US" b="1" dirty="0"/>
              <a:t>Writing of </a:t>
            </a:r>
            <a:r>
              <a:rPr lang="en-US" b="1" i="1" dirty="0"/>
              <a:t>Frankenstein</a:t>
            </a:r>
            <a:r>
              <a:rPr lang="en-US" dirty="0"/>
              <a:t>: Written in 1816, </a:t>
            </a:r>
            <a:r>
              <a:rPr lang="en-US" i="1" dirty="0"/>
              <a:t>Frankenstein</a:t>
            </a:r>
            <a:r>
              <a:rPr lang="en-US" dirty="0"/>
              <a:t> was conceived during a summer gathering with Percy Shelley, Lord Byron, and others, where they challenged each other to write ghost stories.</a:t>
            </a:r>
            <a:endParaRPr lang="fr-FR" dirty="0"/>
          </a:p>
        </p:txBody>
      </p:sp>
      <p:grpSp>
        <p:nvGrpSpPr>
          <p:cNvPr id="75" name="Google Shape;1990;p48">
            <a:extLst>
              <a:ext uri="{FF2B5EF4-FFF2-40B4-BE49-F238E27FC236}">
                <a16:creationId xmlns:a16="http://schemas.microsoft.com/office/drawing/2014/main" xmlns="" id="{88DB46CA-1125-EFA3-A732-3E62E8661364}"/>
              </a:ext>
            </a:extLst>
          </p:cNvPr>
          <p:cNvGrpSpPr/>
          <p:nvPr/>
        </p:nvGrpSpPr>
        <p:grpSpPr>
          <a:xfrm rot="-5400000" flipH="1">
            <a:off x="5062066" y="3081833"/>
            <a:ext cx="6857990" cy="694312"/>
            <a:chOff x="3952779" y="3138487"/>
            <a:chExt cx="4287488" cy="578738"/>
          </a:xfrm>
        </p:grpSpPr>
        <p:grpSp>
          <p:nvGrpSpPr>
            <p:cNvPr id="5" name="Google Shape;1991;p48">
              <a:extLst>
                <a:ext uri="{FF2B5EF4-FFF2-40B4-BE49-F238E27FC236}">
                  <a16:creationId xmlns:a16="http://schemas.microsoft.com/office/drawing/2014/main" xmlns="" id="{77F66DA2-92E2-E63F-95D1-0A2BF7D30E28}"/>
                </a:ext>
              </a:extLst>
            </p:cNvPr>
            <p:cNvGrpSpPr/>
            <p:nvPr/>
          </p:nvGrpSpPr>
          <p:grpSpPr>
            <a:xfrm>
              <a:off x="3952779" y="3138487"/>
              <a:ext cx="428816" cy="578738"/>
              <a:chOff x="3952779" y="3138487"/>
              <a:chExt cx="428816" cy="578738"/>
            </a:xfrm>
          </p:grpSpPr>
          <p:sp>
            <p:nvSpPr>
              <p:cNvPr id="69" name="Google Shape;1992;p48">
                <a:extLst>
                  <a:ext uri="{FF2B5EF4-FFF2-40B4-BE49-F238E27FC236}">
                    <a16:creationId xmlns:a16="http://schemas.microsoft.com/office/drawing/2014/main" xmlns="" id="{688E220B-873A-34B4-FD2E-F7D62F51807B}"/>
                  </a:ext>
                </a:extLst>
              </p:cNvPr>
              <p:cNvSpPr/>
              <p:nvPr/>
            </p:nvSpPr>
            <p:spPr>
              <a:xfrm>
                <a:off x="39529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1993;p48">
                <a:extLst>
                  <a:ext uri="{FF2B5EF4-FFF2-40B4-BE49-F238E27FC236}">
                    <a16:creationId xmlns:a16="http://schemas.microsoft.com/office/drawing/2014/main" xmlns="" id="{4E19D2BE-4593-12D9-A191-96D87D5FAC15}"/>
                  </a:ext>
                </a:extLst>
              </p:cNvPr>
              <p:cNvSpPr/>
              <p:nvPr/>
            </p:nvSpPr>
            <p:spPr>
              <a:xfrm>
                <a:off x="3952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7"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30"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3"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1994;p48">
                <a:extLst>
                  <a:ext uri="{FF2B5EF4-FFF2-40B4-BE49-F238E27FC236}">
                    <a16:creationId xmlns:a16="http://schemas.microsoft.com/office/drawing/2014/main" xmlns="" id="{EFE07FC9-75B5-40CF-34EF-02436141A7E7}"/>
                  </a:ext>
                </a:extLst>
              </p:cNvPr>
              <p:cNvSpPr/>
              <p:nvPr/>
            </p:nvSpPr>
            <p:spPr>
              <a:xfrm>
                <a:off x="42660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1995;p48">
                <a:extLst>
                  <a:ext uri="{FF2B5EF4-FFF2-40B4-BE49-F238E27FC236}">
                    <a16:creationId xmlns:a16="http://schemas.microsoft.com/office/drawing/2014/main" xmlns="" id="{5F7B3D30-FEB2-E53C-58DE-ADC518D86923}"/>
                  </a:ext>
                </a:extLst>
              </p:cNvPr>
              <p:cNvSpPr/>
              <p:nvPr/>
            </p:nvSpPr>
            <p:spPr>
              <a:xfrm>
                <a:off x="3952875" y="3210126"/>
                <a:ext cx="428720" cy="507099"/>
              </a:xfrm>
              <a:custGeom>
                <a:avLst/>
                <a:gdLst/>
                <a:ahLst/>
                <a:cxnLst/>
                <a:rect l="l" t="t" r="r" b="b"/>
                <a:pathLst>
                  <a:path w="428720" h="507099" extrusionOk="0">
                    <a:moveTo>
                      <a:pt x="428625" y="485763"/>
                    </a:moveTo>
                    <a:lnTo>
                      <a:pt x="388239" y="485763"/>
                    </a:lnTo>
                    <a:cubicBezTo>
                      <a:pt x="390335" y="482239"/>
                      <a:pt x="392525" y="478810"/>
                      <a:pt x="394907" y="475095"/>
                    </a:cubicBezTo>
                    <a:cubicBezTo>
                      <a:pt x="399955" y="467475"/>
                      <a:pt x="405670" y="459665"/>
                      <a:pt x="411671" y="451092"/>
                    </a:cubicBezTo>
                    <a:cubicBezTo>
                      <a:pt x="414623" y="446806"/>
                      <a:pt x="417671" y="442329"/>
                      <a:pt x="420624" y="437567"/>
                    </a:cubicBezTo>
                    <a:cubicBezTo>
                      <a:pt x="423577" y="432804"/>
                      <a:pt x="426339" y="427566"/>
                      <a:pt x="428339" y="421755"/>
                    </a:cubicBezTo>
                    <a:cubicBezTo>
                      <a:pt x="428530" y="421279"/>
                      <a:pt x="428530" y="420803"/>
                      <a:pt x="428720" y="420327"/>
                    </a:cubicBezTo>
                    <a:lnTo>
                      <a:pt x="428720" y="395371"/>
                    </a:lnTo>
                    <a:cubicBezTo>
                      <a:pt x="427292" y="391085"/>
                      <a:pt x="425006" y="386989"/>
                      <a:pt x="421862" y="383465"/>
                    </a:cubicBezTo>
                    <a:cubicBezTo>
                      <a:pt x="418719" y="379941"/>
                      <a:pt x="414814" y="377274"/>
                      <a:pt x="410432" y="375369"/>
                    </a:cubicBezTo>
                    <a:cubicBezTo>
                      <a:pt x="405479" y="373273"/>
                      <a:pt x="399669" y="372511"/>
                      <a:pt x="394240" y="373559"/>
                    </a:cubicBezTo>
                    <a:cubicBezTo>
                      <a:pt x="388715" y="374702"/>
                      <a:pt x="383953" y="377559"/>
                      <a:pt x="380524" y="380988"/>
                    </a:cubicBezTo>
                    <a:cubicBezTo>
                      <a:pt x="377095" y="384417"/>
                      <a:pt x="374809" y="388513"/>
                      <a:pt x="373761" y="392228"/>
                    </a:cubicBezTo>
                    <a:cubicBezTo>
                      <a:pt x="372618" y="396038"/>
                      <a:pt x="372618" y="399372"/>
                      <a:pt x="372999" y="401658"/>
                    </a:cubicBezTo>
                    <a:cubicBezTo>
                      <a:pt x="373380" y="404420"/>
                      <a:pt x="374333" y="406992"/>
                      <a:pt x="375571" y="409182"/>
                    </a:cubicBezTo>
                    <a:cubicBezTo>
                      <a:pt x="376809" y="411373"/>
                      <a:pt x="378333" y="413183"/>
                      <a:pt x="380048" y="414707"/>
                    </a:cubicBezTo>
                    <a:cubicBezTo>
                      <a:pt x="383381" y="417755"/>
                      <a:pt x="387191" y="419279"/>
                      <a:pt x="390525" y="419755"/>
                    </a:cubicBezTo>
                    <a:cubicBezTo>
                      <a:pt x="393859" y="420231"/>
                      <a:pt x="396526" y="419565"/>
                      <a:pt x="398145" y="418612"/>
                    </a:cubicBezTo>
                    <a:cubicBezTo>
                      <a:pt x="399764" y="417660"/>
                      <a:pt x="400336" y="416517"/>
                      <a:pt x="400145" y="415564"/>
                    </a:cubicBezTo>
                    <a:cubicBezTo>
                      <a:pt x="399955" y="414612"/>
                      <a:pt x="399002" y="413850"/>
                      <a:pt x="397859" y="412992"/>
                    </a:cubicBezTo>
                    <a:cubicBezTo>
                      <a:pt x="396716" y="412230"/>
                      <a:pt x="395288" y="411278"/>
                      <a:pt x="393859" y="410135"/>
                    </a:cubicBezTo>
                    <a:cubicBezTo>
                      <a:pt x="391001" y="407944"/>
                      <a:pt x="387858" y="403753"/>
                      <a:pt x="387382" y="399753"/>
                    </a:cubicBezTo>
                    <a:cubicBezTo>
                      <a:pt x="387287" y="398895"/>
                      <a:pt x="387096" y="397562"/>
                      <a:pt x="387382" y="395752"/>
                    </a:cubicBezTo>
                    <a:cubicBezTo>
                      <a:pt x="387668" y="393942"/>
                      <a:pt x="388525" y="391752"/>
                      <a:pt x="390144" y="389561"/>
                    </a:cubicBezTo>
                    <a:cubicBezTo>
                      <a:pt x="391763" y="387370"/>
                      <a:pt x="394145" y="385370"/>
                      <a:pt x="397097" y="384227"/>
                    </a:cubicBezTo>
                    <a:cubicBezTo>
                      <a:pt x="400145" y="383084"/>
                      <a:pt x="403955" y="382893"/>
                      <a:pt x="407670" y="383751"/>
                    </a:cubicBezTo>
                    <a:cubicBezTo>
                      <a:pt x="414338" y="385275"/>
                      <a:pt x="420338" y="390323"/>
                      <a:pt x="423196" y="397371"/>
                    </a:cubicBezTo>
                    <a:cubicBezTo>
                      <a:pt x="426149" y="404325"/>
                      <a:pt x="426244" y="412516"/>
                      <a:pt x="423672" y="420041"/>
                    </a:cubicBezTo>
                    <a:cubicBezTo>
                      <a:pt x="421958" y="425280"/>
                      <a:pt x="419291" y="430233"/>
                      <a:pt x="416528" y="434805"/>
                    </a:cubicBezTo>
                    <a:cubicBezTo>
                      <a:pt x="413671" y="439472"/>
                      <a:pt x="410718" y="443853"/>
                      <a:pt x="407861" y="448140"/>
                    </a:cubicBezTo>
                    <a:cubicBezTo>
                      <a:pt x="402050" y="456712"/>
                      <a:pt x="396240" y="464618"/>
                      <a:pt x="391192" y="472428"/>
                    </a:cubicBezTo>
                    <a:cubicBezTo>
                      <a:pt x="388620" y="476334"/>
                      <a:pt x="386334" y="480144"/>
                      <a:pt x="384143" y="483858"/>
                    </a:cubicBezTo>
                    <a:cubicBezTo>
                      <a:pt x="383762" y="484430"/>
                      <a:pt x="383572" y="485001"/>
                      <a:pt x="383191" y="485573"/>
                    </a:cubicBezTo>
                    <a:lnTo>
                      <a:pt x="315754" y="485573"/>
                    </a:lnTo>
                    <a:cubicBezTo>
                      <a:pt x="316135" y="484811"/>
                      <a:pt x="316516" y="484049"/>
                      <a:pt x="316706" y="483382"/>
                    </a:cubicBezTo>
                    <a:cubicBezTo>
                      <a:pt x="318325" y="479382"/>
                      <a:pt x="318992" y="475191"/>
                      <a:pt x="318897" y="471381"/>
                    </a:cubicBezTo>
                    <a:cubicBezTo>
                      <a:pt x="318897" y="467475"/>
                      <a:pt x="318230" y="463856"/>
                      <a:pt x="317087" y="460617"/>
                    </a:cubicBezTo>
                    <a:cubicBezTo>
                      <a:pt x="314897" y="454140"/>
                      <a:pt x="310991" y="449092"/>
                      <a:pt x="306896" y="446044"/>
                    </a:cubicBezTo>
                    <a:cubicBezTo>
                      <a:pt x="302800" y="442996"/>
                      <a:pt x="298704" y="441758"/>
                      <a:pt x="295751" y="441853"/>
                    </a:cubicBezTo>
                    <a:cubicBezTo>
                      <a:pt x="292799" y="441948"/>
                      <a:pt x="291179" y="442996"/>
                      <a:pt x="290798" y="444425"/>
                    </a:cubicBezTo>
                    <a:cubicBezTo>
                      <a:pt x="290322" y="445949"/>
                      <a:pt x="290989" y="447663"/>
                      <a:pt x="292037" y="449568"/>
                    </a:cubicBezTo>
                    <a:cubicBezTo>
                      <a:pt x="292989" y="451473"/>
                      <a:pt x="294227" y="453759"/>
                      <a:pt x="295275" y="456426"/>
                    </a:cubicBezTo>
                    <a:cubicBezTo>
                      <a:pt x="297466" y="461475"/>
                      <a:pt x="298514" y="469476"/>
                      <a:pt x="296228" y="475286"/>
                    </a:cubicBezTo>
                    <a:cubicBezTo>
                      <a:pt x="295751" y="476524"/>
                      <a:pt x="294894" y="478429"/>
                      <a:pt x="293180" y="480620"/>
                    </a:cubicBezTo>
                    <a:cubicBezTo>
                      <a:pt x="291846" y="482334"/>
                      <a:pt x="289560" y="484144"/>
                      <a:pt x="286893" y="485668"/>
                    </a:cubicBezTo>
                    <a:lnTo>
                      <a:pt x="263081" y="485668"/>
                    </a:lnTo>
                    <a:cubicBezTo>
                      <a:pt x="260985" y="484525"/>
                      <a:pt x="258985" y="483096"/>
                      <a:pt x="257080" y="481382"/>
                    </a:cubicBezTo>
                    <a:cubicBezTo>
                      <a:pt x="249269" y="474333"/>
                      <a:pt x="245078" y="463094"/>
                      <a:pt x="246507" y="451569"/>
                    </a:cubicBezTo>
                    <a:cubicBezTo>
                      <a:pt x="247745" y="440043"/>
                      <a:pt x="253841" y="428994"/>
                      <a:pt x="262795" y="420803"/>
                    </a:cubicBezTo>
                    <a:cubicBezTo>
                      <a:pt x="269081" y="414993"/>
                      <a:pt x="276225" y="410421"/>
                      <a:pt x="283464" y="406325"/>
                    </a:cubicBezTo>
                    <a:cubicBezTo>
                      <a:pt x="290703" y="402229"/>
                      <a:pt x="298037" y="398514"/>
                      <a:pt x="305181" y="394990"/>
                    </a:cubicBezTo>
                    <a:cubicBezTo>
                      <a:pt x="319469" y="387942"/>
                      <a:pt x="333089" y="381560"/>
                      <a:pt x="345662" y="374988"/>
                    </a:cubicBezTo>
                    <a:cubicBezTo>
                      <a:pt x="351949" y="371749"/>
                      <a:pt x="357950" y="368225"/>
                      <a:pt x="363665" y="364891"/>
                    </a:cubicBezTo>
                    <a:cubicBezTo>
                      <a:pt x="369380" y="361557"/>
                      <a:pt x="374904" y="358224"/>
                      <a:pt x="380143" y="354699"/>
                    </a:cubicBezTo>
                    <a:cubicBezTo>
                      <a:pt x="390525" y="347746"/>
                      <a:pt x="399860" y="340317"/>
                      <a:pt x="407003" y="331744"/>
                    </a:cubicBezTo>
                    <a:cubicBezTo>
                      <a:pt x="414147" y="323267"/>
                      <a:pt x="419291" y="313932"/>
                      <a:pt x="421196" y="304312"/>
                    </a:cubicBezTo>
                    <a:cubicBezTo>
                      <a:pt x="423005" y="294597"/>
                      <a:pt x="421196" y="285357"/>
                      <a:pt x="417767" y="278023"/>
                    </a:cubicBezTo>
                    <a:cubicBezTo>
                      <a:pt x="414242" y="270594"/>
                      <a:pt x="409194" y="264879"/>
                      <a:pt x="403765" y="260783"/>
                    </a:cubicBezTo>
                    <a:cubicBezTo>
                      <a:pt x="398812" y="257068"/>
                      <a:pt x="393573" y="254782"/>
                      <a:pt x="388525" y="253544"/>
                    </a:cubicBezTo>
                    <a:cubicBezTo>
                      <a:pt x="393573" y="252306"/>
                      <a:pt x="398717" y="250020"/>
                      <a:pt x="403765" y="246305"/>
                    </a:cubicBezTo>
                    <a:cubicBezTo>
                      <a:pt x="409194" y="242209"/>
                      <a:pt x="414242" y="236494"/>
                      <a:pt x="417767" y="229065"/>
                    </a:cubicBezTo>
                    <a:cubicBezTo>
                      <a:pt x="421196" y="221635"/>
                      <a:pt x="423005" y="212396"/>
                      <a:pt x="421196" y="202776"/>
                    </a:cubicBezTo>
                    <a:cubicBezTo>
                      <a:pt x="419291" y="193060"/>
                      <a:pt x="414147" y="183821"/>
                      <a:pt x="407003" y="175344"/>
                    </a:cubicBezTo>
                    <a:cubicBezTo>
                      <a:pt x="399860" y="166771"/>
                      <a:pt x="390525" y="159342"/>
                      <a:pt x="380143" y="152388"/>
                    </a:cubicBezTo>
                    <a:cubicBezTo>
                      <a:pt x="374904" y="148864"/>
                      <a:pt x="369380" y="145530"/>
                      <a:pt x="363665" y="142197"/>
                    </a:cubicBezTo>
                    <a:cubicBezTo>
                      <a:pt x="357950" y="138863"/>
                      <a:pt x="351949" y="135434"/>
                      <a:pt x="345662" y="132100"/>
                    </a:cubicBezTo>
                    <a:cubicBezTo>
                      <a:pt x="333089" y="125433"/>
                      <a:pt x="319469" y="119146"/>
                      <a:pt x="305181" y="112098"/>
                    </a:cubicBezTo>
                    <a:cubicBezTo>
                      <a:pt x="298037" y="108573"/>
                      <a:pt x="290798" y="104859"/>
                      <a:pt x="283464" y="100763"/>
                    </a:cubicBezTo>
                    <a:cubicBezTo>
                      <a:pt x="276225" y="96667"/>
                      <a:pt x="269081" y="92095"/>
                      <a:pt x="262795" y="86285"/>
                    </a:cubicBezTo>
                    <a:cubicBezTo>
                      <a:pt x="253746" y="78189"/>
                      <a:pt x="247745" y="67140"/>
                      <a:pt x="246507" y="55519"/>
                    </a:cubicBezTo>
                    <a:cubicBezTo>
                      <a:pt x="245078" y="43994"/>
                      <a:pt x="249269" y="32754"/>
                      <a:pt x="257080" y="25706"/>
                    </a:cubicBezTo>
                    <a:cubicBezTo>
                      <a:pt x="261461" y="21705"/>
                      <a:pt x="266700" y="19134"/>
                      <a:pt x="271558" y="18372"/>
                    </a:cubicBezTo>
                    <a:cubicBezTo>
                      <a:pt x="276320" y="17610"/>
                      <a:pt x="281083" y="18562"/>
                      <a:pt x="284893" y="20277"/>
                    </a:cubicBezTo>
                    <a:cubicBezTo>
                      <a:pt x="288703" y="21991"/>
                      <a:pt x="291465" y="24372"/>
                      <a:pt x="293180" y="26468"/>
                    </a:cubicBezTo>
                    <a:cubicBezTo>
                      <a:pt x="294894" y="28563"/>
                      <a:pt x="295751" y="30564"/>
                      <a:pt x="296228" y="31802"/>
                    </a:cubicBezTo>
                    <a:cubicBezTo>
                      <a:pt x="298609" y="37612"/>
                      <a:pt x="297466" y="45518"/>
                      <a:pt x="295275" y="50661"/>
                    </a:cubicBezTo>
                    <a:cubicBezTo>
                      <a:pt x="294227" y="53328"/>
                      <a:pt x="293084" y="55614"/>
                      <a:pt x="292037" y="57519"/>
                    </a:cubicBezTo>
                    <a:cubicBezTo>
                      <a:pt x="291084" y="59424"/>
                      <a:pt x="290417" y="61139"/>
                      <a:pt x="290798" y="62663"/>
                    </a:cubicBezTo>
                    <a:cubicBezTo>
                      <a:pt x="291179" y="64092"/>
                      <a:pt x="292894" y="65139"/>
                      <a:pt x="295751" y="65235"/>
                    </a:cubicBezTo>
                    <a:cubicBezTo>
                      <a:pt x="298609" y="65330"/>
                      <a:pt x="302705" y="64187"/>
                      <a:pt x="306896" y="61044"/>
                    </a:cubicBezTo>
                    <a:cubicBezTo>
                      <a:pt x="310991" y="57996"/>
                      <a:pt x="314897" y="53043"/>
                      <a:pt x="317087" y="46470"/>
                    </a:cubicBezTo>
                    <a:cubicBezTo>
                      <a:pt x="318230" y="43232"/>
                      <a:pt x="318897" y="39612"/>
                      <a:pt x="318897" y="35707"/>
                    </a:cubicBezTo>
                    <a:cubicBezTo>
                      <a:pt x="318897" y="31802"/>
                      <a:pt x="318325" y="27706"/>
                      <a:pt x="316706" y="23706"/>
                    </a:cubicBezTo>
                    <a:cubicBezTo>
                      <a:pt x="315373" y="20372"/>
                      <a:pt x="312896" y="15895"/>
                      <a:pt x="308610" y="11704"/>
                    </a:cubicBezTo>
                    <a:cubicBezTo>
                      <a:pt x="304324" y="7513"/>
                      <a:pt x="298323" y="3703"/>
                      <a:pt x="291084" y="1703"/>
                    </a:cubicBezTo>
                    <a:cubicBezTo>
                      <a:pt x="283940" y="-297"/>
                      <a:pt x="275463" y="-678"/>
                      <a:pt x="267176" y="1989"/>
                    </a:cubicBezTo>
                    <a:cubicBezTo>
                      <a:pt x="259080" y="4656"/>
                      <a:pt x="251936" y="9990"/>
                      <a:pt x="246793" y="16562"/>
                    </a:cubicBezTo>
                    <a:cubicBezTo>
                      <a:pt x="242316" y="22372"/>
                      <a:pt x="239078" y="28944"/>
                      <a:pt x="237458" y="35993"/>
                    </a:cubicBezTo>
                    <a:cubicBezTo>
                      <a:pt x="235839" y="43041"/>
                      <a:pt x="235839" y="50185"/>
                      <a:pt x="237173" y="57043"/>
                    </a:cubicBezTo>
                    <a:cubicBezTo>
                      <a:pt x="239744" y="70759"/>
                      <a:pt x="247364" y="83046"/>
                      <a:pt x="257461" y="92095"/>
                    </a:cubicBezTo>
                    <a:cubicBezTo>
                      <a:pt x="264414" y="98477"/>
                      <a:pt x="272129" y="103239"/>
                      <a:pt x="279654" y="107526"/>
                    </a:cubicBezTo>
                    <a:cubicBezTo>
                      <a:pt x="287179" y="111717"/>
                      <a:pt x="294608" y="115431"/>
                      <a:pt x="301752" y="118956"/>
                    </a:cubicBezTo>
                    <a:cubicBezTo>
                      <a:pt x="316135" y="126004"/>
                      <a:pt x="329756" y="132195"/>
                      <a:pt x="342233" y="138577"/>
                    </a:cubicBezTo>
                    <a:cubicBezTo>
                      <a:pt x="366808" y="151722"/>
                      <a:pt x="388525" y="163818"/>
                      <a:pt x="402241" y="179439"/>
                    </a:cubicBezTo>
                    <a:cubicBezTo>
                      <a:pt x="409004" y="187155"/>
                      <a:pt x="413861" y="195727"/>
                      <a:pt x="415671" y="204014"/>
                    </a:cubicBezTo>
                    <a:cubicBezTo>
                      <a:pt x="417481" y="212396"/>
                      <a:pt x="416052" y="220587"/>
                      <a:pt x="413290" y="227350"/>
                    </a:cubicBezTo>
                    <a:cubicBezTo>
                      <a:pt x="410337" y="234113"/>
                      <a:pt x="405956" y="239447"/>
                      <a:pt x="401193" y="243352"/>
                    </a:cubicBezTo>
                    <a:cubicBezTo>
                      <a:pt x="396335" y="247162"/>
                      <a:pt x="391192" y="249639"/>
                      <a:pt x="386334" y="250877"/>
                    </a:cubicBezTo>
                    <a:cubicBezTo>
                      <a:pt x="384905" y="251258"/>
                      <a:pt x="383572" y="251258"/>
                      <a:pt x="382238" y="251448"/>
                    </a:cubicBezTo>
                    <a:lnTo>
                      <a:pt x="372428" y="251448"/>
                    </a:lnTo>
                    <a:cubicBezTo>
                      <a:pt x="368522" y="250877"/>
                      <a:pt x="365189" y="249543"/>
                      <a:pt x="362331" y="248305"/>
                    </a:cubicBezTo>
                    <a:cubicBezTo>
                      <a:pt x="356521" y="245543"/>
                      <a:pt x="352901" y="242400"/>
                      <a:pt x="350330" y="240114"/>
                    </a:cubicBezTo>
                    <a:cubicBezTo>
                      <a:pt x="347758" y="237828"/>
                      <a:pt x="346329" y="236208"/>
                      <a:pt x="345472" y="235351"/>
                    </a:cubicBezTo>
                    <a:cubicBezTo>
                      <a:pt x="344615" y="234494"/>
                      <a:pt x="344329" y="234208"/>
                      <a:pt x="344329" y="234208"/>
                    </a:cubicBezTo>
                    <a:cubicBezTo>
                      <a:pt x="344329" y="234208"/>
                      <a:pt x="344519" y="234494"/>
                      <a:pt x="345281" y="235542"/>
                    </a:cubicBezTo>
                    <a:cubicBezTo>
                      <a:pt x="346043" y="236589"/>
                      <a:pt x="347282" y="238399"/>
                      <a:pt x="349663" y="240876"/>
                    </a:cubicBezTo>
                    <a:cubicBezTo>
                      <a:pt x="352044" y="243352"/>
                      <a:pt x="355473" y="246876"/>
                      <a:pt x="361474" y="250210"/>
                    </a:cubicBezTo>
                    <a:cubicBezTo>
                      <a:pt x="362236" y="250591"/>
                      <a:pt x="363188" y="250972"/>
                      <a:pt x="364141" y="251353"/>
                    </a:cubicBezTo>
                    <a:lnTo>
                      <a:pt x="323755" y="251353"/>
                    </a:lnTo>
                    <a:cubicBezTo>
                      <a:pt x="322517" y="237351"/>
                      <a:pt x="310896" y="226302"/>
                      <a:pt x="296609" y="226302"/>
                    </a:cubicBezTo>
                    <a:cubicBezTo>
                      <a:pt x="290417" y="226302"/>
                      <a:pt x="275177" y="229731"/>
                      <a:pt x="260890" y="233541"/>
                    </a:cubicBezTo>
                    <a:cubicBezTo>
                      <a:pt x="267272" y="229350"/>
                      <a:pt x="271748" y="226207"/>
                      <a:pt x="271939" y="226112"/>
                    </a:cubicBezTo>
                    <a:cubicBezTo>
                      <a:pt x="279559" y="218492"/>
                      <a:pt x="280035" y="206586"/>
                      <a:pt x="273558" y="198299"/>
                    </a:cubicBezTo>
                    <a:lnTo>
                      <a:pt x="319754" y="155436"/>
                    </a:lnTo>
                    <a:cubicBezTo>
                      <a:pt x="323469" y="156865"/>
                      <a:pt x="327184" y="158294"/>
                      <a:pt x="330803" y="159723"/>
                    </a:cubicBezTo>
                    <a:cubicBezTo>
                      <a:pt x="339947" y="163342"/>
                      <a:pt x="348901" y="167247"/>
                      <a:pt x="357188" y="171915"/>
                    </a:cubicBezTo>
                    <a:cubicBezTo>
                      <a:pt x="365474" y="176582"/>
                      <a:pt x="372999" y="182106"/>
                      <a:pt x="379190" y="188583"/>
                    </a:cubicBezTo>
                    <a:cubicBezTo>
                      <a:pt x="385286" y="194965"/>
                      <a:pt x="389668" y="202680"/>
                      <a:pt x="389668" y="209824"/>
                    </a:cubicBezTo>
                    <a:cubicBezTo>
                      <a:pt x="389763" y="216777"/>
                      <a:pt x="385191" y="223540"/>
                      <a:pt x="379476" y="226398"/>
                    </a:cubicBezTo>
                    <a:cubicBezTo>
                      <a:pt x="373856" y="229446"/>
                      <a:pt x="366903" y="228493"/>
                      <a:pt x="361855" y="225350"/>
                    </a:cubicBezTo>
                    <a:cubicBezTo>
                      <a:pt x="360140" y="224302"/>
                      <a:pt x="358807" y="222969"/>
                      <a:pt x="357664" y="221635"/>
                    </a:cubicBezTo>
                    <a:cubicBezTo>
                      <a:pt x="361379" y="222397"/>
                      <a:pt x="365379" y="221635"/>
                      <a:pt x="368618" y="219159"/>
                    </a:cubicBezTo>
                    <a:cubicBezTo>
                      <a:pt x="374523" y="214587"/>
                      <a:pt x="375571" y="206109"/>
                      <a:pt x="370904" y="200204"/>
                    </a:cubicBezTo>
                    <a:cubicBezTo>
                      <a:pt x="370713" y="199918"/>
                      <a:pt x="370332" y="199728"/>
                      <a:pt x="370046" y="199537"/>
                    </a:cubicBezTo>
                    <a:cubicBezTo>
                      <a:pt x="369856" y="199347"/>
                      <a:pt x="369761" y="199156"/>
                      <a:pt x="369570" y="198870"/>
                    </a:cubicBezTo>
                    <a:cubicBezTo>
                      <a:pt x="368999" y="198299"/>
                      <a:pt x="368141" y="197537"/>
                      <a:pt x="366998" y="196870"/>
                    </a:cubicBezTo>
                    <a:cubicBezTo>
                      <a:pt x="366903" y="196870"/>
                      <a:pt x="366808" y="196775"/>
                      <a:pt x="366713" y="196680"/>
                    </a:cubicBezTo>
                    <a:cubicBezTo>
                      <a:pt x="366617" y="196680"/>
                      <a:pt x="366522" y="196584"/>
                      <a:pt x="366427" y="196489"/>
                    </a:cubicBezTo>
                    <a:cubicBezTo>
                      <a:pt x="365379" y="195918"/>
                      <a:pt x="363950" y="195537"/>
                      <a:pt x="362426" y="195251"/>
                    </a:cubicBezTo>
                    <a:cubicBezTo>
                      <a:pt x="362141" y="195251"/>
                      <a:pt x="361855" y="195156"/>
                      <a:pt x="361569" y="195156"/>
                    </a:cubicBezTo>
                    <a:cubicBezTo>
                      <a:pt x="359093" y="194870"/>
                      <a:pt x="356425" y="195156"/>
                      <a:pt x="353759" y="196108"/>
                    </a:cubicBezTo>
                    <a:cubicBezTo>
                      <a:pt x="351377" y="196965"/>
                      <a:pt x="349187" y="198489"/>
                      <a:pt x="347472" y="200490"/>
                    </a:cubicBezTo>
                    <a:cubicBezTo>
                      <a:pt x="345758" y="202299"/>
                      <a:pt x="344615" y="204395"/>
                      <a:pt x="343853" y="206300"/>
                    </a:cubicBezTo>
                    <a:cubicBezTo>
                      <a:pt x="343091" y="208205"/>
                      <a:pt x="342710" y="209824"/>
                      <a:pt x="342519" y="210967"/>
                    </a:cubicBezTo>
                    <a:cubicBezTo>
                      <a:pt x="342329" y="212110"/>
                      <a:pt x="342233" y="212777"/>
                      <a:pt x="342233" y="212777"/>
                    </a:cubicBezTo>
                    <a:cubicBezTo>
                      <a:pt x="342424" y="217158"/>
                      <a:pt x="343662" y="221540"/>
                      <a:pt x="346043" y="225540"/>
                    </a:cubicBezTo>
                    <a:cubicBezTo>
                      <a:pt x="348425" y="229541"/>
                      <a:pt x="351854" y="232875"/>
                      <a:pt x="355949" y="235351"/>
                    </a:cubicBezTo>
                    <a:cubicBezTo>
                      <a:pt x="360045" y="237828"/>
                      <a:pt x="364808" y="239352"/>
                      <a:pt x="369761" y="239637"/>
                    </a:cubicBezTo>
                    <a:cubicBezTo>
                      <a:pt x="374714" y="239923"/>
                      <a:pt x="380238" y="238971"/>
                      <a:pt x="384905" y="236304"/>
                    </a:cubicBezTo>
                    <a:cubicBezTo>
                      <a:pt x="389573" y="233827"/>
                      <a:pt x="393573" y="230017"/>
                      <a:pt x="396335" y="225350"/>
                    </a:cubicBezTo>
                    <a:cubicBezTo>
                      <a:pt x="399098" y="220778"/>
                      <a:pt x="400812" y="215158"/>
                      <a:pt x="400622" y="209538"/>
                    </a:cubicBezTo>
                    <a:cubicBezTo>
                      <a:pt x="400431" y="203919"/>
                      <a:pt x="398621" y="198585"/>
                      <a:pt x="396050" y="193917"/>
                    </a:cubicBezTo>
                    <a:cubicBezTo>
                      <a:pt x="393478" y="189250"/>
                      <a:pt x="390144" y="185154"/>
                      <a:pt x="386525" y="181535"/>
                    </a:cubicBezTo>
                    <a:cubicBezTo>
                      <a:pt x="379286" y="174391"/>
                      <a:pt x="370713" y="168581"/>
                      <a:pt x="361760" y="163818"/>
                    </a:cubicBezTo>
                    <a:cubicBezTo>
                      <a:pt x="352711" y="159151"/>
                      <a:pt x="343281" y="155436"/>
                      <a:pt x="333947" y="152103"/>
                    </a:cubicBezTo>
                    <a:cubicBezTo>
                      <a:pt x="324612" y="148769"/>
                      <a:pt x="315182" y="145626"/>
                      <a:pt x="306229" y="142292"/>
                    </a:cubicBezTo>
                    <a:cubicBezTo>
                      <a:pt x="297180" y="138958"/>
                      <a:pt x="288608" y="134958"/>
                      <a:pt x="280416" y="130576"/>
                    </a:cubicBezTo>
                    <a:cubicBezTo>
                      <a:pt x="264128" y="121718"/>
                      <a:pt x="249365" y="111336"/>
                      <a:pt x="238125" y="99715"/>
                    </a:cubicBezTo>
                    <a:cubicBezTo>
                      <a:pt x="226886" y="88190"/>
                      <a:pt x="219742" y="74855"/>
                      <a:pt x="217456" y="62758"/>
                    </a:cubicBezTo>
                    <a:cubicBezTo>
                      <a:pt x="217456" y="62568"/>
                      <a:pt x="217456" y="62377"/>
                      <a:pt x="217456" y="62187"/>
                    </a:cubicBezTo>
                    <a:lnTo>
                      <a:pt x="217456" y="54948"/>
                    </a:lnTo>
                    <a:cubicBezTo>
                      <a:pt x="223838" y="53805"/>
                      <a:pt x="228695" y="48375"/>
                      <a:pt x="228695" y="41708"/>
                    </a:cubicBezTo>
                    <a:cubicBezTo>
                      <a:pt x="228695" y="34183"/>
                      <a:pt x="222599" y="28087"/>
                      <a:pt x="215075" y="28087"/>
                    </a:cubicBezTo>
                    <a:cubicBezTo>
                      <a:pt x="207550" y="28087"/>
                      <a:pt x="201454" y="34183"/>
                      <a:pt x="201454" y="41708"/>
                    </a:cubicBezTo>
                    <a:cubicBezTo>
                      <a:pt x="201454" y="48375"/>
                      <a:pt x="206312" y="53805"/>
                      <a:pt x="212693" y="54948"/>
                    </a:cubicBezTo>
                    <a:lnTo>
                      <a:pt x="212693" y="62187"/>
                    </a:lnTo>
                    <a:cubicBezTo>
                      <a:pt x="212693" y="62187"/>
                      <a:pt x="212693" y="62472"/>
                      <a:pt x="212693" y="62663"/>
                    </a:cubicBezTo>
                    <a:cubicBezTo>
                      <a:pt x="210407" y="74760"/>
                      <a:pt x="203264" y="87999"/>
                      <a:pt x="192024" y="99620"/>
                    </a:cubicBezTo>
                    <a:cubicBezTo>
                      <a:pt x="180785" y="111240"/>
                      <a:pt x="166021" y="121623"/>
                      <a:pt x="149733" y="130481"/>
                    </a:cubicBezTo>
                    <a:cubicBezTo>
                      <a:pt x="141542" y="134862"/>
                      <a:pt x="132874" y="138768"/>
                      <a:pt x="123920" y="142197"/>
                    </a:cubicBezTo>
                    <a:cubicBezTo>
                      <a:pt x="114872" y="145626"/>
                      <a:pt x="105537" y="148674"/>
                      <a:pt x="96203" y="152007"/>
                    </a:cubicBezTo>
                    <a:cubicBezTo>
                      <a:pt x="86868" y="155341"/>
                      <a:pt x="77438" y="159056"/>
                      <a:pt x="68390" y="163723"/>
                    </a:cubicBezTo>
                    <a:cubicBezTo>
                      <a:pt x="59436" y="168486"/>
                      <a:pt x="50864" y="174296"/>
                      <a:pt x="43625" y="181440"/>
                    </a:cubicBezTo>
                    <a:cubicBezTo>
                      <a:pt x="40005" y="185059"/>
                      <a:pt x="36671" y="189155"/>
                      <a:pt x="34100" y="193822"/>
                    </a:cubicBezTo>
                    <a:cubicBezTo>
                      <a:pt x="31528" y="198489"/>
                      <a:pt x="29718" y="203823"/>
                      <a:pt x="29528" y="209443"/>
                    </a:cubicBezTo>
                    <a:cubicBezTo>
                      <a:pt x="29242" y="215063"/>
                      <a:pt x="30956" y="220683"/>
                      <a:pt x="33814" y="225255"/>
                    </a:cubicBezTo>
                    <a:cubicBezTo>
                      <a:pt x="36576" y="229922"/>
                      <a:pt x="40577" y="233637"/>
                      <a:pt x="45244" y="236208"/>
                    </a:cubicBezTo>
                    <a:cubicBezTo>
                      <a:pt x="49911" y="238780"/>
                      <a:pt x="55340" y="239828"/>
                      <a:pt x="60389" y="239542"/>
                    </a:cubicBezTo>
                    <a:cubicBezTo>
                      <a:pt x="65437" y="239161"/>
                      <a:pt x="70199" y="237732"/>
                      <a:pt x="74200" y="235256"/>
                    </a:cubicBezTo>
                    <a:cubicBezTo>
                      <a:pt x="78296" y="232875"/>
                      <a:pt x="81725" y="229446"/>
                      <a:pt x="84106" y="225445"/>
                    </a:cubicBezTo>
                    <a:cubicBezTo>
                      <a:pt x="86487" y="221445"/>
                      <a:pt x="87725" y="217063"/>
                      <a:pt x="87916" y="212682"/>
                    </a:cubicBezTo>
                    <a:cubicBezTo>
                      <a:pt x="87916" y="212682"/>
                      <a:pt x="87916" y="212015"/>
                      <a:pt x="87630" y="210872"/>
                    </a:cubicBezTo>
                    <a:cubicBezTo>
                      <a:pt x="87440" y="209729"/>
                      <a:pt x="87059" y="208014"/>
                      <a:pt x="86297" y="206205"/>
                    </a:cubicBezTo>
                    <a:cubicBezTo>
                      <a:pt x="85534" y="204300"/>
                      <a:pt x="84296" y="202204"/>
                      <a:pt x="82677" y="200394"/>
                    </a:cubicBezTo>
                    <a:cubicBezTo>
                      <a:pt x="80963" y="198489"/>
                      <a:pt x="78677" y="196870"/>
                      <a:pt x="76391" y="196013"/>
                    </a:cubicBezTo>
                    <a:cubicBezTo>
                      <a:pt x="73724" y="194965"/>
                      <a:pt x="70961" y="194775"/>
                      <a:pt x="68580" y="195060"/>
                    </a:cubicBezTo>
                    <a:cubicBezTo>
                      <a:pt x="68294" y="195060"/>
                      <a:pt x="68009" y="195060"/>
                      <a:pt x="67723" y="195156"/>
                    </a:cubicBezTo>
                    <a:cubicBezTo>
                      <a:pt x="66199" y="195441"/>
                      <a:pt x="64770" y="195822"/>
                      <a:pt x="63722" y="196394"/>
                    </a:cubicBezTo>
                    <a:cubicBezTo>
                      <a:pt x="63627" y="196394"/>
                      <a:pt x="63532" y="196489"/>
                      <a:pt x="63437" y="196584"/>
                    </a:cubicBezTo>
                    <a:cubicBezTo>
                      <a:pt x="63341" y="196584"/>
                      <a:pt x="63246" y="196680"/>
                      <a:pt x="63151" y="196775"/>
                    </a:cubicBezTo>
                    <a:cubicBezTo>
                      <a:pt x="62008" y="197442"/>
                      <a:pt x="61151" y="198204"/>
                      <a:pt x="60579" y="198775"/>
                    </a:cubicBezTo>
                    <a:cubicBezTo>
                      <a:pt x="60389" y="199061"/>
                      <a:pt x="60198" y="199251"/>
                      <a:pt x="60103" y="199442"/>
                    </a:cubicBezTo>
                    <a:cubicBezTo>
                      <a:pt x="59817" y="199728"/>
                      <a:pt x="59531" y="199823"/>
                      <a:pt x="59245" y="200109"/>
                    </a:cubicBezTo>
                    <a:cubicBezTo>
                      <a:pt x="54673" y="206014"/>
                      <a:pt x="55721" y="214491"/>
                      <a:pt x="61532" y="219063"/>
                    </a:cubicBezTo>
                    <a:cubicBezTo>
                      <a:pt x="64770" y="221540"/>
                      <a:pt x="68771" y="222207"/>
                      <a:pt x="72485" y="221540"/>
                    </a:cubicBezTo>
                    <a:cubicBezTo>
                      <a:pt x="71342" y="222969"/>
                      <a:pt x="70009" y="224207"/>
                      <a:pt x="68294" y="225255"/>
                    </a:cubicBezTo>
                    <a:cubicBezTo>
                      <a:pt x="63246" y="228398"/>
                      <a:pt x="56293" y="229255"/>
                      <a:pt x="50673" y="226302"/>
                    </a:cubicBezTo>
                    <a:cubicBezTo>
                      <a:pt x="44958" y="223445"/>
                      <a:pt x="40291" y="216682"/>
                      <a:pt x="40481" y="209729"/>
                    </a:cubicBezTo>
                    <a:cubicBezTo>
                      <a:pt x="40481" y="202585"/>
                      <a:pt x="44863" y="194870"/>
                      <a:pt x="50959" y="188488"/>
                    </a:cubicBezTo>
                    <a:cubicBezTo>
                      <a:pt x="57150" y="182011"/>
                      <a:pt x="64675" y="176487"/>
                      <a:pt x="72962" y="171819"/>
                    </a:cubicBezTo>
                    <a:cubicBezTo>
                      <a:pt x="81248" y="167152"/>
                      <a:pt x="90202" y="163342"/>
                      <a:pt x="99346" y="159627"/>
                    </a:cubicBezTo>
                    <a:cubicBezTo>
                      <a:pt x="103061" y="158199"/>
                      <a:pt x="106775" y="156770"/>
                      <a:pt x="110395" y="155341"/>
                    </a:cubicBezTo>
                    <a:lnTo>
                      <a:pt x="156496" y="198204"/>
                    </a:lnTo>
                    <a:cubicBezTo>
                      <a:pt x="153638" y="201918"/>
                      <a:pt x="151924" y="206395"/>
                      <a:pt x="151924" y="211158"/>
                    </a:cubicBezTo>
                    <a:cubicBezTo>
                      <a:pt x="151924" y="216777"/>
                      <a:pt x="154115" y="222016"/>
                      <a:pt x="158115" y="226017"/>
                    </a:cubicBezTo>
                    <a:cubicBezTo>
                      <a:pt x="159830" y="227731"/>
                      <a:pt x="163354" y="230303"/>
                      <a:pt x="167640" y="233065"/>
                    </a:cubicBezTo>
                    <a:cubicBezTo>
                      <a:pt x="153829" y="229350"/>
                      <a:pt x="139446" y="226207"/>
                      <a:pt x="133350" y="226207"/>
                    </a:cubicBezTo>
                    <a:cubicBezTo>
                      <a:pt x="119063" y="226207"/>
                      <a:pt x="107442" y="237256"/>
                      <a:pt x="106204" y="251258"/>
                    </a:cubicBezTo>
                    <a:lnTo>
                      <a:pt x="65818" y="251258"/>
                    </a:lnTo>
                    <a:cubicBezTo>
                      <a:pt x="66675" y="250877"/>
                      <a:pt x="67628" y="250496"/>
                      <a:pt x="68485" y="250115"/>
                    </a:cubicBezTo>
                    <a:cubicBezTo>
                      <a:pt x="74390" y="246876"/>
                      <a:pt x="77915" y="243352"/>
                      <a:pt x="80296" y="240780"/>
                    </a:cubicBezTo>
                    <a:cubicBezTo>
                      <a:pt x="82677" y="238209"/>
                      <a:pt x="83915" y="236494"/>
                      <a:pt x="84677" y="235446"/>
                    </a:cubicBezTo>
                    <a:cubicBezTo>
                      <a:pt x="85439" y="234399"/>
                      <a:pt x="85630" y="234113"/>
                      <a:pt x="85630" y="234113"/>
                    </a:cubicBezTo>
                    <a:cubicBezTo>
                      <a:pt x="85630" y="234113"/>
                      <a:pt x="85344" y="234399"/>
                      <a:pt x="84487" y="235256"/>
                    </a:cubicBezTo>
                    <a:cubicBezTo>
                      <a:pt x="83630" y="236113"/>
                      <a:pt x="82201" y="237732"/>
                      <a:pt x="79629" y="240018"/>
                    </a:cubicBezTo>
                    <a:cubicBezTo>
                      <a:pt x="77057" y="242304"/>
                      <a:pt x="73438" y="245448"/>
                      <a:pt x="67628" y="248210"/>
                    </a:cubicBezTo>
                    <a:cubicBezTo>
                      <a:pt x="64770" y="249448"/>
                      <a:pt x="61436" y="250686"/>
                      <a:pt x="57531" y="251353"/>
                    </a:cubicBezTo>
                    <a:lnTo>
                      <a:pt x="47720" y="251353"/>
                    </a:lnTo>
                    <a:cubicBezTo>
                      <a:pt x="46387" y="251163"/>
                      <a:pt x="45053" y="251163"/>
                      <a:pt x="43625" y="250782"/>
                    </a:cubicBezTo>
                    <a:cubicBezTo>
                      <a:pt x="38672" y="249639"/>
                      <a:pt x="33528" y="247067"/>
                      <a:pt x="28766" y="243257"/>
                    </a:cubicBezTo>
                    <a:cubicBezTo>
                      <a:pt x="24003" y="239352"/>
                      <a:pt x="19622" y="234018"/>
                      <a:pt x="16669" y="227255"/>
                    </a:cubicBezTo>
                    <a:cubicBezTo>
                      <a:pt x="13811" y="220492"/>
                      <a:pt x="12478" y="212396"/>
                      <a:pt x="14288" y="203919"/>
                    </a:cubicBezTo>
                    <a:cubicBezTo>
                      <a:pt x="16097" y="195632"/>
                      <a:pt x="20955" y="187059"/>
                      <a:pt x="27718" y="179344"/>
                    </a:cubicBezTo>
                    <a:cubicBezTo>
                      <a:pt x="41339" y="163723"/>
                      <a:pt x="63056" y="151626"/>
                      <a:pt x="87725" y="138482"/>
                    </a:cubicBezTo>
                    <a:cubicBezTo>
                      <a:pt x="100203" y="132100"/>
                      <a:pt x="113824" y="125909"/>
                      <a:pt x="128207" y="118860"/>
                    </a:cubicBezTo>
                    <a:cubicBezTo>
                      <a:pt x="135446" y="115336"/>
                      <a:pt x="142780" y="111621"/>
                      <a:pt x="150305" y="107430"/>
                    </a:cubicBezTo>
                    <a:cubicBezTo>
                      <a:pt x="157829" y="103239"/>
                      <a:pt x="165449" y="98382"/>
                      <a:pt x="172498" y="92000"/>
                    </a:cubicBezTo>
                    <a:cubicBezTo>
                      <a:pt x="182594" y="82951"/>
                      <a:pt x="190214" y="70664"/>
                      <a:pt x="192786" y="56948"/>
                    </a:cubicBezTo>
                    <a:cubicBezTo>
                      <a:pt x="194119" y="50090"/>
                      <a:pt x="194119" y="42946"/>
                      <a:pt x="192500" y="35898"/>
                    </a:cubicBezTo>
                    <a:cubicBezTo>
                      <a:pt x="190881" y="28849"/>
                      <a:pt x="187738" y="22277"/>
                      <a:pt x="183166" y="16467"/>
                    </a:cubicBezTo>
                    <a:cubicBezTo>
                      <a:pt x="178022" y="9894"/>
                      <a:pt x="170879" y="4560"/>
                      <a:pt x="162782" y="1893"/>
                    </a:cubicBezTo>
                    <a:cubicBezTo>
                      <a:pt x="154496" y="-774"/>
                      <a:pt x="146018" y="-393"/>
                      <a:pt x="138875" y="1608"/>
                    </a:cubicBezTo>
                    <a:cubicBezTo>
                      <a:pt x="131636" y="3608"/>
                      <a:pt x="125635" y="7418"/>
                      <a:pt x="121349" y="11609"/>
                    </a:cubicBezTo>
                    <a:cubicBezTo>
                      <a:pt x="116967" y="15800"/>
                      <a:pt x="114491" y="20277"/>
                      <a:pt x="113252" y="23610"/>
                    </a:cubicBezTo>
                    <a:cubicBezTo>
                      <a:pt x="111633" y="27611"/>
                      <a:pt x="110966" y="31802"/>
                      <a:pt x="111062" y="35612"/>
                    </a:cubicBezTo>
                    <a:cubicBezTo>
                      <a:pt x="111062" y="39517"/>
                      <a:pt x="111728" y="43137"/>
                      <a:pt x="112871" y="46375"/>
                    </a:cubicBezTo>
                    <a:cubicBezTo>
                      <a:pt x="115062" y="52852"/>
                      <a:pt x="118967" y="57900"/>
                      <a:pt x="123063" y="60948"/>
                    </a:cubicBezTo>
                    <a:cubicBezTo>
                      <a:pt x="127159" y="63996"/>
                      <a:pt x="131255" y="65235"/>
                      <a:pt x="134207" y="65139"/>
                    </a:cubicBezTo>
                    <a:cubicBezTo>
                      <a:pt x="137160" y="65044"/>
                      <a:pt x="138779" y="63996"/>
                      <a:pt x="139160" y="62568"/>
                    </a:cubicBezTo>
                    <a:cubicBezTo>
                      <a:pt x="139637" y="61044"/>
                      <a:pt x="138970" y="59329"/>
                      <a:pt x="137922" y="57424"/>
                    </a:cubicBezTo>
                    <a:cubicBezTo>
                      <a:pt x="136970" y="55519"/>
                      <a:pt x="135731" y="53233"/>
                      <a:pt x="134684" y="50566"/>
                    </a:cubicBezTo>
                    <a:cubicBezTo>
                      <a:pt x="132493" y="45518"/>
                      <a:pt x="131445" y="37517"/>
                      <a:pt x="133731" y="31707"/>
                    </a:cubicBezTo>
                    <a:cubicBezTo>
                      <a:pt x="134207" y="30468"/>
                      <a:pt x="135065" y="28563"/>
                      <a:pt x="136779" y="26373"/>
                    </a:cubicBezTo>
                    <a:cubicBezTo>
                      <a:pt x="138494" y="24182"/>
                      <a:pt x="141256" y="21896"/>
                      <a:pt x="145066" y="20181"/>
                    </a:cubicBezTo>
                    <a:cubicBezTo>
                      <a:pt x="148876" y="18467"/>
                      <a:pt x="153638" y="17610"/>
                      <a:pt x="158401" y="18276"/>
                    </a:cubicBezTo>
                    <a:cubicBezTo>
                      <a:pt x="163354" y="19038"/>
                      <a:pt x="168497" y="21610"/>
                      <a:pt x="172879" y="25611"/>
                    </a:cubicBezTo>
                    <a:cubicBezTo>
                      <a:pt x="180689" y="32659"/>
                      <a:pt x="184880" y="43899"/>
                      <a:pt x="183452" y="55424"/>
                    </a:cubicBezTo>
                    <a:cubicBezTo>
                      <a:pt x="182213" y="66949"/>
                      <a:pt x="176117" y="77998"/>
                      <a:pt x="167164" y="86190"/>
                    </a:cubicBezTo>
                    <a:cubicBezTo>
                      <a:pt x="160877" y="92000"/>
                      <a:pt x="153734" y="96572"/>
                      <a:pt x="146495" y="100668"/>
                    </a:cubicBezTo>
                    <a:cubicBezTo>
                      <a:pt x="139256" y="104763"/>
                      <a:pt x="131921" y="108478"/>
                      <a:pt x="124778" y="112002"/>
                    </a:cubicBezTo>
                    <a:cubicBezTo>
                      <a:pt x="110490" y="119051"/>
                      <a:pt x="96869" y="125433"/>
                      <a:pt x="84296" y="132005"/>
                    </a:cubicBezTo>
                    <a:cubicBezTo>
                      <a:pt x="78010" y="135243"/>
                      <a:pt x="72009" y="138768"/>
                      <a:pt x="66294" y="142101"/>
                    </a:cubicBezTo>
                    <a:cubicBezTo>
                      <a:pt x="60579" y="145435"/>
                      <a:pt x="55055" y="148769"/>
                      <a:pt x="49816" y="152293"/>
                    </a:cubicBezTo>
                    <a:cubicBezTo>
                      <a:pt x="39434" y="159246"/>
                      <a:pt x="30099" y="166676"/>
                      <a:pt x="22955" y="175248"/>
                    </a:cubicBezTo>
                    <a:cubicBezTo>
                      <a:pt x="15812" y="183726"/>
                      <a:pt x="10668" y="193060"/>
                      <a:pt x="8763" y="202680"/>
                    </a:cubicBezTo>
                    <a:cubicBezTo>
                      <a:pt x="6953" y="212396"/>
                      <a:pt x="8763" y="221635"/>
                      <a:pt x="12192" y="228969"/>
                    </a:cubicBezTo>
                    <a:cubicBezTo>
                      <a:pt x="15716" y="236399"/>
                      <a:pt x="20765" y="242114"/>
                      <a:pt x="26194" y="246210"/>
                    </a:cubicBezTo>
                    <a:cubicBezTo>
                      <a:pt x="31147" y="249924"/>
                      <a:pt x="36386" y="252210"/>
                      <a:pt x="41434" y="253449"/>
                    </a:cubicBezTo>
                    <a:cubicBezTo>
                      <a:pt x="36386" y="254687"/>
                      <a:pt x="31242" y="256973"/>
                      <a:pt x="26194" y="260688"/>
                    </a:cubicBezTo>
                    <a:cubicBezTo>
                      <a:pt x="20765" y="264783"/>
                      <a:pt x="15716" y="270498"/>
                      <a:pt x="12192" y="277928"/>
                    </a:cubicBezTo>
                    <a:cubicBezTo>
                      <a:pt x="8763" y="285357"/>
                      <a:pt x="6953" y="294597"/>
                      <a:pt x="8763" y="304217"/>
                    </a:cubicBezTo>
                    <a:cubicBezTo>
                      <a:pt x="10668" y="313932"/>
                      <a:pt x="15812" y="323172"/>
                      <a:pt x="22955" y="331649"/>
                    </a:cubicBezTo>
                    <a:cubicBezTo>
                      <a:pt x="30099" y="340221"/>
                      <a:pt x="39434" y="347651"/>
                      <a:pt x="49816" y="354604"/>
                    </a:cubicBezTo>
                    <a:cubicBezTo>
                      <a:pt x="55055" y="358128"/>
                      <a:pt x="60579" y="361462"/>
                      <a:pt x="66294" y="364796"/>
                    </a:cubicBezTo>
                    <a:cubicBezTo>
                      <a:pt x="72009" y="368130"/>
                      <a:pt x="78010" y="371559"/>
                      <a:pt x="84296" y="374892"/>
                    </a:cubicBezTo>
                    <a:cubicBezTo>
                      <a:pt x="96869" y="381560"/>
                      <a:pt x="110490" y="387846"/>
                      <a:pt x="124778" y="394895"/>
                    </a:cubicBezTo>
                    <a:cubicBezTo>
                      <a:pt x="131921" y="398419"/>
                      <a:pt x="139160" y="402134"/>
                      <a:pt x="146495" y="406230"/>
                    </a:cubicBezTo>
                    <a:cubicBezTo>
                      <a:pt x="153734" y="410325"/>
                      <a:pt x="160877" y="414897"/>
                      <a:pt x="167164" y="420708"/>
                    </a:cubicBezTo>
                    <a:cubicBezTo>
                      <a:pt x="176213" y="428804"/>
                      <a:pt x="182213" y="439853"/>
                      <a:pt x="183452" y="451473"/>
                    </a:cubicBezTo>
                    <a:cubicBezTo>
                      <a:pt x="184880" y="462999"/>
                      <a:pt x="180689" y="474238"/>
                      <a:pt x="172879" y="481287"/>
                    </a:cubicBezTo>
                    <a:cubicBezTo>
                      <a:pt x="170974" y="483001"/>
                      <a:pt x="168974" y="484430"/>
                      <a:pt x="166878" y="485573"/>
                    </a:cubicBezTo>
                    <a:lnTo>
                      <a:pt x="143066" y="485573"/>
                    </a:lnTo>
                    <a:cubicBezTo>
                      <a:pt x="140399" y="484049"/>
                      <a:pt x="138113" y="482239"/>
                      <a:pt x="136779" y="480525"/>
                    </a:cubicBezTo>
                    <a:cubicBezTo>
                      <a:pt x="135065" y="478429"/>
                      <a:pt x="134207" y="476429"/>
                      <a:pt x="133731" y="475191"/>
                    </a:cubicBezTo>
                    <a:cubicBezTo>
                      <a:pt x="131350" y="469380"/>
                      <a:pt x="132493" y="461475"/>
                      <a:pt x="134684" y="456331"/>
                    </a:cubicBezTo>
                    <a:cubicBezTo>
                      <a:pt x="135731" y="453664"/>
                      <a:pt x="136874" y="451378"/>
                      <a:pt x="137922" y="449473"/>
                    </a:cubicBezTo>
                    <a:cubicBezTo>
                      <a:pt x="138875" y="447568"/>
                      <a:pt x="139541" y="445854"/>
                      <a:pt x="139160" y="444330"/>
                    </a:cubicBezTo>
                    <a:cubicBezTo>
                      <a:pt x="138779" y="442901"/>
                      <a:pt x="137065" y="441853"/>
                      <a:pt x="134207" y="441758"/>
                    </a:cubicBezTo>
                    <a:cubicBezTo>
                      <a:pt x="131350" y="441663"/>
                      <a:pt x="127254" y="442806"/>
                      <a:pt x="123063" y="445949"/>
                    </a:cubicBezTo>
                    <a:cubicBezTo>
                      <a:pt x="118967" y="448997"/>
                      <a:pt x="115062" y="453950"/>
                      <a:pt x="112871" y="460522"/>
                    </a:cubicBezTo>
                    <a:cubicBezTo>
                      <a:pt x="111728" y="463761"/>
                      <a:pt x="111062" y="467380"/>
                      <a:pt x="111062" y="471285"/>
                    </a:cubicBezTo>
                    <a:cubicBezTo>
                      <a:pt x="111062" y="475191"/>
                      <a:pt x="111633" y="479286"/>
                      <a:pt x="113252" y="483287"/>
                    </a:cubicBezTo>
                    <a:cubicBezTo>
                      <a:pt x="113538" y="483954"/>
                      <a:pt x="113919" y="484716"/>
                      <a:pt x="114205" y="485478"/>
                    </a:cubicBezTo>
                    <a:lnTo>
                      <a:pt x="46768" y="485478"/>
                    </a:lnTo>
                    <a:cubicBezTo>
                      <a:pt x="46482" y="484906"/>
                      <a:pt x="46196" y="484335"/>
                      <a:pt x="45815" y="483763"/>
                    </a:cubicBezTo>
                    <a:cubicBezTo>
                      <a:pt x="43625" y="480048"/>
                      <a:pt x="41339" y="476143"/>
                      <a:pt x="38767" y="472333"/>
                    </a:cubicBezTo>
                    <a:cubicBezTo>
                      <a:pt x="33719" y="464618"/>
                      <a:pt x="28004" y="456617"/>
                      <a:pt x="22098" y="448044"/>
                    </a:cubicBezTo>
                    <a:cubicBezTo>
                      <a:pt x="19145" y="443758"/>
                      <a:pt x="16193" y="439377"/>
                      <a:pt x="13430" y="434709"/>
                    </a:cubicBezTo>
                    <a:cubicBezTo>
                      <a:pt x="10668" y="430042"/>
                      <a:pt x="8001" y="425184"/>
                      <a:pt x="6287" y="419946"/>
                    </a:cubicBezTo>
                    <a:cubicBezTo>
                      <a:pt x="3715" y="412421"/>
                      <a:pt x="3810" y="404229"/>
                      <a:pt x="6763" y="397276"/>
                    </a:cubicBezTo>
                    <a:cubicBezTo>
                      <a:pt x="9620" y="390323"/>
                      <a:pt x="15621" y="385179"/>
                      <a:pt x="22289" y="383655"/>
                    </a:cubicBezTo>
                    <a:cubicBezTo>
                      <a:pt x="26099" y="382798"/>
                      <a:pt x="29813" y="382989"/>
                      <a:pt x="32861" y="384132"/>
                    </a:cubicBezTo>
                    <a:cubicBezTo>
                      <a:pt x="35814" y="385275"/>
                      <a:pt x="38195" y="387275"/>
                      <a:pt x="39815" y="389466"/>
                    </a:cubicBezTo>
                    <a:cubicBezTo>
                      <a:pt x="41434" y="391656"/>
                      <a:pt x="42291" y="393847"/>
                      <a:pt x="42577" y="395657"/>
                    </a:cubicBezTo>
                    <a:cubicBezTo>
                      <a:pt x="42863" y="397467"/>
                      <a:pt x="42767" y="398800"/>
                      <a:pt x="42577" y="399657"/>
                    </a:cubicBezTo>
                    <a:cubicBezTo>
                      <a:pt x="42101" y="403658"/>
                      <a:pt x="38957" y="407849"/>
                      <a:pt x="36100" y="410040"/>
                    </a:cubicBezTo>
                    <a:cubicBezTo>
                      <a:pt x="34671" y="411183"/>
                      <a:pt x="33242" y="412135"/>
                      <a:pt x="32099" y="412897"/>
                    </a:cubicBezTo>
                    <a:cubicBezTo>
                      <a:pt x="30956" y="413659"/>
                      <a:pt x="30004" y="414421"/>
                      <a:pt x="29813" y="415469"/>
                    </a:cubicBezTo>
                    <a:cubicBezTo>
                      <a:pt x="29623" y="416421"/>
                      <a:pt x="30194" y="417564"/>
                      <a:pt x="31814" y="418517"/>
                    </a:cubicBezTo>
                    <a:cubicBezTo>
                      <a:pt x="33433" y="419469"/>
                      <a:pt x="36100" y="420136"/>
                      <a:pt x="39434" y="419660"/>
                    </a:cubicBezTo>
                    <a:cubicBezTo>
                      <a:pt x="42767" y="419184"/>
                      <a:pt x="46577" y="417660"/>
                      <a:pt x="49911" y="414612"/>
                    </a:cubicBezTo>
                    <a:cubicBezTo>
                      <a:pt x="51626" y="413088"/>
                      <a:pt x="53150" y="411278"/>
                      <a:pt x="54388" y="409087"/>
                    </a:cubicBezTo>
                    <a:cubicBezTo>
                      <a:pt x="55626" y="406896"/>
                      <a:pt x="56579" y="404325"/>
                      <a:pt x="56960" y="401562"/>
                    </a:cubicBezTo>
                    <a:cubicBezTo>
                      <a:pt x="57245" y="399276"/>
                      <a:pt x="57245" y="395943"/>
                      <a:pt x="56198" y="392133"/>
                    </a:cubicBezTo>
                    <a:cubicBezTo>
                      <a:pt x="55150" y="388323"/>
                      <a:pt x="52864" y="384322"/>
                      <a:pt x="49435" y="380893"/>
                    </a:cubicBezTo>
                    <a:cubicBezTo>
                      <a:pt x="46006" y="377464"/>
                      <a:pt x="41339" y="374607"/>
                      <a:pt x="35719" y="373464"/>
                    </a:cubicBezTo>
                    <a:cubicBezTo>
                      <a:pt x="30290" y="372416"/>
                      <a:pt x="24479" y="373178"/>
                      <a:pt x="19526" y="375273"/>
                    </a:cubicBezTo>
                    <a:cubicBezTo>
                      <a:pt x="15145" y="377083"/>
                      <a:pt x="11239" y="379845"/>
                      <a:pt x="8096" y="383370"/>
                    </a:cubicBezTo>
                    <a:cubicBezTo>
                      <a:pt x="4953" y="386894"/>
                      <a:pt x="2667" y="390990"/>
                      <a:pt x="1238" y="395276"/>
                    </a:cubicBezTo>
                    <a:lnTo>
                      <a:pt x="1238" y="395276"/>
                    </a:lnTo>
                    <a:cubicBezTo>
                      <a:pt x="1238" y="395276"/>
                      <a:pt x="1238" y="420231"/>
                      <a:pt x="1238" y="420231"/>
                    </a:cubicBezTo>
                    <a:lnTo>
                      <a:pt x="1238" y="420231"/>
                    </a:lnTo>
                    <a:cubicBezTo>
                      <a:pt x="1238" y="420231"/>
                      <a:pt x="1429" y="421184"/>
                      <a:pt x="1619" y="421660"/>
                    </a:cubicBezTo>
                    <a:cubicBezTo>
                      <a:pt x="3524" y="427470"/>
                      <a:pt x="6382" y="432709"/>
                      <a:pt x="9335" y="437472"/>
                    </a:cubicBezTo>
                    <a:cubicBezTo>
                      <a:pt x="12287" y="442234"/>
                      <a:pt x="15335" y="446711"/>
                      <a:pt x="18288" y="450997"/>
                    </a:cubicBezTo>
                    <a:cubicBezTo>
                      <a:pt x="24289" y="459570"/>
                      <a:pt x="30004" y="467380"/>
                      <a:pt x="35052" y="475000"/>
                    </a:cubicBezTo>
                    <a:cubicBezTo>
                      <a:pt x="37338" y="478620"/>
                      <a:pt x="39624" y="482144"/>
                      <a:pt x="41720" y="485668"/>
                    </a:cubicBezTo>
                    <a:lnTo>
                      <a:pt x="0" y="485668"/>
                    </a:lnTo>
                    <a:lnTo>
                      <a:pt x="0" y="507099"/>
                    </a:lnTo>
                    <a:lnTo>
                      <a:pt x="428625" y="507099"/>
                    </a:lnTo>
                    <a:lnTo>
                      <a:pt x="428625" y="485668"/>
                    </a:lnTo>
                    <a:close/>
                    <a:moveTo>
                      <a:pt x="296323" y="233351"/>
                    </a:moveTo>
                    <a:cubicBezTo>
                      <a:pt x="307467" y="233351"/>
                      <a:pt x="316516" y="242400"/>
                      <a:pt x="316516" y="253544"/>
                    </a:cubicBezTo>
                    <a:cubicBezTo>
                      <a:pt x="316516" y="264688"/>
                      <a:pt x="307467" y="273737"/>
                      <a:pt x="296323" y="273737"/>
                    </a:cubicBezTo>
                    <a:cubicBezTo>
                      <a:pt x="286798" y="273737"/>
                      <a:pt x="253175" y="264783"/>
                      <a:pt x="234029" y="258021"/>
                    </a:cubicBezTo>
                    <a:cubicBezTo>
                      <a:pt x="230410" y="256211"/>
                      <a:pt x="227076" y="254687"/>
                      <a:pt x="224028" y="253544"/>
                    </a:cubicBezTo>
                    <a:cubicBezTo>
                      <a:pt x="226981" y="252496"/>
                      <a:pt x="230315" y="250972"/>
                      <a:pt x="233744" y="249258"/>
                    </a:cubicBezTo>
                    <a:cubicBezTo>
                      <a:pt x="252794" y="242495"/>
                      <a:pt x="286703" y="233446"/>
                      <a:pt x="296228" y="233446"/>
                    </a:cubicBezTo>
                    <a:close/>
                    <a:moveTo>
                      <a:pt x="158782" y="312313"/>
                    </a:moveTo>
                    <a:cubicBezTo>
                      <a:pt x="162497" y="315266"/>
                      <a:pt x="167069" y="316980"/>
                      <a:pt x="171926" y="316980"/>
                    </a:cubicBezTo>
                    <a:cubicBezTo>
                      <a:pt x="177546" y="316980"/>
                      <a:pt x="182785" y="314790"/>
                      <a:pt x="186785" y="310789"/>
                    </a:cubicBezTo>
                    <a:cubicBezTo>
                      <a:pt x="188500" y="309075"/>
                      <a:pt x="191072" y="305550"/>
                      <a:pt x="193834" y="301264"/>
                    </a:cubicBezTo>
                    <a:cubicBezTo>
                      <a:pt x="190119" y="315075"/>
                      <a:pt x="186976" y="329458"/>
                      <a:pt x="186976" y="335459"/>
                    </a:cubicBezTo>
                    <a:cubicBezTo>
                      <a:pt x="186976" y="349746"/>
                      <a:pt x="198025" y="361367"/>
                      <a:pt x="212027" y="362605"/>
                    </a:cubicBezTo>
                    <a:lnTo>
                      <a:pt x="212027" y="436519"/>
                    </a:lnTo>
                    <a:cubicBezTo>
                      <a:pt x="209074" y="425946"/>
                      <a:pt x="202978" y="414802"/>
                      <a:pt x="194024" y="404801"/>
                    </a:cubicBezTo>
                    <a:cubicBezTo>
                      <a:pt x="188500" y="398514"/>
                      <a:pt x="182023" y="392609"/>
                      <a:pt x="174974" y="386989"/>
                    </a:cubicBezTo>
                    <a:cubicBezTo>
                      <a:pt x="167926" y="381369"/>
                      <a:pt x="160211" y="376131"/>
                      <a:pt x="151924" y="371273"/>
                    </a:cubicBezTo>
                    <a:cubicBezTo>
                      <a:pt x="143732" y="366415"/>
                      <a:pt x="134874" y="362034"/>
                      <a:pt x="125825" y="358224"/>
                    </a:cubicBezTo>
                    <a:cubicBezTo>
                      <a:pt x="122015" y="356604"/>
                      <a:pt x="118205" y="355080"/>
                      <a:pt x="114395" y="353652"/>
                    </a:cubicBezTo>
                    <a:lnTo>
                      <a:pt x="158972" y="312218"/>
                    </a:lnTo>
                    <a:close/>
                    <a:moveTo>
                      <a:pt x="158115" y="296025"/>
                    </a:moveTo>
                    <a:cubicBezTo>
                      <a:pt x="158115" y="292311"/>
                      <a:pt x="159544" y="288882"/>
                      <a:pt x="162116" y="286310"/>
                    </a:cubicBezTo>
                    <a:cubicBezTo>
                      <a:pt x="166402" y="282024"/>
                      <a:pt x="184404" y="271356"/>
                      <a:pt x="197644" y="264688"/>
                    </a:cubicBezTo>
                    <a:cubicBezTo>
                      <a:pt x="201740" y="263164"/>
                      <a:pt x="204883" y="261831"/>
                      <a:pt x="207264" y="260688"/>
                    </a:cubicBezTo>
                    <a:cubicBezTo>
                      <a:pt x="206121" y="263069"/>
                      <a:pt x="204788" y="266212"/>
                      <a:pt x="203264" y="270308"/>
                    </a:cubicBezTo>
                    <a:cubicBezTo>
                      <a:pt x="196596" y="283548"/>
                      <a:pt x="185928" y="301455"/>
                      <a:pt x="181642" y="305836"/>
                    </a:cubicBezTo>
                    <a:cubicBezTo>
                      <a:pt x="176403" y="311075"/>
                      <a:pt x="167354" y="311075"/>
                      <a:pt x="162116" y="305836"/>
                    </a:cubicBezTo>
                    <a:cubicBezTo>
                      <a:pt x="159544" y="303264"/>
                      <a:pt x="158115" y="299740"/>
                      <a:pt x="158115" y="296121"/>
                    </a:cubicBezTo>
                    <a:close/>
                    <a:moveTo>
                      <a:pt x="194119" y="335554"/>
                    </a:moveTo>
                    <a:cubicBezTo>
                      <a:pt x="194119" y="326029"/>
                      <a:pt x="203168" y="292025"/>
                      <a:pt x="209931" y="272975"/>
                    </a:cubicBezTo>
                    <a:cubicBezTo>
                      <a:pt x="211931" y="268974"/>
                      <a:pt x="213360" y="265926"/>
                      <a:pt x="214313" y="263450"/>
                    </a:cubicBezTo>
                    <a:cubicBezTo>
                      <a:pt x="215360" y="266403"/>
                      <a:pt x="216884" y="269641"/>
                      <a:pt x="218599" y="273070"/>
                    </a:cubicBezTo>
                    <a:cubicBezTo>
                      <a:pt x="225362" y="292120"/>
                      <a:pt x="234410" y="326029"/>
                      <a:pt x="234410" y="335554"/>
                    </a:cubicBezTo>
                    <a:cubicBezTo>
                      <a:pt x="234410" y="346698"/>
                      <a:pt x="225362" y="355747"/>
                      <a:pt x="214217" y="355747"/>
                    </a:cubicBezTo>
                    <a:cubicBezTo>
                      <a:pt x="203073" y="355747"/>
                      <a:pt x="194024" y="346698"/>
                      <a:pt x="194024" y="335554"/>
                    </a:cubicBezTo>
                    <a:close/>
                    <a:moveTo>
                      <a:pt x="216694" y="362700"/>
                    </a:moveTo>
                    <a:cubicBezTo>
                      <a:pt x="230696" y="361462"/>
                      <a:pt x="241744" y="349842"/>
                      <a:pt x="241744" y="335554"/>
                    </a:cubicBezTo>
                    <a:cubicBezTo>
                      <a:pt x="241744" y="329363"/>
                      <a:pt x="238316" y="314123"/>
                      <a:pt x="234506" y="299835"/>
                    </a:cubicBezTo>
                    <a:cubicBezTo>
                      <a:pt x="238697" y="306217"/>
                      <a:pt x="241744" y="310694"/>
                      <a:pt x="241935" y="310884"/>
                    </a:cubicBezTo>
                    <a:cubicBezTo>
                      <a:pt x="245936" y="314885"/>
                      <a:pt x="251174" y="317076"/>
                      <a:pt x="256794" y="317076"/>
                    </a:cubicBezTo>
                    <a:cubicBezTo>
                      <a:pt x="261652" y="317076"/>
                      <a:pt x="266129" y="315361"/>
                      <a:pt x="269939" y="312408"/>
                    </a:cubicBezTo>
                    <a:lnTo>
                      <a:pt x="314516" y="353747"/>
                    </a:lnTo>
                    <a:cubicBezTo>
                      <a:pt x="310706" y="355271"/>
                      <a:pt x="306896" y="356795"/>
                      <a:pt x="303086" y="358319"/>
                    </a:cubicBezTo>
                    <a:cubicBezTo>
                      <a:pt x="293942" y="362129"/>
                      <a:pt x="285179" y="366510"/>
                      <a:pt x="276987" y="371368"/>
                    </a:cubicBezTo>
                    <a:cubicBezTo>
                      <a:pt x="268796" y="376226"/>
                      <a:pt x="261080" y="381560"/>
                      <a:pt x="253937" y="387084"/>
                    </a:cubicBezTo>
                    <a:cubicBezTo>
                      <a:pt x="246888" y="392704"/>
                      <a:pt x="240316" y="398610"/>
                      <a:pt x="234887" y="404896"/>
                    </a:cubicBezTo>
                    <a:cubicBezTo>
                      <a:pt x="225838" y="414897"/>
                      <a:pt x="219837" y="426042"/>
                      <a:pt x="216884" y="436614"/>
                    </a:cubicBezTo>
                    <a:lnTo>
                      <a:pt x="216884" y="362700"/>
                    </a:lnTo>
                    <a:close/>
                    <a:moveTo>
                      <a:pt x="266510" y="305741"/>
                    </a:moveTo>
                    <a:cubicBezTo>
                      <a:pt x="261271" y="310980"/>
                      <a:pt x="252222" y="310980"/>
                      <a:pt x="246983" y="305741"/>
                    </a:cubicBezTo>
                    <a:cubicBezTo>
                      <a:pt x="242697" y="301455"/>
                      <a:pt x="232029" y="283452"/>
                      <a:pt x="225362" y="270213"/>
                    </a:cubicBezTo>
                    <a:cubicBezTo>
                      <a:pt x="223838" y="266117"/>
                      <a:pt x="222504" y="262974"/>
                      <a:pt x="221361" y="260592"/>
                    </a:cubicBezTo>
                    <a:cubicBezTo>
                      <a:pt x="223742" y="261735"/>
                      <a:pt x="226886" y="263069"/>
                      <a:pt x="230981" y="264593"/>
                    </a:cubicBezTo>
                    <a:cubicBezTo>
                      <a:pt x="244221" y="271260"/>
                      <a:pt x="262128" y="281928"/>
                      <a:pt x="266510" y="286215"/>
                    </a:cubicBezTo>
                    <a:cubicBezTo>
                      <a:pt x="271844" y="291644"/>
                      <a:pt x="271844" y="300312"/>
                      <a:pt x="266510" y="305741"/>
                    </a:cubicBezTo>
                    <a:close/>
                    <a:moveTo>
                      <a:pt x="266510" y="220873"/>
                    </a:moveTo>
                    <a:cubicBezTo>
                      <a:pt x="262223" y="225159"/>
                      <a:pt x="244221" y="235827"/>
                      <a:pt x="230981" y="242495"/>
                    </a:cubicBezTo>
                    <a:cubicBezTo>
                      <a:pt x="226886" y="244019"/>
                      <a:pt x="223742" y="245352"/>
                      <a:pt x="221361" y="246495"/>
                    </a:cubicBezTo>
                    <a:cubicBezTo>
                      <a:pt x="222504" y="244114"/>
                      <a:pt x="223838" y="241066"/>
                      <a:pt x="225362" y="236875"/>
                    </a:cubicBezTo>
                    <a:cubicBezTo>
                      <a:pt x="232029" y="223635"/>
                      <a:pt x="242697" y="205633"/>
                      <a:pt x="246983" y="201347"/>
                    </a:cubicBezTo>
                    <a:cubicBezTo>
                      <a:pt x="249650" y="198680"/>
                      <a:pt x="253175" y="197346"/>
                      <a:pt x="256699" y="197346"/>
                    </a:cubicBezTo>
                    <a:cubicBezTo>
                      <a:pt x="260223" y="197346"/>
                      <a:pt x="263747" y="198680"/>
                      <a:pt x="266414" y="201347"/>
                    </a:cubicBezTo>
                    <a:cubicBezTo>
                      <a:pt x="271748" y="206776"/>
                      <a:pt x="271748" y="215444"/>
                      <a:pt x="266414" y="220873"/>
                    </a:cubicBezTo>
                    <a:close/>
                    <a:moveTo>
                      <a:pt x="216694" y="70473"/>
                    </a:moveTo>
                    <a:cubicBezTo>
                      <a:pt x="219647" y="81046"/>
                      <a:pt x="225743" y="92190"/>
                      <a:pt x="234696" y="102192"/>
                    </a:cubicBezTo>
                    <a:cubicBezTo>
                      <a:pt x="240221" y="108478"/>
                      <a:pt x="246698" y="114384"/>
                      <a:pt x="253746" y="120003"/>
                    </a:cubicBezTo>
                    <a:cubicBezTo>
                      <a:pt x="260794" y="125623"/>
                      <a:pt x="268510" y="130862"/>
                      <a:pt x="276797" y="135720"/>
                    </a:cubicBezTo>
                    <a:cubicBezTo>
                      <a:pt x="284988" y="140577"/>
                      <a:pt x="293846" y="144959"/>
                      <a:pt x="302895" y="148769"/>
                    </a:cubicBezTo>
                    <a:cubicBezTo>
                      <a:pt x="306705" y="150388"/>
                      <a:pt x="310515" y="151912"/>
                      <a:pt x="314325" y="153341"/>
                    </a:cubicBezTo>
                    <a:lnTo>
                      <a:pt x="269748" y="194775"/>
                    </a:lnTo>
                    <a:cubicBezTo>
                      <a:pt x="261461" y="188202"/>
                      <a:pt x="249460" y="188583"/>
                      <a:pt x="241744" y="196203"/>
                    </a:cubicBezTo>
                    <a:cubicBezTo>
                      <a:pt x="241649" y="196299"/>
                      <a:pt x="238506" y="200775"/>
                      <a:pt x="234315" y="207252"/>
                    </a:cubicBezTo>
                    <a:cubicBezTo>
                      <a:pt x="238125" y="192965"/>
                      <a:pt x="241554" y="177820"/>
                      <a:pt x="241554" y="171534"/>
                    </a:cubicBezTo>
                    <a:cubicBezTo>
                      <a:pt x="241554" y="157246"/>
                      <a:pt x="230505" y="145626"/>
                      <a:pt x="216503" y="144387"/>
                    </a:cubicBezTo>
                    <a:lnTo>
                      <a:pt x="216503" y="70473"/>
                    </a:lnTo>
                    <a:close/>
                    <a:moveTo>
                      <a:pt x="214313" y="151341"/>
                    </a:moveTo>
                    <a:cubicBezTo>
                      <a:pt x="225457" y="151341"/>
                      <a:pt x="234506" y="160389"/>
                      <a:pt x="234506" y="171534"/>
                    </a:cubicBezTo>
                    <a:cubicBezTo>
                      <a:pt x="234506" y="181059"/>
                      <a:pt x="225457" y="214968"/>
                      <a:pt x="218694" y="234018"/>
                    </a:cubicBezTo>
                    <a:cubicBezTo>
                      <a:pt x="216884" y="237542"/>
                      <a:pt x="215456" y="240876"/>
                      <a:pt x="214313" y="243828"/>
                    </a:cubicBezTo>
                    <a:cubicBezTo>
                      <a:pt x="213265" y="240876"/>
                      <a:pt x="211741" y="237542"/>
                      <a:pt x="209931" y="234018"/>
                    </a:cubicBezTo>
                    <a:cubicBezTo>
                      <a:pt x="203168" y="214968"/>
                      <a:pt x="194119" y="181059"/>
                      <a:pt x="194119" y="171534"/>
                    </a:cubicBezTo>
                    <a:cubicBezTo>
                      <a:pt x="194119" y="160389"/>
                      <a:pt x="203168" y="151341"/>
                      <a:pt x="214313" y="151341"/>
                    </a:cubicBezTo>
                    <a:close/>
                    <a:moveTo>
                      <a:pt x="114205" y="153341"/>
                    </a:moveTo>
                    <a:cubicBezTo>
                      <a:pt x="118015" y="151817"/>
                      <a:pt x="121825" y="150293"/>
                      <a:pt x="125635" y="148769"/>
                    </a:cubicBezTo>
                    <a:cubicBezTo>
                      <a:pt x="134779" y="144959"/>
                      <a:pt x="143542" y="140577"/>
                      <a:pt x="151733" y="135720"/>
                    </a:cubicBezTo>
                    <a:cubicBezTo>
                      <a:pt x="159925" y="130862"/>
                      <a:pt x="167640" y="125528"/>
                      <a:pt x="174784" y="120003"/>
                    </a:cubicBezTo>
                    <a:cubicBezTo>
                      <a:pt x="181928" y="114384"/>
                      <a:pt x="188405" y="108478"/>
                      <a:pt x="193834" y="102192"/>
                    </a:cubicBezTo>
                    <a:cubicBezTo>
                      <a:pt x="202787" y="92190"/>
                      <a:pt x="208883" y="81046"/>
                      <a:pt x="211836" y="70473"/>
                    </a:cubicBezTo>
                    <a:lnTo>
                      <a:pt x="211836" y="144387"/>
                    </a:lnTo>
                    <a:cubicBezTo>
                      <a:pt x="197834" y="145626"/>
                      <a:pt x="186785" y="157246"/>
                      <a:pt x="186785" y="171534"/>
                    </a:cubicBezTo>
                    <a:cubicBezTo>
                      <a:pt x="186785" y="177725"/>
                      <a:pt x="190214" y="192965"/>
                      <a:pt x="194024" y="207252"/>
                    </a:cubicBezTo>
                    <a:cubicBezTo>
                      <a:pt x="189833" y="200871"/>
                      <a:pt x="186690" y="196394"/>
                      <a:pt x="186595" y="196299"/>
                    </a:cubicBezTo>
                    <a:cubicBezTo>
                      <a:pt x="178975" y="188679"/>
                      <a:pt x="166878" y="188202"/>
                      <a:pt x="158591" y="194870"/>
                    </a:cubicBezTo>
                    <a:lnTo>
                      <a:pt x="114014" y="153436"/>
                    </a:lnTo>
                    <a:close/>
                    <a:moveTo>
                      <a:pt x="162116" y="220778"/>
                    </a:moveTo>
                    <a:cubicBezTo>
                      <a:pt x="159544" y="218206"/>
                      <a:pt x="158115" y="214682"/>
                      <a:pt x="158115" y="211062"/>
                    </a:cubicBezTo>
                    <a:cubicBezTo>
                      <a:pt x="158115" y="207443"/>
                      <a:pt x="159544" y="203919"/>
                      <a:pt x="162116" y="201347"/>
                    </a:cubicBezTo>
                    <a:cubicBezTo>
                      <a:pt x="164687" y="198775"/>
                      <a:pt x="168307" y="197346"/>
                      <a:pt x="171831" y="197346"/>
                    </a:cubicBezTo>
                    <a:cubicBezTo>
                      <a:pt x="175355" y="197346"/>
                      <a:pt x="178880" y="198680"/>
                      <a:pt x="181547" y="201347"/>
                    </a:cubicBezTo>
                    <a:cubicBezTo>
                      <a:pt x="185833" y="205633"/>
                      <a:pt x="196501" y="223635"/>
                      <a:pt x="203168" y="236875"/>
                    </a:cubicBezTo>
                    <a:cubicBezTo>
                      <a:pt x="204692" y="240971"/>
                      <a:pt x="206026" y="244114"/>
                      <a:pt x="207169" y="246495"/>
                    </a:cubicBezTo>
                    <a:cubicBezTo>
                      <a:pt x="204788" y="245352"/>
                      <a:pt x="201740" y="244019"/>
                      <a:pt x="197549" y="242495"/>
                    </a:cubicBezTo>
                    <a:cubicBezTo>
                      <a:pt x="184309" y="235827"/>
                      <a:pt x="166306" y="225159"/>
                      <a:pt x="162020" y="220873"/>
                    </a:cubicBezTo>
                    <a:close/>
                    <a:moveTo>
                      <a:pt x="132302" y="233256"/>
                    </a:moveTo>
                    <a:cubicBezTo>
                      <a:pt x="141827" y="233256"/>
                      <a:pt x="175831" y="242304"/>
                      <a:pt x="194881" y="249162"/>
                    </a:cubicBezTo>
                    <a:cubicBezTo>
                      <a:pt x="198692" y="251067"/>
                      <a:pt x="201740" y="252496"/>
                      <a:pt x="204216" y="253544"/>
                    </a:cubicBezTo>
                    <a:cubicBezTo>
                      <a:pt x="201740" y="254496"/>
                      <a:pt x="198787" y="255925"/>
                      <a:pt x="194881" y="257830"/>
                    </a:cubicBezTo>
                    <a:cubicBezTo>
                      <a:pt x="175831" y="264593"/>
                      <a:pt x="141827" y="273737"/>
                      <a:pt x="132302" y="273737"/>
                    </a:cubicBezTo>
                    <a:cubicBezTo>
                      <a:pt x="121158" y="273737"/>
                      <a:pt x="112109" y="264688"/>
                      <a:pt x="112109" y="253544"/>
                    </a:cubicBezTo>
                    <a:cubicBezTo>
                      <a:pt x="112109" y="242400"/>
                      <a:pt x="121158" y="233351"/>
                      <a:pt x="132302" y="233351"/>
                    </a:cubicBezTo>
                    <a:close/>
                    <a:moveTo>
                      <a:pt x="185356" y="485668"/>
                    </a:moveTo>
                    <a:cubicBezTo>
                      <a:pt x="188119" y="481191"/>
                      <a:pt x="190119" y="476334"/>
                      <a:pt x="191262" y="471190"/>
                    </a:cubicBezTo>
                    <a:cubicBezTo>
                      <a:pt x="192881" y="464142"/>
                      <a:pt x="192881" y="456998"/>
                      <a:pt x="191548" y="450140"/>
                    </a:cubicBezTo>
                    <a:cubicBezTo>
                      <a:pt x="188976" y="436424"/>
                      <a:pt x="181356" y="424137"/>
                      <a:pt x="171260" y="415088"/>
                    </a:cubicBezTo>
                    <a:cubicBezTo>
                      <a:pt x="164306" y="408706"/>
                      <a:pt x="156591" y="403944"/>
                      <a:pt x="149066" y="399657"/>
                    </a:cubicBezTo>
                    <a:cubicBezTo>
                      <a:pt x="141542" y="395466"/>
                      <a:pt x="134112" y="391752"/>
                      <a:pt x="126968" y="388227"/>
                    </a:cubicBezTo>
                    <a:cubicBezTo>
                      <a:pt x="112586" y="381179"/>
                      <a:pt x="98965" y="374988"/>
                      <a:pt x="86487" y="368606"/>
                    </a:cubicBezTo>
                    <a:cubicBezTo>
                      <a:pt x="61913" y="355461"/>
                      <a:pt x="40195" y="343365"/>
                      <a:pt x="26480" y="327744"/>
                    </a:cubicBezTo>
                    <a:cubicBezTo>
                      <a:pt x="19717" y="320028"/>
                      <a:pt x="14859" y="311456"/>
                      <a:pt x="13049" y="303169"/>
                    </a:cubicBezTo>
                    <a:cubicBezTo>
                      <a:pt x="11239" y="294787"/>
                      <a:pt x="12668" y="286596"/>
                      <a:pt x="15431" y="279833"/>
                    </a:cubicBezTo>
                    <a:cubicBezTo>
                      <a:pt x="18383" y="273070"/>
                      <a:pt x="22765" y="267736"/>
                      <a:pt x="27527" y="263831"/>
                    </a:cubicBezTo>
                    <a:cubicBezTo>
                      <a:pt x="32385" y="260021"/>
                      <a:pt x="37529" y="257544"/>
                      <a:pt x="42386" y="256306"/>
                    </a:cubicBezTo>
                    <a:cubicBezTo>
                      <a:pt x="43815" y="255925"/>
                      <a:pt x="45148" y="255925"/>
                      <a:pt x="46482" y="255735"/>
                    </a:cubicBezTo>
                    <a:lnTo>
                      <a:pt x="56293" y="255735"/>
                    </a:lnTo>
                    <a:cubicBezTo>
                      <a:pt x="60198" y="256306"/>
                      <a:pt x="63532" y="257640"/>
                      <a:pt x="66389" y="258878"/>
                    </a:cubicBezTo>
                    <a:cubicBezTo>
                      <a:pt x="72200" y="261640"/>
                      <a:pt x="75819" y="264783"/>
                      <a:pt x="78391" y="267069"/>
                    </a:cubicBezTo>
                    <a:cubicBezTo>
                      <a:pt x="80963" y="269355"/>
                      <a:pt x="82391" y="270975"/>
                      <a:pt x="83249" y="271832"/>
                    </a:cubicBezTo>
                    <a:cubicBezTo>
                      <a:pt x="84106" y="272689"/>
                      <a:pt x="84392" y="272975"/>
                      <a:pt x="84392" y="272975"/>
                    </a:cubicBezTo>
                    <a:cubicBezTo>
                      <a:pt x="84392" y="272975"/>
                      <a:pt x="84201" y="272689"/>
                      <a:pt x="83439" y="271641"/>
                    </a:cubicBezTo>
                    <a:cubicBezTo>
                      <a:pt x="82677" y="270594"/>
                      <a:pt x="81439" y="268784"/>
                      <a:pt x="79058" y="266307"/>
                    </a:cubicBezTo>
                    <a:cubicBezTo>
                      <a:pt x="76676" y="263831"/>
                      <a:pt x="73247" y="260307"/>
                      <a:pt x="67247" y="256973"/>
                    </a:cubicBezTo>
                    <a:cubicBezTo>
                      <a:pt x="66485" y="256592"/>
                      <a:pt x="65532" y="256211"/>
                      <a:pt x="64580" y="255830"/>
                    </a:cubicBezTo>
                    <a:lnTo>
                      <a:pt x="104966" y="255830"/>
                    </a:lnTo>
                    <a:cubicBezTo>
                      <a:pt x="106204" y="269832"/>
                      <a:pt x="117824" y="280881"/>
                      <a:pt x="132112" y="280881"/>
                    </a:cubicBezTo>
                    <a:cubicBezTo>
                      <a:pt x="138113" y="280881"/>
                      <a:pt x="152495" y="277642"/>
                      <a:pt x="166402" y="274023"/>
                    </a:cubicBezTo>
                    <a:cubicBezTo>
                      <a:pt x="162116" y="276785"/>
                      <a:pt x="158591" y="279357"/>
                      <a:pt x="156877" y="281071"/>
                    </a:cubicBezTo>
                    <a:cubicBezTo>
                      <a:pt x="152876" y="285072"/>
                      <a:pt x="150686" y="290310"/>
                      <a:pt x="150686" y="295930"/>
                    </a:cubicBezTo>
                    <a:cubicBezTo>
                      <a:pt x="150686" y="300693"/>
                      <a:pt x="152305" y="305169"/>
                      <a:pt x="155258" y="308789"/>
                    </a:cubicBezTo>
                    <a:lnTo>
                      <a:pt x="109157" y="351651"/>
                    </a:lnTo>
                    <a:cubicBezTo>
                      <a:pt x="105442" y="350223"/>
                      <a:pt x="101727" y="348794"/>
                      <a:pt x="98108" y="347365"/>
                    </a:cubicBezTo>
                    <a:cubicBezTo>
                      <a:pt x="88964" y="343746"/>
                      <a:pt x="80010" y="339840"/>
                      <a:pt x="71723" y="335173"/>
                    </a:cubicBezTo>
                    <a:cubicBezTo>
                      <a:pt x="63437" y="330506"/>
                      <a:pt x="55912" y="324981"/>
                      <a:pt x="49720" y="318504"/>
                    </a:cubicBezTo>
                    <a:cubicBezTo>
                      <a:pt x="43625" y="312123"/>
                      <a:pt x="39243" y="304407"/>
                      <a:pt x="39243" y="297264"/>
                    </a:cubicBezTo>
                    <a:cubicBezTo>
                      <a:pt x="39148" y="290310"/>
                      <a:pt x="43720" y="283548"/>
                      <a:pt x="49435" y="280690"/>
                    </a:cubicBezTo>
                    <a:cubicBezTo>
                      <a:pt x="55055" y="277642"/>
                      <a:pt x="62008" y="278595"/>
                      <a:pt x="67056" y="281738"/>
                    </a:cubicBezTo>
                    <a:cubicBezTo>
                      <a:pt x="68771" y="282786"/>
                      <a:pt x="70104" y="284119"/>
                      <a:pt x="71247" y="285453"/>
                    </a:cubicBezTo>
                    <a:cubicBezTo>
                      <a:pt x="67532" y="284691"/>
                      <a:pt x="63532" y="285453"/>
                      <a:pt x="60293" y="287929"/>
                    </a:cubicBezTo>
                    <a:cubicBezTo>
                      <a:pt x="54388" y="292501"/>
                      <a:pt x="53340" y="300978"/>
                      <a:pt x="58007" y="306884"/>
                    </a:cubicBezTo>
                    <a:cubicBezTo>
                      <a:pt x="58198" y="307170"/>
                      <a:pt x="58579" y="307360"/>
                      <a:pt x="58865" y="307551"/>
                    </a:cubicBezTo>
                    <a:cubicBezTo>
                      <a:pt x="59055" y="307741"/>
                      <a:pt x="59150" y="307932"/>
                      <a:pt x="59341" y="308217"/>
                    </a:cubicBezTo>
                    <a:cubicBezTo>
                      <a:pt x="59912" y="308789"/>
                      <a:pt x="60770" y="309551"/>
                      <a:pt x="61913" y="310218"/>
                    </a:cubicBezTo>
                    <a:cubicBezTo>
                      <a:pt x="62008" y="310218"/>
                      <a:pt x="62103" y="310313"/>
                      <a:pt x="62198" y="310408"/>
                    </a:cubicBezTo>
                    <a:cubicBezTo>
                      <a:pt x="62294" y="310408"/>
                      <a:pt x="62389" y="310503"/>
                      <a:pt x="62484" y="310599"/>
                    </a:cubicBezTo>
                    <a:cubicBezTo>
                      <a:pt x="63532" y="311170"/>
                      <a:pt x="64961" y="311551"/>
                      <a:pt x="66485" y="311837"/>
                    </a:cubicBezTo>
                    <a:cubicBezTo>
                      <a:pt x="66770" y="311837"/>
                      <a:pt x="67056" y="311932"/>
                      <a:pt x="67342" y="311932"/>
                    </a:cubicBezTo>
                    <a:cubicBezTo>
                      <a:pt x="69818" y="312218"/>
                      <a:pt x="72485" y="311932"/>
                      <a:pt x="75152" y="310980"/>
                    </a:cubicBezTo>
                    <a:cubicBezTo>
                      <a:pt x="77534" y="310122"/>
                      <a:pt x="79724" y="308598"/>
                      <a:pt x="81439" y="306598"/>
                    </a:cubicBezTo>
                    <a:cubicBezTo>
                      <a:pt x="83153" y="304788"/>
                      <a:pt x="84296" y="302693"/>
                      <a:pt x="85058" y="300788"/>
                    </a:cubicBezTo>
                    <a:cubicBezTo>
                      <a:pt x="85820" y="298883"/>
                      <a:pt x="86201" y="297264"/>
                      <a:pt x="86392" y="296121"/>
                    </a:cubicBezTo>
                    <a:cubicBezTo>
                      <a:pt x="86582" y="294978"/>
                      <a:pt x="86678" y="294311"/>
                      <a:pt x="86678" y="294311"/>
                    </a:cubicBezTo>
                    <a:cubicBezTo>
                      <a:pt x="86487" y="289929"/>
                      <a:pt x="85249" y="285548"/>
                      <a:pt x="82868" y="281547"/>
                    </a:cubicBezTo>
                    <a:cubicBezTo>
                      <a:pt x="80486" y="277547"/>
                      <a:pt x="77057" y="274213"/>
                      <a:pt x="72962" y="271737"/>
                    </a:cubicBezTo>
                    <a:cubicBezTo>
                      <a:pt x="68866" y="269260"/>
                      <a:pt x="64103" y="267736"/>
                      <a:pt x="59150" y="267450"/>
                    </a:cubicBezTo>
                    <a:cubicBezTo>
                      <a:pt x="54197" y="267165"/>
                      <a:pt x="48673" y="268117"/>
                      <a:pt x="44006" y="270784"/>
                    </a:cubicBezTo>
                    <a:cubicBezTo>
                      <a:pt x="39338" y="273261"/>
                      <a:pt x="35338" y="277071"/>
                      <a:pt x="32576" y="281738"/>
                    </a:cubicBezTo>
                    <a:cubicBezTo>
                      <a:pt x="29813" y="286310"/>
                      <a:pt x="28099" y="291930"/>
                      <a:pt x="28289" y="297549"/>
                    </a:cubicBezTo>
                    <a:cubicBezTo>
                      <a:pt x="28480" y="303169"/>
                      <a:pt x="30290" y="308503"/>
                      <a:pt x="32861" y="313170"/>
                    </a:cubicBezTo>
                    <a:cubicBezTo>
                      <a:pt x="35433" y="317838"/>
                      <a:pt x="38767" y="321933"/>
                      <a:pt x="42386" y="325553"/>
                    </a:cubicBezTo>
                    <a:cubicBezTo>
                      <a:pt x="49625" y="332697"/>
                      <a:pt x="58198" y="338507"/>
                      <a:pt x="67151" y="343269"/>
                    </a:cubicBezTo>
                    <a:cubicBezTo>
                      <a:pt x="76200" y="347937"/>
                      <a:pt x="85630" y="351651"/>
                      <a:pt x="94964" y="354985"/>
                    </a:cubicBezTo>
                    <a:cubicBezTo>
                      <a:pt x="104299" y="358319"/>
                      <a:pt x="113633" y="361462"/>
                      <a:pt x="122682" y="364796"/>
                    </a:cubicBezTo>
                    <a:cubicBezTo>
                      <a:pt x="131731" y="368130"/>
                      <a:pt x="140303" y="372130"/>
                      <a:pt x="148495" y="376512"/>
                    </a:cubicBezTo>
                    <a:cubicBezTo>
                      <a:pt x="164783" y="385370"/>
                      <a:pt x="179546" y="395752"/>
                      <a:pt x="190786" y="407373"/>
                    </a:cubicBezTo>
                    <a:cubicBezTo>
                      <a:pt x="202025" y="418898"/>
                      <a:pt x="209169" y="432233"/>
                      <a:pt x="211455" y="444330"/>
                    </a:cubicBezTo>
                    <a:cubicBezTo>
                      <a:pt x="211455" y="444520"/>
                      <a:pt x="211455" y="444711"/>
                      <a:pt x="211455" y="444806"/>
                    </a:cubicBezTo>
                    <a:lnTo>
                      <a:pt x="211455" y="452045"/>
                    </a:lnTo>
                    <a:cubicBezTo>
                      <a:pt x="205073" y="453188"/>
                      <a:pt x="200216" y="458617"/>
                      <a:pt x="200216" y="465285"/>
                    </a:cubicBezTo>
                    <a:cubicBezTo>
                      <a:pt x="200216" y="472809"/>
                      <a:pt x="206312" y="478905"/>
                      <a:pt x="213836" y="478905"/>
                    </a:cubicBezTo>
                    <a:cubicBezTo>
                      <a:pt x="221361" y="478905"/>
                      <a:pt x="227457" y="472809"/>
                      <a:pt x="227457" y="465285"/>
                    </a:cubicBezTo>
                    <a:cubicBezTo>
                      <a:pt x="227457" y="458617"/>
                      <a:pt x="222599" y="453188"/>
                      <a:pt x="216218" y="452045"/>
                    </a:cubicBezTo>
                    <a:lnTo>
                      <a:pt x="216218" y="444806"/>
                    </a:lnTo>
                    <a:cubicBezTo>
                      <a:pt x="216218" y="444806"/>
                      <a:pt x="216218" y="444425"/>
                      <a:pt x="216218" y="444234"/>
                    </a:cubicBezTo>
                    <a:cubicBezTo>
                      <a:pt x="218504" y="432138"/>
                      <a:pt x="225647" y="418898"/>
                      <a:pt x="236887" y="407277"/>
                    </a:cubicBezTo>
                    <a:cubicBezTo>
                      <a:pt x="248126" y="395657"/>
                      <a:pt x="262890" y="385275"/>
                      <a:pt x="279178" y="376416"/>
                    </a:cubicBezTo>
                    <a:cubicBezTo>
                      <a:pt x="287369" y="372035"/>
                      <a:pt x="296037" y="368130"/>
                      <a:pt x="304991" y="364701"/>
                    </a:cubicBezTo>
                    <a:cubicBezTo>
                      <a:pt x="314039" y="361272"/>
                      <a:pt x="323374" y="358224"/>
                      <a:pt x="332708" y="354890"/>
                    </a:cubicBezTo>
                    <a:cubicBezTo>
                      <a:pt x="342043" y="351556"/>
                      <a:pt x="351473" y="347841"/>
                      <a:pt x="360521" y="343174"/>
                    </a:cubicBezTo>
                    <a:cubicBezTo>
                      <a:pt x="369475" y="338412"/>
                      <a:pt x="378047" y="332601"/>
                      <a:pt x="385286" y="325458"/>
                    </a:cubicBezTo>
                    <a:cubicBezTo>
                      <a:pt x="388906" y="321838"/>
                      <a:pt x="392240" y="317742"/>
                      <a:pt x="394811" y="313075"/>
                    </a:cubicBezTo>
                    <a:cubicBezTo>
                      <a:pt x="397383" y="308408"/>
                      <a:pt x="399193" y="303074"/>
                      <a:pt x="399383" y="297454"/>
                    </a:cubicBezTo>
                    <a:cubicBezTo>
                      <a:pt x="399669" y="291834"/>
                      <a:pt x="397955" y="286215"/>
                      <a:pt x="395097" y="281643"/>
                    </a:cubicBezTo>
                    <a:cubicBezTo>
                      <a:pt x="392335" y="276975"/>
                      <a:pt x="388334" y="273261"/>
                      <a:pt x="383667" y="270689"/>
                    </a:cubicBezTo>
                    <a:cubicBezTo>
                      <a:pt x="379000" y="268117"/>
                      <a:pt x="373571" y="267069"/>
                      <a:pt x="368522" y="267355"/>
                    </a:cubicBezTo>
                    <a:cubicBezTo>
                      <a:pt x="363474" y="267736"/>
                      <a:pt x="358712" y="269165"/>
                      <a:pt x="354711" y="271641"/>
                    </a:cubicBezTo>
                    <a:cubicBezTo>
                      <a:pt x="350615" y="274023"/>
                      <a:pt x="347186" y="277452"/>
                      <a:pt x="344805" y="281452"/>
                    </a:cubicBezTo>
                    <a:cubicBezTo>
                      <a:pt x="342424" y="285453"/>
                      <a:pt x="341186" y="289834"/>
                      <a:pt x="340995" y="294216"/>
                    </a:cubicBezTo>
                    <a:cubicBezTo>
                      <a:pt x="340995" y="294216"/>
                      <a:pt x="340995" y="294882"/>
                      <a:pt x="341281" y="296025"/>
                    </a:cubicBezTo>
                    <a:cubicBezTo>
                      <a:pt x="341471" y="297168"/>
                      <a:pt x="341852" y="298883"/>
                      <a:pt x="342614" y="300693"/>
                    </a:cubicBezTo>
                    <a:cubicBezTo>
                      <a:pt x="343376" y="302598"/>
                      <a:pt x="344615" y="304693"/>
                      <a:pt x="346234" y="306503"/>
                    </a:cubicBezTo>
                    <a:cubicBezTo>
                      <a:pt x="347948" y="308408"/>
                      <a:pt x="350234" y="310027"/>
                      <a:pt x="352520" y="310884"/>
                    </a:cubicBezTo>
                    <a:cubicBezTo>
                      <a:pt x="355187" y="311932"/>
                      <a:pt x="357950" y="312123"/>
                      <a:pt x="360331" y="311837"/>
                    </a:cubicBezTo>
                    <a:cubicBezTo>
                      <a:pt x="360617" y="311837"/>
                      <a:pt x="360902" y="311837"/>
                      <a:pt x="361188" y="311742"/>
                    </a:cubicBezTo>
                    <a:cubicBezTo>
                      <a:pt x="362712" y="311456"/>
                      <a:pt x="364141" y="311075"/>
                      <a:pt x="365189" y="310503"/>
                    </a:cubicBezTo>
                    <a:cubicBezTo>
                      <a:pt x="365284" y="310503"/>
                      <a:pt x="365379" y="310408"/>
                      <a:pt x="365474" y="310313"/>
                    </a:cubicBezTo>
                    <a:cubicBezTo>
                      <a:pt x="365570" y="310313"/>
                      <a:pt x="365665" y="310218"/>
                      <a:pt x="365760" y="310122"/>
                    </a:cubicBezTo>
                    <a:cubicBezTo>
                      <a:pt x="366903" y="309456"/>
                      <a:pt x="367760" y="308694"/>
                      <a:pt x="368332" y="308122"/>
                    </a:cubicBezTo>
                    <a:cubicBezTo>
                      <a:pt x="368522" y="307836"/>
                      <a:pt x="368713" y="307646"/>
                      <a:pt x="368808" y="307455"/>
                    </a:cubicBezTo>
                    <a:cubicBezTo>
                      <a:pt x="369094" y="307170"/>
                      <a:pt x="369380" y="307074"/>
                      <a:pt x="369665" y="306789"/>
                    </a:cubicBezTo>
                    <a:cubicBezTo>
                      <a:pt x="374237" y="300883"/>
                      <a:pt x="373190" y="292406"/>
                      <a:pt x="367379" y="287834"/>
                    </a:cubicBezTo>
                    <a:cubicBezTo>
                      <a:pt x="364141" y="285357"/>
                      <a:pt x="360140" y="284691"/>
                      <a:pt x="356425" y="285357"/>
                    </a:cubicBezTo>
                    <a:cubicBezTo>
                      <a:pt x="357569" y="283929"/>
                      <a:pt x="358902" y="282690"/>
                      <a:pt x="360617" y="281643"/>
                    </a:cubicBezTo>
                    <a:cubicBezTo>
                      <a:pt x="365665" y="278499"/>
                      <a:pt x="372618" y="277642"/>
                      <a:pt x="378238" y="280595"/>
                    </a:cubicBezTo>
                    <a:cubicBezTo>
                      <a:pt x="383953" y="283452"/>
                      <a:pt x="388620" y="290215"/>
                      <a:pt x="388430" y="297168"/>
                    </a:cubicBezTo>
                    <a:cubicBezTo>
                      <a:pt x="388430" y="304312"/>
                      <a:pt x="384048" y="312027"/>
                      <a:pt x="377952" y="318409"/>
                    </a:cubicBezTo>
                    <a:cubicBezTo>
                      <a:pt x="371761" y="324886"/>
                      <a:pt x="364236" y="330411"/>
                      <a:pt x="355949" y="335078"/>
                    </a:cubicBezTo>
                    <a:cubicBezTo>
                      <a:pt x="347663" y="339745"/>
                      <a:pt x="338709" y="343555"/>
                      <a:pt x="329565" y="347270"/>
                    </a:cubicBezTo>
                    <a:cubicBezTo>
                      <a:pt x="325850" y="348699"/>
                      <a:pt x="322136" y="350127"/>
                      <a:pt x="318516" y="351556"/>
                    </a:cubicBezTo>
                    <a:lnTo>
                      <a:pt x="272415" y="308694"/>
                    </a:lnTo>
                    <a:cubicBezTo>
                      <a:pt x="278892" y="300407"/>
                      <a:pt x="278416" y="288501"/>
                      <a:pt x="270796" y="280881"/>
                    </a:cubicBezTo>
                    <a:cubicBezTo>
                      <a:pt x="270701" y="280785"/>
                      <a:pt x="266224" y="277642"/>
                      <a:pt x="259842" y="273451"/>
                    </a:cubicBezTo>
                    <a:cubicBezTo>
                      <a:pt x="274130" y="277261"/>
                      <a:pt x="289274" y="280690"/>
                      <a:pt x="295466" y="280690"/>
                    </a:cubicBezTo>
                    <a:cubicBezTo>
                      <a:pt x="309753" y="280690"/>
                      <a:pt x="321374" y="269641"/>
                      <a:pt x="322612" y="255639"/>
                    </a:cubicBezTo>
                    <a:lnTo>
                      <a:pt x="362998" y="255639"/>
                    </a:lnTo>
                    <a:cubicBezTo>
                      <a:pt x="362141" y="256020"/>
                      <a:pt x="361188" y="256401"/>
                      <a:pt x="360331" y="256782"/>
                    </a:cubicBezTo>
                    <a:cubicBezTo>
                      <a:pt x="354425" y="260021"/>
                      <a:pt x="350901" y="263545"/>
                      <a:pt x="348520" y="266117"/>
                    </a:cubicBezTo>
                    <a:cubicBezTo>
                      <a:pt x="346139" y="268689"/>
                      <a:pt x="344900" y="270403"/>
                      <a:pt x="344138" y="271451"/>
                    </a:cubicBezTo>
                    <a:cubicBezTo>
                      <a:pt x="343376" y="272499"/>
                      <a:pt x="343186" y="272784"/>
                      <a:pt x="343186" y="272784"/>
                    </a:cubicBezTo>
                    <a:cubicBezTo>
                      <a:pt x="343186" y="272784"/>
                      <a:pt x="343472" y="272499"/>
                      <a:pt x="344329" y="271641"/>
                    </a:cubicBezTo>
                    <a:cubicBezTo>
                      <a:pt x="345186" y="270784"/>
                      <a:pt x="346615" y="269165"/>
                      <a:pt x="349187" y="266879"/>
                    </a:cubicBezTo>
                    <a:cubicBezTo>
                      <a:pt x="351758" y="264593"/>
                      <a:pt x="355378" y="261450"/>
                      <a:pt x="361188" y="258687"/>
                    </a:cubicBezTo>
                    <a:cubicBezTo>
                      <a:pt x="364046" y="257449"/>
                      <a:pt x="367379" y="256211"/>
                      <a:pt x="371285" y="255544"/>
                    </a:cubicBezTo>
                    <a:lnTo>
                      <a:pt x="381095" y="255544"/>
                    </a:lnTo>
                    <a:cubicBezTo>
                      <a:pt x="382429" y="255735"/>
                      <a:pt x="383762" y="255735"/>
                      <a:pt x="385191" y="256116"/>
                    </a:cubicBezTo>
                    <a:cubicBezTo>
                      <a:pt x="390144" y="257259"/>
                      <a:pt x="395288" y="259830"/>
                      <a:pt x="400050" y="263640"/>
                    </a:cubicBezTo>
                    <a:cubicBezTo>
                      <a:pt x="404813" y="267546"/>
                      <a:pt x="409194" y="272880"/>
                      <a:pt x="412147" y="279642"/>
                    </a:cubicBezTo>
                    <a:cubicBezTo>
                      <a:pt x="415004" y="286405"/>
                      <a:pt x="416338" y="294501"/>
                      <a:pt x="414528" y="302979"/>
                    </a:cubicBezTo>
                    <a:cubicBezTo>
                      <a:pt x="412718" y="311265"/>
                      <a:pt x="407861" y="319838"/>
                      <a:pt x="401098" y="327553"/>
                    </a:cubicBezTo>
                    <a:cubicBezTo>
                      <a:pt x="387477" y="343174"/>
                      <a:pt x="365760" y="355271"/>
                      <a:pt x="341090" y="368415"/>
                    </a:cubicBezTo>
                    <a:cubicBezTo>
                      <a:pt x="328613" y="374797"/>
                      <a:pt x="314992" y="380988"/>
                      <a:pt x="300609" y="388037"/>
                    </a:cubicBezTo>
                    <a:cubicBezTo>
                      <a:pt x="293370" y="391561"/>
                      <a:pt x="286036" y="395276"/>
                      <a:pt x="278511" y="399467"/>
                    </a:cubicBezTo>
                    <a:cubicBezTo>
                      <a:pt x="270986" y="403658"/>
                      <a:pt x="263366" y="408516"/>
                      <a:pt x="256318" y="414897"/>
                    </a:cubicBezTo>
                    <a:cubicBezTo>
                      <a:pt x="246221" y="423946"/>
                      <a:pt x="238601" y="436233"/>
                      <a:pt x="236030" y="449949"/>
                    </a:cubicBezTo>
                    <a:cubicBezTo>
                      <a:pt x="234696" y="456807"/>
                      <a:pt x="234696" y="463951"/>
                      <a:pt x="236315" y="471000"/>
                    </a:cubicBezTo>
                    <a:cubicBezTo>
                      <a:pt x="237458" y="476048"/>
                      <a:pt x="239459" y="481001"/>
                      <a:pt x="242221" y="485478"/>
                    </a:cubicBezTo>
                    <a:lnTo>
                      <a:pt x="184404"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1996;p48">
                <a:extLst>
                  <a:ext uri="{FF2B5EF4-FFF2-40B4-BE49-F238E27FC236}">
                    <a16:creationId xmlns:a16="http://schemas.microsoft.com/office/drawing/2014/main" xmlns="" id="{515D8B6B-C4E6-EABF-5E2B-3654563D9F14}"/>
                  </a:ext>
                </a:extLst>
              </p:cNvPr>
              <p:cNvSpPr/>
              <p:nvPr/>
            </p:nvSpPr>
            <p:spPr>
              <a:xfrm>
                <a:off x="42662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1997;p48">
                <a:extLst>
                  <a:ext uri="{FF2B5EF4-FFF2-40B4-BE49-F238E27FC236}">
                    <a16:creationId xmlns:a16="http://schemas.microsoft.com/office/drawing/2014/main" xmlns="" id="{9B38C013-E8F6-055C-612E-CAA2F0CF6430}"/>
                  </a:ext>
                </a:extLst>
              </p:cNvPr>
              <p:cNvSpPr/>
              <p:nvPr/>
            </p:nvSpPr>
            <p:spPr>
              <a:xfrm>
                <a:off x="3952875"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 name="Google Shape;1998;p48">
              <a:extLst>
                <a:ext uri="{FF2B5EF4-FFF2-40B4-BE49-F238E27FC236}">
                  <a16:creationId xmlns:a16="http://schemas.microsoft.com/office/drawing/2014/main" xmlns="" id="{EF382BCF-1FD1-7AED-398D-C21582DBF6B5}"/>
                </a:ext>
              </a:extLst>
            </p:cNvPr>
            <p:cNvGrpSpPr/>
            <p:nvPr/>
          </p:nvGrpSpPr>
          <p:grpSpPr>
            <a:xfrm>
              <a:off x="4381404" y="3138487"/>
              <a:ext cx="429958" cy="578738"/>
              <a:chOff x="4381404" y="3138487"/>
              <a:chExt cx="429958" cy="578738"/>
            </a:xfrm>
          </p:grpSpPr>
          <p:sp>
            <p:nvSpPr>
              <p:cNvPr id="63" name="Google Shape;1999;p48">
                <a:extLst>
                  <a:ext uri="{FF2B5EF4-FFF2-40B4-BE49-F238E27FC236}">
                    <a16:creationId xmlns:a16="http://schemas.microsoft.com/office/drawing/2014/main" xmlns="" id="{24EEB874-4C04-5D27-3C73-8330DEAF2AE4}"/>
                  </a:ext>
                </a:extLst>
              </p:cNvPr>
              <p:cNvSpPr/>
              <p:nvPr/>
            </p:nvSpPr>
            <p:spPr>
              <a:xfrm>
                <a:off x="43815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30"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6"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6" y="103442"/>
                      <a:pt x="108966" y="105823"/>
                    </a:cubicBezTo>
                    <a:cubicBezTo>
                      <a:pt x="109442" y="112586"/>
                      <a:pt x="106204" y="119539"/>
                      <a:pt x="101156" y="124016"/>
                    </a:cubicBezTo>
                    <a:cubicBezTo>
                      <a:pt x="98584" y="126397"/>
                      <a:pt x="95822" y="127921"/>
                      <a:pt x="92964" y="128492"/>
                    </a:cubicBezTo>
                    <a:cubicBezTo>
                      <a:pt x="90107" y="129064"/>
                      <a:pt x="87059"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2000;p48">
                <a:extLst>
                  <a:ext uri="{FF2B5EF4-FFF2-40B4-BE49-F238E27FC236}">
                    <a16:creationId xmlns:a16="http://schemas.microsoft.com/office/drawing/2014/main" xmlns="" id="{F48C2DBE-E8BC-9B0B-ECDB-C8E4E390AFA5}"/>
                  </a:ext>
                </a:extLst>
              </p:cNvPr>
              <p:cNvSpPr/>
              <p:nvPr/>
            </p:nvSpPr>
            <p:spPr>
              <a:xfrm>
                <a:off x="4381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0"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4"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4"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9" y="37017"/>
                    </a:cubicBezTo>
                    <a:cubicBezTo>
                      <a:pt x="78486" y="35969"/>
                      <a:pt x="77629" y="34826"/>
                      <a:pt x="76771" y="33207"/>
                    </a:cubicBezTo>
                    <a:cubicBezTo>
                      <a:pt x="76581" y="32826"/>
                      <a:pt x="76295" y="32445"/>
                      <a:pt x="76105" y="31874"/>
                    </a:cubicBezTo>
                    <a:cubicBezTo>
                      <a:pt x="75819" y="31397"/>
                      <a:pt x="75628" y="30635"/>
                      <a:pt x="75343" y="29873"/>
                    </a:cubicBezTo>
                    <a:cubicBezTo>
                      <a:pt x="74866" y="28349"/>
                      <a:pt x="74486" y="26254"/>
                      <a:pt x="74676" y="23873"/>
                    </a:cubicBezTo>
                    <a:cubicBezTo>
                      <a:pt x="74866"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2001;p48">
                <a:extLst>
                  <a:ext uri="{FF2B5EF4-FFF2-40B4-BE49-F238E27FC236}">
                    <a16:creationId xmlns:a16="http://schemas.microsoft.com/office/drawing/2014/main" xmlns="" id="{0FE18F9F-C688-03E0-55A8-0B388815014D}"/>
                  </a:ext>
                </a:extLst>
              </p:cNvPr>
              <p:cNvSpPr/>
              <p:nvPr/>
            </p:nvSpPr>
            <p:spPr>
              <a:xfrm>
                <a:off x="469469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2002;p48">
                <a:extLst>
                  <a:ext uri="{FF2B5EF4-FFF2-40B4-BE49-F238E27FC236}">
                    <a16:creationId xmlns:a16="http://schemas.microsoft.com/office/drawing/2014/main" xmlns="" id="{20C7540D-203E-A485-7B9D-087A91DD1AEC}"/>
                  </a:ext>
                </a:extLst>
              </p:cNvPr>
              <p:cNvSpPr/>
              <p:nvPr/>
            </p:nvSpPr>
            <p:spPr>
              <a:xfrm>
                <a:off x="4382738" y="3210126"/>
                <a:ext cx="428624" cy="507099"/>
              </a:xfrm>
              <a:custGeom>
                <a:avLst/>
                <a:gdLst/>
                <a:ahLst/>
                <a:cxnLst/>
                <a:rect l="l" t="t" r="r" b="b"/>
                <a:pathLst>
                  <a:path w="428624" h="507099" extrusionOk="0">
                    <a:moveTo>
                      <a:pt x="427387" y="485763"/>
                    </a:moveTo>
                    <a:lnTo>
                      <a:pt x="387001" y="485763"/>
                    </a:lnTo>
                    <a:cubicBezTo>
                      <a:pt x="389096" y="482239"/>
                      <a:pt x="391287" y="478810"/>
                      <a:pt x="393668" y="475095"/>
                    </a:cubicBezTo>
                    <a:cubicBezTo>
                      <a:pt x="398716" y="467475"/>
                      <a:pt x="404431" y="459665"/>
                      <a:pt x="410432" y="451092"/>
                    </a:cubicBezTo>
                    <a:cubicBezTo>
                      <a:pt x="413385" y="446806"/>
                      <a:pt x="416433" y="442329"/>
                      <a:pt x="419386" y="437567"/>
                    </a:cubicBezTo>
                    <a:cubicBezTo>
                      <a:pt x="422339" y="432804"/>
                      <a:pt x="425101" y="427566"/>
                      <a:pt x="427101" y="421755"/>
                    </a:cubicBezTo>
                    <a:cubicBezTo>
                      <a:pt x="427291" y="421279"/>
                      <a:pt x="427291" y="420803"/>
                      <a:pt x="427482" y="420327"/>
                    </a:cubicBezTo>
                    <a:lnTo>
                      <a:pt x="427482" y="395371"/>
                    </a:lnTo>
                    <a:cubicBezTo>
                      <a:pt x="426053" y="391085"/>
                      <a:pt x="423767" y="386989"/>
                      <a:pt x="420624" y="383465"/>
                    </a:cubicBezTo>
                    <a:cubicBezTo>
                      <a:pt x="417481" y="379941"/>
                      <a:pt x="413576" y="377274"/>
                      <a:pt x="409194" y="375369"/>
                    </a:cubicBezTo>
                    <a:cubicBezTo>
                      <a:pt x="404241" y="373273"/>
                      <a:pt x="398431" y="372511"/>
                      <a:pt x="393001" y="373559"/>
                    </a:cubicBezTo>
                    <a:cubicBezTo>
                      <a:pt x="387477" y="374702"/>
                      <a:pt x="382714" y="377559"/>
                      <a:pt x="379285" y="380988"/>
                    </a:cubicBezTo>
                    <a:cubicBezTo>
                      <a:pt x="375856" y="384417"/>
                      <a:pt x="373570" y="388513"/>
                      <a:pt x="372523" y="392228"/>
                    </a:cubicBezTo>
                    <a:cubicBezTo>
                      <a:pt x="371380" y="396038"/>
                      <a:pt x="371380" y="399372"/>
                      <a:pt x="371761" y="401658"/>
                    </a:cubicBezTo>
                    <a:cubicBezTo>
                      <a:pt x="372142" y="404420"/>
                      <a:pt x="373094" y="406992"/>
                      <a:pt x="374333" y="409182"/>
                    </a:cubicBezTo>
                    <a:cubicBezTo>
                      <a:pt x="375571" y="411373"/>
                      <a:pt x="377095" y="413183"/>
                      <a:pt x="378809" y="414707"/>
                    </a:cubicBezTo>
                    <a:cubicBezTo>
                      <a:pt x="382143" y="417755"/>
                      <a:pt x="385953" y="419279"/>
                      <a:pt x="389287" y="419755"/>
                    </a:cubicBezTo>
                    <a:cubicBezTo>
                      <a:pt x="392620" y="420231"/>
                      <a:pt x="395287" y="419565"/>
                      <a:pt x="396907" y="418612"/>
                    </a:cubicBezTo>
                    <a:cubicBezTo>
                      <a:pt x="398526" y="417660"/>
                      <a:pt x="399097" y="416517"/>
                      <a:pt x="398907" y="415564"/>
                    </a:cubicBezTo>
                    <a:cubicBezTo>
                      <a:pt x="398716" y="414612"/>
                      <a:pt x="397764" y="413850"/>
                      <a:pt x="396621" y="412992"/>
                    </a:cubicBezTo>
                    <a:cubicBezTo>
                      <a:pt x="395478" y="412230"/>
                      <a:pt x="394049" y="411278"/>
                      <a:pt x="392620" y="410135"/>
                    </a:cubicBezTo>
                    <a:cubicBezTo>
                      <a:pt x="389763" y="407944"/>
                      <a:pt x="386620" y="403753"/>
                      <a:pt x="386143" y="399753"/>
                    </a:cubicBezTo>
                    <a:cubicBezTo>
                      <a:pt x="386048" y="398895"/>
                      <a:pt x="385858" y="397562"/>
                      <a:pt x="386143" y="395752"/>
                    </a:cubicBezTo>
                    <a:cubicBezTo>
                      <a:pt x="386429" y="393942"/>
                      <a:pt x="387287" y="391752"/>
                      <a:pt x="388906" y="389561"/>
                    </a:cubicBezTo>
                    <a:cubicBezTo>
                      <a:pt x="390525" y="387370"/>
                      <a:pt x="392906" y="385370"/>
                      <a:pt x="395859" y="384227"/>
                    </a:cubicBezTo>
                    <a:cubicBezTo>
                      <a:pt x="398907" y="383084"/>
                      <a:pt x="402717" y="382893"/>
                      <a:pt x="406432" y="383751"/>
                    </a:cubicBezTo>
                    <a:cubicBezTo>
                      <a:pt x="413099" y="385275"/>
                      <a:pt x="419100" y="390323"/>
                      <a:pt x="421958" y="397371"/>
                    </a:cubicBezTo>
                    <a:cubicBezTo>
                      <a:pt x="424910" y="404325"/>
                      <a:pt x="425006" y="412516"/>
                      <a:pt x="422434" y="420041"/>
                    </a:cubicBezTo>
                    <a:cubicBezTo>
                      <a:pt x="420719" y="425280"/>
                      <a:pt x="418052" y="430233"/>
                      <a:pt x="415290" y="434805"/>
                    </a:cubicBezTo>
                    <a:cubicBezTo>
                      <a:pt x="412433" y="439472"/>
                      <a:pt x="409480" y="443853"/>
                      <a:pt x="406622" y="448140"/>
                    </a:cubicBezTo>
                    <a:cubicBezTo>
                      <a:pt x="400812" y="456712"/>
                      <a:pt x="395002" y="464618"/>
                      <a:pt x="389954" y="472428"/>
                    </a:cubicBezTo>
                    <a:cubicBezTo>
                      <a:pt x="387382" y="476334"/>
                      <a:pt x="385096" y="480144"/>
                      <a:pt x="382905" y="483858"/>
                    </a:cubicBezTo>
                    <a:cubicBezTo>
                      <a:pt x="382524" y="484430"/>
                      <a:pt x="382333" y="485001"/>
                      <a:pt x="381953" y="485573"/>
                    </a:cubicBezTo>
                    <a:lnTo>
                      <a:pt x="314516" y="485573"/>
                    </a:lnTo>
                    <a:cubicBezTo>
                      <a:pt x="314897" y="484811"/>
                      <a:pt x="315278" y="484049"/>
                      <a:pt x="315468" y="483382"/>
                    </a:cubicBezTo>
                    <a:cubicBezTo>
                      <a:pt x="317087" y="479382"/>
                      <a:pt x="317754" y="475191"/>
                      <a:pt x="317659" y="471381"/>
                    </a:cubicBezTo>
                    <a:cubicBezTo>
                      <a:pt x="317659" y="467475"/>
                      <a:pt x="316992" y="463856"/>
                      <a:pt x="315849" y="460617"/>
                    </a:cubicBezTo>
                    <a:cubicBezTo>
                      <a:pt x="313658" y="454140"/>
                      <a:pt x="309753" y="449092"/>
                      <a:pt x="305657" y="446044"/>
                    </a:cubicBezTo>
                    <a:cubicBezTo>
                      <a:pt x="301562" y="442996"/>
                      <a:pt x="297466" y="441758"/>
                      <a:pt x="294513" y="441853"/>
                    </a:cubicBezTo>
                    <a:cubicBezTo>
                      <a:pt x="291560" y="441948"/>
                      <a:pt x="289941" y="442996"/>
                      <a:pt x="289560" y="444425"/>
                    </a:cubicBezTo>
                    <a:cubicBezTo>
                      <a:pt x="289084" y="445949"/>
                      <a:pt x="289751" y="447663"/>
                      <a:pt x="290798" y="449568"/>
                    </a:cubicBezTo>
                    <a:cubicBezTo>
                      <a:pt x="291751" y="451473"/>
                      <a:pt x="292989" y="453759"/>
                      <a:pt x="294037" y="456426"/>
                    </a:cubicBezTo>
                    <a:cubicBezTo>
                      <a:pt x="296228" y="461475"/>
                      <a:pt x="297275" y="469476"/>
                      <a:pt x="294989" y="475286"/>
                    </a:cubicBezTo>
                    <a:cubicBezTo>
                      <a:pt x="294513" y="476524"/>
                      <a:pt x="293656" y="478429"/>
                      <a:pt x="291941" y="480620"/>
                    </a:cubicBezTo>
                    <a:cubicBezTo>
                      <a:pt x="290608" y="482334"/>
                      <a:pt x="288322" y="484144"/>
                      <a:pt x="285655" y="485668"/>
                    </a:cubicBezTo>
                    <a:lnTo>
                      <a:pt x="261842" y="485668"/>
                    </a:lnTo>
                    <a:cubicBezTo>
                      <a:pt x="259747" y="484525"/>
                      <a:pt x="257747" y="483096"/>
                      <a:pt x="255841" y="481382"/>
                    </a:cubicBezTo>
                    <a:cubicBezTo>
                      <a:pt x="248031" y="474333"/>
                      <a:pt x="243840" y="463094"/>
                      <a:pt x="245269" y="451569"/>
                    </a:cubicBezTo>
                    <a:cubicBezTo>
                      <a:pt x="246507" y="440043"/>
                      <a:pt x="252603" y="428994"/>
                      <a:pt x="261556" y="420803"/>
                    </a:cubicBezTo>
                    <a:cubicBezTo>
                      <a:pt x="267843" y="414993"/>
                      <a:pt x="274987" y="410421"/>
                      <a:pt x="282226" y="406325"/>
                    </a:cubicBezTo>
                    <a:cubicBezTo>
                      <a:pt x="289465" y="402229"/>
                      <a:pt x="296799" y="398514"/>
                      <a:pt x="303943" y="394990"/>
                    </a:cubicBezTo>
                    <a:cubicBezTo>
                      <a:pt x="318230" y="387942"/>
                      <a:pt x="331851" y="381560"/>
                      <a:pt x="344424" y="374988"/>
                    </a:cubicBezTo>
                    <a:cubicBezTo>
                      <a:pt x="350710" y="371749"/>
                      <a:pt x="356711" y="368225"/>
                      <a:pt x="362426" y="364891"/>
                    </a:cubicBezTo>
                    <a:cubicBezTo>
                      <a:pt x="368141" y="361557"/>
                      <a:pt x="373666" y="358224"/>
                      <a:pt x="378905" y="354699"/>
                    </a:cubicBezTo>
                    <a:cubicBezTo>
                      <a:pt x="389287" y="347746"/>
                      <a:pt x="398621" y="340317"/>
                      <a:pt x="405765" y="331744"/>
                    </a:cubicBezTo>
                    <a:cubicBezTo>
                      <a:pt x="412909" y="323267"/>
                      <a:pt x="418052" y="313932"/>
                      <a:pt x="419957" y="304312"/>
                    </a:cubicBezTo>
                    <a:cubicBezTo>
                      <a:pt x="421767" y="294597"/>
                      <a:pt x="419957" y="285357"/>
                      <a:pt x="416528" y="278023"/>
                    </a:cubicBezTo>
                    <a:cubicBezTo>
                      <a:pt x="413004" y="270594"/>
                      <a:pt x="407956" y="264879"/>
                      <a:pt x="402526" y="260783"/>
                    </a:cubicBezTo>
                    <a:cubicBezTo>
                      <a:pt x="397574" y="257068"/>
                      <a:pt x="392335" y="254782"/>
                      <a:pt x="387287" y="253544"/>
                    </a:cubicBezTo>
                    <a:cubicBezTo>
                      <a:pt x="392335" y="252306"/>
                      <a:pt x="397478" y="250020"/>
                      <a:pt x="402526" y="246305"/>
                    </a:cubicBezTo>
                    <a:cubicBezTo>
                      <a:pt x="407956" y="242209"/>
                      <a:pt x="413004" y="236494"/>
                      <a:pt x="416528" y="229065"/>
                    </a:cubicBezTo>
                    <a:cubicBezTo>
                      <a:pt x="419957" y="221635"/>
                      <a:pt x="421767" y="212396"/>
                      <a:pt x="419957" y="202776"/>
                    </a:cubicBezTo>
                    <a:cubicBezTo>
                      <a:pt x="418052" y="193060"/>
                      <a:pt x="412909" y="183821"/>
                      <a:pt x="405765" y="175344"/>
                    </a:cubicBezTo>
                    <a:cubicBezTo>
                      <a:pt x="398621" y="166771"/>
                      <a:pt x="389287" y="159342"/>
                      <a:pt x="378905" y="152388"/>
                    </a:cubicBezTo>
                    <a:cubicBezTo>
                      <a:pt x="373666" y="148864"/>
                      <a:pt x="368141" y="145530"/>
                      <a:pt x="362426" y="142197"/>
                    </a:cubicBezTo>
                    <a:cubicBezTo>
                      <a:pt x="356711" y="138863"/>
                      <a:pt x="350710" y="135434"/>
                      <a:pt x="344424" y="132100"/>
                    </a:cubicBezTo>
                    <a:cubicBezTo>
                      <a:pt x="331851" y="125433"/>
                      <a:pt x="318230" y="119146"/>
                      <a:pt x="303943" y="112098"/>
                    </a:cubicBezTo>
                    <a:cubicBezTo>
                      <a:pt x="296799" y="108573"/>
                      <a:pt x="289560" y="104859"/>
                      <a:pt x="282226" y="100763"/>
                    </a:cubicBezTo>
                    <a:cubicBezTo>
                      <a:pt x="274987" y="96667"/>
                      <a:pt x="267843" y="92095"/>
                      <a:pt x="261556" y="86285"/>
                    </a:cubicBezTo>
                    <a:cubicBezTo>
                      <a:pt x="252508" y="78189"/>
                      <a:pt x="246507" y="67140"/>
                      <a:pt x="245269" y="55519"/>
                    </a:cubicBezTo>
                    <a:cubicBezTo>
                      <a:pt x="243840" y="43994"/>
                      <a:pt x="248031" y="32754"/>
                      <a:pt x="255841" y="25706"/>
                    </a:cubicBezTo>
                    <a:cubicBezTo>
                      <a:pt x="260223" y="21705"/>
                      <a:pt x="265462" y="19134"/>
                      <a:pt x="270320" y="18372"/>
                    </a:cubicBezTo>
                    <a:cubicBezTo>
                      <a:pt x="275082" y="17610"/>
                      <a:pt x="279845" y="18562"/>
                      <a:pt x="283655" y="20277"/>
                    </a:cubicBezTo>
                    <a:cubicBezTo>
                      <a:pt x="287464" y="21991"/>
                      <a:pt x="290227" y="24372"/>
                      <a:pt x="291941" y="26468"/>
                    </a:cubicBezTo>
                    <a:cubicBezTo>
                      <a:pt x="293656" y="28563"/>
                      <a:pt x="294513" y="30564"/>
                      <a:pt x="294989" y="31802"/>
                    </a:cubicBezTo>
                    <a:cubicBezTo>
                      <a:pt x="297370" y="37612"/>
                      <a:pt x="296228" y="45518"/>
                      <a:pt x="294037" y="50661"/>
                    </a:cubicBezTo>
                    <a:cubicBezTo>
                      <a:pt x="292989" y="53328"/>
                      <a:pt x="291846" y="55614"/>
                      <a:pt x="290798" y="57519"/>
                    </a:cubicBezTo>
                    <a:cubicBezTo>
                      <a:pt x="289846" y="59424"/>
                      <a:pt x="289179" y="61139"/>
                      <a:pt x="289560" y="62663"/>
                    </a:cubicBezTo>
                    <a:cubicBezTo>
                      <a:pt x="289941" y="64092"/>
                      <a:pt x="291656" y="65139"/>
                      <a:pt x="294513" y="65235"/>
                    </a:cubicBezTo>
                    <a:cubicBezTo>
                      <a:pt x="297370" y="65330"/>
                      <a:pt x="301466" y="64187"/>
                      <a:pt x="305657" y="61044"/>
                    </a:cubicBezTo>
                    <a:cubicBezTo>
                      <a:pt x="309753" y="57996"/>
                      <a:pt x="313658" y="53043"/>
                      <a:pt x="315849" y="46470"/>
                    </a:cubicBezTo>
                    <a:cubicBezTo>
                      <a:pt x="316992" y="43232"/>
                      <a:pt x="317659" y="39612"/>
                      <a:pt x="317659" y="35707"/>
                    </a:cubicBezTo>
                    <a:cubicBezTo>
                      <a:pt x="317659" y="31802"/>
                      <a:pt x="317087" y="27706"/>
                      <a:pt x="315468" y="23706"/>
                    </a:cubicBezTo>
                    <a:cubicBezTo>
                      <a:pt x="314135" y="20372"/>
                      <a:pt x="311658" y="15895"/>
                      <a:pt x="307372" y="11704"/>
                    </a:cubicBezTo>
                    <a:cubicBezTo>
                      <a:pt x="303085" y="7513"/>
                      <a:pt x="297085" y="3703"/>
                      <a:pt x="289846" y="1703"/>
                    </a:cubicBezTo>
                    <a:cubicBezTo>
                      <a:pt x="282702" y="-297"/>
                      <a:pt x="274225" y="-678"/>
                      <a:pt x="265938" y="1989"/>
                    </a:cubicBezTo>
                    <a:cubicBezTo>
                      <a:pt x="257842" y="4656"/>
                      <a:pt x="250698" y="9990"/>
                      <a:pt x="245555" y="16562"/>
                    </a:cubicBezTo>
                    <a:cubicBezTo>
                      <a:pt x="241078" y="22372"/>
                      <a:pt x="237839" y="28944"/>
                      <a:pt x="236220" y="35993"/>
                    </a:cubicBezTo>
                    <a:cubicBezTo>
                      <a:pt x="234601" y="43041"/>
                      <a:pt x="234601" y="50185"/>
                      <a:pt x="235934" y="57043"/>
                    </a:cubicBezTo>
                    <a:cubicBezTo>
                      <a:pt x="238506" y="70759"/>
                      <a:pt x="246126" y="83046"/>
                      <a:pt x="256222" y="92095"/>
                    </a:cubicBezTo>
                    <a:cubicBezTo>
                      <a:pt x="263176" y="98477"/>
                      <a:pt x="270891" y="103239"/>
                      <a:pt x="278416" y="107526"/>
                    </a:cubicBezTo>
                    <a:cubicBezTo>
                      <a:pt x="285941" y="111717"/>
                      <a:pt x="293370" y="115431"/>
                      <a:pt x="300514" y="118956"/>
                    </a:cubicBezTo>
                    <a:cubicBezTo>
                      <a:pt x="314897" y="126004"/>
                      <a:pt x="328517" y="132195"/>
                      <a:pt x="340995" y="138577"/>
                    </a:cubicBezTo>
                    <a:cubicBezTo>
                      <a:pt x="365570" y="151722"/>
                      <a:pt x="387287" y="163818"/>
                      <a:pt x="401003" y="179439"/>
                    </a:cubicBezTo>
                    <a:cubicBezTo>
                      <a:pt x="407765" y="187155"/>
                      <a:pt x="412623" y="195727"/>
                      <a:pt x="414433" y="204014"/>
                    </a:cubicBezTo>
                    <a:cubicBezTo>
                      <a:pt x="416243" y="212396"/>
                      <a:pt x="414814" y="220587"/>
                      <a:pt x="412051" y="227350"/>
                    </a:cubicBezTo>
                    <a:cubicBezTo>
                      <a:pt x="409099" y="234113"/>
                      <a:pt x="404717" y="239447"/>
                      <a:pt x="399955" y="243352"/>
                    </a:cubicBezTo>
                    <a:cubicBezTo>
                      <a:pt x="395097" y="247162"/>
                      <a:pt x="389954" y="249639"/>
                      <a:pt x="385096" y="250877"/>
                    </a:cubicBezTo>
                    <a:cubicBezTo>
                      <a:pt x="383667" y="251258"/>
                      <a:pt x="382333" y="251258"/>
                      <a:pt x="381000" y="251448"/>
                    </a:cubicBezTo>
                    <a:lnTo>
                      <a:pt x="371189" y="251448"/>
                    </a:lnTo>
                    <a:cubicBezTo>
                      <a:pt x="367284" y="250877"/>
                      <a:pt x="363950" y="249543"/>
                      <a:pt x="361093" y="248305"/>
                    </a:cubicBezTo>
                    <a:cubicBezTo>
                      <a:pt x="355283" y="245543"/>
                      <a:pt x="351663" y="242400"/>
                      <a:pt x="349091" y="240114"/>
                    </a:cubicBezTo>
                    <a:cubicBezTo>
                      <a:pt x="346520" y="237828"/>
                      <a:pt x="345091" y="236208"/>
                      <a:pt x="344233" y="235351"/>
                    </a:cubicBezTo>
                    <a:cubicBezTo>
                      <a:pt x="343376" y="234494"/>
                      <a:pt x="343091" y="234208"/>
                      <a:pt x="343091" y="234208"/>
                    </a:cubicBezTo>
                    <a:cubicBezTo>
                      <a:pt x="343091" y="234208"/>
                      <a:pt x="343281" y="234494"/>
                      <a:pt x="344043" y="235542"/>
                    </a:cubicBezTo>
                    <a:cubicBezTo>
                      <a:pt x="344805" y="236589"/>
                      <a:pt x="346043" y="238399"/>
                      <a:pt x="348424" y="240876"/>
                    </a:cubicBezTo>
                    <a:cubicBezTo>
                      <a:pt x="350806" y="243352"/>
                      <a:pt x="354235" y="246876"/>
                      <a:pt x="360235" y="250210"/>
                    </a:cubicBezTo>
                    <a:cubicBezTo>
                      <a:pt x="360997" y="250591"/>
                      <a:pt x="361950" y="250972"/>
                      <a:pt x="362903" y="251353"/>
                    </a:cubicBezTo>
                    <a:lnTo>
                      <a:pt x="322516" y="251353"/>
                    </a:lnTo>
                    <a:cubicBezTo>
                      <a:pt x="321278" y="237351"/>
                      <a:pt x="309658" y="226302"/>
                      <a:pt x="295370" y="226302"/>
                    </a:cubicBezTo>
                    <a:cubicBezTo>
                      <a:pt x="289179" y="226302"/>
                      <a:pt x="273939" y="229731"/>
                      <a:pt x="259651" y="233541"/>
                    </a:cubicBezTo>
                    <a:cubicBezTo>
                      <a:pt x="266033" y="229350"/>
                      <a:pt x="270510" y="226207"/>
                      <a:pt x="270701" y="226112"/>
                    </a:cubicBezTo>
                    <a:cubicBezTo>
                      <a:pt x="278320" y="218492"/>
                      <a:pt x="278797" y="206586"/>
                      <a:pt x="272320" y="198299"/>
                    </a:cubicBezTo>
                    <a:lnTo>
                      <a:pt x="318516" y="155436"/>
                    </a:lnTo>
                    <a:cubicBezTo>
                      <a:pt x="322231" y="156865"/>
                      <a:pt x="325945" y="158294"/>
                      <a:pt x="329565" y="159723"/>
                    </a:cubicBezTo>
                    <a:cubicBezTo>
                      <a:pt x="338709" y="163342"/>
                      <a:pt x="347662"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6" y="225350"/>
                    </a:cubicBezTo>
                    <a:cubicBezTo>
                      <a:pt x="358902" y="224302"/>
                      <a:pt x="357568"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6"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5"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3"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3"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7" y="176487"/>
                      <a:pt x="71723" y="171819"/>
                    </a:cubicBezTo>
                    <a:cubicBezTo>
                      <a:pt x="80010" y="167152"/>
                      <a:pt x="88964" y="163342"/>
                      <a:pt x="98107"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499"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7"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4" y="416421"/>
                      <a:pt x="28956" y="417564"/>
                      <a:pt x="30575" y="418517"/>
                    </a:cubicBezTo>
                    <a:cubicBezTo>
                      <a:pt x="32194" y="419469"/>
                      <a:pt x="34862"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3"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085" y="233351"/>
                    </a:moveTo>
                    <a:cubicBezTo>
                      <a:pt x="306229" y="233351"/>
                      <a:pt x="315278" y="242400"/>
                      <a:pt x="315278" y="253544"/>
                    </a:cubicBezTo>
                    <a:cubicBezTo>
                      <a:pt x="315278" y="264688"/>
                      <a:pt x="306229" y="273737"/>
                      <a:pt x="295085" y="273737"/>
                    </a:cubicBezTo>
                    <a:cubicBezTo>
                      <a:pt x="285560" y="273737"/>
                      <a:pt x="251936" y="264783"/>
                      <a:pt x="232791" y="258021"/>
                    </a:cubicBezTo>
                    <a:cubicBezTo>
                      <a:pt x="229172" y="256211"/>
                      <a:pt x="225838" y="254687"/>
                      <a:pt x="222790" y="253544"/>
                    </a:cubicBezTo>
                    <a:cubicBezTo>
                      <a:pt x="225743" y="252496"/>
                      <a:pt x="229076" y="250972"/>
                      <a:pt x="232505" y="249258"/>
                    </a:cubicBezTo>
                    <a:cubicBezTo>
                      <a:pt x="251555" y="242495"/>
                      <a:pt x="285464" y="233446"/>
                      <a:pt x="294989" y="233446"/>
                    </a:cubicBezTo>
                    <a:close/>
                    <a:moveTo>
                      <a:pt x="157543" y="312313"/>
                    </a:moveTo>
                    <a:cubicBezTo>
                      <a:pt x="161258" y="315266"/>
                      <a:pt x="165830" y="316980"/>
                      <a:pt x="170688" y="316980"/>
                    </a:cubicBezTo>
                    <a:cubicBezTo>
                      <a:pt x="176308" y="316980"/>
                      <a:pt x="181547" y="314790"/>
                      <a:pt x="185547" y="310789"/>
                    </a:cubicBezTo>
                    <a:cubicBezTo>
                      <a:pt x="187262" y="309075"/>
                      <a:pt x="189833" y="305550"/>
                      <a:pt x="192595" y="301264"/>
                    </a:cubicBezTo>
                    <a:cubicBezTo>
                      <a:pt x="188881" y="315075"/>
                      <a:pt x="185737" y="329458"/>
                      <a:pt x="185737" y="335459"/>
                    </a:cubicBezTo>
                    <a:cubicBezTo>
                      <a:pt x="185737" y="349746"/>
                      <a:pt x="196787" y="361367"/>
                      <a:pt x="210788" y="362605"/>
                    </a:cubicBezTo>
                    <a:lnTo>
                      <a:pt x="210788" y="436519"/>
                    </a:lnTo>
                    <a:cubicBezTo>
                      <a:pt x="207835" y="425946"/>
                      <a:pt x="201739" y="414802"/>
                      <a:pt x="192786" y="404801"/>
                    </a:cubicBezTo>
                    <a:cubicBezTo>
                      <a:pt x="187262" y="398514"/>
                      <a:pt x="180785" y="392609"/>
                      <a:pt x="173736" y="386989"/>
                    </a:cubicBezTo>
                    <a:cubicBezTo>
                      <a:pt x="166688" y="381369"/>
                      <a:pt x="158972" y="376131"/>
                      <a:pt x="150686" y="371273"/>
                    </a:cubicBezTo>
                    <a:cubicBezTo>
                      <a:pt x="142494" y="366415"/>
                      <a:pt x="133636" y="362034"/>
                      <a:pt x="124587" y="358224"/>
                    </a:cubicBezTo>
                    <a:cubicBezTo>
                      <a:pt x="120777" y="356604"/>
                      <a:pt x="116967" y="355080"/>
                      <a:pt x="113157" y="353652"/>
                    </a:cubicBezTo>
                    <a:lnTo>
                      <a:pt x="157734" y="312218"/>
                    </a:lnTo>
                    <a:close/>
                    <a:moveTo>
                      <a:pt x="156877" y="296025"/>
                    </a:moveTo>
                    <a:cubicBezTo>
                      <a:pt x="156877" y="292311"/>
                      <a:pt x="158305" y="288882"/>
                      <a:pt x="160877" y="286310"/>
                    </a:cubicBezTo>
                    <a:cubicBezTo>
                      <a:pt x="165164" y="282024"/>
                      <a:pt x="183166" y="271356"/>
                      <a:pt x="196405" y="264688"/>
                    </a:cubicBezTo>
                    <a:cubicBezTo>
                      <a:pt x="200501" y="263164"/>
                      <a:pt x="203645" y="261831"/>
                      <a:pt x="206026" y="260688"/>
                    </a:cubicBezTo>
                    <a:cubicBezTo>
                      <a:pt x="204883" y="263069"/>
                      <a:pt x="203549" y="266212"/>
                      <a:pt x="202025" y="270308"/>
                    </a:cubicBezTo>
                    <a:cubicBezTo>
                      <a:pt x="195358" y="283548"/>
                      <a:pt x="184690" y="301455"/>
                      <a:pt x="180403" y="305836"/>
                    </a:cubicBezTo>
                    <a:cubicBezTo>
                      <a:pt x="175165" y="311075"/>
                      <a:pt x="166116" y="311075"/>
                      <a:pt x="160877" y="305836"/>
                    </a:cubicBezTo>
                    <a:cubicBezTo>
                      <a:pt x="158305" y="303264"/>
                      <a:pt x="156877" y="299740"/>
                      <a:pt x="156877" y="296121"/>
                    </a:cubicBezTo>
                    <a:close/>
                    <a:moveTo>
                      <a:pt x="192881" y="335554"/>
                    </a:moveTo>
                    <a:cubicBezTo>
                      <a:pt x="192881" y="326029"/>
                      <a:pt x="201930" y="292025"/>
                      <a:pt x="208693" y="272975"/>
                    </a:cubicBezTo>
                    <a:cubicBezTo>
                      <a:pt x="210693" y="268974"/>
                      <a:pt x="212122" y="265926"/>
                      <a:pt x="213074" y="263450"/>
                    </a:cubicBezTo>
                    <a:cubicBezTo>
                      <a:pt x="214122" y="266403"/>
                      <a:pt x="215646" y="269641"/>
                      <a:pt x="217360" y="273070"/>
                    </a:cubicBezTo>
                    <a:cubicBezTo>
                      <a:pt x="224123" y="292120"/>
                      <a:pt x="233172" y="326029"/>
                      <a:pt x="233172" y="335554"/>
                    </a:cubicBezTo>
                    <a:cubicBezTo>
                      <a:pt x="233172" y="346698"/>
                      <a:pt x="224123" y="355747"/>
                      <a:pt x="212979" y="355747"/>
                    </a:cubicBezTo>
                    <a:cubicBezTo>
                      <a:pt x="201835" y="355747"/>
                      <a:pt x="192786" y="346698"/>
                      <a:pt x="192786" y="335554"/>
                    </a:cubicBezTo>
                    <a:close/>
                    <a:moveTo>
                      <a:pt x="215455" y="362700"/>
                    </a:moveTo>
                    <a:cubicBezTo>
                      <a:pt x="229457" y="361462"/>
                      <a:pt x="240506" y="349842"/>
                      <a:pt x="240506" y="335554"/>
                    </a:cubicBezTo>
                    <a:cubicBezTo>
                      <a:pt x="240506" y="329363"/>
                      <a:pt x="237077" y="314123"/>
                      <a:pt x="233267" y="299835"/>
                    </a:cubicBezTo>
                    <a:cubicBezTo>
                      <a:pt x="237458" y="306217"/>
                      <a:pt x="240506" y="310694"/>
                      <a:pt x="240697" y="310884"/>
                    </a:cubicBezTo>
                    <a:cubicBezTo>
                      <a:pt x="244697" y="314885"/>
                      <a:pt x="249936" y="317076"/>
                      <a:pt x="255556" y="317076"/>
                    </a:cubicBezTo>
                    <a:cubicBezTo>
                      <a:pt x="260414" y="317076"/>
                      <a:pt x="264890" y="315361"/>
                      <a:pt x="268700" y="312408"/>
                    </a:cubicBezTo>
                    <a:lnTo>
                      <a:pt x="313277" y="353747"/>
                    </a:lnTo>
                    <a:cubicBezTo>
                      <a:pt x="309467" y="355271"/>
                      <a:pt x="305657" y="356795"/>
                      <a:pt x="301847" y="358319"/>
                    </a:cubicBezTo>
                    <a:cubicBezTo>
                      <a:pt x="292703" y="362129"/>
                      <a:pt x="283940" y="366510"/>
                      <a:pt x="275749" y="371368"/>
                    </a:cubicBezTo>
                    <a:cubicBezTo>
                      <a:pt x="267557" y="376226"/>
                      <a:pt x="259842" y="381560"/>
                      <a:pt x="252698" y="387084"/>
                    </a:cubicBezTo>
                    <a:cubicBezTo>
                      <a:pt x="245650" y="392704"/>
                      <a:pt x="239078" y="398610"/>
                      <a:pt x="233648" y="404896"/>
                    </a:cubicBezTo>
                    <a:cubicBezTo>
                      <a:pt x="224599" y="414897"/>
                      <a:pt x="218599" y="426042"/>
                      <a:pt x="215646" y="436614"/>
                    </a:cubicBezTo>
                    <a:lnTo>
                      <a:pt x="215646" y="362700"/>
                    </a:lnTo>
                    <a:close/>
                    <a:moveTo>
                      <a:pt x="265271" y="305741"/>
                    </a:moveTo>
                    <a:cubicBezTo>
                      <a:pt x="260033" y="310980"/>
                      <a:pt x="250984" y="310980"/>
                      <a:pt x="245745" y="305741"/>
                    </a:cubicBezTo>
                    <a:cubicBezTo>
                      <a:pt x="241459" y="301455"/>
                      <a:pt x="230791" y="283452"/>
                      <a:pt x="224123" y="270213"/>
                    </a:cubicBezTo>
                    <a:cubicBezTo>
                      <a:pt x="222599" y="266117"/>
                      <a:pt x="221266" y="262974"/>
                      <a:pt x="220123" y="260592"/>
                    </a:cubicBezTo>
                    <a:cubicBezTo>
                      <a:pt x="222504" y="261735"/>
                      <a:pt x="225647" y="263069"/>
                      <a:pt x="229743" y="264593"/>
                    </a:cubicBezTo>
                    <a:cubicBezTo>
                      <a:pt x="242983" y="271260"/>
                      <a:pt x="260890" y="281928"/>
                      <a:pt x="265271" y="286215"/>
                    </a:cubicBezTo>
                    <a:cubicBezTo>
                      <a:pt x="270605" y="291644"/>
                      <a:pt x="270605" y="300312"/>
                      <a:pt x="265271" y="305741"/>
                    </a:cubicBezTo>
                    <a:close/>
                    <a:moveTo>
                      <a:pt x="265271" y="220873"/>
                    </a:moveTo>
                    <a:cubicBezTo>
                      <a:pt x="260985" y="225159"/>
                      <a:pt x="242983" y="235827"/>
                      <a:pt x="229743" y="242495"/>
                    </a:cubicBezTo>
                    <a:cubicBezTo>
                      <a:pt x="225647" y="244019"/>
                      <a:pt x="222504" y="245352"/>
                      <a:pt x="220123" y="246495"/>
                    </a:cubicBezTo>
                    <a:cubicBezTo>
                      <a:pt x="221266" y="244114"/>
                      <a:pt x="222599" y="241066"/>
                      <a:pt x="224123" y="236875"/>
                    </a:cubicBezTo>
                    <a:cubicBezTo>
                      <a:pt x="230791" y="223635"/>
                      <a:pt x="241459" y="205633"/>
                      <a:pt x="245745" y="201347"/>
                    </a:cubicBezTo>
                    <a:cubicBezTo>
                      <a:pt x="248412" y="198680"/>
                      <a:pt x="251936" y="197346"/>
                      <a:pt x="255460" y="197346"/>
                    </a:cubicBezTo>
                    <a:cubicBezTo>
                      <a:pt x="258985" y="197346"/>
                      <a:pt x="262509" y="198680"/>
                      <a:pt x="265176" y="201347"/>
                    </a:cubicBezTo>
                    <a:cubicBezTo>
                      <a:pt x="270510" y="206776"/>
                      <a:pt x="270510" y="215444"/>
                      <a:pt x="265176" y="220873"/>
                    </a:cubicBezTo>
                    <a:close/>
                    <a:moveTo>
                      <a:pt x="215455" y="70473"/>
                    </a:moveTo>
                    <a:cubicBezTo>
                      <a:pt x="218408" y="81046"/>
                      <a:pt x="224504" y="92190"/>
                      <a:pt x="233458" y="102192"/>
                    </a:cubicBezTo>
                    <a:cubicBezTo>
                      <a:pt x="238982" y="108478"/>
                      <a:pt x="245459" y="114384"/>
                      <a:pt x="252508" y="120003"/>
                    </a:cubicBezTo>
                    <a:cubicBezTo>
                      <a:pt x="259556" y="125623"/>
                      <a:pt x="267272" y="130862"/>
                      <a:pt x="275558" y="135720"/>
                    </a:cubicBezTo>
                    <a:cubicBezTo>
                      <a:pt x="283750" y="140577"/>
                      <a:pt x="292608" y="144959"/>
                      <a:pt x="301657" y="148769"/>
                    </a:cubicBezTo>
                    <a:cubicBezTo>
                      <a:pt x="305467" y="150388"/>
                      <a:pt x="309277" y="151912"/>
                      <a:pt x="313087" y="153341"/>
                    </a:cubicBezTo>
                    <a:lnTo>
                      <a:pt x="268510" y="194775"/>
                    </a:lnTo>
                    <a:cubicBezTo>
                      <a:pt x="260223" y="188202"/>
                      <a:pt x="248222" y="188583"/>
                      <a:pt x="240506" y="196203"/>
                    </a:cubicBezTo>
                    <a:cubicBezTo>
                      <a:pt x="240411" y="196299"/>
                      <a:pt x="237268" y="200775"/>
                      <a:pt x="233077" y="207252"/>
                    </a:cubicBezTo>
                    <a:cubicBezTo>
                      <a:pt x="236887" y="192965"/>
                      <a:pt x="240316" y="177820"/>
                      <a:pt x="240316" y="171534"/>
                    </a:cubicBezTo>
                    <a:cubicBezTo>
                      <a:pt x="240316" y="157246"/>
                      <a:pt x="229267" y="145626"/>
                      <a:pt x="215265" y="144387"/>
                    </a:cubicBezTo>
                    <a:lnTo>
                      <a:pt x="215265" y="70473"/>
                    </a:lnTo>
                    <a:close/>
                    <a:moveTo>
                      <a:pt x="213074" y="151341"/>
                    </a:moveTo>
                    <a:cubicBezTo>
                      <a:pt x="224218" y="151341"/>
                      <a:pt x="233267" y="160389"/>
                      <a:pt x="233267" y="171534"/>
                    </a:cubicBezTo>
                    <a:cubicBezTo>
                      <a:pt x="233267" y="181059"/>
                      <a:pt x="224218" y="214968"/>
                      <a:pt x="217456" y="234018"/>
                    </a:cubicBezTo>
                    <a:cubicBezTo>
                      <a:pt x="215646" y="237542"/>
                      <a:pt x="214217" y="240876"/>
                      <a:pt x="213074" y="243828"/>
                    </a:cubicBezTo>
                    <a:cubicBezTo>
                      <a:pt x="212026" y="240876"/>
                      <a:pt x="210503" y="237542"/>
                      <a:pt x="208693" y="234018"/>
                    </a:cubicBezTo>
                    <a:cubicBezTo>
                      <a:pt x="201930" y="214968"/>
                      <a:pt x="192881" y="181059"/>
                      <a:pt x="192881" y="171534"/>
                    </a:cubicBezTo>
                    <a:cubicBezTo>
                      <a:pt x="192881" y="160389"/>
                      <a:pt x="201930" y="151341"/>
                      <a:pt x="213074" y="151341"/>
                    </a:cubicBezTo>
                    <a:close/>
                    <a:moveTo>
                      <a:pt x="112967" y="153341"/>
                    </a:moveTo>
                    <a:cubicBezTo>
                      <a:pt x="116776" y="151817"/>
                      <a:pt x="120587" y="150293"/>
                      <a:pt x="124396" y="148769"/>
                    </a:cubicBezTo>
                    <a:cubicBezTo>
                      <a:pt x="133541" y="144959"/>
                      <a:pt x="142303" y="140577"/>
                      <a:pt x="150495" y="135720"/>
                    </a:cubicBezTo>
                    <a:cubicBezTo>
                      <a:pt x="158687" y="130862"/>
                      <a:pt x="166402" y="125528"/>
                      <a:pt x="173545" y="120003"/>
                    </a:cubicBezTo>
                    <a:cubicBezTo>
                      <a:pt x="180689" y="114384"/>
                      <a:pt x="187166" y="108478"/>
                      <a:pt x="192595" y="102192"/>
                    </a:cubicBezTo>
                    <a:cubicBezTo>
                      <a:pt x="201549" y="92190"/>
                      <a:pt x="207645" y="81046"/>
                      <a:pt x="210598" y="70473"/>
                    </a:cubicBezTo>
                    <a:lnTo>
                      <a:pt x="210598" y="144387"/>
                    </a:lnTo>
                    <a:cubicBezTo>
                      <a:pt x="196596" y="145626"/>
                      <a:pt x="185547" y="157246"/>
                      <a:pt x="185547" y="171534"/>
                    </a:cubicBezTo>
                    <a:cubicBezTo>
                      <a:pt x="185547" y="177725"/>
                      <a:pt x="188976" y="192965"/>
                      <a:pt x="192786" y="207252"/>
                    </a:cubicBezTo>
                    <a:cubicBezTo>
                      <a:pt x="188595" y="200871"/>
                      <a:pt x="185452" y="196394"/>
                      <a:pt x="185356" y="196299"/>
                    </a:cubicBezTo>
                    <a:cubicBezTo>
                      <a:pt x="177737" y="188679"/>
                      <a:pt x="165640" y="188202"/>
                      <a:pt x="157353" y="194870"/>
                    </a:cubicBezTo>
                    <a:lnTo>
                      <a:pt x="112776" y="153436"/>
                    </a:lnTo>
                    <a:close/>
                    <a:moveTo>
                      <a:pt x="160877" y="220778"/>
                    </a:moveTo>
                    <a:cubicBezTo>
                      <a:pt x="158305" y="218206"/>
                      <a:pt x="156877" y="214682"/>
                      <a:pt x="156877" y="211062"/>
                    </a:cubicBezTo>
                    <a:cubicBezTo>
                      <a:pt x="156877" y="207443"/>
                      <a:pt x="158305" y="203919"/>
                      <a:pt x="160877" y="201347"/>
                    </a:cubicBezTo>
                    <a:cubicBezTo>
                      <a:pt x="163449" y="198775"/>
                      <a:pt x="167068" y="197346"/>
                      <a:pt x="170593" y="197346"/>
                    </a:cubicBezTo>
                    <a:cubicBezTo>
                      <a:pt x="174117" y="197346"/>
                      <a:pt x="177641" y="198680"/>
                      <a:pt x="180308" y="201347"/>
                    </a:cubicBezTo>
                    <a:cubicBezTo>
                      <a:pt x="184595" y="205633"/>
                      <a:pt x="195262" y="223635"/>
                      <a:pt x="201930" y="236875"/>
                    </a:cubicBezTo>
                    <a:cubicBezTo>
                      <a:pt x="203454" y="240971"/>
                      <a:pt x="204787" y="244114"/>
                      <a:pt x="205930" y="246495"/>
                    </a:cubicBezTo>
                    <a:cubicBezTo>
                      <a:pt x="203549" y="245352"/>
                      <a:pt x="200501" y="244019"/>
                      <a:pt x="196310" y="242495"/>
                    </a:cubicBezTo>
                    <a:cubicBezTo>
                      <a:pt x="183070" y="235827"/>
                      <a:pt x="165068" y="225159"/>
                      <a:pt x="160782" y="220873"/>
                    </a:cubicBezTo>
                    <a:close/>
                    <a:moveTo>
                      <a:pt x="131064" y="233256"/>
                    </a:moveTo>
                    <a:cubicBezTo>
                      <a:pt x="140589" y="233256"/>
                      <a:pt x="174593" y="242304"/>
                      <a:pt x="193643" y="249162"/>
                    </a:cubicBezTo>
                    <a:cubicBezTo>
                      <a:pt x="197453" y="251067"/>
                      <a:pt x="200501" y="252496"/>
                      <a:pt x="202978" y="253544"/>
                    </a:cubicBezTo>
                    <a:cubicBezTo>
                      <a:pt x="200501" y="254496"/>
                      <a:pt x="197549" y="255925"/>
                      <a:pt x="193643" y="257830"/>
                    </a:cubicBezTo>
                    <a:cubicBezTo>
                      <a:pt x="174593" y="264593"/>
                      <a:pt x="140589" y="273737"/>
                      <a:pt x="131064" y="273737"/>
                    </a:cubicBezTo>
                    <a:cubicBezTo>
                      <a:pt x="119920" y="273737"/>
                      <a:pt x="110871" y="264688"/>
                      <a:pt x="110871" y="253544"/>
                    </a:cubicBezTo>
                    <a:cubicBezTo>
                      <a:pt x="110871" y="242400"/>
                      <a:pt x="119920" y="233351"/>
                      <a:pt x="131064" y="233351"/>
                    </a:cubicBezTo>
                    <a:close/>
                    <a:moveTo>
                      <a:pt x="184118" y="485668"/>
                    </a:moveTo>
                    <a:cubicBezTo>
                      <a:pt x="186880" y="481191"/>
                      <a:pt x="188881" y="476334"/>
                      <a:pt x="190024" y="471190"/>
                    </a:cubicBezTo>
                    <a:cubicBezTo>
                      <a:pt x="191643" y="464142"/>
                      <a:pt x="191643" y="456998"/>
                      <a:pt x="190310" y="450140"/>
                    </a:cubicBezTo>
                    <a:cubicBezTo>
                      <a:pt x="187738" y="436424"/>
                      <a:pt x="180118" y="424137"/>
                      <a:pt x="170021" y="415088"/>
                    </a:cubicBezTo>
                    <a:cubicBezTo>
                      <a:pt x="163068" y="408706"/>
                      <a:pt x="155353" y="403944"/>
                      <a:pt x="147828" y="399657"/>
                    </a:cubicBezTo>
                    <a:cubicBezTo>
                      <a:pt x="140303" y="395466"/>
                      <a:pt x="132874" y="391752"/>
                      <a:pt x="125730" y="388227"/>
                    </a:cubicBezTo>
                    <a:cubicBezTo>
                      <a:pt x="111347" y="381179"/>
                      <a:pt x="97726" y="374988"/>
                      <a:pt x="85249" y="368606"/>
                    </a:cubicBezTo>
                    <a:cubicBezTo>
                      <a:pt x="60674" y="355461"/>
                      <a:pt x="38957" y="343365"/>
                      <a:pt x="25241" y="327744"/>
                    </a:cubicBezTo>
                    <a:cubicBezTo>
                      <a:pt x="18478" y="320028"/>
                      <a:pt x="13621" y="311456"/>
                      <a:pt x="11811" y="303169"/>
                    </a:cubicBezTo>
                    <a:cubicBezTo>
                      <a:pt x="10001" y="294787"/>
                      <a:pt x="11430" y="286596"/>
                      <a:pt x="14192" y="279833"/>
                    </a:cubicBezTo>
                    <a:cubicBezTo>
                      <a:pt x="17145" y="273070"/>
                      <a:pt x="21526" y="267736"/>
                      <a:pt x="26289" y="263831"/>
                    </a:cubicBezTo>
                    <a:cubicBezTo>
                      <a:pt x="31147" y="260021"/>
                      <a:pt x="36290" y="257544"/>
                      <a:pt x="41148" y="256306"/>
                    </a:cubicBezTo>
                    <a:cubicBezTo>
                      <a:pt x="42577" y="255925"/>
                      <a:pt x="43910" y="255925"/>
                      <a:pt x="45244" y="255735"/>
                    </a:cubicBezTo>
                    <a:lnTo>
                      <a:pt x="55054" y="255735"/>
                    </a:lnTo>
                    <a:cubicBezTo>
                      <a:pt x="58960" y="256306"/>
                      <a:pt x="62293" y="257640"/>
                      <a:pt x="65151" y="258878"/>
                    </a:cubicBezTo>
                    <a:cubicBezTo>
                      <a:pt x="70961" y="261640"/>
                      <a:pt x="74581" y="264783"/>
                      <a:pt x="77152" y="267069"/>
                    </a:cubicBezTo>
                    <a:cubicBezTo>
                      <a:pt x="79724" y="269355"/>
                      <a:pt x="81153" y="270975"/>
                      <a:pt x="82010" y="271832"/>
                    </a:cubicBezTo>
                    <a:cubicBezTo>
                      <a:pt x="82868" y="272689"/>
                      <a:pt x="83153" y="272975"/>
                      <a:pt x="83153" y="272975"/>
                    </a:cubicBezTo>
                    <a:cubicBezTo>
                      <a:pt x="83153" y="272975"/>
                      <a:pt x="82963" y="272689"/>
                      <a:pt x="82201" y="271641"/>
                    </a:cubicBezTo>
                    <a:cubicBezTo>
                      <a:pt x="81439" y="270594"/>
                      <a:pt x="80200" y="268784"/>
                      <a:pt x="77819" y="266307"/>
                    </a:cubicBezTo>
                    <a:cubicBezTo>
                      <a:pt x="75438" y="263831"/>
                      <a:pt x="72009" y="260307"/>
                      <a:pt x="66008" y="256973"/>
                    </a:cubicBezTo>
                    <a:cubicBezTo>
                      <a:pt x="65246" y="256592"/>
                      <a:pt x="64294" y="256211"/>
                      <a:pt x="63341" y="255830"/>
                    </a:cubicBezTo>
                    <a:lnTo>
                      <a:pt x="103727" y="255830"/>
                    </a:lnTo>
                    <a:cubicBezTo>
                      <a:pt x="104966" y="269832"/>
                      <a:pt x="116586" y="280881"/>
                      <a:pt x="130873" y="280881"/>
                    </a:cubicBezTo>
                    <a:cubicBezTo>
                      <a:pt x="136874" y="280881"/>
                      <a:pt x="151257" y="277642"/>
                      <a:pt x="165164" y="274023"/>
                    </a:cubicBezTo>
                    <a:cubicBezTo>
                      <a:pt x="160877" y="276785"/>
                      <a:pt x="157353" y="279357"/>
                      <a:pt x="155639" y="281071"/>
                    </a:cubicBezTo>
                    <a:cubicBezTo>
                      <a:pt x="151638" y="285072"/>
                      <a:pt x="149447" y="290310"/>
                      <a:pt x="149447" y="295930"/>
                    </a:cubicBezTo>
                    <a:cubicBezTo>
                      <a:pt x="149447" y="300693"/>
                      <a:pt x="151067" y="305169"/>
                      <a:pt x="154019" y="308789"/>
                    </a:cubicBezTo>
                    <a:lnTo>
                      <a:pt x="107918" y="351651"/>
                    </a:lnTo>
                    <a:cubicBezTo>
                      <a:pt x="104203" y="350223"/>
                      <a:pt x="100489" y="348794"/>
                      <a:pt x="96869" y="347365"/>
                    </a:cubicBezTo>
                    <a:cubicBezTo>
                      <a:pt x="87725" y="343746"/>
                      <a:pt x="78772" y="339840"/>
                      <a:pt x="70485" y="335173"/>
                    </a:cubicBezTo>
                    <a:cubicBezTo>
                      <a:pt x="62198" y="330506"/>
                      <a:pt x="54673" y="324981"/>
                      <a:pt x="48482" y="318504"/>
                    </a:cubicBezTo>
                    <a:cubicBezTo>
                      <a:pt x="42386" y="312123"/>
                      <a:pt x="38005" y="304407"/>
                      <a:pt x="38005" y="297264"/>
                    </a:cubicBezTo>
                    <a:cubicBezTo>
                      <a:pt x="37909" y="290310"/>
                      <a:pt x="42481" y="283548"/>
                      <a:pt x="48196" y="280690"/>
                    </a:cubicBezTo>
                    <a:cubicBezTo>
                      <a:pt x="53816" y="277642"/>
                      <a:pt x="60769" y="278595"/>
                      <a:pt x="65818" y="281738"/>
                    </a:cubicBezTo>
                    <a:cubicBezTo>
                      <a:pt x="67532" y="282786"/>
                      <a:pt x="68866" y="284119"/>
                      <a:pt x="70009" y="285453"/>
                    </a:cubicBezTo>
                    <a:cubicBezTo>
                      <a:pt x="66294" y="284691"/>
                      <a:pt x="62293" y="285453"/>
                      <a:pt x="59055" y="287929"/>
                    </a:cubicBezTo>
                    <a:cubicBezTo>
                      <a:pt x="53149" y="292501"/>
                      <a:pt x="52102" y="300978"/>
                      <a:pt x="56769" y="306884"/>
                    </a:cubicBezTo>
                    <a:cubicBezTo>
                      <a:pt x="56959" y="307170"/>
                      <a:pt x="57341" y="307360"/>
                      <a:pt x="57626" y="307551"/>
                    </a:cubicBezTo>
                    <a:cubicBezTo>
                      <a:pt x="57721" y="307741"/>
                      <a:pt x="57912" y="307932"/>
                      <a:pt x="58102" y="308217"/>
                    </a:cubicBezTo>
                    <a:cubicBezTo>
                      <a:pt x="58674" y="308789"/>
                      <a:pt x="59531" y="309551"/>
                      <a:pt x="60674" y="310218"/>
                    </a:cubicBezTo>
                    <a:cubicBezTo>
                      <a:pt x="60769" y="310218"/>
                      <a:pt x="60865" y="310313"/>
                      <a:pt x="60960" y="310408"/>
                    </a:cubicBezTo>
                    <a:cubicBezTo>
                      <a:pt x="61055" y="310408"/>
                      <a:pt x="61150" y="310503"/>
                      <a:pt x="61246" y="310599"/>
                    </a:cubicBezTo>
                    <a:cubicBezTo>
                      <a:pt x="62293" y="311170"/>
                      <a:pt x="63722" y="311551"/>
                      <a:pt x="65246" y="311837"/>
                    </a:cubicBezTo>
                    <a:cubicBezTo>
                      <a:pt x="65532" y="311837"/>
                      <a:pt x="65818" y="311932"/>
                      <a:pt x="66103" y="311932"/>
                    </a:cubicBezTo>
                    <a:cubicBezTo>
                      <a:pt x="68580" y="312218"/>
                      <a:pt x="71247" y="311932"/>
                      <a:pt x="73914" y="310980"/>
                    </a:cubicBezTo>
                    <a:cubicBezTo>
                      <a:pt x="76295" y="310122"/>
                      <a:pt x="78486" y="308598"/>
                      <a:pt x="80200" y="306598"/>
                    </a:cubicBezTo>
                    <a:cubicBezTo>
                      <a:pt x="81915" y="304788"/>
                      <a:pt x="83058" y="302693"/>
                      <a:pt x="83820" y="300788"/>
                    </a:cubicBezTo>
                    <a:cubicBezTo>
                      <a:pt x="84582" y="298883"/>
                      <a:pt x="84963" y="297264"/>
                      <a:pt x="85153" y="296121"/>
                    </a:cubicBezTo>
                    <a:cubicBezTo>
                      <a:pt x="85344" y="294978"/>
                      <a:pt x="85439" y="294311"/>
                      <a:pt x="85439" y="294311"/>
                    </a:cubicBezTo>
                    <a:cubicBezTo>
                      <a:pt x="85249" y="289929"/>
                      <a:pt x="84011" y="285548"/>
                      <a:pt x="81629" y="281547"/>
                    </a:cubicBezTo>
                    <a:cubicBezTo>
                      <a:pt x="79248" y="277547"/>
                      <a:pt x="75819" y="274213"/>
                      <a:pt x="71723" y="271737"/>
                    </a:cubicBezTo>
                    <a:cubicBezTo>
                      <a:pt x="67627" y="269260"/>
                      <a:pt x="62865" y="267736"/>
                      <a:pt x="57912" y="267450"/>
                    </a:cubicBezTo>
                    <a:cubicBezTo>
                      <a:pt x="52959" y="267165"/>
                      <a:pt x="47434" y="268117"/>
                      <a:pt x="42767" y="270784"/>
                    </a:cubicBezTo>
                    <a:cubicBezTo>
                      <a:pt x="38100" y="273261"/>
                      <a:pt x="34099" y="277071"/>
                      <a:pt x="31337" y="281738"/>
                    </a:cubicBezTo>
                    <a:cubicBezTo>
                      <a:pt x="28575" y="286310"/>
                      <a:pt x="26860" y="291930"/>
                      <a:pt x="27051" y="297549"/>
                    </a:cubicBezTo>
                    <a:cubicBezTo>
                      <a:pt x="27242" y="303169"/>
                      <a:pt x="29051" y="308503"/>
                      <a:pt x="31623" y="313170"/>
                    </a:cubicBezTo>
                    <a:cubicBezTo>
                      <a:pt x="34195" y="317838"/>
                      <a:pt x="37528" y="321933"/>
                      <a:pt x="41148" y="325553"/>
                    </a:cubicBezTo>
                    <a:cubicBezTo>
                      <a:pt x="48387" y="332697"/>
                      <a:pt x="56959" y="338507"/>
                      <a:pt x="65913" y="343269"/>
                    </a:cubicBezTo>
                    <a:cubicBezTo>
                      <a:pt x="74962" y="347937"/>
                      <a:pt x="84392" y="351651"/>
                      <a:pt x="93726" y="354985"/>
                    </a:cubicBezTo>
                    <a:cubicBezTo>
                      <a:pt x="103061" y="358319"/>
                      <a:pt x="112395" y="361462"/>
                      <a:pt x="121444" y="364796"/>
                    </a:cubicBezTo>
                    <a:cubicBezTo>
                      <a:pt x="130493" y="368130"/>
                      <a:pt x="139065" y="372130"/>
                      <a:pt x="147256" y="376512"/>
                    </a:cubicBezTo>
                    <a:cubicBezTo>
                      <a:pt x="163544" y="385370"/>
                      <a:pt x="178308" y="395752"/>
                      <a:pt x="189547" y="407373"/>
                    </a:cubicBezTo>
                    <a:cubicBezTo>
                      <a:pt x="200787" y="418898"/>
                      <a:pt x="207931" y="432233"/>
                      <a:pt x="210217" y="444330"/>
                    </a:cubicBezTo>
                    <a:cubicBezTo>
                      <a:pt x="210217" y="444520"/>
                      <a:pt x="210217" y="444711"/>
                      <a:pt x="210217" y="444806"/>
                    </a:cubicBezTo>
                    <a:lnTo>
                      <a:pt x="210217" y="452045"/>
                    </a:lnTo>
                    <a:cubicBezTo>
                      <a:pt x="203835" y="453188"/>
                      <a:pt x="198977" y="458617"/>
                      <a:pt x="198977" y="465285"/>
                    </a:cubicBezTo>
                    <a:cubicBezTo>
                      <a:pt x="198977" y="472809"/>
                      <a:pt x="205073" y="478905"/>
                      <a:pt x="212598" y="478905"/>
                    </a:cubicBezTo>
                    <a:cubicBezTo>
                      <a:pt x="220123" y="478905"/>
                      <a:pt x="226219" y="472809"/>
                      <a:pt x="226219" y="465285"/>
                    </a:cubicBezTo>
                    <a:cubicBezTo>
                      <a:pt x="226219" y="458617"/>
                      <a:pt x="221361" y="453188"/>
                      <a:pt x="214979" y="452045"/>
                    </a:cubicBezTo>
                    <a:lnTo>
                      <a:pt x="214979" y="444806"/>
                    </a:lnTo>
                    <a:cubicBezTo>
                      <a:pt x="214979" y="444806"/>
                      <a:pt x="214979" y="444425"/>
                      <a:pt x="214979" y="444234"/>
                    </a:cubicBezTo>
                    <a:cubicBezTo>
                      <a:pt x="217265" y="432138"/>
                      <a:pt x="224409" y="418898"/>
                      <a:pt x="235649" y="407277"/>
                    </a:cubicBezTo>
                    <a:cubicBezTo>
                      <a:pt x="246888" y="395657"/>
                      <a:pt x="261652" y="385275"/>
                      <a:pt x="277939" y="376416"/>
                    </a:cubicBezTo>
                    <a:cubicBezTo>
                      <a:pt x="286131" y="372035"/>
                      <a:pt x="294799" y="368130"/>
                      <a:pt x="303752" y="364701"/>
                    </a:cubicBezTo>
                    <a:cubicBezTo>
                      <a:pt x="312801" y="361272"/>
                      <a:pt x="322135" y="358224"/>
                      <a:pt x="331470" y="354890"/>
                    </a:cubicBezTo>
                    <a:cubicBezTo>
                      <a:pt x="340805" y="351556"/>
                      <a:pt x="350234" y="347841"/>
                      <a:pt x="359283" y="343174"/>
                    </a:cubicBezTo>
                    <a:cubicBezTo>
                      <a:pt x="368237" y="338412"/>
                      <a:pt x="376809" y="332601"/>
                      <a:pt x="384048" y="325458"/>
                    </a:cubicBezTo>
                    <a:cubicBezTo>
                      <a:pt x="387668" y="321838"/>
                      <a:pt x="391001" y="317742"/>
                      <a:pt x="393573" y="313075"/>
                    </a:cubicBezTo>
                    <a:cubicBezTo>
                      <a:pt x="396145" y="308408"/>
                      <a:pt x="397955" y="303074"/>
                      <a:pt x="398145" y="297454"/>
                    </a:cubicBezTo>
                    <a:cubicBezTo>
                      <a:pt x="398431" y="291834"/>
                      <a:pt x="396716" y="286215"/>
                      <a:pt x="393859" y="281643"/>
                    </a:cubicBezTo>
                    <a:cubicBezTo>
                      <a:pt x="391097" y="276975"/>
                      <a:pt x="387096" y="273261"/>
                      <a:pt x="382429" y="270689"/>
                    </a:cubicBezTo>
                    <a:cubicBezTo>
                      <a:pt x="377762" y="268117"/>
                      <a:pt x="372332" y="267069"/>
                      <a:pt x="367284" y="267355"/>
                    </a:cubicBezTo>
                    <a:cubicBezTo>
                      <a:pt x="362236" y="267736"/>
                      <a:pt x="357473" y="269165"/>
                      <a:pt x="353473" y="271641"/>
                    </a:cubicBezTo>
                    <a:cubicBezTo>
                      <a:pt x="349377" y="274023"/>
                      <a:pt x="345948" y="277452"/>
                      <a:pt x="343567" y="281452"/>
                    </a:cubicBezTo>
                    <a:cubicBezTo>
                      <a:pt x="341185" y="285453"/>
                      <a:pt x="339947" y="289834"/>
                      <a:pt x="339757" y="294216"/>
                    </a:cubicBezTo>
                    <a:cubicBezTo>
                      <a:pt x="339757" y="294216"/>
                      <a:pt x="339757" y="294882"/>
                      <a:pt x="340043" y="296025"/>
                    </a:cubicBezTo>
                    <a:cubicBezTo>
                      <a:pt x="340233" y="297168"/>
                      <a:pt x="340614" y="298883"/>
                      <a:pt x="341376" y="300693"/>
                    </a:cubicBezTo>
                    <a:cubicBezTo>
                      <a:pt x="342138" y="302598"/>
                      <a:pt x="343376" y="304693"/>
                      <a:pt x="344995" y="306503"/>
                    </a:cubicBezTo>
                    <a:cubicBezTo>
                      <a:pt x="346710" y="308408"/>
                      <a:pt x="348996" y="310027"/>
                      <a:pt x="351282" y="310884"/>
                    </a:cubicBezTo>
                    <a:cubicBezTo>
                      <a:pt x="353949" y="311932"/>
                      <a:pt x="356711" y="312123"/>
                      <a:pt x="359093" y="311837"/>
                    </a:cubicBezTo>
                    <a:cubicBezTo>
                      <a:pt x="359378" y="311837"/>
                      <a:pt x="359664" y="311837"/>
                      <a:pt x="359950" y="311742"/>
                    </a:cubicBezTo>
                    <a:cubicBezTo>
                      <a:pt x="361474" y="311456"/>
                      <a:pt x="362903" y="311075"/>
                      <a:pt x="363950" y="310503"/>
                    </a:cubicBezTo>
                    <a:cubicBezTo>
                      <a:pt x="364045" y="310503"/>
                      <a:pt x="364141" y="310408"/>
                      <a:pt x="364236" y="310313"/>
                    </a:cubicBezTo>
                    <a:cubicBezTo>
                      <a:pt x="364331" y="310313"/>
                      <a:pt x="364426" y="310218"/>
                      <a:pt x="364522" y="310122"/>
                    </a:cubicBezTo>
                    <a:cubicBezTo>
                      <a:pt x="365665" y="309456"/>
                      <a:pt x="366522" y="308694"/>
                      <a:pt x="367093" y="308122"/>
                    </a:cubicBezTo>
                    <a:cubicBezTo>
                      <a:pt x="367284" y="307836"/>
                      <a:pt x="367474" y="307646"/>
                      <a:pt x="367570" y="307455"/>
                    </a:cubicBezTo>
                    <a:cubicBezTo>
                      <a:pt x="367856" y="307170"/>
                      <a:pt x="368141" y="307074"/>
                      <a:pt x="368427" y="306789"/>
                    </a:cubicBezTo>
                    <a:cubicBezTo>
                      <a:pt x="372999" y="300883"/>
                      <a:pt x="371951" y="292406"/>
                      <a:pt x="366141" y="287834"/>
                    </a:cubicBezTo>
                    <a:cubicBezTo>
                      <a:pt x="362903" y="285357"/>
                      <a:pt x="358902" y="284691"/>
                      <a:pt x="355187" y="285357"/>
                    </a:cubicBezTo>
                    <a:cubicBezTo>
                      <a:pt x="356330" y="283929"/>
                      <a:pt x="357664" y="282690"/>
                      <a:pt x="359378" y="281643"/>
                    </a:cubicBezTo>
                    <a:cubicBezTo>
                      <a:pt x="364426" y="278499"/>
                      <a:pt x="371380" y="277642"/>
                      <a:pt x="376999" y="280595"/>
                    </a:cubicBezTo>
                    <a:cubicBezTo>
                      <a:pt x="382714" y="283452"/>
                      <a:pt x="387382" y="290215"/>
                      <a:pt x="387191" y="297168"/>
                    </a:cubicBezTo>
                    <a:cubicBezTo>
                      <a:pt x="387191" y="304312"/>
                      <a:pt x="382810" y="312027"/>
                      <a:pt x="376714" y="318409"/>
                    </a:cubicBezTo>
                    <a:cubicBezTo>
                      <a:pt x="370522" y="324886"/>
                      <a:pt x="362998" y="330411"/>
                      <a:pt x="354711" y="335078"/>
                    </a:cubicBezTo>
                    <a:cubicBezTo>
                      <a:pt x="346424" y="339745"/>
                      <a:pt x="337471" y="343555"/>
                      <a:pt x="328327" y="347270"/>
                    </a:cubicBezTo>
                    <a:cubicBezTo>
                      <a:pt x="324612" y="348699"/>
                      <a:pt x="320897" y="350127"/>
                      <a:pt x="317278" y="351556"/>
                    </a:cubicBezTo>
                    <a:lnTo>
                      <a:pt x="271177" y="308694"/>
                    </a:lnTo>
                    <a:cubicBezTo>
                      <a:pt x="277654" y="300407"/>
                      <a:pt x="277178" y="288501"/>
                      <a:pt x="269558" y="280881"/>
                    </a:cubicBezTo>
                    <a:cubicBezTo>
                      <a:pt x="269462" y="280785"/>
                      <a:pt x="264985" y="277642"/>
                      <a:pt x="258604" y="273451"/>
                    </a:cubicBezTo>
                    <a:cubicBezTo>
                      <a:pt x="272891" y="277261"/>
                      <a:pt x="288036" y="280690"/>
                      <a:pt x="294227" y="280690"/>
                    </a:cubicBezTo>
                    <a:cubicBezTo>
                      <a:pt x="308515" y="280690"/>
                      <a:pt x="320135" y="269641"/>
                      <a:pt x="321374" y="255639"/>
                    </a:cubicBezTo>
                    <a:lnTo>
                      <a:pt x="361760" y="255639"/>
                    </a:lnTo>
                    <a:cubicBezTo>
                      <a:pt x="360902" y="256020"/>
                      <a:pt x="359950" y="256401"/>
                      <a:pt x="359093" y="256782"/>
                    </a:cubicBezTo>
                    <a:cubicBezTo>
                      <a:pt x="353187" y="260021"/>
                      <a:pt x="349663" y="263545"/>
                      <a:pt x="347281" y="266117"/>
                    </a:cubicBezTo>
                    <a:cubicBezTo>
                      <a:pt x="344900" y="268689"/>
                      <a:pt x="343662" y="270403"/>
                      <a:pt x="342900" y="271451"/>
                    </a:cubicBezTo>
                    <a:cubicBezTo>
                      <a:pt x="342138" y="272499"/>
                      <a:pt x="341947" y="272784"/>
                      <a:pt x="341947" y="272784"/>
                    </a:cubicBezTo>
                    <a:cubicBezTo>
                      <a:pt x="341947" y="272784"/>
                      <a:pt x="342233" y="272499"/>
                      <a:pt x="343091" y="271641"/>
                    </a:cubicBezTo>
                    <a:cubicBezTo>
                      <a:pt x="343948" y="270784"/>
                      <a:pt x="345376" y="269165"/>
                      <a:pt x="347948" y="266879"/>
                    </a:cubicBezTo>
                    <a:cubicBezTo>
                      <a:pt x="350520" y="264593"/>
                      <a:pt x="354139" y="261450"/>
                      <a:pt x="359950" y="258687"/>
                    </a:cubicBezTo>
                    <a:cubicBezTo>
                      <a:pt x="362807" y="257449"/>
                      <a:pt x="366141" y="256211"/>
                      <a:pt x="370046" y="255544"/>
                    </a:cubicBezTo>
                    <a:lnTo>
                      <a:pt x="379857" y="255544"/>
                    </a:lnTo>
                    <a:cubicBezTo>
                      <a:pt x="381191" y="255735"/>
                      <a:pt x="382524" y="255735"/>
                      <a:pt x="383953" y="256116"/>
                    </a:cubicBezTo>
                    <a:cubicBezTo>
                      <a:pt x="388906" y="257259"/>
                      <a:pt x="394049" y="259830"/>
                      <a:pt x="398812" y="263640"/>
                    </a:cubicBezTo>
                    <a:cubicBezTo>
                      <a:pt x="403574" y="267546"/>
                      <a:pt x="407956" y="272880"/>
                      <a:pt x="410908" y="279642"/>
                    </a:cubicBezTo>
                    <a:cubicBezTo>
                      <a:pt x="413766" y="286405"/>
                      <a:pt x="415099" y="294501"/>
                      <a:pt x="413290" y="302979"/>
                    </a:cubicBezTo>
                    <a:cubicBezTo>
                      <a:pt x="411480" y="311265"/>
                      <a:pt x="406622" y="319838"/>
                      <a:pt x="399860" y="327553"/>
                    </a:cubicBezTo>
                    <a:cubicBezTo>
                      <a:pt x="386239" y="343174"/>
                      <a:pt x="364522" y="355271"/>
                      <a:pt x="339852" y="368415"/>
                    </a:cubicBezTo>
                    <a:cubicBezTo>
                      <a:pt x="327374" y="374797"/>
                      <a:pt x="313754" y="380988"/>
                      <a:pt x="299371" y="388037"/>
                    </a:cubicBezTo>
                    <a:cubicBezTo>
                      <a:pt x="292132" y="391561"/>
                      <a:pt x="284797" y="395276"/>
                      <a:pt x="277273" y="399467"/>
                    </a:cubicBezTo>
                    <a:cubicBezTo>
                      <a:pt x="269748" y="403658"/>
                      <a:pt x="262128" y="408516"/>
                      <a:pt x="255080" y="414897"/>
                    </a:cubicBezTo>
                    <a:cubicBezTo>
                      <a:pt x="244983" y="423946"/>
                      <a:pt x="237363" y="436233"/>
                      <a:pt x="234791" y="449949"/>
                    </a:cubicBezTo>
                    <a:cubicBezTo>
                      <a:pt x="233458" y="456807"/>
                      <a:pt x="233458" y="463951"/>
                      <a:pt x="235077" y="471000"/>
                    </a:cubicBezTo>
                    <a:cubicBezTo>
                      <a:pt x="236220" y="476048"/>
                      <a:pt x="238220" y="481001"/>
                      <a:pt x="240983" y="485478"/>
                    </a:cubicBezTo>
                    <a:lnTo>
                      <a:pt x="183166"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2003;p48">
                <a:extLst>
                  <a:ext uri="{FF2B5EF4-FFF2-40B4-BE49-F238E27FC236}">
                    <a16:creationId xmlns:a16="http://schemas.microsoft.com/office/drawing/2014/main" xmlns="" id="{F0856483-462C-0506-66B2-95BF3AEB8FF3}"/>
                  </a:ext>
                </a:extLst>
              </p:cNvPr>
              <p:cNvSpPr/>
              <p:nvPr/>
            </p:nvSpPr>
            <p:spPr>
              <a:xfrm>
                <a:off x="469488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 name="Google Shape;2004;p48">
                <a:extLst>
                  <a:ext uri="{FF2B5EF4-FFF2-40B4-BE49-F238E27FC236}">
                    <a16:creationId xmlns:a16="http://schemas.microsoft.com/office/drawing/2014/main" xmlns="" id="{48A1F085-8ABC-E93C-8979-AD3A7FA1C89C}"/>
                  </a:ext>
                </a:extLst>
              </p:cNvPr>
              <p:cNvSpPr/>
              <p:nvPr/>
            </p:nvSpPr>
            <p:spPr>
              <a:xfrm>
                <a:off x="4381500" y="3138487"/>
                <a:ext cx="428625" cy="173069"/>
              </a:xfrm>
              <a:custGeom>
                <a:avLst/>
                <a:gdLst/>
                <a:ahLst/>
                <a:cxnLst/>
                <a:rect l="l" t="t" r="r" b="b"/>
                <a:pathLst>
                  <a:path w="428625" h="173069" extrusionOk="0">
                    <a:moveTo>
                      <a:pt x="0" y="172974"/>
                    </a:moveTo>
                    <a:cubicBezTo>
                      <a:pt x="58388" y="78962"/>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2005;p48">
              <a:extLst>
                <a:ext uri="{FF2B5EF4-FFF2-40B4-BE49-F238E27FC236}">
                  <a16:creationId xmlns:a16="http://schemas.microsoft.com/office/drawing/2014/main" xmlns="" id="{2AFC0A82-A0E3-F763-67DD-653778585CD1}"/>
                </a:ext>
              </a:extLst>
            </p:cNvPr>
            <p:cNvGrpSpPr/>
            <p:nvPr/>
          </p:nvGrpSpPr>
          <p:grpSpPr>
            <a:xfrm>
              <a:off x="4810029" y="3138487"/>
              <a:ext cx="429863" cy="578738"/>
              <a:chOff x="4810029" y="3138487"/>
              <a:chExt cx="429863" cy="578738"/>
            </a:xfrm>
          </p:grpSpPr>
          <p:sp>
            <p:nvSpPr>
              <p:cNvPr id="57" name="Google Shape;2006;p48">
                <a:extLst>
                  <a:ext uri="{FF2B5EF4-FFF2-40B4-BE49-F238E27FC236}">
                    <a16:creationId xmlns:a16="http://schemas.microsoft.com/office/drawing/2014/main" xmlns="" id="{CEC67D68-585C-E564-587C-457D5B0D5A5B}"/>
                  </a:ext>
                </a:extLst>
              </p:cNvPr>
              <p:cNvSpPr/>
              <p:nvPr/>
            </p:nvSpPr>
            <p:spPr>
              <a:xfrm>
                <a:off x="48102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3" y="59722"/>
                      <a:pt x="58865"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8" y="119634"/>
                      <a:pt x="75057" y="117443"/>
                      <a:pt x="74867"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2007;p48">
                <a:extLst>
                  <a:ext uri="{FF2B5EF4-FFF2-40B4-BE49-F238E27FC236}">
                    <a16:creationId xmlns:a16="http://schemas.microsoft.com/office/drawing/2014/main" xmlns="" id="{5FAD1F3F-CC78-7847-8A5D-C5DC32F0C517}"/>
                  </a:ext>
                </a:extLst>
              </p:cNvPr>
              <p:cNvSpPr/>
              <p:nvPr/>
            </p:nvSpPr>
            <p:spPr>
              <a:xfrm>
                <a:off x="48100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9" y="37017"/>
                    </a:cubicBezTo>
                    <a:cubicBezTo>
                      <a:pt x="78486" y="35969"/>
                      <a:pt x="77629" y="34826"/>
                      <a:pt x="76772"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4"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2008;p48">
                <a:extLst>
                  <a:ext uri="{FF2B5EF4-FFF2-40B4-BE49-F238E27FC236}">
                    <a16:creationId xmlns:a16="http://schemas.microsoft.com/office/drawing/2014/main" xmlns="" id="{DC8BB168-F9AE-113E-C5C2-0F55AF160B84}"/>
                  </a:ext>
                </a:extLst>
              </p:cNvPr>
              <p:cNvSpPr/>
              <p:nvPr/>
            </p:nvSpPr>
            <p:spPr>
              <a:xfrm>
                <a:off x="512332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2009;p48">
                <a:extLst>
                  <a:ext uri="{FF2B5EF4-FFF2-40B4-BE49-F238E27FC236}">
                    <a16:creationId xmlns:a16="http://schemas.microsoft.com/office/drawing/2014/main" xmlns="" id="{B764F963-61BF-A644-2FB3-8BD6F738B4B9}"/>
                  </a:ext>
                </a:extLst>
              </p:cNvPr>
              <p:cNvSpPr/>
              <p:nvPr/>
            </p:nvSpPr>
            <p:spPr>
              <a:xfrm>
                <a:off x="4811268" y="3210126"/>
                <a:ext cx="428624" cy="507099"/>
              </a:xfrm>
              <a:custGeom>
                <a:avLst/>
                <a:gdLst/>
                <a:ahLst/>
                <a:cxnLst/>
                <a:rect l="l" t="t" r="r" b="b"/>
                <a:pathLst>
                  <a:path w="428624" h="507099" extrusionOk="0">
                    <a:moveTo>
                      <a:pt x="427482" y="485763"/>
                    </a:moveTo>
                    <a:lnTo>
                      <a:pt x="387096" y="485763"/>
                    </a:lnTo>
                    <a:cubicBezTo>
                      <a:pt x="389191"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2"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4"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4" y="411278"/>
                      <a:pt x="392716" y="410135"/>
                    </a:cubicBezTo>
                    <a:cubicBezTo>
                      <a:pt x="389858" y="407944"/>
                      <a:pt x="386715" y="403753"/>
                      <a:pt x="386239" y="399753"/>
                    </a:cubicBezTo>
                    <a:cubicBezTo>
                      <a:pt x="386144" y="398895"/>
                      <a:pt x="385953" y="397562"/>
                      <a:pt x="386239" y="395752"/>
                    </a:cubicBezTo>
                    <a:cubicBezTo>
                      <a:pt x="386524" y="393942"/>
                      <a:pt x="387382" y="391752"/>
                      <a:pt x="389001" y="389561"/>
                    </a:cubicBezTo>
                    <a:cubicBezTo>
                      <a:pt x="390620" y="387370"/>
                      <a:pt x="393002" y="385370"/>
                      <a:pt x="395954" y="384227"/>
                    </a:cubicBezTo>
                    <a:cubicBezTo>
                      <a:pt x="399002" y="383084"/>
                      <a:pt x="402812" y="382893"/>
                      <a:pt x="406527" y="383751"/>
                    </a:cubicBezTo>
                    <a:cubicBezTo>
                      <a:pt x="413194"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2" y="479382"/>
                      <a:pt x="317849" y="475191"/>
                      <a:pt x="317754" y="471381"/>
                    </a:cubicBezTo>
                    <a:cubicBezTo>
                      <a:pt x="317754" y="467475"/>
                      <a:pt x="317087" y="463856"/>
                      <a:pt x="315944" y="460617"/>
                    </a:cubicBezTo>
                    <a:cubicBezTo>
                      <a:pt x="313753"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0" y="469476"/>
                      <a:pt x="295084" y="475286"/>
                    </a:cubicBezTo>
                    <a:cubicBezTo>
                      <a:pt x="294608" y="476524"/>
                      <a:pt x="293751" y="478429"/>
                      <a:pt x="292036"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6" y="361557"/>
                      <a:pt x="373761" y="358224"/>
                      <a:pt x="379000" y="354699"/>
                    </a:cubicBezTo>
                    <a:cubicBezTo>
                      <a:pt x="389382" y="347746"/>
                      <a:pt x="398716" y="340317"/>
                      <a:pt x="405860" y="331744"/>
                    </a:cubicBezTo>
                    <a:cubicBezTo>
                      <a:pt x="413004" y="323267"/>
                      <a:pt x="418148"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8" y="193060"/>
                      <a:pt x="413004" y="183821"/>
                      <a:pt x="405860" y="175344"/>
                    </a:cubicBezTo>
                    <a:cubicBezTo>
                      <a:pt x="398716" y="166771"/>
                      <a:pt x="389382" y="159342"/>
                      <a:pt x="379000" y="152388"/>
                    </a:cubicBezTo>
                    <a:cubicBezTo>
                      <a:pt x="373761" y="148864"/>
                      <a:pt x="368236"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6" y="26468"/>
                    </a:cubicBezTo>
                    <a:cubicBezTo>
                      <a:pt x="293751" y="28563"/>
                      <a:pt x="294608" y="30564"/>
                      <a:pt x="295084"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1" y="64187"/>
                      <a:pt x="305753" y="61044"/>
                    </a:cubicBezTo>
                    <a:cubicBezTo>
                      <a:pt x="309848" y="57996"/>
                      <a:pt x="313753" y="53043"/>
                      <a:pt x="315944" y="46470"/>
                    </a:cubicBezTo>
                    <a:cubicBezTo>
                      <a:pt x="317087" y="43232"/>
                      <a:pt x="317754" y="39612"/>
                      <a:pt x="317754" y="35707"/>
                    </a:cubicBezTo>
                    <a:cubicBezTo>
                      <a:pt x="317754" y="31802"/>
                      <a:pt x="317182"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4"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2"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5" y="249543"/>
                      <a:pt x="361188" y="248305"/>
                    </a:cubicBezTo>
                    <a:cubicBezTo>
                      <a:pt x="355378" y="245543"/>
                      <a:pt x="351758" y="242400"/>
                      <a:pt x="349186"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5" y="226302"/>
                    </a:cubicBezTo>
                    <a:cubicBezTo>
                      <a:pt x="289274" y="226302"/>
                      <a:pt x="274034" y="229731"/>
                      <a:pt x="259747" y="233541"/>
                    </a:cubicBezTo>
                    <a:cubicBezTo>
                      <a:pt x="266128" y="229350"/>
                      <a:pt x="270605" y="226207"/>
                      <a:pt x="270796" y="226112"/>
                    </a:cubicBezTo>
                    <a:cubicBezTo>
                      <a:pt x="278416" y="218492"/>
                      <a:pt x="278892" y="206586"/>
                      <a:pt x="272415" y="198299"/>
                    </a:cubicBezTo>
                    <a:lnTo>
                      <a:pt x="318516" y="155436"/>
                    </a:lnTo>
                    <a:cubicBezTo>
                      <a:pt x="322231" y="156865"/>
                      <a:pt x="325945" y="158294"/>
                      <a:pt x="329565" y="159723"/>
                    </a:cubicBezTo>
                    <a:cubicBezTo>
                      <a:pt x="338709" y="163342"/>
                      <a:pt x="347663" y="167247"/>
                      <a:pt x="355949" y="171915"/>
                    </a:cubicBezTo>
                    <a:cubicBezTo>
                      <a:pt x="364236" y="176582"/>
                      <a:pt x="371761" y="182106"/>
                      <a:pt x="377952" y="188583"/>
                    </a:cubicBezTo>
                    <a:cubicBezTo>
                      <a:pt x="384048" y="194965"/>
                      <a:pt x="388429" y="202680"/>
                      <a:pt x="388429"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2"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69"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0" y="142292"/>
                    </a:cubicBezTo>
                    <a:cubicBezTo>
                      <a:pt x="295942" y="138958"/>
                      <a:pt x="287369" y="134958"/>
                      <a:pt x="279178" y="130576"/>
                    </a:cubicBezTo>
                    <a:cubicBezTo>
                      <a:pt x="262890" y="121718"/>
                      <a:pt x="248126" y="111336"/>
                      <a:pt x="236887" y="99715"/>
                    </a:cubicBezTo>
                    <a:cubicBezTo>
                      <a:pt x="225647" y="88190"/>
                      <a:pt x="218503" y="74855"/>
                      <a:pt x="216217" y="62758"/>
                    </a:cubicBezTo>
                    <a:cubicBezTo>
                      <a:pt x="216217" y="62568"/>
                      <a:pt x="216217" y="62377"/>
                      <a:pt x="216217" y="62187"/>
                    </a:cubicBezTo>
                    <a:lnTo>
                      <a:pt x="216217" y="54948"/>
                    </a:lnTo>
                    <a:cubicBezTo>
                      <a:pt x="222599" y="53805"/>
                      <a:pt x="227457" y="48375"/>
                      <a:pt x="227457" y="41708"/>
                    </a:cubicBezTo>
                    <a:cubicBezTo>
                      <a:pt x="227457" y="34183"/>
                      <a:pt x="221361" y="28087"/>
                      <a:pt x="213836" y="28087"/>
                    </a:cubicBezTo>
                    <a:cubicBezTo>
                      <a:pt x="206311" y="28087"/>
                      <a:pt x="200215" y="34183"/>
                      <a:pt x="200215" y="41708"/>
                    </a:cubicBezTo>
                    <a:cubicBezTo>
                      <a:pt x="200215"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2"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3" y="215063"/>
                      <a:pt x="29718" y="220683"/>
                      <a:pt x="32575" y="225255"/>
                    </a:cubicBezTo>
                    <a:cubicBezTo>
                      <a:pt x="35338" y="229922"/>
                      <a:pt x="39338" y="233637"/>
                      <a:pt x="44005" y="236208"/>
                    </a:cubicBezTo>
                    <a:cubicBezTo>
                      <a:pt x="48673" y="238780"/>
                      <a:pt x="54102" y="239828"/>
                      <a:pt x="59150" y="239542"/>
                    </a:cubicBezTo>
                    <a:cubicBezTo>
                      <a:pt x="64198" y="239161"/>
                      <a:pt x="68961" y="237732"/>
                      <a:pt x="72961" y="235256"/>
                    </a:cubicBezTo>
                    <a:cubicBezTo>
                      <a:pt x="77057" y="232875"/>
                      <a:pt x="80486" y="229446"/>
                      <a:pt x="82867" y="225445"/>
                    </a:cubicBezTo>
                    <a:cubicBezTo>
                      <a:pt x="85249" y="221445"/>
                      <a:pt x="86487" y="217063"/>
                      <a:pt x="86677" y="212682"/>
                    </a:cubicBezTo>
                    <a:cubicBezTo>
                      <a:pt x="86677" y="212682"/>
                      <a:pt x="86677"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4" y="195156"/>
                    </a:cubicBezTo>
                    <a:cubicBezTo>
                      <a:pt x="64960" y="195441"/>
                      <a:pt x="63532" y="195822"/>
                      <a:pt x="62484" y="196394"/>
                    </a:cubicBezTo>
                    <a:cubicBezTo>
                      <a:pt x="62389" y="196394"/>
                      <a:pt x="62294" y="196489"/>
                      <a:pt x="62198" y="196584"/>
                    </a:cubicBezTo>
                    <a:cubicBezTo>
                      <a:pt x="62103" y="196584"/>
                      <a:pt x="62008" y="196680"/>
                      <a:pt x="61913" y="196775"/>
                    </a:cubicBezTo>
                    <a:cubicBezTo>
                      <a:pt x="60769"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0" y="224207"/>
                      <a:pt x="67056" y="225255"/>
                    </a:cubicBezTo>
                    <a:cubicBezTo>
                      <a:pt x="62008" y="228398"/>
                      <a:pt x="55054" y="229255"/>
                      <a:pt x="49435" y="226302"/>
                    </a:cubicBezTo>
                    <a:cubicBezTo>
                      <a:pt x="43720" y="223445"/>
                      <a:pt x="39052" y="216682"/>
                      <a:pt x="39243" y="209729"/>
                    </a:cubicBezTo>
                    <a:cubicBezTo>
                      <a:pt x="39243" y="202585"/>
                      <a:pt x="43624" y="194870"/>
                      <a:pt x="49720" y="188488"/>
                    </a:cubicBezTo>
                    <a:cubicBezTo>
                      <a:pt x="55912" y="182011"/>
                      <a:pt x="63436" y="176487"/>
                      <a:pt x="71723" y="171819"/>
                    </a:cubicBezTo>
                    <a:cubicBezTo>
                      <a:pt x="80010" y="167152"/>
                      <a:pt x="88963" y="163342"/>
                      <a:pt x="98107" y="159627"/>
                    </a:cubicBezTo>
                    <a:cubicBezTo>
                      <a:pt x="101822" y="158199"/>
                      <a:pt x="105537" y="156770"/>
                      <a:pt x="109156" y="155341"/>
                    </a:cubicBezTo>
                    <a:lnTo>
                      <a:pt x="155257" y="198204"/>
                    </a:lnTo>
                    <a:cubicBezTo>
                      <a:pt x="152400" y="201918"/>
                      <a:pt x="150686" y="206395"/>
                      <a:pt x="150686" y="211158"/>
                    </a:cubicBezTo>
                    <a:cubicBezTo>
                      <a:pt x="150686" y="216777"/>
                      <a:pt x="152876" y="222016"/>
                      <a:pt x="156877" y="226017"/>
                    </a:cubicBezTo>
                    <a:cubicBezTo>
                      <a:pt x="158591" y="227731"/>
                      <a:pt x="162115" y="230303"/>
                      <a:pt x="166402" y="233065"/>
                    </a:cubicBezTo>
                    <a:cubicBezTo>
                      <a:pt x="152590" y="229350"/>
                      <a:pt x="138208" y="226207"/>
                      <a:pt x="132112" y="226207"/>
                    </a:cubicBezTo>
                    <a:cubicBezTo>
                      <a:pt x="117824" y="226207"/>
                      <a:pt x="106204" y="237256"/>
                      <a:pt x="104965" y="251258"/>
                    </a:cubicBezTo>
                    <a:lnTo>
                      <a:pt x="64579" y="251258"/>
                    </a:lnTo>
                    <a:cubicBezTo>
                      <a:pt x="65437" y="250877"/>
                      <a:pt x="66389" y="250496"/>
                      <a:pt x="67246" y="250115"/>
                    </a:cubicBezTo>
                    <a:cubicBezTo>
                      <a:pt x="73152" y="246876"/>
                      <a:pt x="76676" y="243352"/>
                      <a:pt x="79057"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199"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59" y="92000"/>
                    </a:cubicBezTo>
                    <a:cubicBezTo>
                      <a:pt x="181356" y="82951"/>
                      <a:pt x="188976" y="70664"/>
                      <a:pt x="191548" y="56948"/>
                    </a:cubicBezTo>
                    <a:cubicBezTo>
                      <a:pt x="192881" y="50090"/>
                      <a:pt x="192881" y="42946"/>
                      <a:pt x="191262" y="35898"/>
                    </a:cubicBezTo>
                    <a:cubicBezTo>
                      <a:pt x="189643" y="28849"/>
                      <a:pt x="186499" y="22277"/>
                      <a:pt x="181927"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0"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7" y="21896"/>
                      <a:pt x="143827" y="20181"/>
                    </a:cubicBezTo>
                    <a:cubicBezTo>
                      <a:pt x="147638" y="18467"/>
                      <a:pt x="152400" y="17610"/>
                      <a:pt x="157163" y="18276"/>
                    </a:cubicBezTo>
                    <a:cubicBezTo>
                      <a:pt x="162115" y="19038"/>
                      <a:pt x="167259" y="21610"/>
                      <a:pt x="171640"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7"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8" y="249924"/>
                      <a:pt x="35147" y="252210"/>
                      <a:pt x="40195"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7"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0"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1" y="469380"/>
                      <a:pt x="131254" y="461475"/>
                      <a:pt x="133445" y="456331"/>
                    </a:cubicBezTo>
                    <a:cubicBezTo>
                      <a:pt x="134493" y="453664"/>
                      <a:pt x="135636" y="451378"/>
                      <a:pt x="136684" y="449473"/>
                    </a:cubicBezTo>
                    <a:cubicBezTo>
                      <a:pt x="137636" y="447568"/>
                      <a:pt x="138303" y="445854"/>
                      <a:pt x="137922" y="444330"/>
                    </a:cubicBezTo>
                    <a:cubicBezTo>
                      <a:pt x="137541" y="442901"/>
                      <a:pt x="135826" y="441853"/>
                      <a:pt x="132969" y="441758"/>
                    </a:cubicBezTo>
                    <a:cubicBezTo>
                      <a:pt x="130111"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8"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6" y="412421"/>
                      <a:pt x="2572" y="404229"/>
                      <a:pt x="5524"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5" y="391656"/>
                      <a:pt x="41053" y="393847"/>
                      <a:pt x="41338" y="395657"/>
                    </a:cubicBezTo>
                    <a:cubicBezTo>
                      <a:pt x="41624" y="397467"/>
                      <a:pt x="41529" y="398800"/>
                      <a:pt x="41338" y="399657"/>
                    </a:cubicBezTo>
                    <a:cubicBezTo>
                      <a:pt x="40862" y="403658"/>
                      <a:pt x="37719" y="407849"/>
                      <a:pt x="34861" y="410040"/>
                    </a:cubicBezTo>
                    <a:cubicBezTo>
                      <a:pt x="33433" y="411183"/>
                      <a:pt x="32004" y="412135"/>
                      <a:pt x="30861" y="412897"/>
                    </a:cubicBezTo>
                    <a:cubicBezTo>
                      <a:pt x="29718" y="413659"/>
                      <a:pt x="28765" y="414421"/>
                      <a:pt x="28575" y="415469"/>
                    </a:cubicBezTo>
                    <a:cubicBezTo>
                      <a:pt x="28384" y="416421"/>
                      <a:pt x="28956" y="417564"/>
                      <a:pt x="30575" y="418517"/>
                    </a:cubicBezTo>
                    <a:cubicBezTo>
                      <a:pt x="32194" y="419469"/>
                      <a:pt x="34861" y="420136"/>
                      <a:pt x="38195" y="419660"/>
                    </a:cubicBezTo>
                    <a:cubicBezTo>
                      <a:pt x="41529" y="419184"/>
                      <a:pt x="45339" y="417660"/>
                      <a:pt x="48673" y="414612"/>
                    </a:cubicBezTo>
                    <a:cubicBezTo>
                      <a:pt x="50387" y="413088"/>
                      <a:pt x="51911" y="411278"/>
                      <a:pt x="53149" y="409087"/>
                    </a:cubicBezTo>
                    <a:cubicBezTo>
                      <a:pt x="54388" y="406896"/>
                      <a:pt x="55340" y="404325"/>
                      <a:pt x="55721" y="401562"/>
                    </a:cubicBezTo>
                    <a:cubicBezTo>
                      <a:pt x="56007" y="399276"/>
                      <a:pt x="56007" y="395943"/>
                      <a:pt x="54959" y="392133"/>
                    </a:cubicBezTo>
                    <a:cubicBezTo>
                      <a:pt x="53911" y="388323"/>
                      <a:pt x="51625" y="384322"/>
                      <a:pt x="48196" y="380893"/>
                    </a:cubicBezTo>
                    <a:cubicBezTo>
                      <a:pt x="44767"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0" y="421184"/>
                      <a:pt x="381" y="421660"/>
                    </a:cubicBezTo>
                    <a:cubicBezTo>
                      <a:pt x="2286" y="427470"/>
                      <a:pt x="5144" y="432709"/>
                      <a:pt x="8096" y="437472"/>
                    </a:cubicBezTo>
                    <a:cubicBezTo>
                      <a:pt x="11049" y="442234"/>
                      <a:pt x="14097" y="446711"/>
                      <a:pt x="17050" y="450997"/>
                    </a:cubicBezTo>
                    <a:cubicBezTo>
                      <a:pt x="23050" y="459570"/>
                      <a:pt x="28765"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0" y="249258"/>
                    </a:cubicBezTo>
                    <a:cubicBezTo>
                      <a:pt x="251650" y="242495"/>
                      <a:pt x="285559" y="233446"/>
                      <a:pt x="295084" y="233446"/>
                    </a:cubicBezTo>
                    <a:close/>
                    <a:moveTo>
                      <a:pt x="157639" y="312313"/>
                    </a:moveTo>
                    <a:cubicBezTo>
                      <a:pt x="161353" y="315266"/>
                      <a:pt x="165925" y="316980"/>
                      <a:pt x="170783" y="316980"/>
                    </a:cubicBezTo>
                    <a:cubicBezTo>
                      <a:pt x="176403" y="316980"/>
                      <a:pt x="181642" y="314790"/>
                      <a:pt x="185642" y="310789"/>
                    </a:cubicBezTo>
                    <a:cubicBezTo>
                      <a:pt x="187357" y="309075"/>
                      <a:pt x="189928"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7"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4" y="266212"/>
                      <a:pt x="202120"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6" y="335554"/>
                    </a:moveTo>
                    <a:cubicBezTo>
                      <a:pt x="192976" y="326029"/>
                      <a:pt x="202025" y="292025"/>
                      <a:pt x="208788" y="272975"/>
                    </a:cubicBezTo>
                    <a:cubicBezTo>
                      <a:pt x="210788" y="268974"/>
                      <a:pt x="212217" y="265926"/>
                      <a:pt x="213169"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2" y="361462"/>
                      <a:pt x="240601" y="349842"/>
                      <a:pt x="240601" y="335554"/>
                    </a:cubicBezTo>
                    <a:cubicBezTo>
                      <a:pt x="240601" y="329363"/>
                      <a:pt x="237172" y="314123"/>
                      <a:pt x="233363" y="299835"/>
                    </a:cubicBezTo>
                    <a:cubicBezTo>
                      <a:pt x="237458" y="306217"/>
                      <a:pt x="240601" y="310694"/>
                      <a:pt x="240792" y="310884"/>
                    </a:cubicBezTo>
                    <a:cubicBezTo>
                      <a:pt x="244792" y="314885"/>
                      <a:pt x="250031" y="317076"/>
                      <a:pt x="255651" y="317076"/>
                    </a:cubicBezTo>
                    <a:cubicBezTo>
                      <a:pt x="260509" y="317076"/>
                      <a:pt x="264986" y="315361"/>
                      <a:pt x="268795" y="312408"/>
                    </a:cubicBezTo>
                    <a:lnTo>
                      <a:pt x="313372" y="353747"/>
                    </a:lnTo>
                    <a:cubicBezTo>
                      <a:pt x="309563" y="355271"/>
                      <a:pt x="305753" y="356795"/>
                      <a:pt x="301942"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4" y="266117"/>
                      <a:pt x="221361" y="262974"/>
                      <a:pt x="220218" y="260592"/>
                    </a:cubicBezTo>
                    <a:cubicBezTo>
                      <a:pt x="222599" y="261735"/>
                      <a:pt x="225742"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2" y="244019"/>
                      <a:pt x="222599" y="245352"/>
                      <a:pt x="220218" y="246495"/>
                    </a:cubicBezTo>
                    <a:cubicBezTo>
                      <a:pt x="221361" y="244114"/>
                      <a:pt x="222694"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3" y="81046"/>
                      <a:pt x="224599" y="92190"/>
                      <a:pt x="233553" y="102192"/>
                    </a:cubicBezTo>
                    <a:cubicBezTo>
                      <a:pt x="239077" y="108478"/>
                      <a:pt x="245554" y="114384"/>
                      <a:pt x="252603" y="120003"/>
                    </a:cubicBezTo>
                    <a:cubicBezTo>
                      <a:pt x="259651" y="125623"/>
                      <a:pt x="267367" y="130862"/>
                      <a:pt x="275653"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1"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69" y="151341"/>
                    </a:moveTo>
                    <a:cubicBezTo>
                      <a:pt x="224314" y="151341"/>
                      <a:pt x="233363" y="160389"/>
                      <a:pt x="233363" y="171534"/>
                    </a:cubicBezTo>
                    <a:cubicBezTo>
                      <a:pt x="233363" y="181059"/>
                      <a:pt x="224314" y="214968"/>
                      <a:pt x="217551" y="234018"/>
                    </a:cubicBezTo>
                    <a:cubicBezTo>
                      <a:pt x="215741" y="237542"/>
                      <a:pt x="214313" y="240876"/>
                      <a:pt x="213169" y="243828"/>
                    </a:cubicBezTo>
                    <a:cubicBezTo>
                      <a:pt x="212122" y="240876"/>
                      <a:pt x="210598" y="237542"/>
                      <a:pt x="208788" y="234018"/>
                    </a:cubicBezTo>
                    <a:cubicBezTo>
                      <a:pt x="202025" y="214968"/>
                      <a:pt x="192976" y="181059"/>
                      <a:pt x="192976" y="171534"/>
                    </a:cubicBezTo>
                    <a:cubicBezTo>
                      <a:pt x="192976" y="160389"/>
                      <a:pt x="202025" y="151341"/>
                      <a:pt x="213169"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4" y="114384"/>
                      <a:pt x="187261"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6" y="198680"/>
                      <a:pt x="180403" y="201347"/>
                    </a:cubicBezTo>
                    <a:cubicBezTo>
                      <a:pt x="184690" y="205633"/>
                      <a:pt x="195358" y="223635"/>
                      <a:pt x="202025" y="236875"/>
                    </a:cubicBezTo>
                    <a:cubicBezTo>
                      <a:pt x="203549" y="240971"/>
                      <a:pt x="204883" y="244114"/>
                      <a:pt x="206026" y="246495"/>
                    </a:cubicBezTo>
                    <a:cubicBezTo>
                      <a:pt x="203644"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2" y="381179"/>
                      <a:pt x="97822" y="374988"/>
                      <a:pt x="85344" y="368606"/>
                    </a:cubicBezTo>
                    <a:cubicBezTo>
                      <a:pt x="60769" y="355461"/>
                      <a:pt x="39052" y="343365"/>
                      <a:pt x="25336"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5"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19"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5" y="266307"/>
                    </a:cubicBezTo>
                    <a:cubicBezTo>
                      <a:pt x="75533" y="263831"/>
                      <a:pt x="72104" y="260307"/>
                      <a:pt x="66103" y="256973"/>
                    </a:cubicBezTo>
                    <a:cubicBezTo>
                      <a:pt x="65342" y="256592"/>
                      <a:pt x="64389" y="256211"/>
                      <a:pt x="63436" y="255830"/>
                    </a:cubicBezTo>
                    <a:lnTo>
                      <a:pt x="103822" y="255830"/>
                    </a:lnTo>
                    <a:cubicBezTo>
                      <a:pt x="105061" y="269832"/>
                      <a:pt x="116681" y="280881"/>
                      <a:pt x="130969" y="280881"/>
                    </a:cubicBezTo>
                    <a:cubicBezTo>
                      <a:pt x="136969" y="280881"/>
                      <a:pt x="151352" y="277642"/>
                      <a:pt x="165259" y="274023"/>
                    </a:cubicBezTo>
                    <a:cubicBezTo>
                      <a:pt x="160972" y="276785"/>
                      <a:pt x="157448" y="279357"/>
                      <a:pt x="155734" y="281071"/>
                    </a:cubicBezTo>
                    <a:cubicBezTo>
                      <a:pt x="151733" y="285072"/>
                      <a:pt x="149542" y="290310"/>
                      <a:pt x="149542" y="295930"/>
                    </a:cubicBezTo>
                    <a:cubicBezTo>
                      <a:pt x="149542" y="300693"/>
                      <a:pt x="151162" y="305169"/>
                      <a:pt x="154115" y="308789"/>
                    </a:cubicBezTo>
                    <a:lnTo>
                      <a:pt x="108013" y="351651"/>
                    </a:lnTo>
                    <a:cubicBezTo>
                      <a:pt x="104299" y="350223"/>
                      <a:pt x="100584" y="348794"/>
                      <a:pt x="96965" y="347365"/>
                    </a:cubicBezTo>
                    <a:cubicBezTo>
                      <a:pt x="87820" y="343746"/>
                      <a:pt x="78867" y="339840"/>
                      <a:pt x="70580" y="335173"/>
                    </a:cubicBezTo>
                    <a:cubicBezTo>
                      <a:pt x="62294" y="330506"/>
                      <a:pt x="54769" y="324981"/>
                      <a:pt x="48577" y="318504"/>
                    </a:cubicBezTo>
                    <a:cubicBezTo>
                      <a:pt x="42481" y="312123"/>
                      <a:pt x="38100" y="304407"/>
                      <a:pt x="38100" y="297264"/>
                    </a:cubicBezTo>
                    <a:cubicBezTo>
                      <a:pt x="38005" y="290310"/>
                      <a:pt x="42577" y="283548"/>
                      <a:pt x="48292" y="280690"/>
                    </a:cubicBezTo>
                    <a:cubicBezTo>
                      <a:pt x="53911" y="277642"/>
                      <a:pt x="60865" y="278595"/>
                      <a:pt x="65913" y="281738"/>
                    </a:cubicBezTo>
                    <a:cubicBezTo>
                      <a:pt x="67627"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6" y="309551"/>
                      <a:pt x="60769" y="310218"/>
                    </a:cubicBezTo>
                    <a:cubicBezTo>
                      <a:pt x="60865" y="310218"/>
                      <a:pt x="60960" y="310313"/>
                      <a:pt x="61055" y="310408"/>
                    </a:cubicBezTo>
                    <a:cubicBezTo>
                      <a:pt x="61150" y="310408"/>
                      <a:pt x="61246" y="310503"/>
                      <a:pt x="61341" y="310599"/>
                    </a:cubicBezTo>
                    <a:cubicBezTo>
                      <a:pt x="62389" y="311170"/>
                      <a:pt x="63817" y="311551"/>
                      <a:pt x="65342" y="311837"/>
                    </a:cubicBezTo>
                    <a:cubicBezTo>
                      <a:pt x="65627" y="311837"/>
                      <a:pt x="65913" y="311932"/>
                      <a:pt x="66199" y="311932"/>
                    </a:cubicBezTo>
                    <a:cubicBezTo>
                      <a:pt x="68675" y="312218"/>
                      <a:pt x="71342" y="311932"/>
                      <a:pt x="74009" y="310980"/>
                    </a:cubicBezTo>
                    <a:cubicBezTo>
                      <a:pt x="76390" y="310122"/>
                      <a:pt x="78581" y="308598"/>
                      <a:pt x="80296" y="306598"/>
                    </a:cubicBezTo>
                    <a:cubicBezTo>
                      <a:pt x="82010" y="304788"/>
                      <a:pt x="83153" y="302693"/>
                      <a:pt x="83915" y="300788"/>
                    </a:cubicBezTo>
                    <a:cubicBezTo>
                      <a:pt x="84677" y="298883"/>
                      <a:pt x="85058" y="297264"/>
                      <a:pt x="85249" y="296121"/>
                    </a:cubicBezTo>
                    <a:cubicBezTo>
                      <a:pt x="85439" y="294978"/>
                      <a:pt x="85534" y="294311"/>
                      <a:pt x="85534" y="294311"/>
                    </a:cubicBezTo>
                    <a:cubicBezTo>
                      <a:pt x="85344" y="289929"/>
                      <a:pt x="84106" y="285548"/>
                      <a:pt x="81724"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2"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4" y="452045"/>
                    </a:cubicBezTo>
                    <a:lnTo>
                      <a:pt x="215074" y="444806"/>
                    </a:lnTo>
                    <a:cubicBezTo>
                      <a:pt x="215074" y="444806"/>
                      <a:pt x="215074" y="444425"/>
                      <a:pt x="215074"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1"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2"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3" y="311837"/>
                      <a:pt x="359759" y="311837"/>
                      <a:pt x="360045" y="311742"/>
                    </a:cubicBezTo>
                    <a:cubicBezTo>
                      <a:pt x="361569" y="311456"/>
                      <a:pt x="362998" y="311075"/>
                      <a:pt x="364045"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6" y="307074"/>
                      <a:pt x="368522" y="306789"/>
                    </a:cubicBezTo>
                    <a:cubicBezTo>
                      <a:pt x="373094" y="300883"/>
                      <a:pt x="372046" y="292406"/>
                      <a:pt x="366236" y="287834"/>
                    </a:cubicBezTo>
                    <a:cubicBezTo>
                      <a:pt x="362998" y="285357"/>
                      <a:pt x="358997" y="284691"/>
                      <a:pt x="355282" y="285357"/>
                    </a:cubicBezTo>
                    <a:cubicBezTo>
                      <a:pt x="356425" y="283929"/>
                      <a:pt x="357759" y="282690"/>
                      <a:pt x="359473" y="281643"/>
                    </a:cubicBezTo>
                    <a:cubicBezTo>
                      <a:pt x="364522" y="278499"/>
                      <a:pt x="371475" y="277642"/>
                      <a:pt x="377095" y="280595"/>
                    </a:cubicBezTo>
                    <a:cubicBezTo>
                      <a:pt x="382810" y="283452"/>
                      <a:pt x="387477" y="290215"/>
                      <a:pt x="387286" y="297168"/>
                    </a:cubicBezTo>
                    <a:cubicBezTo>
                      <a:pt x="387286" y="304312"/>
                      <a:pt x="382905" y="312027"/>
                      <a:pt x="376809" y="318409"/>
                    </a:cubicBezTo>
                    <a:cubicBezTo>
                      <a:pt x="370618" y="324886"/>
                      <a:pt x="363093" y="330411"/>
                      <a:pt x="354806" y="335078"/>
                    </a:cubicBezTo>
                    <a:cubicBezTo>
                      <a:pt x="346519" y="339745"/>
                      <a:pt x="337566" y="343555"/>
                      <a:pt x="328422" y="347270"/>
                    </a:cubicBezTo>
                    <a:cubicBezTo>
                      <a:pt x="324707" y="348699"/>
                      <a:pt x="320992" y="350127"/>
                      <a:pt x="317373" y="351556"/>
                    </a:cubicBezTo>
                    <a:lnTo>
                      <a:pt x="271272" y="308694"/>
                    </a:lnTo>
                    <a:cubicBezTo>
                      <a:pt x="277749" y="300407"/>
                      <a:pt x="277273" y="288501"/>
                      <a:pt x="269653" y="280881"/>
                    </a:cubicBezTo>
                    <a:cubicBezTo>
                      <a:pt x="269557" y="280785"/>
                      <a:pt x="265081" y="277642"/>
                      <a:pt x="258699" y="273451"/>
                    </a:cubicBezTo>
                    <a:cubicBezTo>
                      <a:pt x="272986" y="277261"/>
                      <a:pt x="288131" y="280690"/>
                      <a:pt x="294322" y="280690"/>
                    </a:cubicBezTo>
                    <a:cubicBezTo>
                      <a:pt x="308610" y="280690"/>
                      <a:pt x="320230" y="269641"/>
                      <a:pt x="321469" y="255639"/>
                    </a:cubicBezTo>
                    <a:lnTo>
                      <a:pt x="361855" y="255639"/>
                    </a:lnTo>
                    <a:cubicBezTo>
                      <a:pt x="360998" y="256020"/>
                      <a:pt x="360045" y="256401"/>
                      <a:pt x="359188" y="256782"/>
                    </a:cubicBezTo>
                    <a:cubicBezTo>
                      <a:pt x="353282" y="260021"/>
                      <a:pt x="349758" y="263545"/>
                      <a:pt x="347377" y="266117"/>
                    </a:cubicBezTo>
                    <a:cubicBezTo>
                      <a:pt x="344995" y="268689"/>
                      <a:pt x="343757" y="270403"/>
                      <a:pt x="342995" y="271451"/>
                    </a:cubicBezTo>
                    <a:cubicBezTo>
                      <a:pt x="342233" y="272499"/>
                      <a:pt x="342043" y="272784"/>
                      <a:pt x="342043" y="272784"/>
                    </a:cubicBezTo>
                    <a:cubicBezTo>
                      <a:pt x="342043" y="272784"/>
                      <a:pt x="342328" y="272499"/>
                      <a:pt x="343186" y="271641"/>
                    </a:cubicBezTo>
                    <a:cubicBezTo>
                      <a:pt x="344043" y="270784"/>
                      <a:pt x="345472" y="269165"/>
                      <a:pt x="348044" y="266879"/>
                    </a:cubicBezTo>
                    <a:cubicBezTo>
                      <a:pt x="350615" y="264593"/>
                      <a:pt x="354235" y="261450"/>
                      <a:pt x="360045" y="258687"/>
                    </a:cubicBezTo>
                    <a:cubicBezTo>
                      <a:pt x="362903" y="257449"/>
                      <a:pt x="366236" y="256211"/>
                      <a:pt x="370141" y="255544"/>
                    </a:cubicBezTo>
                    <a:lnTo>
                      <a:pt x="379952" y="255544"/>
                    </a:lnTo>
                    <a:cubicBezTo>
                      <a:pt x="381286" y="255735"/>
                      <a:pt x="382619" y="255735"/>
                      <a:pt x="384048" y="256116"/>
                    </a:cubicBezTo>
                    <a:cubicBezTo>
                      <a:pt x="389001" y="257259"/>
                      <a:pt x="394144" y="259830"/>
                      <a:pt x="398907" y="263640"/>
                    </a:cubicBezTo>
                    <a:cubicBezTo>
                      <a:pt x="403669"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69"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6" y="449949"/>
                    </a:cubicBezTo>
                    <a:cubicBezTo>
                      <a:pt x="233553" y="456807"/>
                      <a:pt x="233553" y="463951"/>
                      <a:pt x="235172" y="471000"/>
                    </a:cubicBezTo>
                    <a:cubicBezTo>
                      <a:pt x="236315" y="476048"/>
                      <a:pt x="238315"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 name="Google Shape;2010;p48">
                <a:extLst>
                  <a:ext uri="{FF2B5EF4-FFF2-40B4-BE49-F238E27FC236}">
                    <a16:creationId xmlns:a16="http://schemas.microsoft.com/office/drawing/2014/main" xmlns="" id="{A1A56D26-C3BE-BF55-972E-70B479B1CC4E}"/>
                  </a:ext>
                </a:extLst>
              </p:cNvPr>
              <p:cNvSpPr/>
              <p:nvPr/>
            </p:nvSpPr>
            <p:spPr>
              <a:xfrm>
                <a:off x="512351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2011;p48">
                <a:extLst>
                  <a:ext uri="{FF2B5EF4-FFF2-40B4-BE49-F238E27FC236}">
                    <a16:creationId xmlns:a16="http://schemas.microsoft.com/office/drawing/2014/main" xmlns="" id="{CD6960B3-FEE2-9593-75C8-82A9A0ED3476}"/>
                  </a:ext>
                </a:extLst>
              </p:cNvPr>
              <p:cNvSpPr/>
              <p:nvPr/>
            </p:nvSpPr>
            <p:spPr>
              <a:xfrm>
                <a:off x="481012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 name="Google Shape;2012;p48">
              <a:extLst>
                <a:ext uri="{FF2B5EF4-FFF2-40B4-BE49-F238E27FC236}">
                  <a16:creationId xmlns:a16="http://schemas.microsoft.com/office/drawing/2014/main" xmlns="" id="{7E70791D-FECE-383B-D4D8-91555C4EC153}"/>
                </a:ext>
              </a:extLst>
            </p:cNvPr>
            <p:cNvGrpSpPr/>
            <p:nvPr/>
          </p:nvGrpSpPr>
          <p:grpSpPr>
            <a:xfrm>
              <a:off x="5238654" y="3138487"/>
              <a:ext cx="429863" cy="578738"/>
              <a:chOff x="5238654" y="3138487"/>
              <a:chExt cx="429863" cy="578738"/>
            </a:xfrm>
          </p:grpSpPr>
          <p:sp>
            <p:nvSpPr>
              <p:cNvPr id="51" name="Google Shape;2013;p48">
                <a:extLst>
                  <a:ext uri="{FF2B5EF4-FFF2-40B4-BE49-F238E27FC236}">
                    <a16:creationId xmlns:a16="http://schemas.microsoft.com/office/drawing/2014/main" xmlns="" id="{B7ED4D74-8B0D-10E2-E896-A9EDAEE81DEC}"/>
                  </a:ext>
                </a:extLst>
              </p:cNvPr>
              <p:cNvSpPr/>
              <p:nvPr/>
            </p:nvSpPr>
            <p:spPr>
              <a:xfrm>
                <a:off x="523884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2014;p48">
                <a:extLst>
                  <a:ext uri="{FF2B5EF4-FFF2-40B4-BE49-F238E27FC236}">
                    <a16:creationId xmlns:a16="http://schemas.microsoft.com/office/drawing/2014/main" xmlns="" id="{A0792CC5-A920-2F9D-89E9-C0246CC9C0FE}"/>
                  </a:ext>
                </a:extLst>
              </p:cNvPr>
              <p:cNvSpPr/>
              <p:nvPr/>
            </p:nvSpPr>
            <p:spPr>
              <a:xfrm>
                <a:off x="52386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2015;p48">
                <a:extLst>
                  <a:ext uri="{FF2B5EF4-FFF2-40B4-BE49-F238E27FC236}">
                    <a16:creationId xmlns:a16="http://schemas.microsoft.com/office/drawing/2014/main" xmlns="" id="{99A4BAD8-60DE-BBE1-C0FB-CBA1E95180BE}"/>
                  </a:ext>
                </a:extLst>
              </p:cNvPr>
              <p:cNvSpPr/>
              <p:nvPr/>
            </p:nvSpPr>
            <p:spPr>
              <a:xfrm>
                <a:off x="5551948"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2016;p48">
                <a:extLst>
                  <a:ext uri="{FF2B5EF4-FFF2-40B4-BE49-F238E27FC236}">
                    <a16:creationId xmlns:a16="http://schemas.microsoft.com/office/drawing/2014/main" xmlns="" id="{DA0EB96F-BE14-562A-4C37-0E2330D12FE8}"/>
                  </a:ext>
                </a:extLst>
              </p:cNvPr>
              <p:cNvSpPr/>
              <p:nvPr/>
            </p:nvSpPr>
            <p:spPr>
              <a:xfrm>
                <a:off x="5239892"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2017;p48">
                <a:extLst>
                  <a:ext uri="{FF2B5EF4-FFF2-40B4-BE49-F238E27FC236}">
                    <a16:creationId xmlns:a16="http://schemas.microsoft.com/office/drawing/2014/main" xmlns="" id="{3AC25FA8-B3BD-0F88-97D3-E3D8E949D20D}"/>
                  </a:ext>
                </a:extLst>
              </p:cNvPr>
              <p:cNvSpPr/>
              <p:nvPr/>
            </p:nvSpPr>
            <p:spPr>
              <a:xfrm>
                <a:off x="5552138"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2018;p48">
                <a:extLst>
                  <a:ext uri="{FF2B5EF4-FFF2-40B4-BE49-F238E27FC236}">
                    <a16:creationId xmlns:a16="http://schemas.microsoft.com/office/drawing/2014/main" xmlns="" id="{A8FBAF40-40A6-CC59-3416-3D7334B4E403}"/>
                  </a:ext>
                </a:extLst>
              </p:cNvPr>
              <p:cNvSpPr/>
              <p:nvPr/>
            </p:nvSpPr>
            <p:spPr>
              <a:xfrm>
                <a:off x="523875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 name="Google Shape;2019;p48">
              <a:extLst>
                <a:ext uri="{FF2B5EF4-FFF2-40B4-BE49-F238E27FC236}">
                  <a16:creationId xmlns:a16="http://schemas.microsoft.com/office/drawing/2014/main" xmlns="" id="{612D8AB0-0E19-CB69-2424-9E2F41BB2F2B}"/>
                </a:ext>
              </a:extLst>
            </p:cNvPr>
            <p:cNvGrpSpPr/>
            <p:nvPr/>
          </p:nvGrpSpPr>
          <p:grpSpPr>
            <a:xfrm>
              <a:off x="5667279" y="3138487"/>
              <a:ext cx="429863" cy="578738"/>
              <a:chOff x="5667279" y="3138487"/>
              <a:chExt cx="429863" cy="578738"/>
            </a:xfrm>
          </p:grpSpPr>
          <p:sp>
            <p:nvSpPr>
              <p:cNvPr id="45" name="Google Shape;2020;p48">
                <a:extLst>
                  <a:ext uri="{FF2B5EF4-FFF2-40B4-BE49-F238E27FC236}">
                    <a16:creationId xmlns:a16="http://schemas.microsoft.com/office/drawing/2014/main" xmlns="" id="{DAD78E77-9107-F45C-019E-414D1690522A}"/>
                  </a:ext>
                </a:extLst>
              </p:cNvPr>
              <p:cNvSpPr/>
              <p:nvPr/>
            </p:nvSpPr>
            <p:spPr>
              <a:xfrm>
                <a:off x="5667470"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2021;p48">
                <a:extLst>
                  <a:ext uri="{FF2B5EF4-FFF2-40B4-BE49-F238E27FC236}">
                    <a16:creationId xmlns:a16="http://schemas.microsoft.com/office/drawing/2014/main" xmlns="" id="{FF9BB2C4-BF22-20BD-07D9-42F70463B796}"/>
                  </a:ext>
                </a:extLst>
              </p:cNvPr>
              <p:cNvSpPr/>
              <p:nvPr/>
            </p:nvSpPr>
            <p:spPr>
              <a:xfrm>
                <a:off x="56672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2022;p48">
                <a:extLst>
                  <a:ext uri="{FF2B5EF4-FFF2-40B4-BE49-F238E27FC236}">
                    <a16:creationId xmlns:a16="http://schemas.microsoft.com/office/drawing/2014/main" xmlns="" id="{41480BAB-5682-53F4-8232-E773051B97F7}"/>
                  </a:ext>
                </a:extLst>
              </p:cNvPr>
              <p:cNvSpPr/>
              <p:nvPr/>
            </p:nvSpPr>
            <p:spPr>
              <a:xfrm>
                <a:off x="5980573" y="3263056"/>
                <a:ext cx="115331" cy="139178"/>
              </a:xfrm>
              <a:custGeom>
                <a:avLst/>
                <a:gdLst/>
                <a:ahLst/>
                <a:cxnLst/>
                <a:rect l="l" t="t" r="r" b="b"/>
                <a:pathLst>
                  <a:path w="115331" h="139178" extrusionOk="0">
                    <a:moveTo>
                      <a:pt x="39227" y="31831"/>
                    </a:moveTo>
                    <a:cubicBezTo>
                      <a:pt x="39036" y="32403"/>
                      <a:pt x="38750" y="32784"/>
                      <a:pt x="38560" y="33165"/>
                    </a:cubicBezTo>
                    <a:cubicBezTo>
                      <a:pt x="37703" y="34784"/>
                      <a:pt x="36845" y="35927"/>
                      <a:pt x="35893" y="36975"/>
                    </a:cubicBezTo>
                    <a:cubicBezTo>
                      <a:pt x="34940" y="38118"/>
                      <a:pt x="33416" y="38880"/>
                      <a:pt x="31892" y="39832"/>
                    </a:cubicBezTo>
                    <a:cubicBezTo>
                      <a:pt x="31035" y="40118"/>
                      <a:pt x="30273" y="40499"/>
                      <a:pt x="29416" y="40975"/>
                    </a:cubicBezTo>
                    <a:cubicBezTo>
                      <a:pt x="28654" y="41356"/>
                      <a:pt x="27797" y="41642"/>
                      <a:pt x="27130" y="42118"/>
                    </a:cubicBezTo>
                    <a:cubicBezTo>
                      <a:pt x="25796" y="42880"/>
                      <a:pt x="24749" y="43928"/>
                      <a:pt x="24368" y="45166"/>
                    </a:cubicBezTo>
                    <a:cubicBezTo>
                      <a:pt x="23987" y="46405"/>
                      <a:pt x="24368" y="47738"/>
                      <a:pt x="25511"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1" y="11162"/>
                      <a:pt x="50371" y="9067"/>
                      <a:pt x="48371" y="7257"/>
                    </a:cubicBezTo>
                    <a:cubicBezTo>
                      <a:pt x="44275" y="3733"/>
                      <a:pt x="39227" y="1256"/>
                      <a:pt x="33893" y="399"/>
                    </a:cubicBezTo>
                    <a:cubicBezTo>
                      <a:pt x="29225" y="-363"/>
                      <a:pt x="24272" y="-77"/>
                      <a:pt x="19796" y="1637"/>
                    </a:cubicBezTo>
                    <a:cubicBezTo>
                      <a:pt x="18653" y="2018"/>
                      <a:pt x="17605" y="2494"/>
                      <a:pt x="16557" y="3161"/>
                    </a:cubicBezTo>
                    <a:cubicBezTo>
                      <a:pt x="15509" y="3733"/>
                      <a:pt x="14557" y="4399"/>
                      <a:pt x="13604" y="5066"/>
                    </a:cubicBezTo>
                    <a:cubicBezTo>
                      <a:pt x="11699" y="6400"/>
                      <a:pt x="10175" y="7924"/>
                      <a:pt x="8747" y="9638"/>
                    </a:cubicBezTo>
                    <a:cubicBezTo>
                      <a:pt x="3032" y="16115"/>
                      <a:pt x="-588" y="24783"/>
                      <a:pt x="79" y="33736"/>
                    </a:cubicBezTo>
                    <a:cubicBezTo>
                      <a:pt x="269" y="36880"/>
                      <a:pt x="1127" y="39832"/>
                      <a:pt x="2174" y="42595"/>
                    </a:cubicBezTo>
                    <a:cubicBezTo>
                      <a:pt x="3413" y="45357"/>
                      <a:pt x="4746" y="47738"/>
                      <a:pt x="6270" y="50024"/>
                    </a:cubicBezTo>
                    <a:cubicBezTo>
                      <a:pt x="9413" y="54596"/>
                      <a:pt x="13128" y="58501"/>
                      <a:pt x="17129"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5"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8" y="62597"/>
                      <a:pt x="20939" y="56787"/>
                    </a:cubicBezTo>
                    <a:cubicBezTo>
                      <a:pt x="17319" y="53834"/>
                      <a:pt x="14081" y="50500"/>
                      <a:pt x="11414" y="46500"/>
                    </a:cubicBezTo>
                    <a:cubicBezTo>
                      <a:pt x="10080" y="44500"/>
                      <a:pt x="8842" y="42309"/>
                      <a:pt x="7985" y="40213"/>
                    </a:cubicBezTo>
                    <a:cubicBezTo>
                      <a:pt x="7127" y="38023"/>
                      <a:pt x="6556" y="35737"/>
                      <a:pt x="6365" y="33355"/>
                    </a:cubicBezTo>
                    <a:cubicBezTo>
                      <a:pt x="5889" y="26593"/>
                      <a:pt x="9128" y="19639"/>
                      <a:pt x="14176" y="15163"/>
                    </a:cubicBezTo>
                    <a:cubicBezTo>
                      <a:pt x="16748" y="12781"/>
                      <a:pt x="19510" y="11257"/>
                      <a:pt x="22367" y="10686"/>
                    </a:cubicBezTo>
                    <a:cubicBezTo>
                      <a:pt x="25225" y="10114"/>
                      <a:pt x="28273" y="10495"/>
                      <a:pt x="30845"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2023;p48">
                <a:extLst>
                  <a:ext uri="{FF2B5EF4-FFF2-40B4-BE49-F238E27FC236}">
                    <a16:creationId xmlns:a16="http://schemas.microsoft.com/office/drawing/2014/main" xmlns="" id="{76DAA2E2-D17C-6CBA-D7F7-489A0E8F27E6}"/>
                  </a:ext>
                </a:extLst>
              </p:cNvPr>
              <p:cNvSpPr/>
              <p:nvPr/>
            </p:nvSpPr>
            <p:spPr>
              <a:xfrm>
                <a:off x="5668517" y="3210126"/>
                <a:ext cx="428625" cy="507099"/>
              </a:xfrm>
              <a:custGeom>
                <a:avLst/>
                <a:gdLst/>
                <a:ahLst/>
                <a:cxnLst/>
                <a:rect l="l" t="t" r="r" b="b"/>
                <a:pathLst>
                  <a:path w="428625" h="507099" extrusionOk="0">
                    <a:moveTo>
                      <a:pt x="427482" y="485763"/>
                    </a:moveTo>
                    <a:lnTo>
                      <a:pt x="387096" y="485763"/>
                    </a:lnTo>
                    <a:cubicBezTo>
                      <a:pt x="389192" y="482239"/>
                      <a:pt x="391382" y="478810"/>
                      <a:pt x="393764"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9"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90"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6" y="404325"/>
                      <a:pt x="425101" y="412516"/>
                      <a:pt x="422529" y="420041"/>
                    </a:cubicBezTo>
                    <a:cubicBezTo>
                      <a:pt x="420815" y="425280"/>
                      <a:pt x="418148"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5" y="387942"/>
                      <a:pt x="331946" y="381560"/>
                      <a:pt x="344519" y="374988"/>
                    </a:cubicBezTo>
                    <a:cubicBezTo>
                      <a:pt x="350806" y="371749"/>
                      <a:pt x="356807" y="368225"/>
                      <a:pt x="362521" y="364891"/>
                    </a:cubicBezTo>
                    <a:cubicBezTo>
                      <a:pt x="368237" y="361557"/>
                      <a:pt x="373761" y="358224"/>
                      <a:pt x="379000" y="354699"/>
                    </a:cubicBezTo>
                    <a:cubicBezTo>
                      <a:pt x="389382" y="347746"/>
                      <a:pt x="398717" y="340317"/>
                      <a:pt x="405860" y="331744"/>
                    </a:cubicBezTo>
                    <a:cubicBezTo>
                      <a:pt x="413004" y="323267"/>
                      <a:pt x="418148" y="313932"/>
                      <a:pt x="420053" y="304312"/>
                    </a:cubicBezTo>
                    <a:cubicBezTo>
                      <a:pt x="421862" y="294597"/>
                      <a:pt x="420053" y="285357"/>
                      <a:pt x="416624" y="278023"/>
                    </a:cubicBezTo>
                    <a:cubicBezTo>
                      <a:pt x="413099" y="270594"/>
                      <a:pt x="408051" y="264879"/>
                      <a:pt x="402622" y="260783"/>
                    </a:cubicBezTo>
                    <a:cubicBezTo>
                      <a:pt x="397669" y="257068"/>
                      <a:pt x="392430" y="254782"/>
                      <a:pt x="387382" y="253544"/>
                    </a:cubicBezTo>
                    <a:cubicBezTo>
                      <a:pt x="392430" y="252306"/>
                      <a:pt x="397574" y="250020"/>
                      <a:pt x="402622" y="246305"/>
                    </a:cubicBezTo>
                    <a:cubicBezTo>
                      <a:pt x="408051" y="242209"/>
                      <a:pt x="413099" y="236494"/>
                      <a:pt x="416624" y="229065"/>
                    </a:cubicBezTo>
                    <a:cubicBezTo>
                      <a:pt x="420053" y="221635"/>
                      <a:pt x="421862" y="212396"/>
                      <a:pt x="420053" y="202776"/>
                    </a:cubicBezTo>
                    <a:cubicBezTo>
                      <a:pt x="418148" y="193060"/>
                      <a:pt x="413004" y="183821"/>
                      <a:pt x="405860" y="175344"/>
                    </a:cubicBezTo>
                    <a:cubicBezTo>
                      <a:pt x="398717" y="166771"/>
                      <a:pt x="389382" y="159342"/>
                      <a:pt x="379000" y="152388"/>
                    </a:cubicBezTo>
                    <a:cubicBezTo>
                      <a:pt x="373761" y="148864"/>
                      <a:pt x="368237" y="145530"/>
                      <a:pt x="362521" y="142197"/>
                    </a:cubicBezTo>
                    <a:cubicBezTo>
                      <a:pt x="356807" y="138863"/>
                      <a:pt x="350806" y="135434"/>
                      <a:pt x="344519" y="132100"/>
                    </a:cubicBezTo>
                    <a:cubicBezTo>
                      <a:pt x="331946" y="125433"/>
                      <a:pt x="318325"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9" y="238399"/>
                      <a:pt x="348520" y="240876"/>
                    </a:cubicBezTo>
                    <a:cubicBezTo>
                      <a:pt x="350901" y="243352"/>
                      <a:pt x="354330" y="246876"/>
                      <a:pt x="360331" y="250210"/>
                    </a:cubicBezTo>
                    <a:cubicBezTo>
                      <a:pt x="361093" y="250591"/>
                      <a:pt x="362045" y="250972"/>
                      <a:pt x="362998" y="251353"/>
                    </a:cubicBezTo>
                    <a:lnTo>
                      <a:pt x="322612" y="251353"/>
                    </a:lnTo>
                    <a:cubicBezTo>
                      <a:pt x="321374"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5"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9"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40" y="189250"/>
                      <a:pt x="388906" y="185154"/>
                      <a:pt x="385286" y="181535"/>
                    </a:cubicBezTo>
                    <a:cubicBezTo>
                      <a:pt x="378047" y="174391"/>
                      <a:pt x="369475" y="168581"/>
                      <a:pt x="360521" y="163818"/>
                    </a:cubicBezTo>
                    <a:cubicBezTo>
                      <a:pt x="351473"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3"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8"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7" y="312123"/>
                      <a:pt x="359188" y="311837"/>
                    </a:cubicBezTo>
                    <a:cubicBezTo>
                      <a:pt x="359474"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5" y="283929"/>
                      <a:pt x="357759" y="282690"/>
                      <a:pt x="359474"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3" y="280690"/>
                    </a:cubicBezTo>
                    <a:cubicBezTo>
                      <a:pt x="308610" y="280690"/>
                      <a:pt x="320231" y="269641"/>
                      <a:pt x="321469" y="255639"/>
                    </a:cubicBezTo>
                    <a:lnTo>
                      <a:pt x="361855" y="255639"/>
                    </a:lnTo>
                    <a:cubicBezTo>
                      <a:pt x="360998"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2024;p48">
                <a:extLst>
                  <a:ext uri="{FF2B5EF4-FFF2-40B4-BE49-F238E27FC236}">
                    <a16:creationId xmlns:a16="http://schemas.microsoft.com/office/drawing/2014/main" xmlns="" id="{88E4EC71-C02A-ADCC-DC5B-BE43E304236A}"/>
                  </a:ext>
                </a:extLst>
              </p:cNvPr>
              <p:cNvSpPr/>
              <p:nvPr/>
            </p:nvSpPr>
            <p:spPr>
              <a:xfrm>
                <a:off x="5980763" y="3525392"/>
                <a:ext cx="115331" cy="139220"/>
              </a:xfrm>
              <a:custGeom>
                <a:avLst/>
                <a:gdLst/>
                <a:ahLst/>
                <a:cxnLst/>
                <a:rect l="l" t="t" r="r" b="b"/>
                <a:pathLst>
                  <a:path w="115331" h="139220" extrusionOk="0">
                    <a:moveTo>
                      <a:pt x="11414" y="92678"/>
                    </a:moveTo>
                    <a:cubicBezTo>
                      <a:pt x="14081" y="88678"/>
                      <a:pt x="17319" y="85249"/>
                      <a:pt x="20939" y="82391"/>
                    </a:cubicBezTo>
                    <a:cubicBezTo>
                      <a:pt x="28178" y="76581"/>
                      <a:pt x="36369" y="72581"/>
                      <a:pt x="43989" y="68771"/>
                    </a:cubicBezTo>
                    <a:cubicBezTo>
                      <a:pt x="51704" y="64960"/>
                      <a:pt x="58943" y="61436"/>
                      <a:pt x="65611" y="57626"/>
                    </a:cubicBezTo>
                    <a:cubicBezTo>
                      <a:pt x="72278" y="53816"/>
                      <a:pt x="78184" y="49816"/>
                      <a:pt x="83423" y="45720"/>
                    </a:cubicBezTo>
                    <a:cubicBezTo>
                      <a:pt x="93900" y="37624"/>
                      <a:pt x="101711"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7"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3"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1" y="90011"/>
                    </a:cubicBezTo>
                    <a:cubicBezTo>
                      <a:pt x="24368" y="91440"/>
                      <a:pt x="23987" y="92774"/>
                      <a:pt x="24368"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3" y="104394"/>
                      <a:pt x="38560" y="106013"/>
                    </a:cubicBezTo>
                    <a:cubicBezTo>
                      <a:pt x="38750" y="106394"/>
                      <a:pt x="39036" y="106775"/>
                      <a:pt x="39227"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8"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2025;p48">
                <a:extLst>
                  <a:ext uri="{FF2B5EF4-FFF2-40B4-BE49-F238E27FC236}">
                    <a16:creationId xmlns:a16="http://schemas.microsoft.com/office/drawing/2014/main" xmlns="" id="{8FA429E7-31B4-36F4-064C-28C2DF507284}"/>
                  </a:ext>
                </a:extLst>
              </p:cNvPr>
              <p:cNvSpPr/>
              <p:nvPr/>
            </p:nvSpPr>
            <p:spPr>
              <a:xfrm>
                <a:off x="5667375"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5"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 name="Google Shape;2026;p48">
              <a:extLst>
                <a:ext uri="{FF2B5EF4-FFF2-40B4-BE49-F238E27FC236}">
                  <a16:creationId xmlns:a16="http://schemas.microsoft.com/office/drawing/2014/main" xmlns="" id="{D32CFC55-EE80-A7A4-6F06-207D8AC4F073}"/>
                </a:ext>
              </a:extLst>
            </p:cNvPr>
            <p:cNvGrpSpPr/>
            <p:nvPr/>
          </p:nvGrpSpPr>
          <p:grpSpPr>
            <a:xfrm>
              <a:off x="6095904" y="3138487"/>
              <a:ext cx="429863" cy="578738"/>
              <a:chOff x="6095904" y="3138487"/>
              <a:chExt cx="429863" cy="578738"/>
            </a:xfrm>
          </p:grpSpPr>
          <p:sp>
            <p:nvSpPr>
              <p:cNvPr id="39" name="Google Shape;2027;p48">
                <a:extLst>
                  <a:ext uri="{FF2B5EF4-FFF2-40B4-BE49-F238E27FC236}">
                    <a16:creationId xmlns:a16="http://schemas.microsoft.com/office/drawing/2014/main" xmlns="" id="{4F939E26-D842-813B-A26E-FF8B10439E48}"/>
                  </a:ext>
                </a:extLst>
              </p:cNvPr>
              <p:cNvSpPr/>
              <p:nvPr/>
            </p:nvSpPr>
            <p:spPr>
              <a:xfrm>
                <a:off x="6096095" y="3525201"/>
                <a:ext cx="115331" cy="139178"/>
              </a:xfrm>
              <a:custGeom>
                <a:avLst/>
                <a:gdLst/>
                <a:ahLst/>
                <a:cxnLst/>
                <a:rect l="l" t="t" r="r" b="b"/>
                <a:pathLst>
                  <a:path w="115331" h="139178" extrusionOk="0">
                    <a:moveTo>
                      <a:pt x="76105" y="107347"/>
                    </a:moveTo>
                    <a:cubicBezTo>
                      <a:pt x="76295" y="106775"/>
                      <a:pt x="76581" y="106394"/>
                      <a:pt x="76772" y="106013"/>
                    </a:cubicBezTo>
                    <a:cubicBezTo>
                      <a:pt x="77629" y="104394"/>
                      <a:pt x="78486" y="103251"/>
                      <a:pt x="79439" y="102203"/>
                    </a:cubicBezTo>
                    <a:cubicBezTo>
                      <a:pt x="80391" y="101060"/>
                      <a:pt x="81915" y="100298"/>
                      <a:pt x="83439" y="99346"/>
                    </a:cubicBezTo>
                    <a:cubicBezTo>
                      <a:pt x="84296" y="99060"/>
                      <a:pt x="85058" y="98679"/>
                      <a:pt x="85916" y="98203"/>
                    </a:cubicBezTo>
                    <a:cubicBezTo>
                      <a:pt x="86678" y="97822"/>
                      <a:pt x="87535" y="97536"/>
                      <a:pt x="88202" y="97060"/>
                    </a:cubicBezTo>
                    <a:cubicBezTo>
                      <a:pt x="89535" y="96298"/>
                      <a:pt x="90583" y="95250"/>
                      <a:pt x="90964" y="94012"/>
                    </a:cubicBezTo>
                    <a:cubicBezTo>
                      <a:pt x="91345" y="92774"/>
                      <a:pt x="90964" y="91440"/>
                      <a:pt x="89821" y="90011"/>
                    </a:cubicBezTo>
                    <a:cubicBezTo>
                      <a:pt x="89249" y="89345"/>
                      <a:pt x="88487" y="88487"/>
                      <a:pt x="87440" y="87916"/>
                    </a:cubicBezTo>
                    <a:cubicBezTo>
                      <a:pt x="86392" y="87344"/>
                      <a:pt x="85058" y="86773"/>
                      <a:pt x="83629" y="86201"/>
                    </a:cubicBezTo>
                    <a:cubicBezTo>
                      <a:pt x="80582" y="85535"/>
                      <a:pt x="76295" y="85058"/>
                      <a:pt x="71723" y="86963"/>
                    </a:cubicBezTo>
                    <a:cubicBezTo>
                      <a:pt x="67247"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1" y="130112"/>
                      <a:pt x="66961" y="131921"/>
                    </a:cubicBezTo>
                    <a:cubicBezTo>
                      <a:pt x="71057" y="135446"/>
                      <a:pt x="76105" y="137922"/>
                      <a:pt x="81439" y="138779"/>
                    </a:cubicBezTo>
                    <a:cubicBezTo>
                      <a:pt x="86106" y="139541"/>
                      <a:pt x="91059" y="139256"/>
                      <a:pt x="95536" y="137541"/>
                    </a:cubicBezTo>
                    <a:cubicBezTo>
                      <a:pt x="96679" y="137160"/>
                      <a:pt x="97727" y="136684"/>
                      <a:pt x="98774" y="136017"/>
                    </a:cubicBezTo>
                    <a:cubicBezTo>
                      <a:pt x="99822" y="135446"/>
                      <a:pt x="100775" y="134779"/>
                      <a:pt x="101727" y="134112"/>
                    </a:cubicBezTo>
                    <a:cubicBezTo>
                      <a:pt x="103632" y="132779"/>
                      <a:pt x="105156" y="131255"/>
                      <a:pt x="106585" y="129540"/>
                    </a:cubicBezTo>
                    <a:cubicBezTo>
                      <a:pt x="112300" y="123063"/>
                      <a:pt x="115919" y="114395"/>
                      <a:pt x="115253"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7" y="71152"/>
                      <a:pt x="81629" y="67247"/>
                      <a:pt x="73914" y="63437"/>
                    </a:cubicBezTo>
                    <a:cubicBezTo>
                      <a:pt x="66104" y="59722"/>
                      <a:pt x="58865" y="56388"/>
                      <a:pt x="52388" y="52769"/>
                    </a:cubicBezTo>
                    <a:cubicBezTo>
                      <a:pt x="45911" y="49149"/>
                      <a:pt x="40100" y="45434"/>
                      <a:pt x="34957" y="41720"/>
                    </a:cubicBezTo>
                    <a:cubicBezTo>
                      <a:pt x="24575"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8"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90" y="96869"/>
                      <a:pt x="107347" y="98965"/>
                    </a:cubicBezTo>
                    <a:cubicBezTo>
                      <a:pt x="108204" y="101156"/>
                      <a:pt x="108775" y="103442"/>
                      <a:pt x="108966" y="105823"/>
                    </a:cubicBezTo>
                    <a:cubicBezTo>
                      <a:pt x="109442" y="112586"/>
                      <a:pt x="106204" y="119539"/>
                      <a:pt x="101156" y="124016"/>
                    </a:cubicBezTo>
                    <a:cubicBezTo>
                      <a:pt x="98584" y="126397"/>
                      <a:pt x="95822" y="127921"/>
                      <a:pt x="92964" y="128492"/>
                    </a:cubicBezTo>
                    <a:cubicBezTo>
                      <a:pt x="90107" y="129064"/>
                      <a:pt x="87058" y="128683"/>
                      <a:pt x="84487" y="127540"/>
                    </a:cubicBezTo>
                    <a:cubicBezTo>
                      <a:pt x="81439" y="126302"/>
                      <a:pt x="78867" y="124111"/>
                      <a:pt x="77248" y="121920"/>
                    </a:cubicBezTo>
                    <a:cubicBezTo>
                      <a:pt x="75629" y="119634"/>
                      <a:pt x="75057" y="117443"/>
                      <a:pt x="74867" y="115062"/>
                    </a:cubicBezTo>
                    <a:cubicBezTo>
                      <a:pt x="74676" y="112776"/>
                      <a:pt x="75057" y="110681"/>
                      <a:pt x="75533" y="109061"/>
                    </a:cubicBezTo>
                    <a:cubicBezTo>
                      <a:pt x="75819" y="108299"/>
                      <a:pt x="76010"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028;p48">
                <a:extLst>
                  <a:ext uri="{FF2B5EF4-FFF2-40B4-BE49-F238E27FC236}">
                    <a16:creationId xmlns:a16="http://schemas.microsoft.com/office/drawing/2014/main" xmlns="" id="{CD84B36B-35A7-4873-235A-FF6C96F2C50A}"/>
                  </a:ext>
                </a:extLst>
              </p:cNvPr>
              <p:cNvSpPr/>
              <p:nvPr/>
            </p:nvSpPr>
            <p:spPr>
              <a:xfrm>
                <a:off x="60959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7"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0" y="89976"/>
                      <a:pt x="52388" y="86452"/>
                    </a:cubicBezTo>
                    <a:cubicBezTo>
                      <a:pt x="58864"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2" y="33779"/>
                    </a:cubicBezTo>
                    <a:cubicBezTo>
                      <a:pt x="115919" y="24825"/>
                      <a:pt x="112300" y="16157"/>
                      <a:pt x="106585" y="9680"/>
                    </a:cubicBezTo>
                    <a:cubicBezTo>
                      <a:pt x="105156" y="8061"/>
                      <a:pt x="103632" y="6537"/>
                      <a:pt x="101727" y="5108"/>
                    </a:cubicBezTo>
                    <a:cubicBezTo>
                      <a:pt x="100775" y="4442"/>
                      <a:pt x="99822" y="3680"/>
                      <a:pt x="98774" y="3203"/>
                    </a:cubicBezTo>
                    <a:cubicBezTo>
                      <a:pt x="97726" y="2632"/>
                      <a:pt x="96679" y="2156"/>
                      <a:pt x="95536" y="1679"/>
                    </a:cubicBezTo>
                    <a:cubicBezTo>
                      <a:pt x="91059" y="-35"/>
                      <a:pt x="86106" y="-416"/>
                      <a:pt x="81439" y="441"/>
                    </a:cubicBezTo>
                    <a:cubicBezTo>
                      <a:pt x="76009" y="1298"/>
                      <a:pt x="71056" y="3775"/>
                      <a:pt x="66961" y="7299"/>
                    </a:cubicBezTo>
                    <a:cubicBezTo>
                      <a:pt x="64960"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3" y="52543"/>
                      <a:pt x="86392" y="51876"/>
                      <a:pt x="87439" y="51305"/>
                    </a:cubicBezTo>
                    <a:cubicBezTo>
                      <a:pt x="88487" y="50733"/>
                      <a:pt x="89249" y="49876"/>
                      <a:pt x="89821" y="49209"/>
                    </a:cubicBezTo>
                    <a:cubicBezTo>
                      <a:pt x="90964" y="47780"/>
                      <a:pt x="91345" y="46447"/>
                      <a:pt x="90964" y="45209"/>
                    </a:cubicBezTo>
                    <a:cubicBezTo>
                      <a:pt x="90583" y="43970"/>
                      <a:pt x="89535" y="43018"/>
                      <a:pt x="88201" y="42161"/>
                    </a:cubicBezTo>
                    <a:cubicBezTo>
                      <a:pt x="87535" y="41684"/>
                      <a:pt x="86773" y="41494"/>
                      <a:pt x="85915" y="41018"/>
                    </a:cubicBezTo>
                    <a:cubicBezTo>
                      <a:pt x="85153"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8" y="30635"/>
                      <a:pt x="75343" y="29873"/>
                    </a:cubicBezTo>
                    <a:cubicBezTo>
                      <a:pt x="74867" y="28349"/>
                      <a:pt x="74485" y="26254"/>
                      <a:pt x="74676" y="23873"/>
                    </a:cubicBezTo>
                    <a:cubicBezTo>
                      <a:pt x="74867" y="21491"/>
                      <a:pt x="75438" y="19396"/>
                      <a:pt x="77057" y="17015"/>
                    </a:cubicBezTo>
                    <a:cubicBezTo>
                      <a:pt x="78676" y="14729"/>
                      <a:pt x="81248" y="12538"/>
                      <a:pt x="84296" y="11395"/>
                    </a:cubicBezTo>
                    <a:cubicBezTo>
                      <a:pt x="86963" y="10252"/>
                      <a:pt x="89916" y="9871"/>
                      <a:pt x="92773" y="10442"/>
                    </a:cubicBezTo>
                    <a:cubicBezTo>
                      <a:pt x="95631" y="11014"/>
                      <a:pt x="98393" y="12538"/>
                      <a:pt x="100965" y="14919"/>
                    </a:cubicBezTo>
                    <a:cubicBezTo>
                      <a:pt x="106013" y="19491"/>
                      <a:pt x="109252" y="26349"/>
                      <a:pt x="108775"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029;p48">
                <a:extLst>
                  <a:ext uri="{FF2B5EF4-FFF2-40B4-BE49-F238E27FC236}">
                    <a16:creationId xmlns:a16="http://schemas.microsoft.com/office/drawing/2014/main" xmlns="" id="{F04F687F-3D86-BF73-EAA3-BF4B21FD8F5C}"/>
                  </a:ext>
                </a:extLst>
              </p:cNvPr>
              <p:cNvSpPr/>
              <p:nvPr/>
            </p:nvSpPr>
            <p:spPr>
              <a:xfrm>
                <a:off x="64091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2030;p48">
                <a:extLst>
                  <a:ext uri="{FF2B5EF4-FFF2-40B4-BE49-F238E27FC236}">
                    <a16:creationId xmlns:a16="http://schemas.microsoft.com/office/drawing/2014/main" xmlns="" id="{401D42DB-4AB8-E575-D361-44FF8316A10E}"/>
                  </a:ext>
                </a:extLst>
              </p:cNvPr>
              <p:cNvSpPr/>
              <p:nvPr/>
            </p:nvSpPr>
            <p:spPr>
              <a:xfrm>
                <a:off x="60971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6"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90" y="198489"/>
                      <a:pt x="28480" y="203823"/>
                      <a:pt x="28289" y="209443"/>
                    </a:cubicBezTo>
                    <a:cubicBezTo>
                      <a:pt x="28004" y="215063"/>
                      <a:pt x="29718" y="220683"/>
                      <a:pt x="32575" y="225255"/>
                    </a:cubicBezTo>
                    <a:cubicBezTo>
                      <a:pt x="35338" y="229922"/>
                      <a:pt x="39338" y="233637"/>
                      <a:pt x="44006" y="236208"/>
                    </a:cubicBezTo>
                    <a:cubicBezTo>
                      <a:pt x="48673" y="238780"/>
                      <a:pt x="54102" y="239828"/>
                      <a:pt x="59150" y="239542"/>
                    </a:cubicBezTo>
                    <a:cubicBezTo>
                      <a:pt x="64199"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5"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4" y="163342"/>
                      <a:pt x="98108" y="159627"/>
                    </a:cubicBezTo>
                    <a:cubicBezTo>
                      <a:pt x="101822" y="158199"/>
                      <a:pt x="105537" y="156770"/>
                      <a:pt x="109157"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9"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9" y="251163"/>
                      <a:pt x="43815" y="251163"/>
                      <a:pt x="42386" y="250782"/>
                    </a:cubicBezTo>
                    <a:cubicBezTo>
                      <a:pt x="37433" y="249639"/>
                      <a:pt x="32385" y="247067"/>
                      <a:pt x="27527" y="243257"/>
                    </a:cubicBezTo>
                    <a:cubicBezTo>
                      <a:pt x="22765" y="239352"/>
                      <a:pt x="18383" y="234018"/>
                      <a:pt x="15431" y="227255"/>
                    </a:cubicBezTo>
                    <a:cubicBezTo>
                      <a:pt x="12573" y="220492"/>
                      <a:pt x="11240"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2"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5"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6" y="246210"/>
                    </a:cubicBezTo>
                    <a:cubicBezTo>
                      <a:pt x="29908" y="249924"/>
                      <a:pt x="35147" y="252210"/>
                      <a:pt x="40196" y="253449"/>
                    </a:cubicBezTo>
                    <a:cubicBezTo>
                      <a:pt x="35147" y="254687"/>
                      <a:pt x="30004" y="256973"/>
                      <a:pt x="24956"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5"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9" y="395657"/>
                    </a:cubicBezTo>
                    <a:cubicBezTo>
                      <a:pt x="41624" y="397467"/>
                      <a:pt x="41529" y="398800"/>
                      <a:pt x="41339"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5" y="384322"/>
                      <a:pt x="48196" y="380893"/>
                    </a:cubicBezTo>
                    <a:cubicBezTo>
                      <a:pt x="44768" y="377464"/>
                      <a:pt x="40100" y="374607"/>
                      <a:pt x="34481" y="373464"/>
                    </a:cubicBezTo>
                    <a:cubicBezTo>
                      <a:pt x="29051" y="372416"/>
                      <a:pt x="23241" y="373178"/>
                      <a:pt x="18288" y="375273"/>
                    </a:cubicBezTo>
                    <a:cubicBezTo>
                      <a:pt x="13907"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0"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2" y="264783"/>
                      <a:pt x="232886" y="258021"/>
                    </a:cubicBezTo>
                    <a:cubicBezTo>
                      <a:pt x="229267" y="256211"/>
                      <a:pt x="225933" y="254687"/>
                      <a:pt x="222885" y="253544"/>
                    </a:cubicBezTo>
                    <a:cubicBezTo>
                      <a:pt x="225838" y="252496"/>
                      <a:pt x="229171" y="250972"/>
                      <a:pt x="232600" y="249258"/>
                    </a:cubicBezTo>
                    <a:cubicBezTo>
                      <a:pt x="251650" y="242495"/>
                      <a:pt x="285560" y="233446"/>
                      <a:pt x="295085" y="233446"/>
                    </a:cubicBezTo>
                    <a:close/>
                    <a:moveTo>
                      <a:pt x="157639" y="312313"/>
                    </a:moveTo>
                    <a:cubicBezTo>
                      <a:pt x="161354" y="315266"/>
                      <a:pt x="165925"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3"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3"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3"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9"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0" y="291644"/>
                      <a:pt x="270700"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2"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3" y="220778"/>
                    </a:moveTo>
                    <a:cubicBezTo>
                      <a:pt x="158401" y="218206"/>
                      <a:pt x="156972" y="214682"/>
                      <a:pt x="156972" y="211062"/>
                    </a:cubicBezTo>
                    <a:cubicBezTo>
                      <a:pt x="156972" y="207443"/>
                      <a:pt x="158401" y="203919"/>
                      <a:pt x="160973"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6" y="242495"/>
                    </a:cubicBezTo>
                    <a:cubicBezTo>
                      <a:pt x="183166" y="235827"/>
                      <a:pt x="165164" y="225159"/>
                      <a:pt x="160877" y="220873"/>
                    </a:cubicBezTo>
                    <a:close/>
                    <a:moveTo>
                      <a:pt x="131159" y="233256"/>
                    </a:moveTo>
                    <a:cubicBezTo>
                      <a:pt x="140684" y="233256"/>
                      <a:pt x="174689" y="242304"/>
                      <a:pt x="193739" y="249162"/>
                    </a:cubicBezTo>
                    <a:cubicBezTo>
                      <a:pt x="197549" y="251067"/>
                      <a:pt x="200596" y="252496"/>
                      <a:pt x="203073" y="253544"/>
                    </a:cubicBezTo>
                    <a:cubicBezTo>
                      <a:pt x="200596" y="254496"/>
                      <a:pt x="197644" y="255925"/>
                      <a:pt x="193739" y="257830"/>
                    </a:cubicBezTo>
                    <a:cubicBezTo>
                      <a:pt x="174689" y="264593"/>
                      <a:pt x="140684" y="273737"/>
                      <a:pt x="131159" y="273737"/>
                    </a:cubicBezTo>
                    <a:cubicBezTo>
                      <a:pt x="120015" y="273737"/>
                      <a:pt x="110966" y="264688"/>
                      <a:pt x="110966" y="253544"/>
                    </a:cubicBezTo>
                    <a:cubicBezTo>
                      <a:pt x="110966" y="242400"/>
                      <a:pt x="120015" y="233351"/>
                      <a:pt x="131159" y="233351"/>
                    </a:cubicBezTo>
                    <a:close/>
                    <a:moveTo>
                      <a:pt x="184214"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9"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6" y="255925"/>
                      <a:pt x="45339" y="255735"/>
                    </a:cubicBezTo>
                    <a:lnTo>
                      <a:pt x="55150" y="255735"/>
                    </a:lnTo>
                    <a:cubicBezTo>
                      <a:pt x="59055" y="256306"/>
                      <a:pt x="62389" y="257640"/>
                      <a:pt x="65246" y="258878"/>
                    </a:cubicBezTo>
                    <a:cubicBezTo>
                      <a:pt x="71057" y="261640"/>
                      <a:pt x="74676" y="264783"/>
                      <a:pt x="77248" y="267069"/>
                    </a:cubicBezTo>
                    <a:cubicBezTo>
                      <a:pt x="79820" y="269355"/>
                      <a:pt x="81248" y="270975"/>
                      <a:pt x="82106" y="271832"/>
                    </a:cubicBezTo>
                    <a:cubicBezTo>
                      <a:pt x="82963" y="272689"/>
                      <a:pt x="83249" y="272975"/>
                      <a:pt x="83249" y="272975"/>
                    </a:cubicBezTo>
                    <a:cubicBezTo>
                      <a:pt x="83249" y="272975"/>
                      <a:pt x="83058" y="272689"/>
                      <a:pt x="82296" y="271641"/>
                    </a:cubicBezTo>
                    <a:cubicBezTo>
                      <a:pt x="81534" y="270594"/>
                      <a:pt x="80296" y="268784"/>
                      <a:pt x="77915" y="266307"/>
                    </a:cubicBezTo>
                    <a:cubicBezTo>
                      <a:pt x="75533" y="263831"/>
                      <a:pt x="72104" y="260307"/>
                      <a:pt x="66104" y="256973"/>
                    </a:cubicBezTo>
                    <a:cubicBezTo>
                      <a:pt x="65342" y="256592"/>
                      <a:pt x="64389" y="256211"/>
                      <a:pt x="63437" y="255830"/>
                    </a:cubicBezTo>
                    <a:lnTo>
                      <a:pt x="103823" y="255830"/>
                    </a:lnTo>
                    <a:cubicBezTo>
                      <a:pt x="105061" y="269832"/>
                      <a:pt x="116681" y="280881"/>
                      <a:pt x="130969" y="280881"/>
                    </a:cubicBezTo>
                    <a:cubicBezTo>
                      <a:pt x="136970" y="280881"/>
                      <a:pt x="151352" y="277642"/>
                      <a:pt x="165259" y="274023"/>
                    </a:cubicBezTo>
                    <a:cubicBezTo>
                      <a:pt x="160973" y="276785"/>
                      <a:pt x="157448" y="279357"/>
                      <a:pt x="155734" y="281071"/>
                    </a:cubicBezTo>
                    <a:cubicBezTo>
                      <a:pt x="151733" y="285072"/>
                      <a:pt x="149543" y="290310"/>
                      <a:pt x="149543" y="295930"/>
                    </a:cubicBezTo>
                    <a:cubicBezTo>
                      <a:pt x="149543" y="300693"/>
                      <a:pt x="151162" y="305169"/>
                      <a:pt x="154115" y="308789"/>
                    </a:cubicBezTo>
                    <a:lnTo>
                      <a:pt x="108014" y="351651"/>
                    </a:lnTo>
                    <a:cubicBezTo>
                      <a:pt x="104299" y="350223"/>
                      <a:pt x="100584" y="348794"/>
                      <a:pt x="96965" y="347365"/>
                    </a:cubicBezTo>
                    <a:cubicBezTo>
                      <a:pt x="87821" y="343746"/>
                      <a:pt x="78867" y="339840"/>
                      <a:pt x="70580" y="335173"/>
                    </a:cubicBezTo>
                    <a:cubicBezTo>
                      <a:pt x="62294" y="330506"/>
                      <a:pt x="54769" y="324981"/>
                      <a:pt x="48578" y="318504"/>
                    </a:cubicBezTo>
                    <a:cubicBezTo>
                      <a:pt x="42482"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0"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40"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3" y="458617"/>
                      <a:pt x="199073" y="465285"/>
                    </a:cubicBezTo>
                    <a:cubicBezTo>
                      <a:pt x="199073"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2031;p48">
                <a:extLst>
                  <a:ext uri="{FF2B5EF4-FFF2-40B4-BE49-F238E27FC236}">
                    <a16:creationId xmlns:a16="http://schemas.microsoft.com/office/drawing/2014/main" xmlns="" id="{77CAA7E8-F828-A770-E267-3B605DF4ADF2}"/>
                  </a:ext>
                </a:extLst>
              </p:cNvPr>
              <p:cNvSpPr/>
              <p:nvPr/>
            </p:nvSpPr>
            <p:spPr>
              <a:xfrm>
                <a:off x="64093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2032;p48">
                <a:extLst>
                  <a:ext uri="{FF2B5EF4-FFF2-40B4-BE49-F238E27FC236}">
                    <a16:creationId xmlns:a16="http://schemas.microsoft.com/office/drawing/2014/main" xmlns="" id="{D7AC8B00-E91C-8B01-F33D-1171C3CE78BF}"/>
                  </a:ext>
                </a:extLst>
              </p:cNvPr>
              <p:cNvSpPr/>
              <p:nvPr/>
            </p:nvSpPr>
            <p:spPr>
              <a:xfrm>
                <a:off x="6096000" y="3138487"/>
                <a:ext cx="428625" cy="173069"/>
              </a:xfrm>
              <a:custGeom>
                <a:avLst/>
                <a:gdLst/>
                <a:ahLst/>
                <a:cxnLst/>
                <a:rect l="l" t="t" r="r" b="b"/>
                <a:pathLst>
                  <a:path w="428625" h="173069" extrusionOk="0">
                    <a:moveTo>
                      <a:pt x="0" y="172974"/>
                    </a:moveTo>
                    <a:cubicBezTo>
                      <a:pt x="58388" y="78867"/>
                      <a:pt x="205359" y="10668"/>
                      <a:pt x="214122" y="9620"/>
                    </a:cubicBezTo>
                    <a:cubicBezTo>
                      <a:pt x="224600"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1" name="Google Shape;2033;p48">
              <a:extLst>
                <a:ext uri="{FF2B5EF4-FFF2-40B4-BE49-F238E27FC236}">
                  <a16:creationId xmlns:a16="http://schemas.microsoft.com/office/drawing/2014/main" xmlns="" id="{7813E3D6-71FA-922A-9788-1C3713E88B94}"/>
                </a:ext>
              </a:extLst>
            </p:cNvPr>
            <p:cNvGrpSpPr/>
            <p:nvPr/>
          </p:nvGrpSpPr>
          <p:grpSpPr>
            <a:xfrm>
              <a:off x="6524529" y="3138487"/>
              <a:ext cx="429863" cy="578738"/>
              <a:chOff x="6524529" y="3138487"/>
              <a:chExt cx="429863" cy="578738"/>
            </a:xfrm>
          </p:grpSpPr>
          <p:sp>
            <p:nvSpPr>
              <p:cNvPr id="33" name="Google Shape;2034;p48">
                <a:extLst>
                  <a:ext uri="{FF2B5EF4-FFF2-40B4-BE49-F238E27FC236}">
                    <a16:creationId xmlns:a16="http://schemas.microsoft.com/office/drawing/2014/main" xmlns="" id="{89359C0B-CB40-3D41-498D-4A355025EF48}"/>
                  </a:ext>
                </a:extLst>
              </p:cNvPr>
              <p:cNvSpPr/>
              <p:nvPr/>
            </p:nvSpPr>
            <p:spPr>
              <a:xfrm>
                <a:off x="652472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035;p48">
                <a:extLst>
                  <a:ext uri="{FF2B5EF4-FFF2-40B4-BE49-F238E27FC236}">
                    <a16:creationId xmlns:a16="http://schemas.microsoft.com/office/drawing/2014/main" xmlns="" id="{C71BDC90-2C5F-7EB0-C1F0-81ADE0E6DDDA}"/>
                  </a:ext>
                </a:extLst>
              </p:cNvPr>
              <p:cNvSpPr/>
              <p:nvPr/>
            </p:nvSpPr>
            <p:spPr>
              <a:xfrm>
                <a:off x="652452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2036;p48">
                <a:extLst>
                  <a:ext uri="{FF2B5EF4-FFF2-40B4-BE49-F238E27FC236}">
                    <a16:creationId xmlns:a16="http://schemas.microsoft.com/office/drawing/2014/main" xmlns="" id="{A72C9DFC-68F5-F2F8-9432-DE788EF1545D}"/>
                  </a:ext>
                </a:extLst>
              </p:cNvPr>
              <p:cNvSpPr/>
              <p:nvPr/>
            </p:nvSpPr>
            <p:spPr>
              <a:xfrm>
                <a:off x="683782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2037;p48">
                <a:extLst>
                  <a:ext uri="{FF2B5EF4-FFF2-40B4-BE49-F238E27FC236}">
                    <a16:creationId xmlns:a16="http://schemas.microsoft.com/office/drawing/2014/main" xmlns="" id="{1DFC07E6-A874-3407-3BFE-FA6E444EB31C}"/>
                  </a:ext>
                </a:extLst>
              </p:cNvPr>
              <p:cNvSpPr/>
              <p:nvPr/>
            </p:nvSpPr>
            <p:spPr>
              <a:xfrm>
                <a:off x="652576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2038;p48">
                <a:extLst>
                  <a:ext uri="{FF2B5EF4-FFF2-40B4-BE49-F238E27FC236}">
                    <a16:creationId xmlns:a16="http://schemas.microsoft.com/office/drawing/2014/main" xmlns="" id="{0B196F13-B6FD-1788-8574-33867373BF12}"/>
                  </a:ext>
                </a:extLst>
              </p:cNvPr>
              <p:cNvSpPr/>
              <p:nvPr/>
            </p:nvSpPr>
            <p:spPr>
              <a:xfrm>
                <a:off x="683801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2039;p48">
                <a:extLst>
                  <a:ext uri="{FF2B5EF4-FFF2-40B4-BE49-F238E27FC236}">
                    <a16:creationId xmlns:a16="http://schemas.microsoft.com/office/drawing/2014/main" xmlns="" id="{55587FDB-AB75-EADD-D4A0-431FC25FA341}"/>
                  </a:ext>
                </a:extLst>
              </p:cNvPr>
              <p:cNvSpPr/>
              <p:nvPr/>
            </p:nvSpPr>
            <p:spPr>
              <a:xfrm>
                <a:off x="652462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2" name="Google Shape;2040;p48">
              <a:extLst>
                <a:ext uri="{FF2B5EF4-FFF2-40B4-BE49-F238E27FC236}">
                  <a16:creationId xmlns:a16="http://schemas.microsoft.com/office/drawing/2014/main" xmlns="" id="{F867B826-9396-F353-10C3-7E46DFCF2A62}"/>
                </a:ext>
              </a:extLst>
            </p:cNvPr>
            <p:cNvGrpSpPr/>
            <p:nvPr/>
          </p:nvGrpSpPr>
          <p:grpSpPr>
            <a:xfrm>
              <a:off x="6953154" y="3138487"/>
              <a:ext cx="429863" cy="578738"/>
              <a:chOff x="6953154" y="3138487"/>
              <a:chExt cx="429863" cy="578738"/>
            </a:xfrm>
          </p:grpSpPr>
          <p:sp>
            <p:nvSpPr>
              <p:cNvPr id="27" name="Google Shape;2041;p48">
                <a:extLst>
                  <a:ext uri="{FF2B5EF4-FFF2-40B4-BE49-F238E27FC236}">
                    <a16:creationId xmlns:a16="http://schemas.microsoft.com/office/drawing/2014/main" xmlns="" id="{C7C8F80B-E380-F258-3C83-54AC6BDA7AA4}"/>
                  </a:ext>
                </a:extLst>
              </p:cNvPr>
              <p:cNvSpPr/>
              <p:nvPr/>
            </p:nvSpPr>
            <p:spPr>
              <a:xfrm>
                <a:off x="695334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042;p48">
                <a:extLst>
                  <a:ext uri="{FF2B5EF4-FFF2-40B4-BE49-F238E27FC236}">
                    <a16:creationId xmlns:a16="http://schemas.microsoft.com/office/drawing/2014/main" xmlns="" id="{A1FFB1A6-1DA5-409F-C10C-B8CB55A357DE}"/>
                  </a:ext>
                </a:extLst>
              </p:cNvPr>
              <p:cNvSpPr/>
              <p:nvPr/>
            </p:nvSpPr>
            <p:spPr>
              <a:xfrm>
                <a:off x="695315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043;p48">
                <a:extLst>
                  <a:ext uri="{FF2B5EF4-FFF2-40B4-BE49-F238E27FC236}">
                    <a16:creationId xmlns:a16="http://schemas.microsoft.com/office/drawing/2014/main" xmlns="" id="{D0B940A9-0267-A18A-2AB5-4C6D1EBDD3C2}"/>
                  </a:ext>
                </a:extLst>
              </p:cNvPr>
              <p:cNvSpPr/>
              <p:nvPr/>
            </p:nvSpPr>
            <p:spPr>
              <a:xfrm>
                <a:off x="726644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044;p48">
                <a:extLst>
                  <a:ext uri="{FF2B5EF4-FFF2-40B4-BE49-F238E27FC236}">
                    <a16:creationId xmlns:a16="http://schemas.microsoft.com/office/drawing/2014/main" xmlns="" id="{F8C8A08E-929E-1580-A482-56183AA3592B}"/>
                  </a:ext>
                </a:extLst>
              </p:cNvPr>
              <p:cNvSpPr/>
              <p:nvPr/>
            </p:nvSpPr>
            <p:spPr>
              <a:xfrm>
                <a:off x="695439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045;p48">
                <a:extLst>
                  <a:ext uri="{FF2B5EF4-FFF2-40B4-BE49-F238E27FC236}">
                    <a16:creationId xmlns:a16="http://schemas.microsoft.com/office/drawing/2014/main" xmlns="" id="{A83ABC1B-E913-5147-F736-F5DF88D4553A}"/>
                  </a:ext>
                </a:extLst>
              </p:cNvPr>
              <p:cNvSpPr/>
              <p:nvPr/>
            </p:nvSpPr>
            <p:spPr>
              <a:xfrm>
                <a:off x="726663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046;p48">
                <a:extLst>
                  <a:ext uri="{FF2B5EF4-FFF2-40B4-BE49-F238E27FC236}">
                    <a16:creationId xmlns:a16="http://schemas.microsoft.com/office/drawing/2014/main" xmlns="" id="{64E4A314-548E-C7E4-A538-C8652183A7DE}"/>
                  </a:ext>
                </a:extLst>
              </p:cNvPr>
              <p:cNvSpPr/>
              <p:nvPr/>
            </p:nvSpPr>
            <p:spPr>
              <a:xfrm>
                <a:off x="695325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3" name="Google Shape;2047;p48">
              <a:extLst>
                <a:ext uri="{FF2B5EF4-FFF2-40B4-BE49-F238E27FC236}">
                  <a16:creationId xmlns:a16="http://schemas.microsoft.com/office/drawing/2014/main" xmlns="" id="{BED800A9-4508-AF34-1AEE-BC3F0E716DD6}"/>
                </a:ext>
              </a:extLst>
            </p:cNvPr>
            <p:cNvGrpSpPr/>
            <p:nvPr/>
          </p:nvGrpSpPr>
          <p:grpSpPr>
            <a:xfrm>
              <a:off x="7381779" y="3138487"/>
              <a:ext cx="429863" cy="578738"/>
              <a:chOff x="7381779" y="3138487"/>
              <a:chExt cx="429863" cy="578738"/>
            </a:xfrm>
          </p:grpSpPr>
          <p:sp>
            <p:nvSpPr>
              <p:cNvPr id="21" name="Google Shape;2048;p48">
                <a:extLst>
                  <a:ext uri="{FF2B5EF4-FFF2-40B4-BE49-F238E27FC236}">
                    <a16:creationId xmlns:a16="http://schemas.microsoft.com/office/drawing/2014/main" xmlns="" id="{3756A6D9-3F03-D770-4588-1CB616F04563}"/>
                  </a:ext>
                </a:extLst>
              </p:cNvPr>
              <p:cNvSpPr/>
              <p:nvPr/>
            </p:nvSpPr>
            <p:spPr>
              <a:xfrm>
                <a:off x="7381970"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 name="Google Shape;2049;p48">
                <a:extLst>
                  <a:ext uri="{FF2B5EF4-FFF2-40B4-BE49-F238E27FC236}">
                    <a16:creationId xmlns:a16="http://schemas.microsoft.com/office/drawing/2014/main" xmlns="" id="{07D0B7BA-3C0B-2EE4-E6EF-6C95DD180AA7}"/>
                  </a:ext>
                </a:extLst>
              </p:cNvPr>
              <p:cNvSpPr/>
              <p:nvPr/>
            </p:nvSpPr>
            <p:spPr>
              <a:xfrm>
                <a:off x="7381779"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 name="Google Shape;2050;p48">
                <a:extLst>
                  <a:ext uri="{FF2B5EF4-FFF2-40B4-BE49-F238E27FC236}">
                    <a16:creationId xmlns:a16="http://schemas.microsoft.com/office/drawing/2014/main" xmlns="" id="{15ADE72C-0CA9-C74A-4465-929222784EFA}"/>
                  </a:ext>
                </a:extLst>
              </p:cNvPr>
              <p:cNvSpPr/>
              <p:nvPr/>
            </p:nvSpPr>
            <p:spPr>
              <a:xfrm>
                <a:off x="7695073"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 name="Google Shape;2051;p48">
                <a:extLst>
                  <a:ext uri="{FF2B5EF4-FFF2-40B4-BE49-F238E27FC236}">
                    <a16:creationId xmlns:a16="http://schemas.microsoft.com/office/drawing/2014/main" xmlns="" id="{37664CED-2711-2241-1CD1-82775A70E3F3}"/>
                  </a:ext>
                </a:extLst>
              </p:cNvPr>
              <p:cNvSpPr/>
              <p:nvPr/>
            </p:nvSpPr>
            <p:spPr>
              <a:xfrm>
                <a:off x="7383017"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052;p48">
                <a:extLst>
                  <a:ext uri="{FF2B5EF4-FFF2-40B4-BE49-F238E27FC236}">
                    <a16:creationId xmlns:a16="http://schemas.microsoft.com/office/drawing/2014/main" xmlns="" id="{9EF37F70-EA00-FCF2-FE92-776B74B038CC}"/>
                  </a:ext>
                </a:extLst>
              </p:cNvPr>
              <p:cNvSpPr/>
              <p:nvPr/>
            </p:nvSpPr>
            <p:spPr>
              <a:xfrm>
                <a:off x="7695263"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053;p48">
                <a:extLst>
                  <a:ext uri="{FF2B5EF4-FFF2-40B4-BE49-F238E27FC236}">
                    <a16:creationId xmlns:a16="http://schemas.microsoft.com/office/drawing/2014/main" xmlns="" id="{A65D01D5-5FBE-77F7-A9FD-A25BDFDB0937}"/>
                  </a:ext>
                </a:extLst>
              </p:cNvPr>
              <p:cNvSpPr/>
              <p:nvPr/>
            </p:nvSpPr>
            <p:spPr>
              <a:xfrm>
                <a:off x="7381875"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4" name="Google Shape;2054;p48">
              <a:extLst>
                <a:ext uri="{FF2B5EF4-FFF2-40B4-BE49-F238E27FC236}">
                  <a16:creationId xmlns:a16="http://schemas.microsoft.com/office/drawing/2014/main" xmlns="" id="{06283040-EF0A-2E66-541E-1D60D20FE0AF}"/>
                </a:ext>
              </a:extLst>
            </p:cNvPr>
            <p:cNvGrpSpPr/>
            <p:nvPr/>
          </p:nvGrpSpPr>
          <p:grpSpPr>
            <a:xfrm>
              <a:off x="7810404" y="3138487"/>
              <a:ext cx="429863" cy="578738"/>
              <a:chOff x="7810404" y="3138487"/>
              <a:chExt cx="429863" cy="578738"/>
            </a:xfrm>
          </p:grpSpPr>
          <p:sp>
            <p:nvSpPr>
              <p:cNvPr id="15" name="Google Shape;2055;p48">
                <a:extLst>
                  <a:ext uri="{FF2B5EF4-FFF2-40B4-BE49-F238E27FC236}">
                    <a16:creationId xmlns:a16="http://schemas.microsoft.com/office/drawing/2014/main" xmlns="" id="{FD9DF25B-09F1-610F-E5B4-225B27C6DBF3}"/>
                  </a:ext>
                </a:extLst>
              </p:cNvPr>
              <p:cNvSpPr/>
              <p:nvPr/>
            </p:nvSpPr>
            <p:spPr>
              <a:xfrm>
                <a:off x="7810595" y="3525201"/>
                <a:ext cx="115331" cy="139178"/>
              </a:xfrm>
              <a:custGeom>
                <a:avLst/>
                <a:gdLst/>
                <a:ahLst/>
                <a:cxnLst/>
                <a:rect l="l" t="t" r="r" b="b"/>
                <a:pathLst>
                  <a:path w="115331" h="139178" extrusionOk="0">
                    <a:moveTo>
                      <a:pt x="76105" y="107347"/>
                    </a:moveTo>
                    <a:cubicBezTo>
                      <a:pt x="76295" y="106775"/>
                      <a:pt x="76581" y="106394"/>
                      <a:pt x="76771" y="106013"/>
                    </a:cubicBezTo>
                    <a:cubicBezTo>
                      <a:pt x="77629" y="104394"/>
                      <a:pt x="78486" y="103251"/>
                      <a:pt x="79438" y="102203"/>
                    </a:cubicBezTo>
                    <a:cubicBezTo>
                      <a:pt x="80391" y="101060"/>
                      <a:pt x="81915" y="100298"/>
                      <a:pt x="83439" y="99346"/>
                    </a:cubicBezTo>
                    <a:cubicBezTo>
                      <a:pt x="84296" y="99060"/>
                      <a:pt x="85058" y="98679"/>
                      <a:pt x="85915" y="98203"/>
                    </a:cubicBezTo>
                    <a:cubicBezTo>
                      <a:pt x="86677" y="97822"/>
                      <a:pt x="87535" y="97536"/>
                      <a:pt x="88201" y="97060"/>
                    </a:cubicBezTo>
                    <a:cubicBezTo>
                      <a:pt x="89535" y="96298"/>
                      <a:pt x="90583" y="95250"/>
                      <a:pt x="90964" y="94012"/>
                    </a:cubicBezTo>
                    <a:cubicBezTo>
                      <a:pt x="91345" y="92774"/>
                      <a:pt x="90964" y="91440"/>
                      <a:pt x="89821" y="90011"/>
                    </a:cubicBezTo>
                    <a:cubicBezTo>
                      <a:pt x="89249" y="89345"/>
                      <a:pt x="88487" y="88487"/>
                      <a:pt x="87439" y="87916"/>
                    </a:cubicBezTo>
                    <a:cubicBezTo>
                      <a:pt x="86392" y="87344"/>
                      <a:pt x="85058" y="86773"/>
                      <a:pt x="83629" y="86201"/>
                    </a:cubicBezTo>
                    <a:cubicBezTo>
                      <a:pt x="80581" y="85535"/>
                      <a:pt x="76295" y="85058"/>
                      <a:pt x="71723" y="86963"/>
                    </a:cubicBezTo>
                    <a:cubicBezTo>
                      <a:pt x="67246" y="88678"/>
                      <a:pt x="62865" y="92583"/>
                      <a:pt x="60484" y="97250"/>
                    </a:cubicBezTo>
                    <a:cubicBezTo>
                      <a:pt x="58388" y="101156"/>
                      <a:pt x="56102" y="109252"/>
                      <a:pt x="58674" y="118586"/>
                    </a:cubicBezTo>
                    <a:cubicBezTo>
                      <a:pt x="59055" y="119729"/>
                      <a:pt x="59436" y="120872"/>
                      <a:pt x="59912" y="122111"/>
                    </a:cubicBezTo>
                    <a:cubicBezTo>
                      <a:pt x="60484" y="123254"/>
                      <a:pt x="61055" y="124492"/>
                      <a:pt x="61722" y="125635"/>
                    </a:cubicBezTo>
                    <a:cubicBezTo>
                      <a:pt x="63151" y="128016"/>
                      <a:pt x="64960" y="130112"/>
                      <a:pt x="66961" y="131921"/>
                    </a:cubicBezTo>
                    <a:cubicBezTo>
                      <a:pt x="71056" y="135446"/>
                      <a:pt x="76105" y="137922"/>
                      <a:pt x="81439" y="138779"/>
                    </a:cubicBezTo>
                    <a:cubicBezTo>
                      <a:pt x="86106" y="139541"/>
                      <a:pt x="91059" y="139256"/>
                      <a:pt x="95536" y="137541"/>
                    </a:cubicBezTo>
                    <a:cubicBezTo>
                      <a:pt x="96679" y="137160"/>
                      <a:pt x="97726" y="136684"/>
                      <a:pt x="98774" y="136017"/>
                    </a:cubicBezTo>
                    <a:cubicBezTo>
                      <a:pt x="99822" y="135446"/>
                      <a:pt x="100774" y="134779"/>
                      <a:pt x="101727" y="134112"/>
                    </a:cubicBezTo>
                    <a:cubicBezTo>
                      <a:pt x="103632" y="132779"/>
                      <a:pt x="105156" y="131255"/>
                      <a:pt x="106585" y="129540"/>
                    </a:cubicBezTo>
                    <a:cubicBezTo>
                      <a:pt x="112300" y="123063"/>
                      <a:pt x="115919" y="114395"/>
                      <a:pt x="115252" y="105442"/>
                    </a:cubicBezTo>
                    <a:cubicBezTo>
                      <a:pt x="115062" y="102299"/>
                      <a:pt x="114205" y="99346"/>
                      <a:pt x="113157" y="96584"/>
                    </a:cubicBezTo>
                    <a:cubicBezTo>
                      <a:pt x="111919" y="93821"/>
                      <a:pt x="110585" y="91440"/>
                      <a:pt x="109061" y="89154"/>
                    </a:cubicBezTo>
                    <a:cubicBezTo>
                      <a:pt x="105918" y="84582"/>
                      <a:pt x="102203" y="80677"/>
                      <a:pt x="98203" y="77534"/>
                    </a:cubicBezTo>
                    <a:cubicBezTo>
                      <a:pt x="90106" y="71152"/>
                      <a:pt x="81629" y="67247"/>
                      <a:pt x="73914" y="63437"/>
                    </a:cubicBezTo>
                    <a:cubicBezTo>
                      <a:pt x="66104" y="59722"/>
                      <a:pt x="58864" y="56388"/>
                      <a:pt x="52388" y="52769"/>
                    </a:cubicBezTo>
                    <a:cubicBezTo>
                      <a:pt x="45910" y="49149"/>
                      <a:pt x="40100" y="45434"/>
                      <a:pt x="34957" y="41720"/>
                    </a:cubicBezTo>
                    <a:cubicBezTo>
                      <a:pt x="24574" y="34100"/>
                      <a:pt x="16859" y="26289"/>
                      <a:pt x="11144" y="18955"/>
                    </a:cubicBezTo>
                    <a:cubicBezTo>
                      <a:pt x="5810" y="12002"/>
                      <a:pt x="2381" y="5620"/>
                      <a:pt x="0" y="0"/>
                    </a:cubicBezTo>
                    <a:lnTo>
                      <a:pt x="0" y="7715"/>
                    </a:lnTo>
                    <a:cubicBezTo>
                      <a:pt x="2000" y="12002"/>
                      <a:pt x="4477" y="16574"/>
                      <a:pt x="7906" y="21336"/>
                    </a:cubicBezTo>
                    <a:cubicBezTo>
                      <a:pt x="13525" y="29242"/>
                      <a:pt x="21336" y="37624"/>
                      <a:pt x="31909" y="45720"/>
                    </a:cubicBezTo>
                    <a:cubicBezTo>
                      <a:pt x="37147" y="49816"/>
                      <a:pt x="43053" y="53721"/>
                      <a:pt x="49721" y="57626"/>
                    </a:cubicBezTo>
                    <a:cubicBezTo>
                      <a:pt x="56388" y="61436"/>
                      <a:pt x="63627" y="64960"/>
                      <a:pt x="71342" y="68771"/>
                    </a:cubicBezTo>
                    <a:cubicBezTo>
                      <a:pt x="78962" y="72581"/>
                      <a:pt x="87154" y="76581"/>
                      <a:pt x="94393" y="82391"/>
                    </a:cubicBezTo>
                    <a:cubicBezTo>
                      <a:pt x="98012" y="85344"/>
                      <a:pt x="101251" y="88678"/>
                      <a:pt x="103918" y="92678"/>
                    </a:cubicBezTo>
                    <a:cubicBezTo>
                      <a:pt x="105251" y="94679"/>
                      <a:pt x="106489" y="96869"/>
                      <a:pt x="107347" y="98965"/>
                    </a:cubicBezTo>
                    <a:cubicBezTo>
                      <a:pt x="108204" y="101156"/>
                      <a:pt x="108775" y="103442"/>
                      <a:pt x="108966" y="105823"/>
                    </a:cubicBezTo>
                    <a:cubicBezTo>
                      <a:pt x="109442" y="112586"/>
                      <a:pt x="106204" y="119539"/>
                      <a:pt x="101155" y="124016"/>
                    </a:cubicBezTo>
                    <a:cubicBezTo>
                      <a:pt x="98584" y="126397"/>
                      <a:pt x="95821" y="127921"/>
                      <a:pt x="92964" y="128492"/>
                    </a:cubicBezTo>
                    <a:cubicBezTo>
                      <a:pt x="90106" y="129064"/>
                      <a:pt x="87058" y="128683"/>
                      <a:pt x="84487" y="127540"/>
                    </a:cubicBezTo>
                    <a:cubicBezTo>
                      <a:pt x="81439" y="126302"/>
                      <a:pt x="78867" y="124111"/>
                      <a:pt x="77248" y="121920"/>
                    </a:cubicBezTo>
                    <a:cubicBezTo>
                      <a:pt x="75629" y="119634"/>
                      <a:pt x="75057" y="117443"/>
                      <a:pt x="74866" y="115062"/>
                    </a:cubicBezTo>
                    <a:cubicBezTo>
                      <a:pt x="74676" y="112776"/>
                      <a:pt x="75057" y="110681"/>
                      <a:pt x="75533" y="109061"/>
                    </a:cubicBezTo>
                    <a:cubicBezTo>
                      <a:pt x="75819" y="108299"/>
                      <a:pt x="76009" y="107633"/>
                      <a:pt x="76295" y="107061"/>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2056;p48">
                <a:extLst>
                  <a:ext uri="{FF2B5EF4-FFF2-40B4-BE49-F238E27FC236}">
                    <a16:creationId xmlns:a16="http://schemas.microsoft.com/office/drawing/2014/main" xmlns="" id="{39BECCB1-A9DE-9D9A-D08E-94B7C66CDD62}"/>
                  </a:ext>
                </a:extLst>
              </p:cNvPr>
              <p:cNvSpPr/>
              <p:nvPr/>
            </p:nvSpPr>
            <p:spPr>
              <a:xfrm>
                <a:off x="7810404" y="3262823"/>
                <a:ext cx="115331" cy="139220"/>
              </a:xfrm>
              <a:custGeom>
                <a:avLst/>
                <a:gdLst/>
                <a:ahLst/>
                <a:cxnLst/>
                <a:rect l="l" t="t" r="r" b="b"/>
                <a:pathLst>
                  <a:path w="115331" h="139220" extrusionOk="0">
                    <a:moveTo>
                      <a:pt x="103918" y="46542"/>
                    </a:moveTo>
                    <a:cubicBezTo>
                      <a:pt x="101251" y="50543"/>
                      <a:pt x="98012" y="53972"/>
                      <a:pt x="94393" y="56829"/>
                    </a:cubicBezTo>
                    <a:cubicBezTo>
                      <a:pt x="87154" y="62639"/>
                      <a:pt x="78962" y="66640"/>
                      <a:pt x="71342" y="70450"/>
                    </a:cubicBezTo>
                    <a:cubicBezTo>
                      <a:pt x="63627" y="74260"/>
                      <a:pt x="56388" y="77784"/>
                      <a:pt x="49721" y="81594"/>
                    </a:cubicBezTo>
                    <a:cubicBezTo>
                      <a:pt x="43053" y="85404"/>
                      <a:pt x="37148" y="89405"/>
                      <a:pt x="31909" y="93500"/>
                    </a:cubicBezTo>
                    <a:cubicBezTo>
                      <a:pt x="21431" y="101597"/>
                      <a:pt x="13621" y="109979"/>
                      <a:pt x="7906" y="117884"/>
                    </a:cubicBezTo>
                    <a:cubicBezTo>
                      <a:pt x="4477" y="122647"/>
                      <a:pt x="2000" y="127219"/>
                      <a:pt x="0" y="131505"/>
                    </a:cubicBezTo>
                    <a:lnTo>
                      <a:pt x="0" y="139220"/>
                    </a:lnTo>
                    <a:cubicBezTo>
                      <a:pt x="2286" y="133601"/>
                      <a:pt x="5810" y="127124"/>
                      <a:pt x="11144" y="120266"/>
                    </a:cubicBezTo>
                    <a:cubicBezTo>
                      <a:pt x="16859" y="112931"/>
                      <a:pt x="24575" y="105121"/>
                      <a:pt x="34957" y="97501"/>
                    </a:cubicBezTo>
                    <a:cubicBezTo>
                      <a:pt x="40100" y="93691"/>
                      <a:pt x="45911" y="89976"/>
                      <a:pt x="52388" y="86452"/>
                    </a:cubicBezTo>
                    <a:cubicBezTo>
                      <a:pt x="58865" y="82928"/>
                      <a:pt x="66199" y="79594"/>
                      <a:pt x="73914" y="75784"/>
                    </a:cubicBezTo>
                    <a:cubicBezTo>
                      <a:pt x="81629" y="71974"/>
                      <a:pt x="90202" y="68069"/>
                      <a:pt x="98203" y="61687"/>
                    </a:cubicBezTo>
                    <a:cubicBezTo>
                      <a:pt x="102203" y="58544"/>
                      <a:pt x="106013" y="54638"/>
                      <a:pt x="109061" y="50066"/>
                    </a:cubicBezTo>
                    <a:cubicBezTo>
                      <a:pt x="110585" y="47780"/>
                      <a:pt x="112014" y="45399"/>
                      <a:pt x="113157" y="42637"/>
                    </a:cubicBezTo>
                    <a:cubicBezTo>
                      <a:pt x="114205" y="39875"/>
                      <a:pt x="115062" y="36922"/>
                      <a:pt x="115253" y="33779"/>
                    </a:cubicBezTo>
                    <a:cubicBezTo>
                      <a:pt x="115919" y="24825"/>
                      <a:pt x="112300" y="16157"/>
                      <a:pt x="106585" y="9680"/>
                    </a:cubicBezTo>
                    <a:cubicBezTo>
                      <a:pt x="105156" y="8061"/>
                      <a:pt x="103632" y="6537"/>
                      <a:pt x="101727" y="5108"/>
                    </a:cubicBezTo>
                    <a:cubicBezTo>
                      <a:pt x="100775" y="4442"/>
                      <a:pt x="99822" y="3680"/>
                      <a:pt x="98774" y="3203"/>
                    </a:cubicBezTo>
                    <a:cubicBezTo>
                      <a:pt x="97727" y="2632"/>
                      <a:pt x="96679" y="2156"/>
                      <a:pt x="95536" y="1679"/>
                    </a:cubicBezTo>
                    <a:cubicBezTo>
                      <a:pt x="91059" y="-35"/>
                      <a:pt x="86106" y="-416"/>
                      <a:pt x="81439" y="441"/>
                    </a:cubicBezTo>
                    <a:cubicBezTo>
                      <a:pt x="76010" y="1298"/>
                      <a:pt x="71057" y="3775"/>
                      <a:pt x="66961" y="7299"/>
                    </a:cubicBezTo>
                    <a:cubicBezTo>
                      <a:pt x="64961" y="9109"/>
                      <a:pt x="63151" y="11204"/>
                      <a:pt x="61722" y="13586"/>
                    </a:cubicBezTo>
                    <a:cubicBezTo>
                      <a:pt x="61055" y="14729"/>
                      <a:pt x="60484" y="15967"/>
                      <a:pt x="59912" y="17110"/>
                    </a:cubicBezTo>
                    <a:cubicBezTo>
                      <a:pt x="59436" y="18253"/>
                      <a:pt x="59055" y="19491"/>
                      <a:pt x="58674" y="20634"/>
                    </a:cubicBezTo>
                    <a:cubicBezTo>
                      <a:pt x="56007" y="29969"/>
                      <a:pt x="58293" y="38065"/>
                      <a:pt x="60484" y="41970"/>
                    </a:cubicBezTo>
                    <a:cubicBezTo>
                      <a:pt x="62865" y="46637"/>
                      <a:pt x="67151" y="50543"/>
                      <a:pt x="71723" y="52257"/>
                    </a:cubicBezTo>
                    <a:cubicBezTo>
                      <a:pt x="76295" y="54162"/>
                      <a:pt x="80486" y="53686"/>
                      <a:pt x="83629" y="53019"/>
                    </a:cubicBezTo>
                    <a:cubicBezTo>
                      <a:pt x="85154" y="52543"/>
                      <a:pt x="86392" y="51876"/>
                      <a:pt x="87440" y="51305"/>
                    </a:cubicBezTo>
                    <a:cubicBezTo>
                      <a:pt x="88487" y="50733"/>
                      <a:pt x="89249" y="49876"/>
                      <a:pt x="89821" y="49209"/>
                    </a:cubicBezTo>
                    <a:cubicBezTo>
                      <a:pt x="90964" y="47780"/>
                      <a:pt x="91345" y="46447"/>
                      <a:pt x="90964" y="45209"/>
                    </a:cubicBezTo>
                    <a:cubicBezTo>
                      <a:pt x="90583" y="43970"/>
                      <a:pt x="89535" y="43018"/>
                      <a:pt x="88202" y="42161"/>
                    </a:cubicBezTo>
                    <a:cubicBezTo>
                      <a:pt x="87535" y="41684"/>
                      <a:pt x="86773" y="41494"/>
                      <a:pt x="85916" y="41018"/>
                    </a:cubicBezTo>
                    <a:cubicBezTo>
                      <a:pt x="85154" y="40541"/>
                      <a:pt x="84296" y="40160"/>
                      <a:pt x="83439" y="39875"/>
                    </a:cubicBezTo>
                    <a:cubicBezTo>
                      <a:pt x="81915" y="38922"/>
                      <a:pt x="80391" y="38160"/>
                      <a:pt x="79438" y="37017"/>
                    </a:cubicBezTo>
                    <a:cubicBezTo>
                      <a:pt x="78486" y="35969"/>
                      <a:pt x="77629" y="34826"/>
                      <a:pt x="76771" y="33207"/>
                    </a:cubicBezTo>
                    <a:cubicBezTo>
                      <a:pt x="76581" y="32826"/>
                      <a:pt x="76295" y="32445"/>
                      <a:pt x="76105" y="31874"/>
                    </a:cubicBezTo>
                    <a:cubicBezTo>
                      <a:pt x="75819" y="31397"/>
                      <a:pt x="75629" y="30635"/>
                      <a:pt x="75343" y="29873"/>
                    </a:cubicBezTo>
                    <a:cubicBezTo>
                      <a:pt x="74867" y="28349"/>
                      <a:pt x="74486" y="26254"/>
                      <a:pt x="74676" y="23873"/>
                    </a:cubicBezTo>
                    <a:cubicBezTo>
                      <a:pt x="74867" y="21491"/>
                      <a:pt x="75438" y="19396"/>
                      <a:pt x="77057" y="17015"/>
                    </a:cubicBezTo>
                    <a:cubicBezTo>
                      <a:pt x="78677" y="14729"/>
                      <a:pt x="81248" y="12538"/>
                      <a:pt x="84296" y="11395"/>
                    </a:cubicBezTo>
                    <a:cubicBezTo>
                      <a:pt x="86963" y="10252"/>
                      <a:pt x="89916" y="9871"/>
                      <a:pt x="92774" y="10442"/>
                    </a:cubicBezTo>
                    <a:cubicBezTo>
                      <a:pt x="95631" y="11014"/>
                      <a:pt x="98393" y="12538"/>
                      <a:pt x="100965" y="14919"/>
                    </a:cubicBezTo>
                    <a:cubicBezTo>
                      <a:pt x="106013" y="19491"/>
                      <a:pt x="109252" y="26349"/>
                      <a:pt x="108776" y="33112"/>
                    </a:cubicBezTo>
                    <a:cubicBezTo>
                      <a:pt x="108585" y="35493"/>
                      <a:pt x="108013" y="37779"/>
                      <a:pt x="107156" y="39970"/>
                    </a:cubicBezTo>
                    <a:cubicBezTo>
                      <a:pt x="106204" y="42065"/>
                      <a:pt x="105061" y="44256"/>
                      <a:pt x="103727" y="46256"/>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2057;p48">
                <a:extLst>
                  <a:ext uri="{FF2B5EF4-FFF2-40B4-BE49-F238E27FC236}">
                    <a16:creationId xmlns:a16="http://schemas.microsoft.com/office/drawing/2014/main" xmlns="" id="{8054267A-E541-A617-B089-DC844BDF44A8}"/>
                  </a:ext>
                </a:extLst>
              </p:cNvPr>
              <p:cNvSpPr/>
              <p:nvPr/>
            </p:nvSpPr>
            <p:spPr>
              <a:xfrm>
                <a:off x="8123698" y="3263056"/>
                <a:ext cx="115331" cy="139178"/>
              </a:xfrm>
              <a:custGeom>
                <a:avLst/>
                <a:gdLst/>
                <a:ahLst/>
                <a:cxnLst/>
                <a:rect l="l" t="t" r="r" b="b"/>
                <a:pathLst>
                  <a:path w="115331" h="139178" extrusionOk="0">
                    <a:moveTo>
                      <a:pt x="39226" y="31831"/>
                    </a:moveTo>
                    <a:cubicBezTo>
                      <a:pt x="39036" y="32403"/>
                      <a:pt x="38750" y="32784"/>
                      <a:pt x="38560" y="33165"/>
                    </a:cubicBezTo>
                    <a:cubicBezTo>
                      <a:pt x="37702" y="34784"/>
                      <a:pt x="36845" y="35927"/>
                      <a:pt x="35893" y="36975"/>
                    </a:cubicBezTo>
                    <a:cubicBezTo>
                      <a:pt x="34940" y="38118"/>
                      <a:pt x="33416" y="38880"/>
                      <a:pt x="31892" y="39832"/>
                    </a:cubicBezTo>
                    <a:cubicBezTo>
                      <a:pt x="31035" y="40118"/>
                      <a:pt x="30273" y="40499"/>
                      <a:pt x="29416" y="40975"/>
                    </a:cubicBezTo>
                    <a:cubicBezTo>
                      <a:pt x="28654" y="41356"/>
                      <a:pt x="27796" y="41642"/>
                      <a:pt x="27130" y="42118"/>
                    </a:cubicBezTo>
                    <a:cubicBezTo>
                      <a:pt x="25796" y="42880"/>
                      <a:pt x="24749" y="43928"/>
                      <a:pt x="24367" y="45166"/>
                    </a:cubicBezTo>
                    <a:cubicBezTo>
                      <a:pt x="23986" y="46405"/>
                      <a:pt x="24367" y="47738"/>
                      <a:pt x="25510" y="49167"/>
                    </a:cubicBezTo>
                    <a:cubicBezTo>
                      <a:pt x="26082" y="49834"/>
                      <a:pt x="26844" y="50691"/>
                      <a:pt x="27892" y="51262"/>
                    </a:cubicBezTo>
                    <a:cubicBezTo>
                      <a:pt x="28940" y="51834"/>
                      <a:pt x="30273" y="52405"/>
                      <a:pt x="31702" y="52977"/>
                    </a:cubicBezTo>
                    <a:cubicBezTo>
                      <a:pt x="34750" y="53644"/>
                      <a:pt x="39036" y="54120"/>
                      <a:pt x="43608" y="52215"/>
                    </a:cubicBezTo>
                    <a:cubicBezTo>
                      <a:pt x="48085" y="50500"/>
                      <a:pt x="52466" y="46595"/>
                      <a:pt x="54848" y="41928"/>
                    </a:cubicBezTo>
                    <a:cubicBezTo>
                      <a:pt x="56943" y="38023"/>
                      <a:pt x="59229" y="29926"/>
                      <a:pt x="56657" y="20592"/>
                    </a:cubicBezTo>
                    <a:cubicBezTo>
                      <a:pt x="56276" y="19449"/>
                      <a:pt x="55895" y="18306"/>
                      <a:pt x="55419" y="17068"/>
                    </a:cubicBezTo>
                    <a:cubicBezTo>
                      <a:pt x="54848" y="15925"/>
                      <a:pt x="54276" y="14686"/>
                      <a:pt x="53609" y="13543"/>
                    </a:cubicBezTo>
                    <a:cubicBezTo>
                      <a:pt x="52180" y="11162"/>
                      <a:pt x="50371" y="9067"/>
                      <a:pt x="48370" y="7257"/>
                    </a:cubicBezTo>
                    <a:cubicBezTo>
                      <a:pt x="44275" y="3733"/>
                      <a:pt x="39226" y="1256"/>
                      <a:pt x="33893" y="399"/>
                    </a:cubicBezTo>
                    <a:cubicBezTo>
                      <a:pt x="29225" y="-363"/>
                      <a:pt x="24272" y="-77"/>
                      <a:pt x="19795" y="1637"/>
                    </a:cubicBezTo>
                    <a:cubicBezTo>
                      <a:pt x="18652" y="2018"/>
                      <a:pt x="17605" y="2494"/>
                      <a:pt x="16557" y="3161"/>
                    </a:cubicBezTo>
                    <a:cubicBezTo>
                      <a:pt x="15509" y="3733"/>
                      <a:pt x="14557" y="4399"/>
                      <a:pt x="13604" y="5066"/>
                    </a:cubicBezTo>
                    <a:cubicBezTo>
                      <a:pt x="11699" y="6400"/>
                      <a:pt x="10175" y="7924"/>
                      <a:pt x="8746" y="9638"/>
                    </a:cubicBezTo>
                    <a:cubicBezTo>
                      <a:pt x="3032" y="16115"/>
                      <a:pt x="-588" y="24783"/>
                      <a:pt x="79" y="33736"/>
                    </a:cubicBezTo>
                    <a:cubicBezTo>
                      <a:pt x="269" y="36880"/>
                      <a:pt x="1126" y="39832"/>
                      <a:pt x="2174" y="42595"/>
                    </a:cubicBezTo>
                    <a:cubicBezTo>
                      <a:pt x="3412" y="45357"/>
                      <a:pt x="4746" y="47738"/>
                      <a:pt x="6270" y="50024"/>
                    </a:cubicBezTo>
                    <a:cubicBezTo>
                      <a:pt x="9413" y="54596"/>
                      <a:pt x="13128" y="58501"/>
                      <a:pt x="17128" y="61645"/>
                    </a:cubicBezTo>
                    <a:cubicBezTo>
                      <a:pt x="25225" y="68026"/>
                      <a:pt x="33702" y="71932"/>
                      <a:pt x="41417" y="75742"/>
                    </a:cubicBezTo>
                    <a:cubicBezTo>
                      <a:pt x="49228" y="79456"/>
                      <a:pt x="56467" y="82790"/>
                      <a:pt x="62944" y="86410"/>
                    </a:cubicBezTo>
                    <a:cubicBezTo>
                      <a:pt x="69421" y="90029"/>
                      <a:pt x="75231" y="93744"/>
                      <a:pt x="80375" y="97459"/>
                    </a:cubicBezTo>
                    <a:cubicBezTo>
                      <a:pt x="90757" y="105079"/>
                      <a:pt x="98472" y="112889"/>
                      <a:pt x="104187" y="120223"/>
                    </a:cubicBezTo>
                    <a:cubicBezTo>
                      <a:pt x="109521" y="127177"/>
                      <a:pt x="112950" y="133558"/>
                      <a:pt x="115331" y="139178"/>
                    </a:cubicBezTo>
                    <a:lnTo>
                      <a:pt x="115331" y="131463"/>
                    </a:lnTo>
                    <a:cubicBezTo>
                      <a:pt x="113331" y="127177"/>
                      <a:pt x="110854" y="122605"/>
                      <a:pt x="107426" y="117842"/>
                    </a:cubicBezTo>
                    <a:cubicBezTo>
                      <a:pt x="101806" y="109936"/>
                      <a:pt x="93995" y="101554"/>
                      <a:pt x="83423" y="93458"/>
                    </a:cubicBezTo>
                    <a:cubicBezTo>
                      <a:pt x="78184" y="89362"/>
                      <a:pt x="72278" y="85457"/>
                      <a:pt x="65611" y="81552"/>
                    </a:cubicBezTo>
                    <a:cubicBezTo>
                      <a:pt x="58943" y="77742"/>
                      <a:pt x="51704" y="74218"/>
                      <a:pt x="43989" y="70408"/>
                    </a:cubicBezTo>
                    <a:cubicBezTo>
                      <a:pt x="36369" y="66598"/>
                      <a:pt x="28177" y="62597"/>
                      <a:pt x="20938" y="56787"/>
                    </a:cubicBezTo>
                    <a:cubicBezTo>
                      <a:pt x="17319" y="53834"/>
                      <a:pt x="14080" y="50500"/>
                      <a:pt x="11413" y="46500"/>
                    </a:cubicBezTo>
                    <a:cubicBezTo>
                      <a:pt x="10080" y="44500"/>
                      <a:pt x="8842" y="42309"/>
                      <a:pt x="7984" y="40213"/>
                    </a:cubicBezTo>
                    <a:cubicBezTo>
                      <a:pt x="7127" y="38023"/>
                      <a:pt x="6556" y="35737"/>
                      <a:pt x="6365" y="33355"/>
                    </a:cubicBezTo>
                    <a:cubicBezTo>
                      <a:pt x="5889" y="26593"/>
                      <a:pt x="9127" y="19639"/>
                      <a:pt x="14176" y="15163"/>
                    </a:cubicBezTo>
                    <a:cubicBezTo>
                      <a:pt x="16748" y="12781"/>
                      <a:pt x="19510" y="11257"/>
                      <a:pt x="22367" y="10686"/>
                    </a:cubicBezTo>
                    <a:cubicBezTo>
                      <a:pt x="25225" y="10114"/>
                      <a:pt x="28273" y="10495"/>
                      <a:pt x="30844" y="11638"/>
                    </a:cubicBezTo>
                    <a:cubicBezTo>
                      <a:pt x="33893" y="12877"/>
                      <a:pt x="36464" y="15067"/>
                      <a:pt x="38084" y="17258"/>
                    </a:cubicBezTo>
                    <a:cubicBezTo>
                      <a:pt x="39703" y="19544"/>
                      <a:pt x="40274" y="21735"/>
                      <a:pt x="40465" y="24116"/>
                    </a:cubicBezTo>
                    <a:cubicBezTo>
                      <a:pt x="40655" y="26402"/>
                      <a:pt x="40274" y="28498"/>
                      <a:pt x="39798" y="30117"/>
                    </a:cubicBezTo>
                    <a:cubicBezTo>
                      <a:pt x="39512" y="30879"/>
                      <a:pt x="39322" y="31546"/>
                      <a:pt x="39036" y="32117"/>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2058;p48">
                <a:extLst>
                  <a:ext uri="{FF2B5EF4-FFF2-40B4-BE49-F238E27FC236}">
                    <a16:creationId xmlns:a16="http://schemas.microsoft.com/office/drawing/2014/main" xmlns="" id="{37B86EAA-BBEB-5F8C-DF2F-62443469DE49}"/>
                  </a:ext>
                </a:extLst>
              </p:cNvPr>
              <p:cNvSpPr/>
              <p:nvPr/>
            </p:nvSpPr>
            <p:spPr>
              <a:xfrm>
                <a:off x="7811642" y="3210126"/>
                <a:ext cx="428625" cy="507099"/>
              </a:xfrm>
              <a:custGeom>
                <a:avLst/>
                <a:gdLst/>
                <a:ahLst/>
                <a:cxnLst/>
                <a:rect l="l" t="t" r="r" b="b"/>
                <a:pathLst>
                  <a:path w="428625" h="507099" extrusionOk="0">
                    <a:moveTo>
                      <a:pt x="427482" y="485763"/>
                    </a:moveTo>
                    <a:lnTo>
                      <a:pt x="387096" y="485763"/>
                    </a:lnTo>
                    <a:cubicBezTo>
                      <a:pt x="389192" y="482239"/>
                      <a:pt x="391382" y="478810"/>
                      <a:pt x="393763" y="475095"/>
                    </a:cubicBezTo>
                    <a:cubicBezTo>
                      <a:pt x="398812" y="467475"/>
                      <a:pt x="404527" y="459665"/>
                      <a:pt x="410528" y="451092"/>
                    </a:cubicBezTo>
                    <a:cubicBezTo>
                      <a:pt x="413480" y="446806"/>
                      <a:pt x="416528" y="442329"/>
                      <a:pt x="419481" y="437567"/>
                    </a:cubicBezTo>
                    <a:cubicBezTo>
                      <a:pt x="422434" y="432804"/>
                      <a:pt x="425196" y="427566"/>
                      <a:pt x="427196" y="421755"/>
                    </a:cubicBezTo>
                    <a:cubicBezTo>
                      <a:pt x="427387" y="421279"/>
                      <a:pt x="427387" y="420803"/>
                      <a:pt x="427577" y="420327"/>
                    </a:cubicBezTo>
                    <a:lnTo>
                      <a:pt x="427577" y="395371"/>
                    </a:lnTo>
                    <a:cubicBezTo>
                      <a:pt x="426148" y="391085"/>
                      <a:pt x="423863" y="386989"/>
                      <a:pt x="420719" y="383465"/>
                    </a:cubicBezTo>
                    <a:cubicBezTo>
                      <a:pt x="417576" y="379941"/>
                      <a:pt x="413671" y="377274"/>
                      <a:pt x="409289" y="375369"/>
                    </a:cubicBezTo>
                    <a:cubicBezTo>
                      <a:pt x="404336" y="373273"/>
                      <a:pt x="398526" y="372511"/>
                      <a:pt x="393097" y="373559"/>
                    </a:cubicBezTo>
                    <a:cubicBezTo>
                      <a:pt x="387572" y="374702"/>
                      <a:pt x="382810" y="377559"/>
                      <a:pt x="379381" y="380988"/>
                    </a:cubicBezTo>
                    <a:cubicBezTo>
                      <a:pt x="375952" y="384417"/>
                      <a:pt x="373666" y="388513"/>
                      <a:pt x="372618" y="392228"/>
                    </a:cubicBezTo>
                    <a:cubicBezTo>
                      <a:pt x="371475" y="396038"/>
                      <a:pt x="371475" y="399372"/>
                      <a:pt x="371856" y="401658"/>
                    </a:cubicBezTo>
                    <a:cubicBezTo>
                      <a:pt x="372237" y="404420"/>
                      <a:pt x="373189" y="406992"/>
                      <a:pt x="374428" y="409182"/>
                    </a:cubicBezTo>
                    <a:cubicBezTo>
                      <a:pt x="375666" y="411373"/>
                      <a:pt x="377190" y="413183"/>
                      <a:pt x="378905" y="414707"/>
                    </a:cubicBezTo>
                    <a:cubicBezTo>
                      <a:pt x="382238" y="417755"/>
                      <a:pt x="386048" y="419279"/>
                      <a:pt x="389382" y="419755"/>
                    </a:cubicBezTo>
                    <a:cubicBezTo>
                      <a:pt x="392716" y="420231"/>
                      <a:pt x="395383" y="419565"/>
                      <a:pt x="397002" y="418612"/>
                    </a:cubicBezTo>
                    <a:cubicBezTo>
                      <a:pt x="398621" y="417660"/>
                      <a:pt x="399193" y="416517"/>
                      <a:pt x="399002" y="415564"/>
                    </a:cubicBezTo>
                    <a:cubicBezTo>
                      <a:pt x="398812" y="414612"/>
                      <a:pt x="397859" y="413850"/>
                      <a:pt x="396716" y="412992"/>
                    </a:cubicBezTo>
                    <a:cubicBezTo>
                      <a:pt x="395573" y="412230"/>
                      <a:pt x="394145" y="411278"/>
                      <a:pt x="392716" y="410135"/>
                    </a:cubicBezTo>
                    <a:cubicBezTo>
                      <a:pt x="389858" y="407944"/>
                      <a:pt x="386715" y="403753"/>
                      <a:pt x="386239" y="399753"/>
                    </a:cubicBezTo>
                    <a:cubicBezTo>
                      <a:pt x="386144" y="398895"/>
                      <a:pt x="385953" y="397562"/>
                      <a:pt x="386239" y="395752"/>
                    </a:cubicBezTo>
                    <a:cubicBezTo>
                      <a:pt x="386525" y="393942"/>
                      <a:pt x="387382" y="391752"/>
                      <a:pt x="389001" y="389561"/>
                    </a:cubicBezTo>
                    <a:cubicBezTo>
                      <a:pt x="390620" y="387370"/>
                      <a:pt x="393002" y="385370"/>
                      <a:pt x="395954" y="384227"/>
                    </a:cubicBezTo>
                    <a:cubicBezTo>
                      <a:pt x="399002" y="383084"/>
                      <a:pt x="402812" y="382893"/>
                      <a:pt x="406527" y="383751"/>
                    </a:cubicBezTo>
                    <a:cubicBezTo>
                      <a:pt x="413195" y="385275"/>
                      <a:pt x="419195" y="390323"/>
                      <a:pt x="422053" y="397371"/>
                    </a:cubicBezTo>
                    <a:cubicBezTo>
                      <a:pt x="425005" y="404325"/>
                      <a:pt x="425101" y="412516"/>
                      <a:pt x="422529" y="420041"/>
                    </a:cubicBezTo>
                    <a:cubicBezTo>
                      <a:pt x="420814" y="425280"/>
                      <a:pt x="418147" y="430233"/>
                      <a:pt x="415385" y="434805"/>
                    </a:cubicBezTo>
                    <a:cubicBezTo>
                      <a:pt x="412528" y="439472"/>
                      <a:pt x="409575" y="443853"/>
                      <a:pt x="406718" y="448140"/>
                    </a:cubicBezTo>
                    <a:cubicBezTo>
                      <a:pt x="400907" y="456712"/>
                      <a:pt x="395097" y="464618"/>
                      <a:pt x="390049" y="472428"/>
                    </a:cubicBezTo>
                    <a:cubicBezTo>
                      <a:pt x="387477" y="476334"/>
                      <a:pt x="385191" y="480144"/>
                      <a:pt x="383000" y="483858"/>
                    </a:cubicBezTo>
                    <a:cubicBezTo>
                      <a:pt x="382619" y="484430"/>
                      <a:pt x="382429" y="485001"/>
                      <a:pt x="382048" y="485573"/>
                    </a:cubicBezTo>
                    <a:lnTo>
                      <a:pt x="314611" y="485573"/>
                    </a:lnTo>
                    <a:cubicBezTo>
                      <a:pt x="314992" y="484811"/>
                      <a:pt x="315373" y="484049"/>
                      <a:pt x="315563" y="483382"/>
                    </a:cubicBezTo>
                    <a:cubicBezTo>
                      <a:pt x="317183" y="479382"/>
                      <a:pt x="317849" y="475191"/>
                      <a:pt x="317754" y="471381"/>
                    </a:cubicBezTo>
                    <a:cubicBezTo>
                      <a:pt x="317754" y="467475"/>
                      <a:pt x="317087" y="463856"/>
                      <a:pt x="315944" y="460617"/>
                    </a:cubicBezTo>
                    <a:cubicBezTo>
                      <a:pt x="313754" y="454140"/>
                      <a:pt x="309848" y="449092"/>
                      <a:pt x="305753" y="446044"/>
                    </a:cubicBezTo>
                    <a:cubicBezTo>
                      <a:pt x="301657" y="442996"/>
                      <a:pt x="297561" y="441758"/>
                      <a:pt x="294608" y="441853"/>
                    </a:cubicBezTo>
                    <a:cubicBezTo>
                      <a:pt x="291655" y="441948"/>
                      <a:pt x="290036" y="442996"/>
                      <a:pt x="289655" y="444425"/>
                    </a:cubicBezTo>
                    <a:cubicBezTo>
                      <a:pt x="289179" y="445949"/>
                      <a:pt x="289846" y="447663"/>
                      <a:pt x="290894" y="449568"/>
                    </a:cubicBezTo>
                    <a:cubicBezTo>
                      <a:pt x="291846" y="451473"/>
                      <a:pt x="293084" y="453759"/>
                      <a:pt x="294132" y="456426"/>
                    </a:cubicBezTo>
                    <a:cubicBezTo>
                      <a:pt x="296323" y="461475"/>
                      <a:pt x="297371" y="469476"/>
                      <a:pt x="295085" y="475286"/>
                    </a:cubicBezTo>
                    <a:cubicBezTo>
                      <a:pt x="294608" y="476524"/>
                      <a:pt x="293751" y="478429"/>
                      <a:pt x="292037" y="480620"/>
                    </a:cubicBezTo>
                    <a:cubicBezTo>
                      <a:pt x="290703" y="482334"/>
                      <a:pt x="288417" y="484144"/>
                      <a:pt x="285750" y="485668"/>
                    </a:cubicBezTo>
                    <a:lnTo>
                      <a:pt x="261938" y="485668"/>
                    </a:lnTo>
                    <a:cubicBezTo>
                      <a:pt x="259842" y="484525"/>
                      <a:pt x="257842" y="483096"/>
                      <a:pt x="255937" y="481382"/>
                    </a:cubicBezTo>
                    <a:cubicBezTo>
                      <a:pt x="248126" y="474333"/>
                      <a:pt x="243935" y="463094"/>
                      <a:pt x="245364" y="451569"/>
                    </a:cubicBezTo>
                    <a:cubicBezTo>
                      <a:pt x="246602" y="440043"/>
                      <a:pt x="252698" y="428994"/>
                      <a:pt x="261652" y="420803"/>
                    </a:cubicBezTo>
                    <a:cubicBezTo>
                      <a:pt x="267938" y="414993"/>
                      <a:pt x="275082" y="410421"/>
                      <a:pt x="282321" y="406325"/>
                    </a:cubicBezTo>
                    <a:cubicBezTo>
                      <a:pt x="289560" y="402229"/>
                      <a:pt x="296894" y="398514"/>
                      <a:pt x="304038" y="394990"/>
                    </a:cubicBezTo>
                    <a:cubicBezTo>
                      <a:pt x="318326" y="387942"/>
                      <a:pt x="331946" y="381560"/>
                      <a:pt x="344519" y="374988"/>
                    </a:cubicBezTo>
                    <a:cubicBezTo>
                      <a:pt x="350806" y="371749"/>
                      <a:pt x="356806" y="368225"/>
                      <a:pt x="362521" y="364891"/>
                    </a:cubicBezTo>
                    <a:cubicBezTo>
                      <a:pt x="368237" y="361557"/>
                      <a:pt x="373761" y="358224"/>
                      <a:pt x="379000" y="354699"/>
                    </a:cubicBezTo>
                    <a:cubicBezTo>
                      <a:pt x="389382" y="347746"/>
                      <a:pt x="398717" y="340317"/>
                      <a:pt x="405860" y="331744"/>
                    </a:cubicBezTo>
                    <a:cubicBezTo>
                      <a:pt x="413004" y="323267"/>
                      <a:pt x="418147" y="313932"/>
                      <a:pt x="420053" y="304312"/>
                    </a:cubicBezTo>
                    <a:cubicBezTo>
                      <a:pt x="421862" y="294597"/>
                      <a:pt x="420053" y="285357"/>
                      <a:pt x="416623" y="278023"/>
                    </a:cubicBezTo>
                    <a:cubicBezTo>
                      <a:pt x="413099" y="270594"/>
                      <a:pt x="408051" y="264879"/>
                      <a:pt x="402622" y="260783"/>
                    </a:cubicBezTo>
                    <a:cubicBezTo>
                      <a:pt x="397669" y="257068"/>
                      <a:pt x="392430" y="254782"/>
                      <a:pt x="387382" y="253544"/>
                    </a:cubicBezTo>
                    <a:cubicBezTo>
                      <a:pt x="392430" y="252306"/>
                      <a:pt x="397573" y="250020"/>
                      <a:pt x="402622" y="246305"/>
                    </a:cubicBezTo>
                    <a:cubicBezTo>
                      <a:pt x="408051" y="242209"/>
                      <a:pt x="413099" y="236494"/>
                      <a:pt x="416623" y="229065"/>
                    </a:cubicBezTo>
                    <a:cubicBezTo>
                      <a:pt x="420053" y="221635"/>
                      <a:pt x="421862" y="212396"/>
                      <a:pt x="420053" y="202776"/>
                    </a:cubicBezTo>
                    <a:cubicBezTo>
                      <a:pt x="418147" y="193060"/>
                      <a:pt x="413004" y="183821"/>
                      <a:pt x="405860" y="175344"/>
                    </a:cubicBezTo>
                    <a:cubicBezTo>
                      <a:pt x="398717" y="166771"/>
                      <a:pt x="389382" y="159342"/>
                      <a:pt x="379000" y="152388"/>
                    </a:cubicBezTo>
                    <a:cubicBezTo>
                      <a:pt x="373761" y="148864"/>
                      <a:pt x="368237" y="145530"/>
                      <a:pt x="362521" y="142197"/>
                    </a:cubicBezTo>
                    <a:cubicBezTo>
                      <a:pt x="356806" y="138863"/>
                      <a:pt x="350806" y="135434"/>
                      <a:pt x="344519" y="132100"/>
                    </a:cubicBezTo>
                    <a:cubicBezTo>
                      <a:pt x="331946" y="125433"/>
                      <a:pt x="318326" y="119146"/>
                      <a:pt x="304038" y="112098"/>
                    </a:cubicBezTo>
                    <a:cubicBezTo>
                      <a:pt x="296894" y="108573"/>
                      <a:pt x="289655" y="104859"/>
                      <a:pt x="282321" y="100763"/>
                    </a:cubicBezTo>
                    <a:cubicBezTo>
                      <a:pt x="275082" y="96667"/>
                      <a:pt x="267938" y="92095"/>
                      <a:pt x="261652" y="86285"/>
                    </a:cubicBezTo>
                    <a:cubicBezTo>
                      <a:pt x="252603" y="78189"/>
                      <a:pt x="246602" y="67140"/>
                      <a:pt x="245364" y="55519"/>
                    </a:cubicBezTo>
                    <a:cubicBezTo>
                      <a:pt x="243935" y="43994"/>
                      <a:pt x="248126" y="32754"/>
                      <a:pt x="255937" y="25706"/>
                    </a:cubicBezTo>
                    <a:cubicBezTo>
                      <a:pt x="260318" y="21705"/>
                      <a:pt x="265557" y="19134"/>
                      <a:pt x="270415" y="18372"/>
                    </a:cubicBezTo>
                    <a:cubicBezTo>
                      <a:pt x="275177" y="17610"/>
                      <a:pt x="279940" y="18562"/>
                      <a:pt x="283750" y="20277"/>
                    </a:cubicBezTo>
                    <a:cubicBezTo>
                      <a:pt x="287560" y="21991"/>
                      <a:pt x="290322" y="24372"/>
                      <a:pt x="292037" y="26468"/>
                    </a:cubicBezTo>
                    <a:cubicBezTo>
                      <a:pt x="293751" y="28563"/>
                      <a:pt x="294608" y="30564"/>
                      <a:pt x="295085" y="31802"/>
                    </a:cubicBezTo>
                    <a:cubicBezTo>
                      <a:pt x="297466" y="37612"/>
                      <a:pt x="296323" y="45518"/>
                      <a:pt x="294132" y="50661"/>
                    </a:cubicBezTo>
                    <a:cubicBezTo>
                      <a:pt x="293084" y="53328"/>
                      <a:pt x="291941" y="55614"/>
                      <a:pt x="290894" y="57519"/>
                    </a:cubicBezTo>
                    <a:cubicBezTo>
                      <a:pt x="289941" y="59424"/>
                      <a:pt x="289274" y="61139"/>
                      <a:pt x="289655" y="62663"/>
                    </a:cubicBezTo>
                    <a:cubicBezTo>
                      <a:pt x="290036" y="64092"/>
                      <a:pt x="291751" y="65139"/>
                      <a:pt x="294608" y="65235"/>
                    </a:cubicBezTo>
                    <a:cubicBezTo>
                      <a:pt x="297466" y="65330"/>
                      <a:pt x="301562" y="64187"/>
                      <a:pt x="305753" y="61044"/>
                    </a:cubicBezTo>
                    <a:cubicBezTo>
                      <a:pt x="309848" y="57996"/>
                      <a:pt x="313754" y="53043"/>
                      <a:pt x="315944" y="46470"/>
                    </a:cubicBezTo>
                    <a:cubicBezTo>
                      <a:pt x="317087" y="43232"/>
                      <a:pt x="317754" y="39612"/>
                      <a:pt x="317754" y="35707"/>
                    </a:cubicBezTo>
                    <a:cubicBezTo>
                      <a:pt x="317754" y="31802"/>
                      <a:pt x="317183" y="27706"/>
                      <a:pt x="315563" y="23706"/>
                    </a:cubicBezTo>
                    <a:cubicBezTo>
                      <a:pt x="314230" y="20372"/>
                      <a:pt x="311753" y="15895"/>
                      <a:pt x="307467" y="11704"/>
                    </a:cubicBezTo>
                    <a:cubicBezTo>
                      <a:pt x="303181" y="7513"/>
                      <a:pt x="297180" y="3703"/>
                      <a:pt x="289941" y="1703"/>
                    </a:cubicBezTo>
                    <a:cubicBezTo>
                      <a:pt x="282797" y="-297"/>
                      <a:pt x="274320" y="-678"/>
                      <a:pt x="266033" y="1989"/>
                    </a:cubicBezTo>
                    <a:cubicBezTo>
                      <a:pt x="257937" y="4656"/>
                      <a:pt x="250793" y="9990"/>
                      <a:pt x="245650" y="16562"/>
                    </a:cubicBezTo>
                    <a:cubicBezTo>
                      <a:pt x="241173" y="22372"/>
                      <a:pt x="237935" y="28944"/>
                      <a:pt x="236315" y="35993"/>
                    </a:cubicBezTo>
                    <a:cubicBezTo>
                      <a:pt x="234696" y="43041"/>
                      <a:pt x="234696" y="50185"/>
                      <a:pt x="236029" y="57043"/>
                    </a:cubicBezTo>
                    <a:cubicBezTo>
                      <a:pt x="238601" y="70759"/>
                      <a:pt x="246221" y="83046"/>
                      <a:pt x="256318" y="92095"/>
                    </a:cubicBezTo>
                    <a:cubicBezTo>
                      <a:pt x="263271" y="98477"/>
                      <a:pt x="270986" y="103239"/>
                      <a:pt x="278511" y="107526"/>
                    </a:cubicBezTo>
                    <a:cubicBezTo>
                      <a:pt x="286036" y="111717"/>
                      <a:pt x="293465" y="115431"/>
                      <a:pt x="300609" y="118956"/>
                    </a:cubicBezTo>
                    <a:cubicBezTo>
                      <a:pt x="314992" y="126004"/>
                      <a:pt x="328613" y="132195"/>
                      <a:pt x="341090" y="138577"/>
                    </a:cubicBezTo>
                    <a:cubicBezTo>
                      <a:pt x="365665" y="151722"/>
                      <a:pt x="387382" y="163818"/>
                      <a:pt x="401098" y="179439"/>
                    </a:cubicBezTo>
                    <a:cubicBezTo>
                      <a:pt x="407861" y="187155"/>
                      <a:pt x="412718" y="195727"/>
                      <a:pt x="414528" y="204014"/>
                    </a:cubicBezTo>
                    <a:cubicBezTo>
                      <a:pt x="416338" y="212396"/>
                      <a:pt x="414909" y="220587"/>
                      <a:pt x="412147" y="227350"/>
                    </a:cubicBezTo>
                    <a:cubicBezTo>
                      <a:pt x="409194" y="234113"/>
                      <a:pt x="404813" y="239447"/>
                      <a:pt x="400050" y="243352"/>
                    </a:cubicBezTo>
                    <a:cubicBezTo>
                      <a:pt x="395192" y="247162"/>
                      <a:pt x="390049" y="249639"/>
                      <a:pt x="385191" y="250877"/>
                    </a:cubicBezTo>
                    <a:cubicBezTo>
                      <a:pt x="383762" y="251258"/>
                      <a:pt x="382429" y="251258"/>
                      <a:pt x="381095" y="251448"/>
                    </a:cubicBezTo>
                    <a:lnTo>
                      <a:pt x="371285" y="251448"/>
                    </a:lnTo>
                    <a:cubicBezTo>
                      <a:pt x="367379" y="250877"/>
                      <a:pt x="364046" y="249543"/>
                      <a:pt x="361188" y="248305"/>
                    </a:cubicBezTo>
                    <a:cubicBezTo>
                      <a:pt x="355378" y="245543"/>
                      <a:pt x="351758" y="242400"/>
                      <a:pt x="349187" y="240114"/>
                    </a:cubicBezTo>
                    <a:cubicBezTo>
                      <a:pt x="346615" y="237828"/>
                      <a:pt x="345186" y="236208"/>
                      <a:pt x="344329" y="235351"/>
                    </a:cubicBezTo>
                    <a:cubicBezTo>
                      <a:pt x="343471" y="234494"/>
                      <a:pt x="343186" y="234208"/>
                      <a:pt x="343186" y="234208"/>
                    </a:cubicBezTo>
                    <a:cubicBezTo>
                      <a:pt x="343186" y="234208"/>
                      <a:pt x="343376" y="234494"/>
                      <a:pt x="344138" y="235542"/>
                    </a:cubicBezTo>
                    <a:cubicBezTo>
                      <a:pt x="344900" y="236589"/>
                      <a:pt x="346138" y="238399"/>
                      <a:pt x="348520" y="240876"/>
                    </a:cubicBezTo>
                    <a:cubicBezTo>
                      <a:pt x="350901" y="243352"/>
                      <a:pt x="354330" y="246876"/>
                      <a:pt x="360331" y="250210"/>
                    </a:cubicBezTo>
                    <a:cubicBezTo>
                      <a:pt x="361093" y="250591"/>
                      <a:pt x="362045" y="250972"/>
                      <a:pt x="362998" y="251353"/>
                    </a:cubicBezTo>
                    <a:lnTo>
                      <a:pt x="322612" y="251353"/>
                    </a:lnTo>
                    <a:cubicBezTo>
                      <a:pt x="321373" y="237351"/>
                      <a:pt x="309753" y="226302"/>
                      <a:pt x="295466" y="226302"/>
                    </a:cubicBezTo>
                    <a:cubicBezTo>
                      <a:pt x="289274" y="226302"/>
                      <a:pt x="274034" y="229731"/>
                      <a:pt x="259747" y="233541"/>
                    </a:cubicBezTo>
                    <a:cubicBezTo>
                      <a:pt x="266129" y="229350"/>
                      <a:pt x="270605" y="226207"/>
                      <a:pt x="270796" y="226112"/>
                    </a:cubicBezTo>
                    <a:cubicBezTo>
                      <a:pt x="278416" y="218492"/>
                      <a:pt x="278892" y="206586"/>
                      <a:pt x="272415" y="198299"/>
                    </a:cubicBezTo>
                    <a:lnTo>
                      <a:pt x="318516" y="155436"/>
                    </a:lnTo>
                    <a:cubicBezTo>
                      <a:pt x="322231" y="156865"/>
                      <a:pt x="325946" y="158294"/>
                      <a:pt x="329565" y="159723"/>
                    </a:cubicBezTo>
                    <a:cubicBezTo>
                      <a:pt x="338709" y="163342"/>
                      <a:pt x="347663" y="167247"/>
                      <a:pt x="355949" y="171915"/>
                    </a:cubicBezTo>
                    <a:cubicBezTo>
                      <a:pt x="364236" y="176582"/>
                      <a:pt x="371761" y="182106"/>
                      <a:pt x="377952" y="188583"/>
                    </a:cubicBezTo>
                    <a:cubicBezTo>
                      <a:pt x="384048" y="194965"/>
                      <a:pt x="388430" y="202680"/>
                      <a:pt x="388430" y="209824"/>
                    </a:cubicBezTo>
                    <a:cubicBezTo>
                      <a:pt x="388525" y="216777"/>
                      <a:pt x="383953" y="223540"/>
                      <a:pt x="378238" y="226398"/>
                    </a:cubicBezTo>
                    <a:cubicBezTo>
                      <a:pt x="372618" y="229446"/>
                      <a:pt x="365665" y="228493"/>
                      <a:pt x="360617" y="225350"/>
                    </a:cubicBezTo>
                    <a:cubicBezTo>
                      <a:pt x="358902" y="224302"/>
                      <a:pt x="357569" y="222969"/>
                      <a:pt x="356426" y="221635"/>
                    </a:cubicBezTo>
                    <a:cubicBezTo>
                      <a:pt x="360140" y="222397"/>
                      <a:pt x="364141" y="221635"/>
                      <a:pt x="367379" y="219159"/>
                    </a:cubicBezTo>
                    <a:cubicBezTo>
                      <a:pt x="373285" y="214587"/>
                      <a:pt x="374333" y="206109"/>
                      <a:pt x="369665" y="200204"/>
                    </a:cubicBezTo>
                    <a:cubicBezTo>
                      <a:pt x="369475" y="199918"/>
                      <a:pt x="369094" y="199728"/>
                      <a:pt x="368808" y="199537"/>
                    </a:cubicBezTo>
                    <a:cubicBezTo>
                      <a:pt x="368618" y="199347"/>
                      <a:pt x="368522" y="199156"/>
                      <a:pt x="368332" y="198870"/>
                    </a:cubicBezTo>
                    <a:cubicBezTo>
                      <a:pt x="367760" y="198299"/>
                      <a:pt x="366903" y="197537"/>
                      <a:pt x="365760" y="196870"/>
                    </a:cubicBezTo>
                    <a:cubicBezTo>
                      <a:pt x="365665" y="196870"/>
                      <a:pt x="365570" y="196775"/>
                      <a:pt x="365474" y="196680"/>
                    </a:cubicBezTo>
                    <a:cubicBezTo>
                      <a:pt x="365379" y="196680"/>
                      <a:pt x="365284" y="196584"/>
                      <a:pt x="365188" y="196489"/>
                    </a:cubicBezTo>
                    <a:cubicBezTo>
                      <a:pt x="364141" y="195918"/>
                      <a:pt x="362712" y="195537"/>
                      <a:pt x="361188" y="195251"/>
                    </a:cubicBezTo>
                    <a:cubicBezTo>
                      <a:pt x="360902" y="195251"/>
                      <a:pt x="360617" y="195156"/>
                      <a:pt x="360331" y="195156"/>
                    </a:cubicBezTo>
                    <a:cubicBezTo>
                      <a:pt x="357854" y="194870"/>
                      <a:pt x="355187" y="195156"/>
                      <a:pt x="352520" y="196108"/>
                    </a:cubicBezTo>
                    <a:cubicBezTo>
                      <a:pt x="350139" y="196965"/>
                      <a:pt x="347948" y="198489"/>
                      <a:pt x="346234" y="200490"/>
                    </a:cubicBezTo>
                    <a:cubicBezTo>
                      <a:pt x="344519" y="202299"/>
                      <a:pt x="343376" y="204395"/>
                      <a:pt x="342614" y="206300"/>
                    </a:cubicBezTo>
                    <a:cubicBezTo>
                      <a:pt x="341852" y="208205"/>
                      <a:pt x="341471" y="209824"/>
                      <a:pt x="341281" y="210967"/>
                    </a:cubicBezTo>
                    <a:cubicBezTo>
                      <a:pt x="341090" y="212110"/>
                      <a:pt x="340995" y="212777"/>
                      <a:pt x="340995" y="212777"/>
                    </a:cubicBezTo>
                    <a:cubicBezTo>
                      <a:pt x="341186" y="217158"/>
                      <a:pt x="342424" y="221540"/>
                      <a:pt x="344805" y="225540"/>
                    </a:cubicBezTo>
                    <a:cubicBezTo>
                      <a:pt x="347186" y="229541"/>
                      <a:pt x="350615" y="232875"/>
                      <a:pt x="354711" y="235351"/>
                    </a:cubicBezTo>
                    <a:cubicBezTo>
                      <a:pt x="358807" y="237828"/>
                      <a:pt x="363569" y="239352"/>
                      <a:pt x="368522" y="239637"/>
                    </a:cubicBezTo>
                    <a:cubicBezTo>
                      <a:pt x="373475" y="239923"/>
                      <a:pt x="379000" y="238971"/>
                      <a:pt x="383667" y="236304"/>
                    </a:cubicBezTo>
                    <a:cubicBezTo>
                      <a:pt x="388334" y="233827"/>
                      <a:pt x="392335" y="230017"/>
                      <a:pt x="395097" y="225350"/>
                    </a:cubicBezTo>
                    <a:cubicBezTo>
                      <a:pt x="397859" y="220778"/>
                      <a:pt x="399574" y="215158"/>
                      <a:pt x="399383" y="209538"/>
                    </a:cubicBezTo>
                    <a:cubicBezTo>
                      <a:pt x="399193" y="203919"/>
                      <a:pt x="397383" y="198585"/>
                      <a:pt x="394811" y="193917"/>
                    </a:cubicBezTo>
                    <a:cubicBezTo>
                      <a:pt x="392239" y="189250"/>
                      <a:pt x="388906" y="185154"/>
                      <a:pt x="385286" y="181535"/>
                    </a:cubicBezTo>
                    <a:cubicBezTo>
                      <a:pt x="378047" y="174391"/>
                      <a:pt x="369475" y="168581"/>
                      <a:pt x="360521" y="163818"/>
                    </a:cubicBezTo>
                    <a:cubicBezTo>
                      <a:pt x="351472" y="159151"/>
                      <a:pt x="342043" y="155436"/>
                      <a:pt x="332708" y="152103"/>
                    </a:cubicBezTo>
                    <a:cubicBezTo>
                      <a:pt x="323374" y="148769"/>
                      <a:pt x="313944" y="145626"/>
                      <a:pt x="304991" y="142292"/>
                    </a:cubicBezTo>
                    <a:cubicBezTo>
                      <a:pt x="295942" y="138958"/>
                      <a:pt x="287369" y="134958"/>
                      <a:pt x="279178" y="130576"/>
                    </a:cubicBezTo>
                    <a:cubicBezTo>
                      <a:pt x="262890" y="121718"/>
                      <a:pt x="248126" y="111336"/>
                      <a:pt x="236887" y="99715"/>
                    </a:cubicBezTo>
                    <a:cubicBezTo>
                      <a:pt x="225647" y="88190"/>
                      <a:pt x="218504" y="74855"/>
                      <a:pt x="216218" y="62758"/>
                    </a:cubicBezTo>
                    <a:cubicBezTo>
                      <a:pt x="216218" y="62568"/>
                      <a:pt x="216218" y="62377"/>
                      <a:pt x="216218" y="62187"/>
                    </a:cubicBezTo>
                    <a:lnTo>
                      <a:pt x="216218" y="54948"/>
                    </a:lnTo>
                    <a:cubicBezTo>
                      <a:pt x="222599" y="53805"/>
                      <a:pt x="227457" y="48375"/>
                      <a:pt x="227457" y="41708"/>
                    </a:cubicBezTo>
                    <a:cubicBezTo>
                      <a:pt x="227457" y="34183"/>
                      <a:pt x="221361" y="28087"/>
                      <a:pt x="213836" y="28087"/>
                    </a:cubicBezTo>
                    <a:cubicBezTo>
                      <a:pt x="206312" y="28087"/>
                      <a:pt x="200216" y="34183"/>
                      <a:pt x="200216" y="41708"/>
                    </a:cubicBezTo>
                    <a:cubicBezTo>
                      <a:pt x="200216" y="48375"/>
                      <a:pt x="205073" y="53805"/>
                      <a:pt x="211455" y="54948"/>
                    </a:cubicBezTo>
                    <a:lnTo>
                      <a:pt x="211455" y="62187"/>
                    </a:lnTo>
                    <a:cubicBezTo>
                      <a:pt x="211455" y="62187"/>
                      <a:pt x="211455" y="62472"/>
                      <a:pt x="211455" y="62663"/>
                    </a:cubicBezTo>
                    <a:cubicBezTo>
                      <a:pt x="209169" y="74760"/>
                      <a:pt x="202025" y="87999"/>
                      <a:pt x="190786" y="99620"/>
                    </a:cubicBezTo>
                    <a:cubicBezTo>
                      <a:pt x="179546" y="111240"/>
                      <a:pt x="164783" y="121623"/>
                      <a:pt x="148495" y="130481"/>
                    </a:cubicBezTo>
                    <a:cubicBezTo>
                      <a:pt x="140303" y="134862"/>
                      <a:pt x="131636" y="138768"/>
                      <a:pt x="122682" y="142197"/>
                    </a:cubicBezTo>
                    <a:cubicBezTo>
                      <a:pt x="113633" y="145626"/>
                      <a:pt x="104299" y="148674"/>
                      <a:pt x="94964" y="152007"/>
                    </a:cubicBezTo>
                    <a:cubicBezTo>
                      <a:pt x="85630" y="155341"/>
                      <a:pt x="76200" y="159056"/>
                      <a:pt x="67151" y="163723"/>
                    </a:cubicBezTo>
                    <a:cubicBezTo>
                      <a:pt x="58198" y="168486"/>
                      <a:pt x="49625" y="174296"/>
                      <a:pt x="42386" y="181440"/>
                    </a:cubicBezTo>
                    <a:cubicBezTo>
                      <a:pt x="38767" y="185059"/>
                      <a:pt x="35433" y="189155"/>
                      <a:pt x="32861" y="193822"/>
                    </a:cubicBezTo>
                    <a:cubicBezTo>
                      <a:pt x="30289" y="198489"/>
                      <a:pt x="28480" y="203823"/>
                      <a:pt x="28289" y="209443"/>
                    </a:cubicBezTo>
                    <a:cubicBezTo>
                      <a:pt x="28004" y="215063"/>
                      <a:pt x="29718" y="220683"/>
                      <a:pt x="32576" y="225255"/>
                    </a:cubicBezTo>
                    <a:cubicBezTo>
                      <a:pt x="35338" y="229922"/>
                      <a:pt x="39338" y="233637"/>
                      <a:pt x="44005" y="236208"/>
                    </a:cubicBezTo>
                    <a:cubicBezTo>
                      <a:pt x="48673" y="238780"/>
                      <a:pt x="54102" y="239828"/>
                      <a:pt x="59150" y="239542"/>
                    </a:cubicBezTo>
                    <a:cubicBezTo>
                      <a:pt x="64198" y="239161"/>
                      <a:pt x="68961" y="237732"/>
                      <a:pt x="72962" y="235256"/>
                    </a:cubicBezTo>
                    <a:cubicBezTo>
                      <a:pt x="77057" y="232875"/>
                      <a:pt x="80486" y="229446"/>
                      <a:pt x="82868" y="225445"/>
                    </a:cubicBezTo>
                    <a:cubicBezTo>
                      <a:pt x="85249" y="221445"/>
                      <a:pt x="86487" y="217063"/>
                      <a:pt x="86678" y="212682"/>
                    </a:cubicBezTo>
                    <a:cubicBezTo>
                      <a:pt x="86678" y="212682"/>
                      <a:pt x="86678" y="212015"/>
                      <a:pt x="86392" y="210872"/>
                    </a:cubicBezTo>
                    <a:cubicBezTo>
                      <a:pt x="86201" y="209729"/>
                      <a:pt x="85820" y="208014"/>
                      <a:pt x="85058" y="206205"/>
                    </a:cubicBezTo>
                    <a:cubicBezTo>
                      <a:pt x="84296" y="204300"/>
                      <a:pt x="83058" y="202204"/>
                      <a:pt x="81439" y="200394"/>
                    </a:cubicBezTo>
                    <a:cubicBezTo>
                      <a:pt x="79724" y="198489"/>
                      <a:pt x="77438" y="196870"/>
                      <a:pt x="75152" y="196013"/>
                    </a:cubicBezTo>
                    <a:cubicBezTo>
                      <a:pt x="72485" y="194965"/>
                      <a:pt x="69723" y="194775"/>
                      <a:pt x="67342" y="195060"/>
                    </a:cubicBezTo>
                    <a:cubicBezTo>
                      <a:pt x="67056" y="195060"/>
                      <a:pt x="66770" y="195060"/>
                      <a:pt x="66485" y="195156"/>
                    </a:cubicBezTo>
                    <a:cubicBezTo>
                      <a:pt x="64961" y="195441"/>
                      <a:pt x="63532" y="195822"/>
                      <a:pt x="62484" y="196394"/>
                    </a:cubicBezTo>
                    <a:cubicBezTo>
                      <a:pt x="62389" y="196394"/>
                      <a:pt x="62294" y="196489"/>
                      <a:pt x="62198" y="196584"/>
                    </a:cubicBezTo>
                    <a:cubicBezTo>
                      <a:pt x="62103" y="196584"/>
                      <a:pt x="62008" y="196680"/>
                      <a:pt x="61913" y="196775"/>
                    </a:cubicBezTo>
                    <a:cubicBezTo>
                      <a:pt x="60770" y="197442"/>
                      <a:pt x="59912" y="198204"/>
                      <a:pt x="59341" y="198775"/>
                    </a:cubicBezTo>
                    <a:cubicBezTo>
                      <a:pt x="59150" y="199061"/>
                      <a:pt x="58960" y="199251"/>
                      <a:pt x="58864" y="199442"/>
                    </a:cubicBezTo>
                    <a:cubicBezTo>
                      <a:pt x="58579" y="199728"/>
                      <a:pt x="58293" y="199823"/>
                      <a:pt x="58007" y="200109"/>
                    </a:cubicBezTo>
                    <a:cubicBezTo>
                      <a:pt x="53435" y="206014"/>
                      <a:pt x="54483" y="214491"/>
                      <a:pt x="60293" y="219063"/>
                    </a:cubicBezTo>
                    <a:cubicBezTo>
                      <a:pt x="63532" y="221540"/>
                      <a:pt x="67532" y="222207"/>
                      <a:pt x="71247" y="221540"/>
                    </a:cubicBezTo>
                    <a:cubicBezTo>
                      <a:pt x="70104" y="222969"/>
                      <a:pt x="68771" y="224207"/>
                      <a:pt x="67056" y="225255"/>
                    </a:cubicBezTo>
                    <a:cubicBezTo>
                      <a:pt x="62008" y="228398"/>
                      <a:pt x="55054" y="229255"/>
                      <a:pt x="49435" y="226302"/>
                    </a:cubicBezTo>
                    <a:cubicBezTo>
                      <a:pt x="43720" y="223445"/>
                      <a:pt x="39053" y="216682"/>
                      <a:pt x="39243" y="209729"/>
                    </a:cubicBezTo>
                    <a:cubicBezTo>
                      <a:pt x="39243" y="202585"/>
                      <a:pt x="43625" y="194870"/>
                      <a:pt x="49721" y="188488"/>
                    </a:cubicBezTo>
                    <a:cubicBezTo>
                      <a:pt x="55912" y="182011"/>
                      <a:pt x="63437" y="176487"/>
                      <a:pt x="71723" y="171819"/>
                    </a:cubicBezTo>
                    <a:cubicBezTo>
                      <a:pt x="80010" y="167152"/>
                      <a:pt x="88963" y="163342"/>
                      <a:pt x="98108" y="159627"/>
                    </a:cubicBezTo>
                    <a:cubicBezTo>
                      <a:pt x="101822" y="158199"/>
                      <a:pt x="105537" y="156770"/>
                      <a:pt x="109156" y="155341"/>
                    </a:cubicBezTo>
                    <a:lnTo>
                      <a:pt x="155258" y="198204"/>
                    </a:lnTo>
                    <a:cubicBezTo>
                      <a:pt x="152400" y="201918"/>
                      <a:pt x="150686" y="206395"/>
                      <a:pt x="150686" y="211158"/>
                    </a:cubicBezTo>
                    <a:cubicBezTo>
                      <a:pt x="150686" y="216777"/>
                      <a:pt x="152876" y="222016"/>
                      <a:pt x="156877" y="226017"/>
                    </a:cubicBezTo>
                    <a:cubicBezTo>
                      <a:pt x="158591" y="227731"/>
                      <a:pt x="162116" y="230303"/>
                      <a:pt x="166402" y="233065"/>
                    </a:cubicBezTo>
                    <a:cubicBezTo>
                      <a:pt x="152591" y="229350"/>
                      <a:pt x="138208" y="226207"/>
                      <a:pt x="132112" y="226207"/>
                    </a:cubicBezTo>
                    <a:cubicBezTo>
                      <a:pt x="117824" y="226207"/>
                      <a:pt x="106204" y="237256"/>
                      <a:pt x="104966" y="251258"/>
                    </a:cubicBezTo>
                    <a:lnTo>
                      <a:pt x="64579" y="251258"/>
                    </a:lnTo>
                    <a:cubicBezTo>
                      <a:pt x="65437" y="250877"/>
                      <a:pt x="66389" y="250496"/>
                      <a:pt x="67246" y="250115"/>
                    </a:cubicBezTo>
                    <a:cubicBezTo>
                      <a:pt x="73152" y="246876"/>
                      <a:pt x="76676" y="243352"/>
                      <a:pt x="79058" y="240780"/>
                    </a:cubicBezTo>
                    <a:cubicBezTo>
                      <a:pt x="81439" y="238209"/>
                      <a:pt x="82677" y="236494"/>
                      <a:pt x="83439" y="235446"/>
                    </a:cubicBezTo>
                    <a:cubicBezTo>
                      <a:pt x="84201" y="234399"/>
                      <a:pt x="84392" y="234113"/>
                      <a:pt x="84392" y="234113"/>
                    </a:cubicBezTo>
                    <a:cubicBezTo>
                      <a:pt x="84392" y="234113"/>
                      <a:pt x="84106" y="234399"/>
                      <a:pt x="83248" y="235256"/>
                    </a:cubicBezTo>
                    <a:cubicBezTo>
                      <a:pt x="82391" y="236113"/>
                      <a:pt x="80963" y="237732"/>
                      <a:pt x="78391" y="240018"/>
                    </a:cubicBezTo>
                    <a:cubicBezTo>
                      <a:pt x="75819" y="242304"/>
                      <a:pt x="72200" y="245448"/>
                      <a:pt x="66389" y="248210"/>
                    </a:cubicBezTo>
                    <a:cubicBezTo>
                      <a:pt x="63532" y="249448"/>
                      <a:pt x="60198" y="250686"/>
                      <a:pt x="56293" y="251353"/>
                    </a:cubicBezTo>
                    <a:lnTo>
                      <a:pt x="46482" y="251353"/>
                    </a:lnTo>
                    <a:cubicBezTo>
                      <a:pt x="45148" y="251163"/>
                      <a:pt x="43815" y="251163"/>
                      <a:pt x="42386" y="250782"/>
                    </a:cubicBezTo>
                    <a:cubicBezTo>
                      <a:pt x="37433" y="249639"/>
                      <a:pt x="32385" y="247067"/>
                      <a:pt x="27527" y="243257"/>
                    </a:cubicBezTo>
                    <a:cubicBezTo>
                      <a:pt x="22765" y="239352"/>
                      <a:pt x="18383" y="234018"/>
                      <a:pt x="15430" y="227255"/>
                    </a:cubicBezTo>
                    <a:cubicBezTo>
                      <a:pt x="12573" y="220492"/>
                      <a:pt x="11239" y="212396"/>
                      <a:pt x="13049" y="203919"/>
                    </a:cubicBezTo>
                    <a:cubicBezTo>
                      <a:pt x="14859" y="195632"/>
                      <a:pt x="19717" y="187059"/>
                      <a:pt x="26479" y="179344"/>
                    </a:cubicBezTo>
                    <a:cubicBezTo>
                      <a:pt x="40100" y="163723"/>
                      <a:pt x="61817" y="151626"/>
                      <a:pt x="86487" y="138482"/>
                    </a:cubicBezTo>
                    <a:cubicBezTo>
                      <a:pt x="98965" y="132100"/>
                      <a:pt x="112586" y="125909"/>
                      <a:pt x="126968" y="118860"/>
                    </a:cubicBezTo>
                    <a:cubicBezTo>
                      <a:pt x="134207" y="115336"/>
                      <a:pt x="141542" y="111621"/>
                      <a:pt x="149066" y="107430"/>
                    </a:cubicBezTo>
                    <a:cubicBezTo>
                      <a:pt x="156591" y="103239"/>
                      <a:pt x="164211" y="98382"/>
                      <a:pt x="171260" y="92000"/>
                    </a:cubicBezTo>
                    <a:cubicBezTo>
                      <a:pt x="181356" y="82951"/>
                      <a:pt x="188976" y="70664"/>
                      <a:pt x="191548" y="56948"/>
                    </a:cubicBezTo>
                    <a:cubicBezTo>
                      <a:pt x="192881" y="50090"/>
                      <a:pt x="192881" y="42946"/>
                      <a:pt x="191262" y="35898"/>
                    </a:cubicBezTo>
                    <a:cubicBezTo>
                      <a:pt x="189643" y="28849"/>
                      <a:pt x="186500" y="22277"/>
                      <a:pt x="181928" y="16467"/>
                    </a:cubicBezTo>
                    <a:cubicBezTo>
                      <a:pt x="176784" y="9894"/>
                      <a:pt x="169640" y="4560"/>
                      <a:pt x="161544" y="1893"/>
                    </a:cubicBezTo>
                    <a:cubicBezTo>
                      <a:pt x="153257" y="-774"/>
                      <a:pt x="144780" y="-393"/>
                      <a:pt x="137636" y="1608"/>
                    </a:cubicBezTo>
                    <a:cubicBezTo>
                      <a:pt x="130397" y="3608"/>
                      <a:pt x="124396" y="7418"/>
                      <a:pt x="120110" y="11609"/>
                    </a:cubicBezTo>
                    <a:cubicBezTo>
                      <a:pt x="115729" y="15800"/>
                      <a:pt x="113252" y="20277"/>
                      <a:pt x="112014" y="23610"/>
                    </a:cubicBezTo>
                    <a:cubicBezTo>
                      <a:pt x="110395" y="27611"/>
                      <a:pt x="109728" y="31802"/>
                      <a:pt x="109823" y="35612"/>
                    </a:cubicBezTo>
                    <a:cubicBezTo>
                      <a:pt x="109823" y="39517"/>
                      <a:pt x="110490" y="43137"/>
                      <a:pt x="111633" y="46375"/>
                    </a:cubicBezTo>
                    <a:cubicBezTo>
                      <a:pt x="113824" y="52852"/>
                      <a:pt x="117729" y="57900"/>
                      <a:pt x="121825" y="60948"/>
                    </a:cubicBezTo>
                    <a:cubicBezTo>
                      <a:pt x="125921" y="63996"/>
                      <a:pt x="130016" y="65235"/>
                      <a:pt x="132969" y="65139"/>
                    </a:cubicBezTo>
                    <a:cubicBezTo>
                      <a:pt x="135922" y="65044"/>
                      <a:pt x="137541" y="63996"/>
                      <a:pt x="137922" y="62568"/>
                    </a:cubicBezTo>
                    <a:cubicBezTo>
                      <a:pt x="138398" y="61044"/>
                      <a:pt x="137731" y="59329"/>
                      <a:pt x="136684" y="57424"/>
                    </a:cubicBezTo>
                    <a:cubicBezTo>
                      <a:pt x="135731" y="55519"/>
                      <a:pt x="134493" y="53233"/>
                      <a:pt x="133445" y="50566"/>
                    </a:cubicBezTo>
                    <a:cubicBezTo>
                      <a:pt x="131254" y="45518"/>
                      <a:pt x="130207" y="37517"/>
                      <a:pt x="132493" y="31707"/>
                    </a:cubicBezTo>
                    <a:cubicBezTo>
                      <a:pt x="132969" y="30468"/>
                      <a:pt x="133826" y="28563"/>
                      <a:pt x="135541" y="26373"/>
                    </a:cubicBezTo>
                    <a:cubicBezTo>
                      <a:pt x="137255" y="24182"/>
                      <a:pt x="140018" y="21896"/>
                      <a:pt x="143828" y="20181"/>
                    </a:cubicBezTo>
                    <a:cubicBezTo>
                      <a:pt x="147638" y="18467"/>
                      <a:pt x="152400" y="17610"/>
                      <a:pt x="157163" y="18276"/>
                    </a:cubicBezTo>
                    <a:cubicBezTo>
                      <a:pt x="162116" y="19038"/>
                      <a:pt x="167259" y="21610"/>
                      <a:pt x="171641" y="25611"/>
                    </a:cubicBezTo>
                    <a:cubicBezTo>
                      <a:pt x="179451" y="32659"/>
                      <a:pt x="183642" y="43899"/>
                      <a:pt x="182213" y="55424"/>
                    </a:cubicBezTo>
                    <a:cubicBezTo>
                      <a:pt x="180975" y="66949"/>
                      <a:pt x="174879" y="77998"/>
                      <a:pt x="165926" y="86190"/>
                    </a:cubicBezTo>
                    <a:cubicBezTo>
                      <a:pt x="159639" y="92000"/>
                      <a:pt x="152495" y="96572"/>
                      <a:pt x="145256" y="100668"/>
                    </a:cubicBezTo>
                    <a:cubicBezTo>
                      <a:pt x="138017" y="104763"/>
                      <a:pt x="130683" y="108478"/>
                      <a:pt x="123539" y="112002"/>
                    </a:cubicBezTo>
                    <a:cubicBezTo>
                      <a:pt x="109252" y="119051"/>
                      <a:pt x="95631" y="125433"/>
                      <a:pt x="83058" y="132005"/>
                    </a:cubicBezTo>
                    <a:cubicBezTo>
                      <a:pt x="76771" y="135243"/>
                      <a:pt x="70771" y="138768"/>
                      <a:pt x="65056" y="142101"/>
                    </a:cubicBezTo>
                    <a:cubicBezTo>
                      <a:pt x="59341" y="145435"/>
                      <a:pt x="53816" y="148769"/>
                      <a:pt x="48578" y="152293"/>
                    </a:cubicBezTo>
                    <a:cubicBezTo>
                      <a:pt x="38195" y="159246"/>
                      <a:pt x="28861" y="166676"/>
                      <a:pt x="21717" y="175248"/>
                    </a:cubicBezTo>
                    <a:cubicBezTo>
                      <a:pt x="14573" y="183726"/>
                      <a:pt x="9430" y="193060"/>
                      <a:pt x="7525" y="202680"/>
                    </a:cubicBezTo>
                    <a:cubicBezTo>
                      <a:pt x="5715" y="212396"/>
                      <a:pt x="7525" y="221635"/>
                      <a:pt x="10954" y="228969"/>
                    </a:cubicBezTo>
                    <a:cubicBezTo>
                      <a:pt x="14478" y="236399"/>
                      <a:pt x="19526" y="242114"/>
                      <a:pt x="24955" y="246210"/>
                    </a:cubicBezTo>
                    <a:cubicBezTo>
                      <a:pt x="29909" y="249924"/>
                      <a:pt x="35147" y="252210"/>
                      <a:pt x="40196" y="253449"/>
                    </a:cubicBezTo>
                    <a:cubicBezTo>
                      <a:pt x="35147" y="254687"/>
                      <a:pt x="30004" y="256973"/>
                      <a:pt x="24955" y="260688"/>
                    </a:cubicBezTo>
                    <a:cubicBezTo>
                      <a:pt x="19526" y="264783"/>
                      <a:pt x="14478" y="270498"/>
                      <a:pt x="10954" y="277928"/>
                    </a:cubicBezTo>
                    <a:cubicBezTo>
                      <a:pt x="7525" y="285357"/>
                      <a:pt x="5715" y="294597"/>
                      <a:pt x="7525" y="304217"/>
                    </a:cubicBezTo>
                    <a:cubicBezTo>
                      <a:pt x="9430" y="313932"/>
                      <a:pt x="14573" y="323172"/>
                      <a:pt x="21717" y="331649"/>
                    </a:cubicBezTo>
                    <a:cubicBezTo>
                      <a:pt x="28861" y="340221"/>
                      <a:pt x="38195" y="347651"/>
                      <a:pt x="48578" y="354604"/>
                    </a:cubicBezTo>
                    <a:cubicBezTo>
                      <a:pt x="53816" y="358128"/>
                      <a:pt x="59341" y="361462"/>
                      <a:pt x="65056" y="364796"/>
                    </a:cubicBezTo>
                    <a:cubicBezTo>
                      <a:pt x="70771" y="368130"/>
                      <a:pt x="76771" y="371559"/>
                      <a:pt x="83058" y="374892"/>
                    </a:cubicBezTo>
                    <a:cubicBezTo>
                      <a:pt x="95631" y="381560"/>
                      <a:pt x="109252" y="387846"/>
                      <a:pt x="123539" y="394895"/>
                    </a:cubicBezTo>
                    <a:cubicBezTo>
                      <a:pt x="130683" y="398419"/>
                      <a:pt x="137922" y="402134"/>
                      <a:pt x="145256" y="406230"/>
                    </a:cubicBezTo>
                    <a:cubicBezTo>
                      <a:pt x="152495" y="410325"/>
                      <a:pt x="159639" y="414897"/>
                      <a:pt x="165926" y="420708"/>
                    </a:cubicBezTo>
                    <a:cubicBezTo>
                      <a:pt x="174974" y="428804"/>
                      <a:pt x="180975" y="439853"/>
                      <a:pt x="182213" y="451473"/>
                    </a:cubicBezTo>
                    <a:cubicBezTo>
                      <a:pt x="183642" y="462999"/>
                      <a:pt x="179451" y="474238"/>
                      <a:pt x="171641" y="481287"/>
                    </a:cubicBezTo>
                    <a:cubicBezTo>
                      <a:pt x="169736" y="483001"/>
                      <a:pt x="167735" y="484430"/>
                      <a:pt x="165640" y="485573"/>
                    </a:cubicBezTo>
                    <a:lnTo>
                      <a:pt x="141827" y="485573"/>
                    </a:lnTo>
                    <a:cubicBezTo>
                      <a:pt x="139160" y="484049"/>
                      <a:pt x="136874" y="482239"/>
                      <a:pt x="135541" y="480525"/>
                    </a:cubicBezTo>
                    <a:cubicBezTo>
                      <a:pt x="133826" y="478429"/>
                      <a:pt x="132969" y="476429"/>
                      <a:pt x="132493" y="475191"/>
                    </a:cubicBezTo>
                    <a:cubicBezTo>
                      <a:pt x="130112" y="469380"/>
                      <a:pt x="131254" y="461475"/>
                      <a:pt x="133445" y="456331"/>
                    </a:cubicBezTo>
                    <a:cubicBezTo>
                      <a:pt x="134493" y="453664"/>
                      <a:pt x="135636" y="451378"/>
                      <a:pt x="136684" y="449473"/>
                    </a:cubicBezTo>
                    <a:cubicBezTo>
                      <a:pt x="137636" y="447568"/>
                      <a:pt x="138303" y="445854"/>
                      <a:pt x="137922" y="444330"/>
                    </a:cubicBezTo>
                    <a:cubicBezTo>
                      <a:pt x="137541" y="442901"/>
                      <a:pt x="135827" y="441853"/>
                      <a:pt x="132969" y="441758"/>
                    </a:cubicBezTo>
                    <a:cubicBezTo>
                      <a:pt x="130112" y="441663"/>
                      <a:pt x="126016" y="442806"/>
                      <a:pt x="121825" y="445949"/>
                    </a:cubicBezTo>
                    <a:cubicBezTo>
                      <a:pt x="117729" y="448997"/>
                      <a:pt x="113824" y="453950"/>
                      <a:pt x="111633" y="460522"/>
                    </a:cubicBezTo>
                    <a:cubicBezTo>
                      <a:pt x="110490" y="463761"/>
                      <a:pt x="109823" y="467380"/>
                      <a:pt x="109823" y="471285"/>
                    </a:cubicBezTo>
                    <a:cubicBezTo>
                      <a:pt x="109823" y="475191"/>
                      <a:pt x="110395" y="479286"/>
                      <a:pt x="112014" y="483287"/>
                    </a:cubicBezTo>
                    <a:cubicBezTo>
                      <a:pt x="112300" y="483954"/>
                      <a:pt x="112681" y="484716"/>
                      <a:pt x="112967" y="485478"/>
                    </a:cubicBezTo>
                    <a:lnTo>
                      <a:pt x="45529" y="485478"/>
                    </a:lnTo>
                    <a:cubicBezTo>
                      <a:pt x="45244" y="484906"/>
                      <a:pt x="44958" y="484335"/>
                      <a:pt x="44577" y="483763"/>
                    </a:cubicBezTo>
                    <a:cubicBezTo>
                      <a:pt x="42386" y="480048"/>
                      <a:pt x="40100" y="476143"/>
                      <a:pt x="37529" y="472333"/>
                    </a:cubicBezTo>
                    <a:cubicBezTo>
                      <a:pt x="32480" y="464618"/>
                      <a:pt x="26765" y="456617"/>
                      <a:pt x="20860" y="448044"/>
                    </a:cubicBezTo>
                    <a:cubicBezTo>
                      <a:pt x="17907" y="443758"/>
                      <a:pt x="14954" y="439377"/>
                      <a:pt x="12192" y="434709"/>
                    </a:cubicBezTo>
                    <a:cubicBezTo>
                      <a:pt x="9430" y="430042"/>
                      <a:pt x="6763" y="425184"/>
                      <a:pt x="5048" y="419946"/>
                    </a:cubicBezTo>
                    <a:cubicBezTo>
                      <a:pt x="2477" y="412421"/>
                      <a:pt x="2572" y="404229"/>
                      <a:pt x="5525" y="397276"/>
                    </a:cubicBezTo>
                    <a:cubicBezTo>
                      <a:pt x="8382" y="390323"/>
                      <a:pt x="14288" y="385179"/>
                      <a:pt x="21050" y="383655"/>
                    </a:cubicBezTo>
                    <a:cubicBezTo>
                      <a:pt x="24860" y="382798"/>
                      <a:pt x="28575" y="382989"/>
                      <a:pt x="31623" y="384132"/>
                    </a:cubicBezTo>
                    <a:cubicBezTo>
                      <a:pt x="34576" y="385275"/>
                      <a:pt x="36957" y="387275"/>
                      <a:pt x="38576" y="389466"/>
                    </a:cubicBezTo>
                    <a:cubicBezTo>
                      <a:pt x="40196" y="391656"/>
                      <a:pt x="41053" y="393847"/>
                      <a:pt x="41338" y="395657"/>
                    </a:cubicBezTo>
                    <a:cubicBezTo>
                      <a:pt x="41624" y="397467"/>
                      <a:pt x="41529" y="398800"/>
                      <a:pt x="41338" y="399657"/>
                    </a:cubicBezTo>
                    <a:cubicBezTo>
                      <a:pt x="40862" y="403658"/>
                      <a:pt x="37719" y="407849"/>
                      <a:pt x="34862" y="410040"/>
                    </a:cubicBezTo>
                    <a:cubicBezTo>
                      <a:pt x="33433" y="411183"/>
                      <a:pt x="32004" y="412135"/>
                      <a:pt x="30861" y="412897"/>
                    </a:cubicBezTo>
                    <a:cubicBezTo>
                      <a:pt x="29718" y="413659"/>
                      <a:pt x="28766" y="414421"/>
                      <a:pt x="28575" y="415469"/>
                    </a:cubicBezTo>
                    <a:cubicBezTo>
                      <a:pt x="28385" y="416421"/>
                      <a:pt x="28956" y="417564"/>
                      <a:pt x="30575" y="418517"/>
                    </a:cubicBezTo>
                    <a:cubicBezTo>
                      <a:pt x="32195" y="419469"/>
                      <a:pt x="34862" y="420136"/>
                      <a:pt x="38195" y="419660"/>
                    </a:cubicBezTo>
                    <a:cubicBezTo>
                      <a:pt x="41529" y="419184"/>
                      <a:pt x="45339" y="417660"/>
                      <a:pt x="48673" y="414612"/>
                    </a:cubicBezTo>
                    <a:cubicBezTo>
                      <a:pt x="50387" y="413088"/>
                      <a:pt x="51911" y="411278"/>
                      <a:pt x="53150" y="409087"/>
                    </a:cubicBezTo>
                    <a:cubicBezTo>
                      <a:pt x="54388" y="406896"/>
                      <a:pt x="55340" y="404325"/>
                      <a:pt x="55721" y="401562"/>
                    </a:cubicBezTo>
                    <a:cubicBezTo>
                      <a:pt x="56007" y="399276"/>
                      <a:pt x="56007" y="395943"/>
                      <a:pt x="54959" y="392133"/>
                    </a:cubicBezTo>
                    <a:cubicBezTo>
                      <a:pt x="53912" y="388323"/>
                      <a:pt x="51626" y="384322"/>
                      <a:pt x="48196" y="380893"/>
                    </a:cubicBezTo>
                    <a:cubicBezTo>
                      <a:pt x="44768" y="377464"/>
                      <a:pt x="40100" y="374607"/>
                      <a:pt x="34480" y="373464"/>
                    </a:cubicBezTo>
                    <a:cubicBezTo>
                      <a:pt x="29051" y="372416"/>
                      <a:pt x="23241" y="373178"/>
                      <a:pt x="18288" y="375273"/>
                    </a:cubicBezTo>
                    <a:cubicBezTo>
                      <a:pt x="13906" y="377083"/>
                      <a:pt x="10001" y="379845"/>
                      <a:pt x="6858" y="383370"/>
                    </a:cubicBezTo>
                    <a:cubicBezTo>
                      <a:pt x="3715" y="386894"/>
                      <a:pt x="1429" y="390990"/>
                      <a:pt x="0" y="395276"/>
                    </a:cubicBezTo>
                    <a:lnTo>
                      <a:pt x="0" y="395276"/>
                    </a:lnTo>
                    <a:cubicBezTo>
                      <a:pt x="0" y="395276"/>
                      <a:pt x="0" y="420231"/>
                      <a:pt x="0" y="420231"/>
                    </a:cubicBezTo>
                    <a:lnTo>
                      <a:pt x="0" y="420231"/>
                    </a:lnTo>
                    <a:cubicBezTo>
                      <a:pt x="0" y="420231"/>
                      <a:pt x="191" y="421184"/>
                      <a:pt x="381" y="421660"/>
                    </a:cubicBezTo>
                    <a:cubicBezTo>
                      <a:pt x="2286" y="427470"/>
                      <a:pt x="5144" y="432709"/>
                      <a:pt x="8096" y="437472"/>
                    </a:cubicBezTo>
                    <a:cubicBezTo>
                      <a:pt x="11049" y="442234"/>
                      <a:pt x="14097" y="446711"/>
                      <a:pt x="17050" y="450997"/>
                    </a:cubicBezTo>
                    <a:cubicBezTo>
                      <a:pt x="23051" y="459570"/>
                      <a:pt x="28766" y="467380"/>
                      <a:pt x="33814" y="475000"/>
                    </a:cubicBezTo>
                    <a:cubicBezTo>
                      <a:pt x="36100" y="478620"/>
                      <a:pt x="38386" y="482144"/>
                      <a:pt x="40481" y="485668"/>
                    </a:cubicBezTo>
                    <a:lnTo>
                      <a:pt x="0" y="485668"/>
                    </a:lnTo>
                    <a:lnTo>
                      <a:pt x="0" y="507099"/>
                    </a:lnTo>
                    <a:lnTo>
                      <a:pt x="428625" y="507099"/>
                    </a:lnTo>
                    <a:lnTo>
                      <a:pt x="428625" y="485668"/>
                    </a:lnTo>
                    <a:close/>
                    <a:moveTo>
                      <a:pt x="295180" y="233351"/>
                    </a:moveTo>
                    <a:cubicBezTo>
                      <a:pt x="306324" y="233351"/>
                      <a:pt x="315373" y="242400"/>
                      <a:pt x="315373" y="253544"/>
                    </a:cubicBezTo>
                    <a:cubicBezTo>
                      <a:pt x="315373" y="264688"/>
                      <a:pt x="306324" y="273737"/>
                      <a:pt x="295180" y="273737"/>
                    </a:cubicBezTo>
                    <a:cubicBezTo>
                      <a:pt x="285655" y="273737"/>
                      <a:pt x="252031" y="264783"/>
                      <a:pt x="232886" y="258021"/>
                    </a:cubicBezTo>
                    <a:cubicBezTo>
                      <a:pt x="229267" y="256211"/>
                      <a:pt x="225933" y="254687"/>
                      <a:pt x="222885" y="253544"/>
                    </a:cubicBezTo>
                    <a:cubicBezTo>
                      <a:pt x="225838" y="252496"/>
                      <a:pt x="229171" y="250972"/>
                      <a:pt x="232601" y="249258"/>
                    </a:cubicBezTo>
                    <a:cubicBezTo>
                      <a:pt x="251651" y="242495"/>
                      <a:pt x="285560" y="233446"/>
                      <a:pt x="295085" y="233446"/>
                    </a:cubicBezTo>
                    <a:close/>
                    <a:moveTo>
                      <a:pt x="157639" y="312313"/>
                    </a:moveTo>
                    <a:cubicBezTo>
                      <a:pt x="161354" y="315266"/>
                      <a:pt x="165926" y="316980"/>
                      <a:pt x="170783" y="316980"/>
                    </a:cubicBezTo>
                    <a:cubicBezTo>
                      <a:pt x="176403" y="316980"/>
                      <a:pt x="181642" y="314790"/>
                      <a:pt x="185642" y="310789"/>
                    </a:cubicBezTo>
                    <a:cubicBezTo>
                      <a:pt x="187357" y="309075"/>
                      <a:pt x="189929" y="305550"/>
                      <a:pt x="192691" y="301264"/>
                    </a:cubicBezTo>
                    <a:cubicBezTo>
                      <a:pt x="188976" y="315075"/>
                      <a:pt x="185833" y="329458"/>
                      <a:pt x="185833" y="335459"/>
                    </a:cubicBezTo>
                    <a:cubicBezTo>
                      <a:pt x="185833" y="349746"/>
                      <a:pt x="196882" y="361367"/>
                      <a:pt x="210884" y="362605"/>
                    </a:cubicBezTo>
                    <a:lnTo>
                      <a:pt x="210884" y="436519"/>
                    </a:lnTo>
                    <a:cubicBezTo>
                      <a:pt x="207931" y="425946"/>
                      <a:pt x="201835" y="414802"/>
                      <a:pt x="192881" y="404801"/>
                    </a:cubicBezTo>
                    <a:cubicBezTo>
                      <a:pt x="187357" y="398514"/>
                      <a:pt x="180880" y="392609"/>
                      <a:pt x="173831" y="386989"/>
                    </a:cubicBezTo>
                    <a:cubicBezTo>
                      <a:pt x="166783" y="381369"/>
                      <a:pt x="159068" y="376131"/>
                      <a:pt x="150781" y="371273"/>
                    </a:cubicBezTo>
                    <a:cubicBezTo>
                      <a:pt x="142589" y="366415"/>
                      <a:pt x="133731" y="362034"/>
                      <a:pt x="124682" y="358224"/>
                    </a:cubicBezTo>
                    <a:cubicBezTo>
                      <a:pt x="120872" y="356604"/>
                      <a:pt x="117062" y="355080"/>
                      <a:pt x="113252" y="353652"/>
                    </a:cubicBezTo>
                    <a:lnTo>
                      <a:pt x="157829" y="312218"/>
                    </a:lnTo>
                    <a:close/>
                    <a:moveTo>
                      <a:pt x="156972" y="296025"/>
                    </a:moveTo>
                    <a:cubicBezTo>
                      <a:pt x="156972" y="292311"/>
                      <a:pt x="158401" y="288882"/>
                      <a:pt x="160972" y="286310"/>
                    </a:cubicBezTo>
                    <a:cubicBezTo>
                      <a:pt x="165259" y="282024"/>
                      <a:pt x="183261" y="271356"/>
                      <a:pt x="196501" y="264688"/>
                    </a:cubicBezTo>
                    <a:cubicBezTo>
                      <a:pt x="200596" y="263164"/>
                      <a:pt x="203740" y="261831"/>
                      <a:pt x="206121" y="260688"/>
                    </a:cubicBezTo>
                    <a:cubicBezTo>
                      <a:pt x="204978" y="263069"/>
                      <a:pt x="203645" y="266212"/>
                      <a:pt x="202121" y="270308"/>
                    </a:cubicBezTo>
                    <a:cubicBezTo>
                      <a:pt x="195453" y="283548"/>
                      <a:pt x="184785" y="301455"/>
                      <a:pt x="180499" y="305836"/>
                    </a:cubicBezTo>
                    <a:cubicBezTo>
                      <a:pt x="175260" y="311075"/>
                      <a:pt x="166211" y="311075"/>
                      <a:pt x="160972" y="305836"/>
                    </a:cubicBezTo>
                    <a:cubicBezTo>
                      <a:pt x="158401" y="303264"/>
                      <a:pt x="156972" y="299740"/>
                      <a:pt x="156972" y="296121"/>
                    </a:cubicBezTo>
                    <a:close/>
                    <a:moveTo>
                      <a:pt x="192977" y="335554"/>
                    </a:moveTo>
                    <a:cubicBezTo>
                      <a:pt x="192977" y="326029"/>
                      <a:pt x="202025" y="292025"/>
                      <a:pt x="208788" y="272975"/>
                    </a:cubicBezTo>
                    <a:cubicBezTo>
                      <a:pt x="210788" y="268974"/>
                      <a:pt x="212217" y="265926"/>
                      <a:pt x="213170" y="263450"/>
                    </a:cubicBezTo>
                    <a:cubicBezTo>
                      <a:pt x="214217" y="266403"/>
                      <a:pt x="215741" y="269641"/>
                      <a:pt x="217456" y="273070"/>
                    </a:cubicBezTo>
                    <a:cubicBezTo>
                      <a:pt x="224219" y="292120"/>
                      <a:pt x="233267" y="326029"/>
                      <a:pt x="233267" y="335554"/>
                    </a:cubicBezTo>
                    <a:cubicBezTo>
                      <a:pt x="233267" y="346698"/>
                      <a:pt x="224219" y="355747"/>
                      <a:pt x="213074" y="355747"/>
                    </a:cubicBezTo>
                    <a:cubicBezTo>
                      <a:pt x="201930" y="355747"/>
                      <a:pt x="192881" y="346698"/>
                      <a:pt x="192881" y="335554"/>
                    </a:cubicBezTo>
                    <a:close/>
                    <a:moveTo>
                      <a:pt x="215551" y="362700"/>
                    </a:moveTo>
                    <a:cubicBezTo>
                      <a:pt x="229553" y="361462"/>
                      <a:pt x="240602" y="349842"/>
                      <a:pt x="240602" y="335554"/>
                    </a:cubicBezTo>
                    <a:cubicBezTo>
                      <a:pt x="240602" y="329363"/>
                      <a:pt x="237172" y="314123"/>
                      <a:pt x="233363" y="299835"/>
                    </a:cubicBezTo>
                    <a:cubicBezTo>
                      <a:pt x="237458" y="306217"/>
                      <a:pt x="240602" y="310694"/>
                      <a:pt x="240792" y="310884"/>
                    </a:cubicBezTo>
                    <a:cubicBezTo>
                      <a:pt x="244793" y="314885"/>
                      <a:pt x="250031" y="317076"/>
                      <a:pt x="255651" y="317076"/>
                    </a:cubicBezTo>
                    <a:cubicBezTo>
                      <a:pt x="260509" y="317076"/>
                      <a:pt x="264986" y="315361"/>
                      <a:pt x="268796" y="312408"/>
                    </a:cubicBezTo>
                    <a:lnTo>
                      <a:pt x="313372" y="353747"/>
                    </a:lnTo>
                    <a:cubicBezTo>
                      <a:pt x="309563" y="355271"/>
                      <a:pt x="305753" y="356795"/>
                      <a:pt x="301943" y="358319"/>
                    </a:cubicBezTo>
                    <a:cubicBezTo>
                      <a:pt x="292798" y="362129"/>
                      <a:pt x="284036" y="366510"/>
                      <a:pt x="275844" y="371368"/>
                    </a:cubicBezTo>
                    <a:cubicBezTo>
                      <a:pt x="267653" y="376226"/>
                      <a:pt x="259937" y="381560"/>
                      <a:pt x="252794" y="387084"/>
                    </a:cubicBezTo>
                    <a:cubicBezTo>
                      <a:pt x="245745" y="392704"/>
                      <a:pt x="239173" y="398610"/>
                      <a:pt x="233744" y="404896"/>
                    </a:cubicBezTo>
                    <a:cubicBezTo>
                      <a:pt x="224695" y="414897"/>
                      <a:pt x="218694" y="426042"/>
                      <a:pt x="215741" y="436614"/>
                    </a:cubicBezTo>
                    <a:lnTo>
                      <a:pt x="215741" y="362700"/>
                    </a:lnTo>
                    <a:close/>
                    <a:moveTo>
                      <a:pt x="265367" y="305741"/>
                    </a:moveTo>
                    <a:cubicBezTo>
                      <a:pt x="260128" y="310980"/>
                      <a:pt x="251079" y="310980"/>
                      <a:pt x="245840" y="305741"/>
                    </a:cubicBezTo>
                    <a:cubicBezTo>
                      <a:pt x="241554" y="301455"/>
                      <a:pt x="230886" y="283452"/>
                      <a:pt x="224219" y="270213"/>
                    </a:cubicBezTo>
                    <a:cubicBezTo>
                      <a:pt x="222695" y="266117"/>
                      <a:pt x="221361" y="262974"/>
                      <a:pt x="220218" y="260592"/>
                    </a:cubicBezTo>
                    <a:cubicBezTo>
                      <a:pt x="222599" y="261735"/>
                      <a:pt x="225743" y="263069"/>
                      <a:pt x="229838" y="264593"/>
                    </a:cubicBezTo>
                    <a:cubicBezTo>
                      <a:pt x="243078" y="271260"/>
                      <a:pt x="260985" y="281928"/>
                      <a:pt x="265367" y="286215"/>
                    </a:cubicBezTo>
                    <a:cubicBezTo>
                      <a:pt x="270701" y="291644"/>
                      <a:pt x="270701" y="300312"/>
                      <a:pt x="265367" y="305741"/>
                    </a:cubicBezTo>
                    <a:close/>
                    <a:moveTo>
                      <a:pt x="265367" y="220873"/>
                    </a:moveTo>
                    <a:cubicBezTo>
                      <a:pt x="261080" y="225159"/>
                      <a:pt x="243078" y="235827"/>
                      <a:pt x="229838" y="242495"/>
                    </a:cubicBezTo>
                    <a:cubicBezTo>
                      <a:pt x="225743" y="244019"/>
                      <a:pt x="222599" y="245352"/>
                      <a:pt x="220218" y="246495"/>
                    </a:cubicBezTo>
                    <a:cubicBezTo>
                      <a:pt x="221361" y="244114"/>
                      <a:pt x="222695" y="241066"/>
                      <a:pt x="224219" y="236875"/>
                    </a:cubicBezTo>
                    <a:cubicBezTo>
                      <a:pt x="230886" y="223635"/>
                      <a:pt x="241554" y="205633"/>
                      <a:pt x="245840" y="201347"/>
                    </a:cubicBezTo>
                    <a:cubicBezTo>
                      <a:pt x="248507" y="198680"/>
                      <a:pt x="252031" y="197346"/>
                      <a:pt x="255556" y="197346"/>
                    </a:cubicBezTo>
                    <a:cubicBezTo>
                      <a:pt x="259080" y="197346"/>
                      <a:pt x="262604" y="198680"/>
                      <a:pt x="265271" y="201347"/>
                    </a:cubicBezTo>
                    <a:cubicBezTo>
                      <a:pt x="270605" y="206776"/>
                      <a:pt x="270605" y="215444"/>
                      <a:pt x="265271" y="220873"/>
                    </a:cubicBezTo>
                    <a:close/>
                    <a:moveTo>
                      <a:pt x="215551" y="70473"/>
                    </a:moveTo>
                    <a:cubicBezTo>
                      <a:pt x="218504" y="81046"/>
                      <a:pt x="224600" y="92190"/>
                      <a:pt x="233553" y="102192"/>
                    </a:cubicBezTo>
                    <a:cubicBezTo>
                      <a:pt x="239078" y="108478"/>
                      <a:pt x="245554" y="114384"/>
                      <a:pt x="252603" y="120003"/>
                    </a:cubicBezTo>
                    <a:cubicBezTo>
                      <a:pt x="259652" y="125623"/>
                      <a:pt x="267367" y="130862"/>
                      <a:pt x="275654" y="135720"/>
                    </a:cubicBezTo>
                    <a:cubicBezTo>
                      <a:pt x="283845" y="140577"/>
                      <a:pt x="292703" y="144959"/>
                      <a:pt x="301752" y="148769"/>
                    </a:cubicBezTo>
                    <a:cubicBezTo>
                      <a:pt x="305562" y="150388"/>
                      <a:pt x="309372" y="151912"/>
                      <a:pt x="313182" y="153341"/>
                    </a:cubicBezTo>
                    <a:lnTo>
                      <a:pt x="268605" y="194775"/>
                    </a:lnTo>
                    <a:cubicBezTo>
                      <a:pt x="260318" y="188202"/>
                      <a:pt x="248317" y="188583"/>
                      <a:pt x="240602" y="196203"/>
                    </a:cubicBezTo>
                    <a:cubicBezTo>
                      <a:pt x="240506" y="196299"/>
                      <a:pt x="237363" y="200775"/>
                      <a:pt x="233172" y="207252"/>
                    </a:cubicBezTo>
                    <a:cubicBezTo>
                      <a:pt x="236982" y="192965"/>
                      <a:pt x="240411" y="177820"/>
                      <a:pt x="240411" y="171534"/>
                    </a:cubicBezTo>
                    <a:cubicBezTo>
                      <a:pt x="240411" y="157246"/>
                      <a:pt x="229362" y="145626"/>
                      <a:pt x="215360" y="144387"/>
                    </a:cubicBezTo>
                    <a:lnTo>
                      <a:pt x="215360" y="70473"/>
                    </a:lnTo>
                    <a:close/>
                    <a:moveTo>
                      <a:pt x="213170" y="151341"/>
                    </a:moveTo>
                    <a:cubicBezTo>
                      <a:pt x="224314" y="151341"/>
                      <a:pt x="233363" y="160389"/>
                      <a:pt x="233363" y="171534"/>
                    </a:cubicBezTo>
                    <a:cubicBezTo>
                      <a:pt x="233363" y="181059"/>
                      <a:pt x="224314" y="214968"/>
                      <a:pt x="217551" y="234018"/>
                    </a:cubicBezTo>
                    <a:cubicBezTo>
                      <a:pt x="215741" y="237542"/>
                      <a:pt x="214313" y="240876"/>
                      <a:pt x="213170" y="243828"/>
                    </a:cubicBezTo>
                    <a:cubicBezTo>
                      <a:pt x="212122" y="240876"/>
                      <a:pt x="210598" y="237542"/>
                      <a:pt x="208788" y="234018"/>
                    </a:cubicBezTo>
                    <a:cubicBezTo>
                      <a:pt x="202025" y="214968"/>
                      <a:pt x="192977" y="181059"/>
                      <a:pt x="192977" y="171534"/>
                    </a:cubicBezTo>
                    <a:cubicBezTo>
                      <a:pt x="192977" y="160389"/>
                      <a:pt x="202025" y="151341"/>
                      <a:pt x="213170" y="151341"/>
                    </a:cubicBezTo>
                    <a:close/>
                    <a:moveTo>
                      <a:pt x="113062" y="153341"/>
                    </a:moveTo>
                    <a:cubicBezTo>
                      <a:pt x="116872" y="151817"/>
                      <a:pt x="120682" y="150293"/>
                      <a:pt x="124492" y="148769"/>
                    </a:cubicBezTo>
                    <a:cubicBezTo>
                      <a:pt x="133636" y="144959"/>
                      <a:pt x="142399" y="140577"/>
                      <a:pt x="150590" y="135720"/>
                    </a:cubicBezTo>
                    <a:cubicBezTo>
                      <a:pt x="158782" y="130862"/>
                      <a:pt x="166497" y="125528"/>
                      <a:pt x="173641" y="120003"/>
                    </a:cubicBezTo>
                    <a:cubicBezTo>
                      <a:pt x="180785" y="114384"/>
                      <a:pt x="187262" y="108478"/>
                      <a:pt x="192691" y="102192"/>
                    </a:cubicBezTo>
                    <a:cubicBezTo>
                      <a:pt x="201644" y="92190"/>
                      <a:pt x="207740" y="81046"/>
                      <a:pt x="210693" y="70473"/>
                    </a:cubicBezTo>
                    <a:lnTo>
                      <a:pt x="210693" y="144387"/>
                    </a:lnTo>
                    <a:cubicBezTo>
                      <a:pt x="196691" y="145626"/>
                      <a:pt x="185642" y="157246"/>
                      <a:pt x="185642" y="171534"/>
                    </a:cubicBezTo>
                    <a:cubicBezTo>
                      <a:pt x="185642" y="177725"/>
                      <a:pt x="189071" y="192965"/>
                      <a:pt x="192881" y="207252"/>
                    </a:cubicBezTo>
                    <a:cubicBezTo>
                      <a:pt x="188690" y="200871"/>
                      <a:pt x="185547" y="196394"/>
                      <a:pt x="185452" y="196299"/>
                    </a:cubicBezTo>
                    <a:cubicBezTo>
                      <a:pt x="177832" y="188679"/>
                      <a:pt x="165735" y="188202"/>
                      <a:pt x="157448" y="194870"/>
                    </a:cubicBezTo>
                    <a:lnTo>
                      <a:pt x="112871" y="153436"/>
                    </a:lnTo>
                    <a:close/>
                    <a:moveTo>
                      <a:pt x="160972" y="220778"/>
                    </a:moveTo>
                    <a:cubicBezTo>
                      <a:pt x="158401" y="218206"/>
                      <a:pt x="156972" y="214682"/>
                      <a:pt x="156972" y="211062"/>
                    </a:cubicBezTo>
                    <a:cubicBezTo>
                      <a:pt x="156972" y="207443"/>
                      <a:pt x="158401" y="203919"/>
                      <a:pt x="160972" y="201347"/>
                    </a:cubicBezTo>
                    <a:cubicBezTo>
                      <a:pt x="163544" y="198775"/>
                      <a:pt x="167164" y="197346"/>
                      <a:pt x="170688" y="197346"/>
                    </a:cubicBezTo>
                    <a:cubicBezTo>
                      <a:pt x="174212" y="197346"/>
                      <a:pt x="177737" y="198680"/>
                      <a:pt x="180404" y="201347"/>
                    </a:cubicBezTo>
                    <a:cubicBezTo>
                      <a:pt x="184690" y="205633"/>
                      <a:pt x="195358" y="223635"/>
                      <a:pt x="202025" y="236875"/>
                    </a:cubicBezTo>
                    <a:cubicBezTo>
                      <a:pt x="203549" y="240971"/>
                      <a:pt x="204883" y="244114"/>
                      <a:pt x="206026" y="246495"/>
                    </a:cubicBezTo>
                    <a:cubicBezTo>
                      <a:pt x="203645" y="245352"/>
                      <a:pt x="200596" y="244019"/>
                      <a:pt x="196405" y="242495"/>
                    </a:cubicBezTo>
                    <a:cubicBezTo>
                      <a:pt x="183166" y="235827"/>
                      <a:pt x="165163" y="225159"/>
                      <a:pt x="160877" y="220873"/>
                    </a:cubicBezTo>
                    <a:close/>
                    <a:moveTo>
                      <a:pt x="131159" y="233256"/>
                    </a:moveTo>
                    <a:cubicBezTo>
                      <a:pt x="140684" y="233256"/>
                      <a:pt x="174688" y="242304"/>
                      <a:pt x="193738" y="249162"/>
                    </a:cubicBezTo>
                    <a:cubicBezTo>
                      <a:pt x="197548" y="251067"/>
                      <a:pt x="200596" y="252496"/>
                      <a:pt x="203073" y="253544"/>
                    </a:cubicBezTo>
                    <a:cubicBezTo>
                      <a:pt x="200596" y="254496"/>
                      <a:pt x="197644" y="255925"/>
                      <a:pt x="193738" y="257830"/>
                    </a:cubicBezTo>
                    <a:cubicBezTo>
                      <a:pt x="174688" y="264593"/>
                      <a:pt x="140684" y="273737"/>
                      <a:pt x="131159" y="273737"/>
                    </a:cubicBezTo>
                    <a:cubicBezTo>
                      <a:pt x="120015" y="273737"/>
                      <a:pt x="110966" y="264688"/>
                      <a:pt x="110966" y="253544"/>
                    </a:cubicBezTo>
                    <a:cubicBezTo>
                      <a:pt x="110966" y="242400"/>
                      <a:pt x="120015" y="233351"/>
                      <a:pt x="131159" y="233351"/>
                    </a:cubicBezTo>
                    <a:close/>
                    <a:moveTo>
                      <a:pt x="184213" y="485668"/>
                    </a:moveTo>
                    <a:cubicBezTo>
                      <a:pt x="186976" y="481191"/>
                      <a:pt x="188976" y="476334"/>
                      <a:pt x="190119" y="471190"/>
                    </a:cubicBezTo>
                    <a:cubicBezTo>
                      <a:pt x="191738" y="464142"/>
                      <a:pt x="191738" y="456998"/>
                      <a:pt x="190405" y="450140"/>
                    </a:cubicBezTo>
                    <a:cubicBezTo>
                      <a:pt x="187833" y="436424"/>
                      <a:pt x="180213" y="424137"/>
                      <a:pt x="170117" y="415088"/>
                    </a:cubicBezTo>
                    <a:cubicBezTo>
                      <a:pt x="163163" y="408706"/>
                      <a:pt x="155448" y="403944"/>
                      <a:pt x="147923" y="399657"/>
                    </a:cubicBezTo>
                    <a:cubicBezTo>
                      <a:pt x="140398" y="395466"/>
                      <a:pt x="132969" y="391752"/>
                      <a:pt x="125825" y="388227"/>
                    </a:cubicBezTo>
                    <a:cubicBezTo>
                      <a:pt x="111443" y="381179"/>
                      <a:pt x="97822" y="374988"/>
                      <a:pt x="85344" y="368606"/>
                    </a:cubicBezTo>
                    <a:cubicBezTo>
                      <a:pt x="60770" y="355461"/>
                      <a:pt x="39053" y="343365"/>
                      <a:pt x="25337" y="327744"/>
                    </a:cubicBezTo>
                    <a:cubicBezTo>
                      <a:pt x="18574" y="320028"/>
                      <a:pt x="13716" y="311456"/>
                      <a:pt x="11906" y="303169"/>
                    </a:cubicBezTo>
                    <a:cubicBezTo>
                      <a:pt x="10096" y="294787"/>
                      <a:pt x="11525" y="286596"/>
                      <a:pt x="14288" y="279833"/>
                    </a:cubicBezTo>
                    <a:cubicBezTo>
                      <a:pt x="17240" y="273070"/>
                      <a:pt x="21622" y="267736"/>
                      <a:pt x="26384" y="263831"/>
                    </a:cubicBezTo>
                    <a:cubicBezTo>
                      <a:pt x="31242" y="260021"/>
                      <a:pt x="36386" y="257544"/>
                      <a:pt x="41243" y="256306"/>
                    </a:cubicBezTo>
                    <a:cubicBezTo>
                      <a:pt x="42672" y="255925"/>
                      <a:pt x="44005" y="255925"/>
                      <a:pt x="45339" y="255735"/>
                    </a:cubicBezTo>
                    <a:lnTo>
                      <a:pt x="55150" y="255735"/>
                    </a:lnTo>
                    <a:cubicBezTo>
                      <a:pt x="59055" y="256306"/>
                      <a:pt x="62389" y="257640"/>
                      <a:pt x="65246" y="258878"/>
                    </a:cubicBezTo>
                    <a:cubicBezTo>
                      <a:pt x="71056" y="261640"/>
                      <a:pt x="74676" y="264783"/>
                      <a:pt x="77248" y="267069"/>
                    </a:cubicBezTo>
                    <a:cubicBezTo>
                      <a:pt x="79820" y="269355"/>
                      <a:pt x="81248" y="270975"/>
                      <a:pt x="82105" y="271832"/>
                    </a:cubicBezTo>
                    <a:cubicBezTo>
                      <a:pt x="82963" y="272689"/>
                      <a:pt x="83248" y="272975"/>
                      <a:pt x="83248" y="272975"/>
                    </a:cubicBezTo>
                    <a:cubicBezTo>
                      <a:pt x="83248" y="272975"/>
                      <a:pt x="83058" y="272689"/>
                      <a:pt x="82296" y="271641"/>
                    </a:cubicBezTo>
                    <a:cubicBezTo>
                      <a:pt x="81534" y="270594"/>
                      <a:pt x="80296" y="268784"/>
                      <a:pt x="77914" y="266307"/>
                    </a:cubicBezTo>
                    <a:cubicBezTo>
                      <a:pt x="75533" y="263831"/>
                      <a:pt x="72104" y="260307"/>
                      <a:pt x="66104" y="256973"/>
                    </a:cubicBezTo>
                    <a:cubicBezTo>
                      <a:pt x="65342" y="256592"/>
                      <a:pt x="64389" y="256211"/>
                      <a:pt x="63437" y="255830"/>
                    </a:cubicBezTo>
                    <a:lnTo>
                      <a:pt x="103822" y="255830"/>
                    </a:lnTo>
                    <a:cubicBezTo>
                      <a:pt x="105061" y="269832"/>
                      <a:pt x="116681" y="280881"/>
                      <a:pt x="130969" y="280881"/>
                    </a:cubicBezTo>
                    <a:cubicBezTo>
                      <a:pt x="136970" y="280881"/>
                      <a:pt x="151352" y="277642"/>
                      <a:pt x="165259" y="274023"/>
                    </a:cubicBezTo>
                    <a:cubicBezTo>
                      <a:pt x="160972" y="276785"/>
                      <a:pt x="157448" y="279357"/>
                      <a:pt x="155734" y="281071"/>
                    </a:cubicBezTo>
                    <a:cubicBezTo>
                      <a:pt x="151733" y="285072"/>
                      <a:pt x="149543" y="290310"/>
                      <a:pt x="149543" y="295930"/>
                    </a:cubicBezTo>
                    <a:cubicBezTo>
                      <a:pt x="149543" y="300693"/>
                      <a:pt x="151162" y="305169"/>
                      <a:pt x="154114" y="308789"/>
                    </a:cubicBezTo>
                    <a:lnTo>
                      <a:pt x="108013" y="351651"/>
                    </a:lnTo>
                    <a:cubicBezTo>
                      <a:pt x="104299" y="350223"/>
                      <a:pt x="100584" y="348794"/>
                      <a:pt x="96964" y="347365"/>
                    </a:cubicBezTo>
                    <a:cubicBezTo>
                      <a:pt x="87821" y="343746"/>
                      <a:pt x="78867" y="339840"/>
                      <a:pt x="70580" y="335173"/>
                    </a:cubicBezTo>
                    <a:cubicBezTo>
                      <a:pt x="62294" y="330506"/>
                      <a:pt x="54769" y="324981"/>
                      <a:pt x="48578" y="318504"/>
                    </a:cubicBezTo>
                    <a:cubicBezTo>
                      <a:pt x="42481" y="312123"/>
                      <a:pt x="38100" y="304407"/>
                      <a:pt x="38100" y="297264"/>
                    </a:cubicBezTo>
                    <a:cubicBezTo>
                      <a:pt x="38005" y="290310"/>
                      <a:pt x="42577" y="283548"/>
                      <a:pt x="48292" y="280690"/>
                    </a:cubicBezTo>
                    <a:cubicBezTo>
                      <a:pt x="53912" y="277642"/>
                      <a:pt x="60865" y="278595"/>
                      <a:pt x="65913" y="281738"/>
                    </a:cubicBezTo>
                    <a:cubicBezTo>
                      <a:pt x="67628" y="282786"/>
                      <a:pt x="68961" y="284119"/>
                      <a:pt x="70104" y="285453"/>
                    </a:cubicBezTo>
                    <a:cubicBezTo>
                      <a:pt x="66389" y="284691"/>
                      <a:pt x="62389" y="285453"/>
                      <a:pt x="59150" y="287929"/>
                    </a:cubicBezTo>
                    <a:cubicBezTo>
                      <a:pt x="53245" y="292501"/>
                      <a:pt x="52197" y="300978"/>
                      <a:pt x="56864" y="306884"/>
                    </a:cubicBezTo>
                    <a:cubicBezTo>
                      <a:pt x="57055" y="307170"/>
                      <a:pt x="57436" y="307360"/>
                      <a:pt x="57721" y="307551"/>
                    </a:cubicBezTo>
                    <a:cubicBezTo>
                      <a:pt x="57817" y="307741"/>
                      <a:pt x="58007" y="307932"/>
                      <a:pt x="58198" y="308217"/>
                    </a:cubicBezTo>
                    <a:cubicBezTo>
                      <a:pt x="58769" y="308789"/>
                      <a:pt x="59627" y="309551"/>
                      <a:pt x="60770" y="310218"/>
                    </a:cubicBezTo>
                    <a:cubicBezTo>
                      <a:pt x="60865" y="310218"/>
                      <a:pt x="60960" y="310313"/>
                      <a:pt x="61055" y="310408"/>
                    </a:cubicBezTo>
                    <a:cubicBezTo>
                      <a:pt x="61151" y="310408"/>
                      <a:pt x="61246" y="310503"/>
                      <a:pt x="61341" y="310599"/>
                    </a:cubicBezTo>
                    <a:cubicBezTo>
                      <a:pt x="62389" y="311170"/>
                      <a:pt x="63818" y="311551"/>
                      <a:pt x="65342" y="311837"/>
                    </a:cubicBezTo>
                    <a:cubicBezTo>
                      <a:pt x="65627" y="311837"/>
                      <a:pt x="65913" y="311932"/>
                      <a:pt x="66199" y="311932"/>
                    </a:cubicBezTo>
                    <a:cubicBezTo>
                      <a:pt x="68675" y="312218"/>
                      <a:pt x="71342" y="311932"/>
                      <a:pt x="74009" y="310980"/>
                    </a:cubicBezTo>
                    <a:cubicBezTo>
                      <a:pt x="76391" y="310122"/>
                      <a:pt x="78581" y="308598"/>
                      <a:pt x="80296" y="306598"/>
                    </a:cubicBezTo>
                    <a:cubicBezTo>
                      <a:pt x="82010" y="304788"/>
                      <a:pt x="83153" y="302693"/>
                      <a:pt x="83915" y="300788"/>
                    </a:cubicBezTo>
                    <a:cubicBezTo>
                      <a:pt x="84677" y="298883"/>
                      <a:pt x="85058" y="297264"/>
                      <a:pt x="85249" y="296121"/>
                    </a:cubicBezTo>
                    <a:cubicBezTo>
                      <a:pt x="85439" y="294978"/>
                      <a:pt x="85535" y="294311"/>
                      <a:pt x="85535" y="294311"/>
                    </a:cubicBezTo>
                    <a:cubicBezTo>
                      <a:pt x="85344" y="289929"/>
                      <a:pt x="84106" y="285548"/>
                      <a:pt x="81725" y="281547"/>
                    </a:cubicBezTo>
                    <a:cubicBezTo>
                      <a:pt x="79343" y="277547"/>
                      <a:pt x="75914" y="274213"/>
                      <a:pt x="71819" y="271737"/>
                    </a:cubicBezTo>
                    <a:cubicBezTo>
                      <a:pt x="67723" y="269260"/>
                      <a:pt x="62960" y="267736"/>
                      <a:pt x="58007" y="267450"/>
                    </a:cubicBezTo>
                    <a:cubicBezTo>
                      <a:pt x="53054" y="267165"/>
                      <a:pt x="47530" y="268117"/>
                      <a:pt x="42863" y="270784"/>
                    </a:cubicBezTo>
                    <a:cubicBezTo>
                      <a:pt x="38195" y="273261"/>
                      <a:pt x="34195" y="277071"/>
                      <a:pt x="31433" y="281738"/>
                    </a:cubicBezTo>
                    <a:cubicBezTo>
                      <a:pt x="28670" y="286310"/>
                      <a:pt x="26956" y="291930"/>
                      <a:pt x="27146" y="297549"/>
                    </a:cubicBezTo>
                    <a:cubicBezTo>
                      <a:pt x="27337" y="303169"/>
                      <a:pt x="29146" y="308503"/>
                      <a:pt x="31718" y="313170"/>
                    </a:cubicBezTo>
                    <a:cubicBezTo>
                      <a:pt x="34290" y="317838"/>
                      <a:pt x="37624" y="321933"/>
                      <a:pt x="41243" y="325553"/>
                    </a:cubicBezTo>
                    <a:cubicBezTo>
                      <a:pt x="48482" y="332697"/>
                      <a:pt x="57055" y="338507"/>
                      <a:pt x="66008" y="343269"/>
                    </a:cubicBezTo>
                    <a:cubicBezTo>
                      <a:pt x="75057" y="347937"/>
                      <a:pt x="84487" y="351651"/>
                      <a:pt x="93821" y="354985"/>
                    </a:cubicBezTo>
                    <a:cubicBezTo>
                      <a:pt x="103156" y="358319"/>
                      <a:pt x="112490" y="361462"/>
                      <a:pt x="121539" y="364796"/>
                    </a:cubicBezTo>
                    <a:cubicBezTo>
                      <a:pt x="130588" y="368130"/>
                      <a:pt x="139160" y="372130"/>
                      <a:pt x="147352" y="376512"/>
                    </a:cubicBezTo>
                    <a:cubicBezTo>
                      <a:pt x="163639" y="385370"/>
                      <a:pt x="178403" y="395752"/>
                      <a:pt x="189643" y="407373"/>
                    </a:cubicBezTo>
                    <a:cubicBezTo>
                      <a:pt x="200882" y="418898"/>
                      <a:pt x="208026" y="432233"/>
                      <a:pt x="210312" y="444330"/>
                    </a:cubicBezTo>
                    <a:cubicBezTo>
                      <a:pt x="210312" y="444520"/>
                      <a:pt x="210312" y="444711"/>
                      <a:pt x="210312" y="444806"/>
                    </a:cubicBezTo>
                    <a:lnTo>
                      <a:pt x="210312" y="452045"/>
                    </a:lnTo>
                    <a:cubicBezTo>
                      <a:pt x="203930" y="453188"/>
                      <a:pt x="199072" y="458617"/>
                      <a:pt x="199072" y="465285"/>
                    </a:cubicBezTo>
                    <a:cubicBezTo>
                      <a:pt x="199072" y="472809"/>
                      <a:pt x="205169" y="478905"/>
                      <a:pt x="212693" y="478905"/>
                    </a:cubicBezTo>
                    <a:cubicBezTo>
                      <a:pt x="220218" y="478905"/>
                      <a:pt x="226314" y="472809"/>
                      <a:pt x="226314" y="465285"/>
                    </a:cubicBezTo>
                    <a:cubicBezTo>
                      <a:pt x="226314" y="458617"/>
                      <a:pt x="221456" y="453188"/>
                      <a:pt x="215075" y="452045"/>
                    </a:cubicBezTo>
                    <a:lnTo>
                      <a:pt x="215075" y="444806"/>
                    </a:lnTo>
                    <a:cubicBezTo>
                      <a:pt x="215075" y="444806"/>
                      <a:pt x="215075" y="444425"/>
                      <a:pt x="215075" y="444234"/>
                    </a:cubicBezTo>
                    <a:cubicBezTo>
                      <a:pt x="217361" y="432138"/>
                      <a:pt x="224504" y="418898"/>
                      <a:pt x="235744" y="407277"/>
                    </a:cubicBezTo>
                    <a:cubicBezTo>
                      <a:pt x="246983" y="395657"/>
                      <a:pt x="261747" y="385275"/>
                      <a:pt x="278035" y="376416"/>
                    </a:cubicBezTo>
                    <a:cubicBezTo>
                      <a:pt x="286226" y="372035"/>
                      <a:pt x="294894" y="368130"/>
                      <a:pt x="303847" y="364701"/>
                    </a:cubicBezTo>
                    <a:cubicBezTo>
                      <a:pt x="312896" y="361272"/>
                      <a:pt x="322231" y="358224"/>
                      <a:pt x="331565" y="354890"/>
                    </a:cubicBezTo>
                    <a:cubicBezTo>
                      <a:pt x="340900" y="351556"/>
                      <a:pt x="350330" y="347841"/>
                      <a:pt x="359378" y="343174"/>
                    </a:cubicBezTo>
                    <a:cubicBezTo>
                      <a:pt x="368332" y="338412"/>
                      <a:pt x="376904" y="332601"/>
                      <a:pt x="384143" y="325458"/>
                    </a:cubicBezTo>
                    <a:cubicBezTo>
                      <a:pt x="387763" y="321838"/>
                      <a:pt x="391096" y="317742"/>
                      <a:pt x="393668" y="313075"/>
                    </a:cubicBezTo>
                    <a:cubicBezTo>
                      <a:pt x="396240" y="308408"/>
                      <a:pt x="398050" y="303074"/>
                      <a:pt x="398240" y="297454"/>
                    </a:cubicBezTo>
                    <a:cubicBezTo>
                      <a:pt x="398526" y="291834"/>
                      <a:pt x="396812" y="286215"/>
                      <a:pt x="393954" y="281643"/>
                    </a:cubicBezTo>
                    <a:cubicBezTo>
                      <a:pt x="391192" y="276975"/>
                      <a:pt x="387191" y="273261"/>
                      <a:pt x="382524" y="270689"/>
                    </a:cubicBezTo>
                    <a:cubicBezTo>
                      <a:pt x="377857" y="268117"/>
                      <a:pt x="372428" y="267069"/>
                      <a:pt x="367379" y="267355"/>
                    </a:cubicBezTo>
                    <a:cubicBezTo>
                      <a:pt x="362331" y="267736"/>
                      <a:pt x="357569" y="269165"/>
                      <a:pt x="353568" y="271641"/>
                    </a:cubicBezTo>
                    <a:cubicBezTo>
                      <a:pt x="349472" y="274023"/>
                      <a:pt x="346043" y="277452"/>
                      <a:pt x="343662" y="281452"/>
                    </a:cubicBezTo>
                    <a:cubicBezTo>
                      <a:pt x="341281" y="285453"/>
                      <a:pt x="340043" y="289834"/>
                      <a:pt x="339852" y="294216"/>
                    </a:cubicBezTo>
                    <a:cubicBezTo>
                      <a:pt x="339852" y="294216"/>
                      <a:pt x="339852" y="294882"/>
                      <a:pt x="340138" y="296025"/>
                    </a:cubicBezTo>
                    <a:cubicBezTo>
                      <a:pt x="340328" y="297168"/>
                      <a:pt x="340709" y="298883"/>
                      <a:pt x="341471" y="300693"/>
                    </a:cubicBezTo>
                    <a:cubicBezTo>
                      <a:pt x="342233" y="302598"/>
                      <a:pt x="343471" y="304693"/>
                      <a:pt x="345091" y="306503"/>
                    </a:cubicBezTo>
                    <a:cubicBezTo>
                      <a:pt x="346805" y="308408"/>
                      <a:pt x="349091" y="310027"/>
                      <a:pt x="351377" y="310884"/>
                    </a:cubicBezTo>
                    <a:cubicBezTo>
                      <a:pt x="354044" y="311932"/>
                      <a:pt x="356806" y="312123"/>
                      <a:pt x="359188" y="311837"/>
                    </a:cubicBezTo>
                    <a:cubicBezTo>
                      <a:pt x="359473" y="311837"/>
                      <a:pt x="359759" y="311837"/>
                      <a:pt x="360045" y="311742"/>
                    </a:cubicBezTo>
                    <a:cubicBezTo>
                      <a:pt x="361569" y="311456"/>
                      <a:pt x="362998" y="311075"/>
                      <a:pt x="364046" y="310503"/>
                    </a:cubicBezTo>
                    <a:cubicBezTo>
                      <a:pt x="364141" y="310503"/>
                      <a:pt x="364236" y="310408"/>
                      <a:pt x="364331" y="310313"/>
                    </a:cubicBezTo>
                    <a:cubicBezTo>
                      <a:pt x="364427" y="310313"/>
                      <a:pt x="364522" y="310218"/>
                      <a:pt x="364617" y="310122"/>
                    </a:cubicBezTo>
                    <a:cubicBezTo>
                      <a:pt x="365760" y="309456"/>
                      <a:pt x="366617" y="308694"/>
                      <a:pt x="367189" y="308122"/>
                    </a:cubicBezTo>
                    <a:cubicBezTo>
                      <a:pt x="367379" y="307836"/>
                      <a:pt x="367570" y="307646"/>
                      <a:pt x="367665" y="307455"/>
                    </a:cubicBezTo>
                    <a:cubicBezTo>
                      <a:pt x="367951" y="307170"/>
                      <a:pt x="368237" y="307074"/>
                      <a:pt x="368522" y="306789"/>
                    </a:cubicBezTo>
                    <a:cubicBezTo>
                      <a:pt x="373094" y="300883"/>
                      <a:pt x="372046" y="292406"/>
                      <a:pt x="366236" y="287834"/>
                    </a:cubicBezTo>
                    <a:cubicBezTo>
                      <a:pt x="362998" y="285357"/>
                      <a:pt x="358997" y="284691"/>
                      <a:pt x="355283" y="285357"/>
                    </a:cubicBezTo>
                    <a:cubicBezTo>
                      <a:pt x="356426" y="283929"/>
                      <a:pt x="357759" y="282690"/>
                      <a:pt x="359473" y="281643"/>
                    </a:cubicBezTo>
                    <a:cubicBezTo>
                      <a:pt x="364522" y="278499"/>
                      <a:pt x="371475" y="277642"/>
                      <a:pt x="377095" y="280595"/>
                    </a:cubicBezTo>
                    <a:cubicBezTo>
                      <a:pt x="382810" y="283452"/>
                      <a:pt x="387477" y="290215"/>
                      <a:pt x="387287" y="297168"/>
                    </a:cubicBezTo>
                    <a:cubicBezTo>
                      <a:pt x="387287" y="304312"/>
                      <a:pt x="382905" y="312027"/>
                      <a:pt x="376809" y="318409"/>
                    </a:cubicBezTo>
                    <a:cubicBezTo>
                      <a:pt x="370618" y="324886"/>
                      <a:pt x="363093" y="330411"/>
                      <a:pt x="354806" y="335078"/>
                    </a:cubicBezTo>
                    <a:cubicBezTo>
                      <a:pt x="346520" y="339745"/>
                      <a:pt x="337566" y="343555"/>
                      <a:pt x="328422" y="347270"/>
                    </a:cubicBezTo>
                    <a:cubicBezTo>
                      <a:pt x="324707" y="348699"/>
                      <a:pt x="320993" y="350127"/>
                      <a:pt x="317373" y="351556"/>
                    </a:cubicBezTo>
                    <a:lnTo>
                      <a:pt x="271272" y="308694"/>
                    </a:lnTo>
                    <a:cubicBezTo>
                      <a:pt x="277749" y="300407"/>
                      <a:pt x="277273" y="288501"/>
                      <a:pt x="269653" y="280881"/>
                    </a:cubicBezTo>
                    <a:cubicBezTo>
                      <a:pt x="269558" y="280785"/>
                      <a:pt x="265081" y="277642"/>
                      <a:pt x="258699" y="273451"/>
                    </a:cubicBezTo>
                    <a:cubicBezTo>
                      <a:pt x="272987" y="277261"/>
                      <a:pt x="288131" y="280690"/>
                      <a:pt x="294322" y="280690"/>
                    </a:cubicBezTo>
                    <a:cubicBezTo>
                      <a:pt x="308610" y="280690"/>
                      <a:pt x="320230" y="269641"/>
                      <a:pt x="321469" y="255639"/>
                    </a:cubicBezTo>
                    <a:lnTo>
                      <a:pt x="361855" y="255639"/>
                    </a:lnTo>
                    <a:cubicBezTo>
                      <a:pt x="360997" y="256020"/>
                      <a:pt x="360045" y="256401"/>
                      <a:pt x="359188" y="256782"/>
                    </a:cubicBezTo>
                    <a:cubicBezTo>
                      <a:pt x="353282" y="260021"/>
                      <a:pt x="349758" y="263545"/>
                      <a:pt x="347377" y="266117"/>
                    </a:cubicBezTo>
                    <a:cubicBezTo>
                      <a:pt x="344996" y="268689"/>
                      <a:pt x="343757" y="270403"/>
                      <a:pt x="342995" y="271451"/>
                    </a:cubicBezTo>
                    <a:cubicBezTo>
                      <a:pt x="342233" y="272499"/>
                      <a:pt x="342043" y="272784"/>
                      <a:pt x="342043" y="272784"/>
                    </a:cubicBezTo>
                    <a:cubicBezTo>
                      <a:pt x="342043" y="272784"/>
                      <a:pt x="342329" y="272499"/>
                      <a:pt x="343186" y="271641"/>
                    </a:cubicBezTo>
                    <a:cubicBezTo>
                      <a:pt x="344043" y="270784"/>
                      <a:pt x="345472" y="269165"/>
                      <a:pt x="348044" y="266879"/>
                    </a:cubicBezTo>
                    <a:cubicBezTo>
                      <a:pt x="350615" y="264593"/>
                      <a:pt x="354235" y="261450"/>
                      <a:pt x="360045" y="258687"/>
                    </a:cubicBezTo>
                    <a:cubicBezTo>
                      <a:pt x="362903" y="257449"/>
                      <a:pt x="366236" y="256211"/>
                      <a:pt x="370142" y="255544"/>
                    </a:cubicBezTo>
                    <a:lnTo>
                      <a:pt x="379952" y="255544"/>
                    </a:lnTo>
                    <a:cubicBezTo>
                      <a:pt x="381286" y="255735"/>
                      <a:pt x="382619" y="255735"/>
                      <a:pt x="384048" y="256116"/>
                    </a:cubicBezTo>
                    <a:cubicBezTo>
                      <a:pt x="389001" y="257259"/>
                      <a:pt x="394145" y="259830"/>
                      <a:pt x="398907" y="263640"/>
                    </a:cubicBezTo>
                    <a:cubicBezTo>
                      <a:pt x="403670" y="267546"/>
                      <a:pt x="408051" y="272880"/>
                      <a:pt x="411004" y="279642"/>
                    </a:cubicBezTo>
                    <a:cubicBezTo>
                      <a:pt x="413861" y="286405"/>
                      <a:pt x="415195" y="294501"/>
                      <a:pt x="413385" y="302979"/>
                    </a:cubicBezTo>
                    <a:cubicBezTo>
                      <a:pt x="411575" y="311265"/>
                      <a:pt x="406718" y="319838"/>
                      <a:pt x="399955" y="327553"/>
                    </a:cubicBezTo>
                    <a:cubicBezTo>
                      <a:pt x="386334" y="343174"/>
                      <a:pt x="364617" y="355271"/>
                      <a:pt x="339947" y="368415"/>
                    </a:cubicBezTo>
                    <a:cubicBezTo>
                      <a:pt x="327470" y="374797"/>
                      <a:pt x="313849" y="380988"/>
                      <a:pt x="299466" y="388037"/>
                    </a:cubicBezTo>
                    <a:cubicBezTo>
                      <a:pt x="292227" y="391561"/>
                      <a:pt x="284893" y="395276"/>
                      <a:pt x="277368" y="399467"/>
                    </a:cubicBezTo>
                    <a:cubicBezTo>
                      <a:pt x="269843" y="403658"/>
                      <a:pt x="262223" y="408516"/>
                      <a:pt x="255175" y="414897"/>
                    </a:cubicBezTo>
                    <a:cubicBezTo>
                      <a:pt x="245078" y="423946"/>
                      <a:pt x="237458" y="436233"/>
                      <a:pt x="234887" y="449949"/>
                    </a:cubicBezTo>
                    <a:cubicBezTo>
                      <a:pt x="233553" y="456807"/>
                      <a:pt x="233553" y="463951"/>
                      <a:pt x="235172" y="471000"/>
                    </a:cubicBezTo>
                    <a:cubicBezTo>
                      <a:pt x="236315" y="476048"/>
                      <a:pt x="238316" y="481001"/>
                      <a:pt x="241078" y="485478"/>
                    </a:cubicBezTo>
                    <a:lnTo>
                      <a:pt x="183261" y="485478"/>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2059;p48">
                <a:extLst>
                  <a:ext uri="{FF2B5EF4-FFF2-40B4-BE49-F238E27FC236}">
                    <a16:creationId xmlns:a16="http://schemas.microsoft.com/office/drawing/2014/main" xmlns="" id="{54775668-4C77-7E16-4A25-C749522C17D8}"/>
                  </a:ext>
                </a:extLst>
              </p:cNvPr>
              <p:cNvSpPr/>
              <p:nvPr/>
            </p:nvSpPr>
            <p:spPr>
              <a:xfrm>
                <a:off x="8123888" y="3525392"/>
                <a:ext cx="115331" cy="139220"/>
              </a:xfrm>
              <a:custGeom>
                <a:avLst/>
                <a:gdLst/>
                <a:ahLst/>
                <a:cxnLst/>
                <a:rect l="l" t="t" r="r" b="b"/>
                <a:pathLst>
                  <a:path w="115331" h="139220" extrusionOk="0">
                    <a:moveTo>
                      <a:pt x="11414" y="92678"/>
                    </a:moveTo>
                    <a:cubicBezTo>
                      <a:pt x="14081" y="88678"/>
                      <a:pt x="17319" y="85249"/>
                      <a:pt x="20939" y="82391"/>
                    </a:cubicBezTo>
                    <a:cubicBezTo>
                      <a:pt x="28177" y="76581"/>
                      <a:pt x="36369" y="72581"/>
                      <a:pt x="43989" y="68771"/>
                    </a:cubicBezTo>
                    <a:cubicBezTo>
                      <a:pt x="51704" y="64960"/>
                      <a:pt x="58943" y="61436"/>
                      <a:pt x="65611" y="57626"/>
                    </a:cubicBezTo>
                    <a:cubicBezTo>
                      <a:pt x="72278" y="53816"/>
                      <a:pt x="78184" y="49816"/>
                      <a:pt x="83423" y="45720"/>
                    </a:cubicBezTo>
                    <a:cubicBezTo>
                      <a:pt x="93900" y="37624"/>
                      <a:pt x="101710" y="29242"/>
                      <a:pt x="107426" y="21336"/>
                    </a:cubicBezTo>
                    <a:cubicBezTo>
                      <a:pt x="110855" y="16574"/>
                      <a:pt x="113331" y="12002"/>
                      <a:pt x="115331" y="7715"/>
                    </a:cubicBezTo>
                    <a:lnTo>
                      <a:pt x="115331" y="0"/>
                    </a:lnTo>
                    <a:cubicBezTo>
                      <a:pt x="113045" y="5620"/>
                      <a:pt x="109521" y="12097"/>
                      <a:pt x="104187" y="18955"/>
                    </a:cubicBezTo>
                    <a:cubicBezTo>
                      <a:pt x="98472" y="26289"/>
                      <a:pt x="90757" y="34100"/>
                      <a:pt x="80375" y="41720"/>
                    </a:cubicBezTo>
                    <a:cubicBezTo>
                      <a:pt x="75231" y="45530"/>
                      <a:pt x="69421" y="49244"/>
                      <a:pt x="62944" y="52769"/>
                    </a:cubicBezTo>
                    <a:cubicBezTo>
                      <a:pt x="56467" y="56293"/>
                      <a:pt x="49228" y="59627"/>
                      <a:pt x="41417" y="63437"/>
                    </a:cubicBezTo>
                    <a:cubicBezTo>
                      <a:pt x="33702" y="67247"/>
                      <a:pt x="25130" y="71152"/>
                      <a:pt x="17129" y="77533"/>
                    </a:cubicBezTo>
                    <a:cubicBezTo>
                      <a:pt x="13128" y="80677"/>
                      <a:pt x="9318" y="84582"/>
                      <a:pt x="6270" y="89154"/>
                    </a:cubicBezTo>
                    <a:cubicBezTo>
                      <a:pt x="4746" y="91440"/>
                      <a:pt x="3317" y="93821"/>
                      <a:pt x="2174" y="96583"/>
                    </a:cubicBezTo>
                    <a:cubicBezTo>
                      <a:pt x="1126" y="99346"/>
                      <a:pt x="269" y="102299"/>
                      <a:pt x="79" y="105442"/>
                    </a:cubicBezTo>
                    <a:cubicBezTo>
                      <a:pt x="-588" y="114395"/>
                      <a:pt x="3032" y="123063"/>
                      <a:pt x="8747" y="129540"/>
                    </a:cubicBezTo>
                    <a:cubicBezTo>
                      <a:pt x="10175" y="131159"/>
                      <a:pt x="11699" y="132683"/>
                      <a:pt x="13604" y="134112"/>
                    </a:cubicBezTo>
                    <a:cubicBezTo>
                      <a:pt x="14557" y="134779"/>
                      <a:pt x="15509" y="135541"/>
                      <a:pt x="16557" y="136017"/>
                    </a:cubicBezTo>
                    <a:cubicBezTo>
                      <a:pt x="17605" y="136589"/>
                      <a:pt x="18652" y="137065"/>
                      <a:pt x="19796" y="137541"/>
                    </a:cubicBezTo>
                    <a:cubicBezTo>
                      <a:pt x="24272" y="139256"/>
                      <a:pt x="29225" y="139637"/>
                      <a:pt x="33893" y="138779"/>
                    </a:cubicBezTo>
                    <a:cubicBezTo>
                      <a:pt x="39322" y="137922"/>
                      <a:pt x="44275" y="135446"/>
                      <a:pt x="48371" y="131921"/>
                    </a:cubicBezTo>
                    <a:cubicBezTo>
                      <a:pt x="50371" y="130112"/>
                      <a:pt x="52181" y="128016"/>
                      <a:pt x="53609" y="125635"/>
                    </a:cubicBezTo>
                    <a:cubicBezTo>
                      <a:pt x="54276" y="124492"/>
                      <a:pt x="54848" y="123254"/>
                      <a:pt x="55419" y="122111"/>
                    </a:cubicBezTo>
                    <a:cubicBezTo>
                      <a:pt x="55895" y="120968"/>
                      <a:pt x="56276" y="119729"/>
                      <a:pt x="56657" y="118586"/>
                    </a:cubicBezTo>
                    <a:cubicBezTo>
                      <a:pt x="59324" y="109252"/>
                      <a:pt x="57038" y="101156"/>
                      <a:pt x="54848" y="97250"/>
                    </a:cubicBezTo>
                    <a:cubicBezTo>
                      <a:pt x="52466" y="92583"/>
                      <a:pt x="48180" y="88678"/>
                      <a:pt x="43608" y="86963"/>
                    </a:cubicBezTo>
                    <a:cubicBezTo>
                      <a:pt x="39036" y="85058"/>
                      <a:pt x="34845" y="85534"/>
                      <a:pt x="31702" y="86201"/>
                    </a:cubicBezTo>
                    <a:cubicBezTo>
                      <a:pt x="30178" y="86678"/>
                      <a:pt x="28940" y="87344"/>
                      <a:pt x="27892" y="87916"/>
                    </a:cubicBezTo>
                    <a:cubicBezTo>
                      <a:pt x="26844" y="88487"/>
                      <a:pt x="26082" y="89345"/>
                      <a:pt x="25510" y="90011"/>
                    </a:cubicBezTo>
                    <a:cubicBezTo>
                      <a:pt x="24367" y="91440"/>
                      <a:pt x="23987" y="92774"/>
                      <a:pt x="24367" y="94012"/>
                    </a:cubicBezTo>
                    <a:cubicBezTo>
                      <a:pt x="24749" y="95250"/>
                      <a:pt x="25796" y="96203"/>
                      <a:pt x="27130" y="97060"/>
                    </a:cubicBezTo>
                    <a:cubicBezTo>
                      <a:pt x="27797" y="97536"/>
                      <a:pt x="28559" y="97727"/>
                      <a:pt x="29416" y="98203"/>
                    </a:cubicBezTo>
                    <a:cubicBezTo>
                      <a:pt x="30178" y="98679"/>
                      <a:pt x="31035" y="99060"/>
                      <a:pt x="31892" y="99346"/>
                    </a:cubicBezTo>
                    <a:cubicBezTo>
                      <a:pt x="33416" y="100298"/>
                      <a:pt x="34940" y="101060"/>
                      <a:pt x="35893" y="102203"/>
                    </a:cubicBezTo>
                    <a:cubicBezTo>
                      <a:pt x="36845" y="103251"/>
                      <a:pt x="37702" y="104394"/>
                      <a:pt x="38560" y="106013"/>
                    </a:cubicBezTo>
                    <a:cubicBezTo>
                      <a:pt x="38750" y="106394"/>
                      <a:pt x="39036" y="106775"/>
                      <a:pt x="39226" y="107347"/>
                    </a:cubicBezTo>
                    <a:cubicBezTo>
                      <a:pt x="39512" y="107823"/>
                      <a:pt x="39703" y="108585"/>
                      <a:pt x="39989" y="109347"/>
                    </a:cubicBezTo>
                    <a:cubicBezTo>
                      <a:pt x="40465" y="110871"/>
                      <a:pt x="40846" y="112967"/>
                      <a:pt x="40655" y="115348"/>
                    </a:cubicBezTo>
                    <a:cubicBezTo>
                      <a:pt x="40465" y="117729"/>
                      <a:pt x="39893" y="119825"/>
                      <a:pt x="38274" y="122206"/>
                    </a:cubicBezTo>
                    <a:cubicBezTo>
                      <a:pt x="36655" y="124492"/>
                      <a:pt x="34083" y="126682"/>
                      <a:pt x="31035" y="127826"/>
                    </a:cubicBezTo>
                    <a:cubicBezTo>
                      <a:pt x="28368" y="128969"/>
                      <a:pt x="25415" y="129350"/>
                      <a:pt x="22558" y="128778"/>
                    </a:cubicBezTo>
                    <a:cubicBezTo>
                      <a:pt x="19700" y="128207"/>
                      <a:pt x="16938" y="126682"/>
                      <a:pt x="14366" y="124301"/>
                    </a:cubicBezTo>
                    <a:cubicBezTo>
                      <a:pt x="9318" y="119729"/>
                      <a:pt x="6080" y="112871"/>
                      <a:pt x="6556" y="106108"/>
                    </a:cubicBezTo>
                    <a:cubicBezTo>
                      <a:pt x="6746" y="103727"/>
                      <a:pt x="7318" y="101441"/>
                      <a:pt x="8175" y="99251"/>
                    </a:cubicBezTo>
                    <a:cubicBezTo>
                      <a:pt x="9127" y="97155"/>
                      <a:pt x="10271" y="94964"/>
                      <a:pt x="11604" y="92964"/>
                    </a:cubicBez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2060;p48">
                <a:extLst>
                  <a:ext uri="{FF2B5EF4-FFF2-40B4-BE49-F238E27FC236}">
                    <a16:creationId xmlns:a16="http://schemas.microsoft.com/office/drawing/2014/main" xmlns="" id="{76B91D9E-12D3-0F2E-D1C3-E76A3BFC7F2A}"/>
                  </a:ext>
                </a:extLst>
              </p:cNvPr>
              <p:cNvSpPr/>
              <p:nvPr/>
            </p:nvSpPr>
            <p:spPr>
              <a:xfrm>
                <a:off x="7810500" y="3138487"/>
                <a:ext cx="428625" cy="173069"/>
              </a:xfrm>
              <a:custGeom>
                <a:avLst/>
                <a:gdLst/>
                <a:ahLst/>
                <a:cxnLst/>
                <a:rect l="l" t="t" r="r" b="b"/>
                <a:pathLst>
                  <a:path w="428625" h="173069" extrusionOk="0">
                    <a:moveTo>
                      <a:pt x="0" y="172974"/>
                    </a:moveTo>
                    <a:cubicBezTo>
                      <a:pt x="58388" y="78867"/>
                      <a:pt x="205359" y="10668"/>
                      <a:pt x="214122" y="9620"/>
                    </a:cubicBezTo>
                    <a:cubicBezTo>
                      <a:pt x="224599" y="10859"/>
                      <a:pt x="364141" y="76200"/>
                      <a:pt x="424624" y="166592"/>
                    </a:cubicBezTo>
                    <a:lnTo>
                      <a:pt x="428625" y="172593"/>
                    </a:lnTo>
                    <a:lnTo>
                      <a:pt x="428625" y="155448"/>
                    </a:lnTo>
                    <a:cubicBezTo>
                      <a:pt x="365284" y="66675"/>
                      <a:pt x="226886" y="0"/>
                      <a:pt x="214313" y="0"/>
                    </a:cubicBezTo>
                    <a:cubicBezTo>
                      <a:pt x="200311" y="0"/>
                      <a:pt x="64294" y="65342"/>
                      <a:pt x="0" y="156019"/>
                    </a:cubicBezTo>
                    <a:lnTo>
                      <a:pt x="0" y="173069"/>
                    </a:lnTo>
                    <a:close/>
                  </a:path>
                </a:pathLst>
              </a:custGeom>
              <a:solidFill>
                <a:srgbClr val="FFFDF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56</TotalTime>
  <Words>2061</Words>
  <Application>Microsoft Office PowerPoint</Application>
  <PresentationFormat>Affichage à l'écran (4:3)</PresentationFormat>
  <Paragraphs>96</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Technique</vt:lpstr>
      <vt:lpstr>The Gothic Novel: Frankenstein or Modern Prometheus by Mary Shelley</vt:lpstr>
      <vt:lpstr>Some monsters are not made; they are created by the cruelty around them.  “I am malicious, because I Am miserable.”</vt:lpstr>
      <vt:lpstr>Introduction to Gothic Literature</vt:lpstr>
      <vt:lpstr>Key Characteristics:</vt:lpstr>
      <vt:lpstr>Key Elements of Gothic Literature</vt:lpstr>
      <vt:lpstr>Themes:</vt:lpstr>
      <vt:lpstr>Archetypes and Motifs:</vt:lpstr>
      <vt:lpstr>Historical Context of Frankenstein </vt:lpstr>
      <vt:lpstr>Mary Shelley and Frankenstein</vt:lpstr>
      <vt:lpstr>Diapositive 10</vt:lpstr>
      <vt:lpstr>Why Modern Prometheus</vt:lpstr>
      <vt:lpstr>Plot Summary</vt:lpstr>
      <vt:lpstr>Diapositive 13</vt:lpstr>
      <vt:lpstr>Central Conflict</vt:lpstr>
      <vt:lpstr>The creature’s sentience</vt:lpstr>
      <vt:lpstr>Frame Narrative in Frankenstein</vt:lpstr>
      <vt:lpstr>Diapositive 17</vt:lpstr>
      <vt:lpstr>Diapositive 18</vt:lpstr>
      <vt:lpstr>Why Frame Narrative Works </vt:lpstr>
      <vt:lpstr>Gothic Themes in Frankenstein </vt:lpstr>
      <vt:lpstr>Philosophical and Ethical Questions in Frankenstein </vt:lpstr>
      <vt:lpstr>Frankenstein in the Context of Romanticism</vt:lpstr>
      <vt:lpstr>Emotion and the Individual </vt:lpstr>
      <vt:lpstr>Frankenstein’s Legacy in Gothic and Science Fiction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IMAC</dc:creator>
  <cp:lastModifiedBy>IMAC</cp:lastModifiedBy>
  <cp:revision>18</cp:revision>
  <dcterms:created xsi:type="dcterms:W3CDTF">2024-11-12T22:39:38Z</dcterms:created>
  <dcterms:modified xsi:type="dcterms:W3CDTF">2024-12-15T08:54:08Z</dcterms:modified>
</cp:coreProperties>
</file>