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62A05-8931-473E-AA39-3EC3ECE98CD5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D31B-635E-4F2C-ACDD-524D9DA3BF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62A05-8931-473E-AA39-3EC3ECE98CD5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D31B-635E-4F2C-ACDD-524D9DA3BF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62A05-8931-473E-AA39-3EC3ECE98CD5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D31B-635E-4F2C-ACDD-524D9DA3BF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62A05-8931-473E-AA39-3EC3ECE98CD5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D31B-635E-4F2C-ACDD-524D9DA3BF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62A05-8931-473E-AA39-3EC3ECE98CD5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D31B-635E-4F2C-ACDD-524D9DA3BF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62A05-8931-473E-AA39-3EC3ECE98CD5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D31B-635E-4F2C-ACDD-524D9DA3BF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62A05-8931-473E-AA39-3EC3ECE98CD5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D31B-635E-4F2C-ACDD-524D9DA3BF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62A05-8931-473E-AA39-3EC3ECE98CD5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D31B-635E-4F2C-ACDD-524D9DA3BF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62A05-8931-473E-AA39-3EC3ECE98CD5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D31B-635E-4F2C-ACDD-524D9DA3BF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62A05-8931-473E-AA39-3EC3ECE98CD5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D31B-635E-4F2C-ACDD-524D9DA3BF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62A05-8931-473E-AA39-3EC3ECE98CD5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1D31B-635E-4F2C-ACDD-524D9DA3BF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2A05-8931-473E-AA39-3EC3ECE98CD5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1D31B-635E-4F2C-ACDD-524D9DA3BF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/>
              <a:t>La  description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Développement </a:t>
            </a:r>
            <a:r>
              <a:rPr lang="fr-FR" dirty="0" smtClean="0"/>
              <a:t>de la description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b="1" dirty="0" smtClean="0"/>
              <a:t>Plan </a:t>
            </a:r>
            <a:r>
              <a:rPr lang="fr-FR" b="1" dirty="0"/>
              <a:t>Spatial</a:t>
            </a:r>
            <a:r>
              <a:rPr lang="fr-FR" dirty="0"/>
              <a:t> : La description progresse dans l'espace (de haut en bas, de près en loin, de gauche à droite, du général au particulier</a:t>
            </a:r>
            <a:r>
              <a:rPr lang="fr-FR" dirty="0" smtClean="0"/>
              <a:t>).</a:t>
            </a:r>
          </a:p>
          <a:p>
            <a:r>
              <a:rPr lang="fr-FR" b="1" dirty="0"/>
              <a:t>Plan Thématique</a:t>
            </a:r>
            <a:r>
              <a:rPr lang="fr-FR" dirty="0"/>
              <a:t> : La description est organisée par aspects ou catégories.</a:t>
            </a:r>
          </a:p>
          <a:p>
            <a:pPr lvl="0"/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18573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VI- Caractéristiques linguistiques et stylistiques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Le Lexique</a:t>
            </a:r>
            <a:r>
              <a:rPr lang="fr-FR" dirty="0" smtClean="0"/>
              <a:t>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r>
              <a:rPr lang="fr-FR" b="1" u="sng" dirty="0" smtClean="0"/>
              <a:t>Adjectifs Qualificatifs</a:t>
            </a:r>
            <a:endParaRPr lang="fr-FR" dirty="0"/>
          </a:p>
          <a:p>
            <a:r>
              <a:rPr lang="fr-FR" b="1" u="sng" dirty="0"/>
              <a:t>Champ </a:t>
            </a:r>
            <a:r>
              <a:rPr lang="fr-FR" b="1" u="sng" dirty="0" smtClean="0"/>
              <a:t>Vocabulaire </a:t>
            </a:r>
            <a:r>
              <a:rPr lang="fr-FR" b="1" u="sng" dirty="0"/>
              <a:t>Sensoriel</a:t>
            </a:r>
            <a:r>
              <a:rPr lang="fr-FR" dirty="0"/>
              <a:t> </a:t>
            </a:r>
            <a:r>
              <a:rPr lang="fr-FR" dirty="0" smtClean="0"/>
              <a:t>:</a:t>
            </a:r>
            <a:endParaRPr lang="fr-FR" dirty="0"/>
          </a:p>
          <a:p>
            <a:r>
              <a:rPr lang="fr-FR" b="1" dirty="0"/>
              <a:t>Visuelle </a:t>
            </a:r>
            <a:r>
              <a:rPr lang="fr-FR" dirty="0"/>
              <a:t>: Couleurs, formes, lumière, </a:t>
            </a:r>
            <a:r>
              <a:rPr lang="fr-FR" dirty="0" smtClean="0"/>
              <a:t>taille</a:t>
            </a:r>
            <a:endParaRPr lang="fr-FR" dirty="0"/>
          </a:p>
          <a:p>
            <a:r>
              <a:rPr lang="fr-FR" b="1" dirty="0"/>
              <a:t>Auditive</a:t>
            </a:r>
            <a:r>
              <a:rPr lang="fr-FR" dirty="0"/>
              <a:t> :Bruits, sons, </a:t>
            </a:r>
            <a:r>
              <a:rPr lang="fr-FR" dirty="0" smtClean="0"/>
              <a:t>silence</a:t>
            </a:r>
            <a:endParaRPr lang="fr-FR" dirty="0"/>
          </a:p>
          <a:p>
            <a:r>
              <a:rPr lang="fr-FR" b="1" dirty="0"/>
              <a:t>Olfactive</a:t>
            </a:r>
            <a:r>
              <a:rPr lang="fr-FR" dirty="0"/>
              <a:t> </a:t>
            </a:r>
            <a:r>
              <a:rPr lang="fr-FR" dirty="0" smtClean="0"/>
              <a:t>:</a:t>
            </a:r>
            <a:endParaRPr lang="fr-FR" dirty="0"/>
          </a:p>
          <a:p>
            <a:r>
              <a:rPr lang="fr-FR" b="1" dirty="0"/>
              <a:t>Tactile</a:t>
            </a:r>
            <a:r>
              <a:rPr lang="fr-FR" dirty="0"/>
              <a:t> : Textures, </a:t>
            </a:r>
            <a:r>
              <a:rPr lang="fr-FR" dirty="0" smtClean="0"/>
              <a:t>température</a:t>
            </a:r>
            <a:endParaRPr lang="fr-FR" dirty="0"/>
          </a:p>
          <a:p>
            <a:r>
              <a:rPr lang="fr-FR" b="1" dirty="0" smtClean="0"/>
              <a:t>Gustative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dirty="0" smtClean="0"/>
              <a:t>Les Temps Verbaux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/>
              <a:t>Présent </a:t>
            </a:r>
            <a:r>
              <a:rPr lang="fr-FR" b="1" u="sng" dirty="0"/>
              <a:t>de l'Indicatif</a:t>
            </a:r>
            <a:r>
              <a:rPr lang="fr-FR" dirty="0"/>
              <a:t> : </a:t>
            </a:r>
            <a:r>
              <a:rPr lang="fr-FR" dirty="0" smtClean="0"/>
              <a:t>description </a:t>
            </a:r>
            <a:r>
              <a:rPr lang="fr-FR" dirty="0"/>
              <a:t>objective, les vérités générales, </a:t>
            </a:r>
            <a:r>
              <a:rPr lang="fr-FR" dirty="0" smtClean="0"/>
              <a:t>une </a:t>
            </a:r>
            <a:r>
              <a:rPr lang="fr-FR" dirty="0"/>
              <a:t>impression d'immédiateté.</a:t>
            </a:r>
          </a:p>
          <a:p>
            <a:r>
              <a:rPr lang="fr-FR" b="1" u="sng" dirty="0"/>
              <a:t>Imparfait</a:t>
            </a:r>
            <a:r>
              <a:rPr lang="fr-FR" dirty="0"/>
              <a:t> : </a:t>
            </a:r>
            <a:r>
              <a:rPr lang="fr-FR" dirty="0" smtClean="0"/>
              <a:t>fige </a:t>
            </a:r>
            <a:r>
              <a:rPr lang="fr-FR" dirty="0"/>
              <a:t>l'action pour dépeindre une scène stable, une ambiance, ou des habitudes.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dirty="0"/>
              <a:t>Les Figures de Style</a:t>
            </a:r>
            <a:r>
              <a:rPr lang="fr-FR" dirty="0"/>
              <a:t> :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u="sng" dirty="0" smtClean="0"/>
              <a:t>Comparaison</a:t>
            </a:r>
            <a:r>
              <a:rPr lang="fr-FR" dirty="0" smtClean="0"/>
              <a:t> </a:t>
            </a:r>
            <a:r>
              <a:rPr lang="fr-FR" dirty="0"/>
              <a:t>: Rapprochement de deux éléments à l'aide d'un outil de comparaison </a:t>
            </a:r>
            <a:endParaRPr lang="fr-FR" dirty="0" smtClean="0"/>
          </a:p>
          <a:p>
            <a:r>
              <a:rPr lang="fr-FR" b="1" u="sng" dirty="0" smtClean="0"/>
              <a:t>Métaphore </a:t>
            </a:r>
            <a:r>
              <a:rPr lang="fr-FR" dirty="0"/>
              <a:t>: Rapprochement direct sans outil de </a:t>
            </a:r>
            <a:r>
              <a:rPr lang="fr-FR" dirty="0" smtClean="0"/>
              <a:t>comparaison</a:t>
            </a:r>
            <a:endParaRPr lang="fr-FR" dirty="0"/>
          </a:p>
          <a:p>
            <a:r>
              <a:rPr lang="fr-FR" b="1" u="sng" dirty="0" smtClean="0"/>
              <a:t>Personnification </a:t>
            </a:r>
            <a:r>
              <a:rPr lang="fr-FR" dirty="0"/>
              <a:t>: Attribuer des caractéristiques humaines à un objet, un animal ou une entité abstraite.</a:t>
            </a:r>
          </a:p>
          <a:p>
            <a:r>
              <a:rPr lang="fr-FR" b="1" u="sng" dirty="0" smtClean="0"/>
              <a:t>Hyperbole</a:t>
            </a:r>
            <a:r>
              <a:rPr lang="fr-FR" dirty="0" smtClean="0"/>
              <a:t> </a:t>
            </a:r>
            <a:r>
              <a:rPr lang="fr-FR" dirty="0"/>
              <a:t>: Exagération pour produire un effet saisissant.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Définition 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Le texte descriptif est une pierre angulaire de la littérature et de la communication, offrant la capacité de transporter le lecteur dans un univers sensoriel et émotionnel.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- Visée</a:t>
            </a:r>
            <a:r>
              <a:rPr lang="fr-FR" dirty="0"/>
              <a:t> :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objectif </a:t>
            </a:r>
            <a:r>
              <a:rPr lang="fr-FR" dirty="0"/>
              <a:t>fondamental </a:t>
            </a:r>
            <a:r>
              <a:rPr lang="fr-FR" dirty="0" smtClean="0"/>
              <a:t>: </a:t>
            </a:r>
          </a:p>
          <a:p>
            <a:r>
              <a:rPr lang="fr-FR" dirty="0" smtClean="0"/>
              <a:t>représenter </a:t>
            </a:r>
            <a:r>
              <a:rPr lang="fr-FR" dirty="0"/>
              <a:t>de manière détaillée un élément. Que ce soit un être, un objet, un lieu, un phénomène ou même une ambiance, </a:t>
            </a:r>
            <a:endParaRPr lang="fr-FR" dirty="0" smtClean="0"/>
          </a:p>
          <a:p>
            <a:r>
              <a:rPr lang="fr-FR" dirty="0" smtClean="0"/>
              <a:t>cherche </a:t>
            </a:r>
            <a:r>
              <a:rPr lang="fr-FR" dirty="0"/>
              <a:t>à créer une "image mentale" claire et vivante pour le lecteur. </a:t>
            </a:r>
            <a:endParaRPr lang="fr-FR" dirty="0" smtClean="0"/>
          </a:p>
          <a:p>
            <a:r>
              <a:rPr lang="fr-FR" dirty="0" smtClean="0"/>
              <a:t>permet </a:t>
            </a:r>
            <a:r>
              <a:rPr lang="fr-FR" dirty="0"/>
              <a:t>de "peindre avec des mots", de rendre sensible </a:t>
            </a:r>
            <a:r>
              <a:rPr lang="fr-FR" dirty="0" smtClean="0"/>
              <a:t>une </a:t>
            </a:r>
            <a:r>
              <a:rPr lang="fr-FR" dirty="0"/>
              <a:t>réalité qui ne l'est pas directement. </a:t>
            </a:r>
            <a:endParaRPr lang="fr-FR" dirty="0" smtClean="0"/>
          </a:p>
          <a:p>
            <a:r>
              <a:rPr lang="fr-FR" dirty="0" smtClean="0"/>
              <a:t> </a:t>
            </a:r>
            <a:r>
              <a:rPr lang="fr-FR" dirty="0"/>
              <a:t>vise à créer une image mentale précise et vivante, qu'elle soit informative ou évocatrice, permettant de </a:t>
            </a:r>
            <a:r>
              <a:rPr lang="fr-FR" i="1" dirty="0"/>
              <a:t>peindre avec des mots</a:t>
            </a:r>
            <a:r>
              <a:rPr lang="fr-FR" dirty="0"/>
              <a:t> un objet, un lieu, une personne, un phénomène ou une ambiance.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  <a:r>
              <a:rPr lang="fr-FR" b="1" dirty="0"/>
              <a:t>III- Fonctions principales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Informative</a:t>
            </a:r>
            <a:r>
              <a:rPr lang="fr-FR" dirty="0"/>
              <a:t> :Fournir des renseignements précis et </a:t>
            </a:r>
            <a:r>
              <a:rPr lang="fr-FR" dirty="0" smtClean="0"/>
              <a:t>factuels.</a:t>
            </a:r>
            <a:endParaRPr lang="fr-FR" dirty="0"/>
          </a:p>
          <a:p>
            <a:r>
              <a:rPr lang="fr-FR" b="1" dirty="0"/>
              <a:t>Évocatrice </a:t>
            </a:r>
            <a:r>
              <a:rPr lang="fr-FR" dirty="0"/>
              <a:t>: Susciter l'imagination, provoquer des émotions, des sensations et immerger le lecteur dans une atmosphère.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IV- Formes du texte descriptif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 texte descriptif n'est pas un genre monolithique. Il se manifeste sous diverses </a:t>
            </a:r>
            <a:r>
              <a:rPr lang="fr-FR" dirty="0" smtClean="0"/>
              <a:t>formes.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dirty="0"/>
              <a:t>Selon le Degré de Subjectivité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/>
              <a:t>Description Objective</a:t>
            </a:r>
            <a:r>
              <a:rPr lang="fr-FR" dirty="0"/>
              <a:t> : Caractérisée par sa neutralité, sa précision factuelle et son impersonnalité. Elle vise à informer sans laisser transparaître les émotions de l'auteur.</a:t>
            </a:r>
          </a:p>
          <a:p>
            <a:r>
              <a:rPr lang="fr-FR" b="1" u="sng" dirty="0"/>
              <a:t>Description Subjective</a:t>
            </a:r>
            <a:r>
              <a:rPr lang="fr-FR" dirty="0"/>
              <a:t> : Marquée par les émotions, les opinions, les sensations et les jugements de valeur de l'auteur. Elle est courante dans la littérature.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 Selon l'Intégration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/>
              <a:t>Description Autonome </a:t>
            </a:r>
            <a:r>
              <a:rPr lang="fr-FR" dirty="0"/>
              <a:t>: Lorsque le texte entier est dédié à la description, comme un guide touristique ou une fiche produit.</a:t>
            </a:r>
          </a:p>
          <a:p>
            <a:r>
              <a:rPr lang="fr-FR" b="1" u="sng" dirty="0"/>
              <a:t>Description Intégrée</a:t>
            </a:r>
            <a:r>
              <a:rPr lang="fr-FR" dirty="0"/>
              <a:t> : Un passage descriptif au sein d'un récit, d'un article ou d'un portrait, agissant souvent comme une pause narrative pour </a:t>
            </a:r>
            <a:r>
              <a:rPr lang="fr-FR" dirty="0" err="1"/>
              <a:t>contextualiser</a:t>
            </a:r>
            <a:r>
              <a:rPr lang="fr-FR" dirty="0"/>
              <a:t> ou approfondir.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dirty="0"/>
              <a:t>Selon les objets de la description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r>
              <a:rPr lang="fr-FR" b="1" u="sng" dirty="0"/>
              <a:t>Le portrait</a:t>
            </a:r>
            <a:r>
              <a:rPr lang="fr-FR" dirty="0"/>
              <a:t> : Description d'une </a:t>
            </a:r>
            <a:r>
              <a:rPr lang="fr-FR" dirty="0" smtClean="0"/>
              <a:t>personne</a:t>
            </a:r>
            <a:endParaRPr lang="fr-FR" dirty="0"/>
          </a:p>
          <a:p>
            <a:r>
              <a:rPr lang="fr-FR" b="1" u="sng" dirty="0"/>
              <a:t>La description d’un lieu (Paysage)</a:t>
            </a:r>
            <a:r>
              <a:rPr lang="fr-FR" dirty="0"/>
              <a:t> : Représentation d'un espace géographique, d'un </a:t>
            </a:r>
            <a:r>
              <a:rPr lang="fr-FR" dirty="0" smtClean="0"/>
              <a:t>environnement.</a:t>
            </a:r>
            <a:endParaRPr lang="fr-FR" dirty="0"/>
          </a:p>
          <a:p>
            <a:r>
              <a:rPr lang="fr-FR" b="1" u="sng" dirty="0"/>
              <a:t>La description d’un objet</a:t>
            </a:r>
            <a:r>
              <a:rPr lang="fr-FR" dirty="0"/>
              <a:t> : </a:t>
            </a:r>
            <a:r>
              <a:rPr lang="fr-FR" dirty="0" smtClean="0"/>
              <a:t>d</a:t>
            </a:r>
            <a:r>
              <a:rPr lang="fr-FR" dirty="0" smtClean="0"/>
              <a:t>étaille </a:t>
            </a:r>
            <a:r>
              <a:rPr lang="fr-FR" dirty="0"/>
              <a:t>des caractéristiques d'un </a:t>
            </a:r>
            <a:r>
              <a:rPr lang="fr-FR" dirty="0" smtClean="0"/>
              <a:t>objet</a:t>
            </a:r>
            <a:endParaRPr lang="fr-FR" dirty="0"/>
          </a:p>
          <a:p>
            <a:r>
              <a:rPr lang="fr-FR" b="1" u="sng" dirty="0"/>
              <a:t>La description de phénomène</a:t>
            </a:r>
            <a:r>
              <a:rPr lang="fr-FR" dirty="0"/>
              <a:t> : Explication détaillée d'un événement, d'un processus ou d'une notion.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V- Structure et organisation d'un texte descriptif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un </a:t>
            </a:r>
            <a:r>
              <a:rPr lang="fr-FR" dirty="0"/>
              <a:t>texte descriptif </a:t>
            </a:r>
            <a:r>
              <a:rPr lang="fr-FR" dirty="0" smtClean="0"/>
              <a:t>suit, </a:t>
            </a:r>
            <a:r>
              <a:rPr lang="fr-FR" dirty="0" err="1" smtClean="0"/>
              <a:t>généralement,un</a:t>
            </a:r>
            <a:r>
              <a:rPr lang="fr-FR" dirty="0" smtClean="0"/>
              <a:t> </a:t>
            </a:r>
            <a:r>
              <a:rPr lang="fr-FR" dirty="0"/>
              <a:t>schéma en trois </a:t>
            </a:r>
            <a:r>
              <a:rPr lang="fr-FR" dirty="0" smtClean="0"/>
              <a:t>parties:</a:t>
            </a:r>
            <a:endParaRPr lang="fr-FR" dirty="0"/>
          </a:p>
          <a:p>
            <a:r>
              <a:rPr lang="fr-FR" dirty="0"/>
              <a:t>- Introduction : Présentation du sujet à décrire (qui, quoi est décrit ?).</a:t>
            </a:r>
          </a:p>
          <a:p>
            <a:r>
              <a:rPr lang="fr-FR" dirty="0"/>
              <a:t>- Développement : L'essence de la description, organisée selon un plan précis.</a:t>
            </a:r>
          </a:p>
          <a:p>
            <a:r>
              <a:rPr lang="fr-FR" dirty="0"/>
              <a:t>- Conclusion : Une synthèse, une impression générale, ou une </a:t>
            </a:r>
            <a:r>
              <a:rPr lang="fr-FR" dirty="0" smtClean="0"/>
              <a:t>ouverture...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584</Words>
  <Application>Microsoft Office PowerPoint</Application>
  <PresentationFormat>Affichage à l'écran (4:3)</PresentationFormat>
  <Paragraphs>50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La  description </vt:lpstr>
      <vt:lpstr>Définition </vt:lpstr>
      <vt:lpstr>- Visée : </vt:lpstr>
      <vt:lpstr> III- Fonctions principales</vt:lpstr>
      <vt:lpstr>IV- Formes du texte descriptif  </vt:lpstr>
      <vt:lpstr>Selon le Degré de Subjectivité </vt:lpstr>
      <vt:lpstr> Selon l'Intégration </vt:lpstr>
      <vt:lpstr>Selon les objets de la description </vt:lpstr>
      <vt:lpstr>V- Structure et organisation d'un texte descriptif </vt:lpstr>
      <vt:lpstr>Développement de la description </vt:lpstr>
      <vt:lpstr>VI- Caractéristiques linguistiques et stylistiques</vt:lpstr>
      <vt:lpstr>Le Lexique  </vt:lpstr>
      <vt:lpstr>Les Temps Verbaux  </vt:lpstr>
      <vt:lpstr>Les Figures de Style 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 description </dc:title>
  <dc:creator>ELITEBOOK</dc:creator>
  <cp:lastModifiedBy>ELITEBOOK</cp:lastModifiedBy>
  <cp:revision>2</cp:revision>
  <dcterms:created xsi:type="dcterms:W3CDTF">2025-12-07T12:52:11Z</dcterms:created>
  <dcterms:modified xsi:type="dcterms:W3CDTF">2025-12-21T22:18:11Z</dcterms:modified>
</cp:coreProperties>
</file>