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5" r:id="rId4"/>
    <p:sldId id="276" r:id="rId5"/>
    <p:sldId id="277" r:id="rId6"/>
    <p:sldId id="287" r:id="rId7"/>
    <p:sldId id="286" r:id="rId8"/>
    <p:sldId id="285" r:id="rId9"/>
    <p:sldId id="284" r:id="rId10"/>
    <p:sldId id="283" r:id="rId11"/>
    <p:sldId id="282" r:id="rId12"/>
    <p:sldId id="281" r:id="rId13"/>
    <p:sldId id="280" r:id="rId14"/>
    <p:sldId id="279" r:id="rId15"/>
    <p:sldId id="27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FE9A3-3A71-4FAE-B8BA-2D8F639D173F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78629-DBB6-4F98-8708-1289AF4A6DB5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At™\Desktop\INtroduction anatomie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iAt™\Desktop\INtroduction anatomie\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iAt™\Desktop\INtroduction anatomie\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iAt™\Desktop\INtroduction anatomie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iAt™\Desktop\INtroduction anatomie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iAt™\Desktop\INtroduction anatomie\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iAt™\Desktop\INtroduction anatomie\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iAt™\Desktop\INtroduction anatomie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iAt™\Desktop\INtroduction anatomie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iAt™\Desktop\INtroduction anatomie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iAt™\Desktop\INtroduction anatomie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iAt™\Desktop\INtroduction anatomie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iAt™\Desktop\INtroduction anatomie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iAt™\Desktop\INtroduction anatomie\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iAt™\Desktop\INtroduction anatomie\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Affichage à l'écran (4:3)</PresentationFormat>
  <Paragraphs>0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iAt™</dc:creator>
  <cp:lastModifiedBy>iAt™</cp:lastModifiedBy>
  <cp:revision>1</cp:revision>
  <dcterms:created xsi:type="dcterms:W3CDTF">2024-10-08T10:50:01Z</dcterms:created>
  <dcterms:modified xsi:type="dcterms:W3CDTF">2024-10-08T11:06:05Z</dcterms:modified>
</cp:coreProperties>
</file>