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6437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30F44109-6525-4707-8FCB-831590E4D85F}" type="datetime1">
              <a:rPr lang="fr-FR" smtClean="0"/>
              <a:t>01/01/2025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fr-FR" smtClean="0"/>
              <a:pPr algn="r"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55600FC2-B0C2-47FF-9826-EA7F77C89DB9}" type="datetime1">
              <a:rPr lang="fr-FR" smtClean="0"/>
              <a:pPr/>
              <a:t>01/01/2025</a:t>
            </a:fld>
            <a:endParaRPr lang="fr-FR" dirty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dirty="0" smtClean="0"/>
              <a:t>Modifiez les styles du texte du masque</a:t>
            </a:r>
          </a:p>
          <a:p>
            <a:pPr lvl="1" rtl="0"/>
            <a:r>
              <a:rPr lang="fr-FR" dirty="0" smtClean="0"/>
              <a:t>Deuxième niveau</a:t>
            </a:r>
          </a:p>
          <a:p>
            <a:pPr lvl="2" rtl="0"/>
            <a:r>
              <a:rPr lang="fr-FR" dirty="0" smtClean="0"/>
              <a:t>Troisième niveau</a:t>
            </a:r>
          </a:p>
          <a:p>
            <a:pPr lvl="3" rtl="0"/>
            <a:r>
              <a:rPr lang="fr-FR" dirty="0" smtClean="0"/>
              <a:t>Quatrième niveau</a:t>
            </a:r>
          </a:p>
          <a:p>
            <a:pPr lvl="4" rtl="0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C8DC57A8-AE18-4654-B6AF-04B3577165BE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832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grpSp>
        <p:nvGrpSpPr>
          <p:cNvPr id="84" name="Groupe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6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7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8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9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0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1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2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3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4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5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6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97" name="Espace réservé d’image 33" descr="Espace réservé vide pour ajouter une image. Cliquez sur l’espace réservé et sélectionnez l’image à ajouter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grpSp>
        <p:nvGrpSpPr>
          <p:cNvPr id="98" name="Groupe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0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1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2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3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4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5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6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7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8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9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0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111" name="Espace réservé d’image 33" descr="Espace réservé vide pour ajouter une image. Cliquez sur l’espace réservé et sélectionnez l’image à ajouter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grpSp>
        <p:nvGrpSpPr>
          <p:cNvPr id="112" name="Groupe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4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5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6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7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8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9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0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1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2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3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4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125" name="Espace réservé d’image 33" descr="Espace réservé vide pour ajouter une image. Cliquez sur l’espace réservé et sélectionnez l’image à ajouter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26" name="Espace réservé du texte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405801-45BA-4E16-B90B-05CB4F3B494B}" type="datetime1">
              <a:rPr lang="fr-FR" smtClean="0"/>
              <a:pPr/>
              <a:t>01/01/2025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fr-FR" smtClean="0"/>
              <a:t>Modifiez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5D402225-A0BB-4261-999F-CF28F5F94268}" type="datetime1">
              <a:rPr lang="fr-FR" smtClean="0"/>
              <a:pPr/>
              <a:t>01/01/2025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grpSp>
        <p:nvGrpSpPr>
          <p:cNvPr id="8" name="Groupe 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orme libre 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" name="Forme libre 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grpSp>
          <p:nvGrpSpPr>
            <p:cNvPr id="11" name="Groupe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orme libre 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21" name="Forme libre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</p:grpSp>
        <p:sp>
          <p:nvSpPr>
            <p:cNvPr id="12" name="Forme libre 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3" name="Forme libre 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4" name="Forme libre 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5" name="Forme libre 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6" name="Forme libre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7" name="Forme libre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8" name="Forme libre 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9" name="Forme libre 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3" name="Espace réservé d’image 2" descr="Espace réservé vide pour ajouter une image. Cliquez sur l’espace réservé et sélectionnez l’image à ajouter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E19890-E203-4F29-91EA-9D8FCF3B97FC}" type="datetime1">
              <a:rPr lang="fr-FR" smtClean="0"/>
              <a:pPr/>
              <a:t>01/01/2025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 smtClean="0"/>
              <a:t>Modifiez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2D71D5E-8FED-49D7-918A-BA1D8CCD7B9F}" type="datetime1">
              <a:rPr lang="fr-FR" smtClean="0"/>
              <a:pPr/>
              <a:t>01/01/2025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fr-FR" smtClean="0"/>
              <a:t>Modifiez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ED6B917-7E14-4B31-A1D5-38C55D264C09}" type="datetime1">
              <a:rPr lang="fr-FR" smtClean="0"/>
              <a:pPr/>
              <a:t>01/01/2025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 smtClean="0"/>
              <a:t>Modifiez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55D6175-BB73-49DE-94C2-615D1D73AF89}" type="datetime1">
              <a:rPr lang="fr-FR" smtClean="0"/>
              <a:pPr/>
              <a:t>01/01/2025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fr-FR" smtClean="0"/>
              <a:t>Modifiez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 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fr-FR" smtClean="0"/>
              <a:t>Modifiez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54F6FEE-9449-414B-97F1-D10EBE0251EA}" type="datetime1">
              <a:rPr lang="fr-FR" smtClean="0"/>
              <a:pPr/>
              <a:t>01/01/2025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fr-FR" smtClean="0"/>
              <a:t>Modifiez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 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fr-FR" smtClean="0"/>
              <a:t>Modifiez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32E50F-0813-49A5-B43A-301177A5BFA8}" type="datetime1">
              <a:rPr lang="fr-FR" smtClean="0"/>
              <a:pPr/>
              <a:t>01/01/2025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9910A9B-8775-4FA2-9053-97A28704979B}" type="datetime1">
              <a:rPr lang="fr-FR" smtClean="0"/>
              <a:pPr/>
              <a:t>01/01/2025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5048D7F-F53C-490F-B39B-4D2B15AA61C8}" type="datetime1">
              <a:rPr lang="fr-FR" smtClean="0"/>
              <a:pPr/>
              <a:t>01/01/2025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grpSp>
        <p:nvGrpSpPr>
          <p:cNvPr id="9" name="Groupe 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3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4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5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6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7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8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9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0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1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36" name="Espace réservé d’image 33" descr="Espace réservé vide pour ajouter une image. Cliquez sur l’espace réservé et sélectionnez l’image à ajouter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39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 smtClean="0"/>
              <a:t>Modifiez les styles du texte du masque</a:t>
            </a:r>
          </a:p>
        </p:txBody>
      </p:sp>
      <p:grpSp>
        <p:nvGrpSpPr>
          <p:cNvPr id="22" name="Groupe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4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5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6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7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8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9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0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1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2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3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4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37" name="Espace réservé d’image 33" descr="Espace réservé vide pour ajouter une image. Cliquez sur l’espace réservé et sélectionnez l’image à ajouter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40" name="Espace réservé du texte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B1B75E-BFC9-4E45-91F6-B0A6FBA59631}" type="datetime1">
              <a:rPr lang="fr-FR" smtClean="0"/>
              <a:pPr/>
              <a:t>01/01/2025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grpSp>
        <p:nvGrpSpPr>
          <p:cNvPr id="52" name="Groupe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4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5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6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7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8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9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0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1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2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3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4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79" name="Espace réservé d’image 33" descr="Espace réservé vide pour ajouter une image. Cliquez sur l’espace réservé et sélectionnez l’image à ajouter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81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 smtClean="0"/>
              <a:t>Modifiez les styles du texte du masque</a:t>
            </a:r>
          </a:p>
        </p:txBody>
      </p:sp>
      <p:grpSp>
        <p:nvGrpSpPr>
          <p:cNvPr id="84" name="Groupe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6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7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8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9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0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1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2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3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4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5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6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78" name="Espace réservé d’image 33" descr="Espace réservé vide pour ajouter une image. Cliquez sur l’espace réservé et sélectionnez l’image à ajouter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82" name="Espace réservé du texte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 smtClean="0"/>
              <a:t>Modifiez les styles du texte du masque</a:t>
            </a:r>
          </a:p>
        </p:txBody>
      </p:sp>
      <p:grpSp>
        <p:nvGrpSpPr>
          <p:cNvPr id="97" name="Groupe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9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0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1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2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3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4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5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6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7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8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9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80" name="Espace réservé d’image 33" descr="Espace réservé vide pour ajouter une image. Cliquez sur l’espace réservé et sélectionnez l’image à ajouter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83" name="Espace réservé du texte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7B85032-1B3C-4C66-B6F6-444778CB4E74}" type="datetime1">
              <a:rPr lang="fr-FR" smtClean="0"/>
              <a:pPr/>
              <a:t>01/01/2025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dirty="0" smtClean="0"/>
              <a:t>Modifiez les styles du texte du masque</a:t>
            </a:r>
          </a:p>
          <a:p>
            <a:pPr lvl="1" rtl="0"/>
            <a:r>
              <a:rPr lang="fr-FR" dirty="0" smtClean="0"/>
              <a:t>Deuxième niveau</a:t>
            </a:r>
          </a:p>
          <a:p>
            <a:pPr lvl="2" rtl="0"/>
            <a:r>
              <a:rPr lang="fr-FR" dirty="0" smtClean="0"/>
              <a:t>Troisième niveau</a:t>
            </a:r>
          </a:p>
          <a:p>
            <a:pPr lvl="3" rtl="0"/>
            <a:r>
              <a:rPr lang="fr-FR" dirty="0" smtClean="0"/>
              <a:t>Quatrième niveau</a:t>
            </a:r>
          </a:p>
          <a:p>
            <a:pPr lvl="4" rtl="0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AE8FE1FB-D325-4094-B07B-EA12C6CC1C7D}" type="datetime1">
              <a:rPr lang="fr-FR" smtClean="0"/>
              <a:pPr/>
              <a:t>01/01/2025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80327" y="1752600"/>
            <a:ext cx="8139448" cy="1828800"/>
          </a:xfrm>
        </p:spPr>
        <p:txBody>
          <a:bodyPr rtlCol="0"/>
          <a:lstStyle/>
          <a:p>
            <a:pPr algn="ctr"/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Individual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Differences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IDs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 </a:t>
            </a:r>
            <a:r>
              <a:rPr lang="fr-FR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Soumia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HADJAB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50835" y="2209800"/>
            <a:ext cx="5812106" cy="1219200"/>
          </a:xfrm>
        </p:spPr>
        <p:txBody>
          <a:bodyPr/>
          <a:lstStyle/>
          <a:p>
            <a:r>
              <a:rPr lang="fr-FR" i="1" u="sng" dirty="0" err="1"/>
              <a:t>External</a:t>
            </a:r>
            <a:r>
              <a:rPr lang="fr-FR" i="1" u="sng" dirty="0"/>
              <a:t> </a:t>
            </a:r>
            <a:r>
              <a:rPr lang="fr-FR" i="1" u="sng" dirty="0" err="1"/>
              <a:t>Factors</a:t>
            </a:r>
            <a:r>
              <a:rPr lang="fr-FR" i="1" u="sng" dirty="0"/>
              <a:t> 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584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4710" y="2050277"/>
            <a:ext cx="7418231" cy="3034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relate 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environment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(input,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methods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by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);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materials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textbooks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handouts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etc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); CR interaction; contact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native speakers; socio-cultural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factors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learner’s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background,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family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experience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like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24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09167" y="2209800"/>
            <a:ext cx="5837864" cy="1219200"/>
          </a:xfrm>
        </p:spPr>
        <p:txBody>
          <a:bodyPr/>
          <a:lstStyle/>
          <a:p>
            <a:r>
              <a:rPr lang="fr-FR" i="1" u="sng" dirty="0" err="1"/>
              <a:t>Internal</a:t>
            </a:r>
            <a:r>
              <a:rPr lang="fr-FR" i="1" u="sng" dirty="0"/>
              <a:t> </a:t>
            </a:r>
            <a:r>
              <a:rPr lang="fr-FR" i="1" u="sng" dirty="0" err="1"/>
              <a:t>Factors</a:t>
            </a:r>
            <a:r>
              <a:rPr lang="fr-FR" i="1" u="sng" dirty="0"/>
              <a:t> 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716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47060" y="2819400"/>
            <a:ext cx="2180264" cy="1219200"/>
          </a:xfrm>
        </p:spPr>
        <p:txBody>
          <a:bodyPr/>
          <a:lstStyle/>
          <a:p>
            <a:r>
              <a:rPr lang="fr-FR" b="1" dirty="0"/>
              <a:t>Age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431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81145" y="2819400"/>
            <a:ext cx="3854518" cy="1219200"/>
          </a:xfrm>
        </p:spPr>
        <p:txBody>
          <a:bodyPr/>
          <a:lstStyle/>
          <a:p>
            <a:r>
              <a:rPr lang="fr-FR" b="1" dirty="0" err="1"/>
              <a:t>P</a:t>
            </a:r>
            <a:r>
              <a:rPr lang="fr-FR" b="1" dirty="0" err="1" smtClean="0"/>
              <a:t>ersonality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466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09178" y="2819400"/>
            <a:ext cx="2540873" cy="1219200"/>
          </a:xfrm>
        </p:spPr>
        <p:txBody>
          <a:bodyPr/>
          <a:lstStyle/>
          <a:p>
            <a:r>
              <a:rPr lang="fr-FR" b="1" dirty="0" err="1"/>
              <a:t>Anxiety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278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90238" y="2819400"/>
            <a:ext cx="3931791" cy="1219200"/>
          </a:xfrm>
        </p:spPr>
        <p:txBody>
          <a:bodyPr/>
          <a:lstStyle/>
          <a:p>
            <a:r>
              <a:rPr lang="fr-FR" b="1" dirty="0"/>
              <a:t>Aptitude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832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69009" y="2558603"/>
            <a:ext cx="7666664" cy="1219200"/>
          </a:xfrm>
        </p:spPr>
        <p:txBody>
          <a:bodyPr/>
          <a:lstStyle/>
          <a:p>
            <a:r>
              <a:rPr lang="fr-FR" b="1" dirty="0" err="1"/>
              <a:t>Language</a:t>
            </a:r>
            <a:r>
              <a:rPr lang="fr-FR" b="1" dirty="0"/>
              <a:t> Learning </a:t>
            </a:r>
            <a:r>
              <a:rPr lang="fr-FR" b="1" dirty="0" err="1"/>
              <a:t>Strategies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06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Illustration Nature 16: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60_TF03431377_TF03431377.potx" id="{F05F1E57-AC66-42B0-9DE6-2615D392D1F4}" vid="{13E0EB68-91B4-47CB-AAA7-D055D1B77095}"/>
    </a:ext>
  </a:extLst>
</a:theme>
</file>

<file path=ppt/theme/theme2.xml><?xml version="1.0" encoding="utf-8"?>
<a:theme xmlns:a="http://schemas.openxmlformats.org/drawingml/2006/main" name="Thème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avec accentuation des couleurs</Template>
  <TotalTime>18</TotalTime>
  <Words>65</Words>
  <Application>Microsoft Office PowerPoint</Application>
  <PresentationFormat>Grand écran</PresentationFormat>
  <Paragraphs>11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Segoe Print</vt:lpstr>
      <vt:lpstr>Times New Roman</vt:lpstr>
      <vt:lpstr>Illustration Nature 16:9</vt:lpstr>
      <vt:lpstr>Individual Differences (IDs)</vt:lpstr>
      <vt:lpstr>External Factors </vt:lpstr>
      <vt:lpstr>Présentation PowerPoint</vt:lpstr>
      <vt:lpstr>Internal Factors </vt:lpstr>
      <vt:lpstr>Age </vt:lpstr>
      <vt:lpstr>Personality </vt:lpstr>
      <vt:lpstr>Anxiety </vt:lpstr>
      <vt:lpstr>Aptitude </vt:lpstr>
      <vt:lpstr>Language Learning Strategies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Disposition du titre</dc:title>
  <dc:creator>Compte Microsoft</dc:creator>
  <cp:lastModifiedBy>Compte Microsoft</cp:lastModifiedBy>
  <cp:revision>4</cp:revision>
  <dcterms:created xsi:type="dcterms:W3CDTF">2025-01-01T15:17:46Z</dcterms:created>
  <dcterms:modified xsi:type="dcterms:W3CDTF">2025-01-01T15:35:51Z</dcterms:modified>
</cp:coreProperties>
</file>