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3" r:id="rId5"/>
    <p:sldId id="265" r:id="rId6"/>
    <p:sldId id="266" r:id="rId7"/>
    <p:sldId id="267" r:id="rId8"/>
    <p:sldId id="268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6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4CB57-BD88-43A5-9301-C5A3B1EF7B19}" type="datetimeFigureOut">
              <a:rPr lang="fr-FR" smtClean="0"/>
              <a:pPr/>
              <a:t>14/11/2025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D65B-1EAC-4C31-80FA-B13B8396ECC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4CB57-BD88-43A5-9301-C5A3B1EF7B19}" type="datetimeFigureOut">
              <a:rPr lang="fr-FR" smtClean="0"/>
              <a:pPr/>
              <a:t>14/11/2025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D65B-1EAC-4C31-80FA-B13B8396ECC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4CB57-BD88-43A5-9301-C5A3B1EF7B19}" type="datetimeFigureOut">
              <a:rPr lang="fr-FR" smtClean="0"/>
              <a:pPr/>
              <a:t>14/11/2025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D65B-1EAC-4C31-80FA-B13B8396ECC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4CB57-BD88-43A5-9301-C5A3B1EF7B19}" type="datetimeFigureOut">
              <a:rPr lang="fr-FR" smtClean="0"/>
              <a:pPr/>
              <a:t>14/11/2025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D65B-1EAC-4C31-80FA-B13B8396ECC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4CB57-BD88-43A5-9301-C5A3B1EF7B19}" type="datetimeFigureOut">
              <a:rPr lang="fr-FR" smtClean="0"/>
              <a:pPr/>
              <a:t>14/11/2025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D65B-1EAC-4C31-80FA-B13B8396ECC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4CB57-BD88-43A5-9301-C5A3B1EF7B19}" type="datetimeFigureOut">
              <a:rPr lang="fr-FR" smtClean="0"/>
              <a:pPr/>
              <a:t>14/11/2025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D65B-1EAC-4C31-80FA-B13B8396ECC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4CB57-BD88-43A5-9301-C5A3B1EF7B19}" type="datetimeFigureOut">
              <a:rPr lang="fr-FR" smtClean="0"/>
              <a:pPr/>
              <a:t>14/11/2025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D65B-1EAC-4C31-80FA-B13B8396ECC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4CB57-BD88-43A5-9301-C5A3B1EF7B19}" type="datetimeFigureOut">
              <a:rPr lang="fr-FR" smtClean="0"/>
              <a:pPr/>
              <a:t>14/11/2025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D65B-1EAC-4C31-80FA-B13B8396ECC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4CB57-BD88-43A5-9301-C5A3B1EF7B19}" type="datetimeFigureOut">
              <a:rPr lang="fr-FR" smtClean="0"/>
              <a:pPr/>
              <a:t>14/11/2025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D65B-1EAC-4C31-80FA-B13B8396ECC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4CB57-BD88-43A5-9301-C5A3B1EF7B19}" type="datetimeFigureOut">
              <a:rPr lang="fr-FR" smtClean="0"/>
              <a:pPr/>
              <a:t>14/11/2025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D65B-1EAC-4C31-80FA-B13B8396ECC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4CB57-BD88-43A5-9301-C5A3B1EF7B19}" type="datetimeFigureOut">
              <a:rPr lang="fr-FR" smtClean="0"/>
              <a:pPr/>
              <a:t>14/11/2025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D65B-1EAC-4C31-80FA-B13B8396ECC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4CB57-BD88-43A5-9301-C5A3B1EF7B19}" type="datetimeFigureOut">
              <a:rPr lang="fr-FR" smtClean="0"/>
              <a:pPr/>
              <a:t>14/11/2025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0D65B-1EAC-4C31-80FA-B13B8396ECC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La phrase complexe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err="1" smtClean="0"/>
              <a:t>Baiben</a:t>
            </a:r>
            <a:r>
              <a:rPr lang="fr-FR" dirty="0" smtClean="0"/>
              <a:t> Radia 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fr-FR" b="1" dirty="0"/>
              <a:t>Juxtaposition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500726"/>
          </a:xfrm>
        </p:spPr>
        <p:txBody>
          <a:bodyPr>
            <a:normAutofit/>
          </a:bodyPr>
          <a:lstStyle/>
          <a:p>
            <a:r>
              <a:rPr lang="fr-FR" sz="3400" dirty="0"/>
              <a:t>La juxtaposition réunit deux (ou plusieurs) propositions ou groupes syntaxiques sans outil de liaison explicite (conjonction ou préposition</a:t>
            </a:r>
            <a:r>
              <a:rPr lang="fr-FR" sz="3400" dirty="0" smtClean="0"/>
              <a:t>)</a:t>
            </a:r>
            <a:endParaRPr lang="fr-FR" sz="3400" dirty="0"/>
          </a:p>
          <a:p>
            <a:r>
              <a:rPr lang="fr-FR" sz="3400" u="sng" dirty="0"/>
              <a:t>- Caractéristiques :</a:t>
            </a:r>
            <a:endParaRPr lang="fr-FR" sz="3400" dirty="0"/>
          </a:p>
          <a:p>
            <a:r>
              <a:rPr lang="fr-FR" sz="3400" dirty="0"/>
              <a:t>  • Absence de mot de </a:t>
            </a:r>
            <a:r>
              <a:rPr lang="fr-FR" sz="3400" dirty="0" smtClean="0"/>
              <a:t>liaison</a:t>
            </a:r>
            <a:endParaRPr lang="fr-FR" sz="3400" dirty="0"/>
          </a:p>
          <a:p>
            <a:r>
              <a:rPr lang="fr-FR" sz="3400" dirty="0"/>
              <a:t>  • La ponctuation </a:t>
            </a:r>
            <a:r>
              <a:rPr lang="fr-FR" sz="3400" dirty="0" smtClean="0"/>
              <a:t>signale </a:t>
            </a:r>
            <a:r>
              <a:rPr lang="fr-FR" sz="3400" dirty="0"/>
              <a:t>la </a:t>
            </a:r>
            <a:r>
              <a:rPr lang="fr-FR" sz="3400" dirty="0" smtClean="0"/>
              <a:t>séparation</a:t>
            </a:r>
            <a:endParaRPr lang="fr-FR" sz="3400" dirty="0"/>
          </a:p>
          <a:p>
            <a:r>
              <a:rPr lang="fr-FR" sz="3400" dirty="0"/>
              <a:t>  • </a:t>
            </a:r>
            <a:r>
              <a:rPr lang="fr-FR" sz="3400" dirty="0" smtClean="0"/>
              <a:t>Lien logique </a:t>
            </a:r>
            <a:r>
              <a:rPr lang="fr-FR" sz="3400" dirty="0"/>
              <a:t>ou </a:t>
            </a:r>
            <a:r>
              <a:rPr lang="fr-FR" sz="3400" dirty="0" smtClean="0"/>
              <a:t>enchaînement </a:t>
            </a:r>
            <a:r>
              <a:rPr lang="fr-FR" sz="3400" dirty="0"/>
              <a:t>du </a:t>
            </a:r>
            <a:r>
              <a:rPr lang="fr-FR" sz="3400" dirty="0" smtClean="0"/>
              <a:t>discours.</a:t>
            </a:r>
            <a:endParaRPr lang="fr-FR" sz="3400" dirty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>Juxtaposition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dirty="0"/>
              <a:t>• Virgule : relation </a:t>
            </a:r>
            <a:r>
              <a:rPr lang="fr-FR" dirty="0" smtClean="0"/>
              <a:t>fluide</a:t>
            </a:r>
            <a:endParaRPr lang="fr-FR" dirty="0"/>
          </a:p>
          <a:p>
            <a:pPr>
              <a:buNone/>
            </a:pPr>
            <a:r>
              <a:rPr lang="fr-FR" dirty="0"/>
              <a:t>  • Point-virgule : séparation plus </a:t>
            </a:r>
            <a:r>
              <a:rPr lang="fr-FR" dirty="0" smtClean="0"/>
              <a:t>forte</a:t>
            </a:r>
            <a:endParaRPr lang="fr-FR" dirty="0"/>
          </a:p>
          <a:p>
            <a:pPr>
              <a:buNone/>
            </a:pPr>
            <a:r>
              <a:rPr lang="fr-FR" dirty="0"/>
              <a:t>  • Deux-points : explicatif ou introducteur d'une conséquence, d'une explication.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r>
              <a:rPr lang="fr-FR" dirty="0" smtClean="0"/>
              <a:t>• </a:t>
            </a:r>
            <a:r>
              <a:rPr lang="fr-FR" dirty="0" smtClean="0"/>
              <a:t>phrases </a:t>
            </a:r>
            <a:r>
              <a:rPr lang="fr-FR" dirty="0"/>
              <a:t>longues </a:t>
            </a:r>
            <a:r>
              <a:rPr lang="fr-FR" dirty="0" smtClean="0"/>
              <a:t>juxtaposées   </a:t>
            </a:r>
            <a:r>
              <a:rPr lang="fr-FR" dirty="0" smtClean="0"/>
              <a:t>: </a:t>
            </a:r>
            <a:r>
              <a:rPr lang="fr-FR" dirty="0" smtClean="0"/>
              <a:t>                        risque </a:t>
            </a:r>
            <a:r>
              <a:rPr lang="fr-FR" dirty="0"/>
              <a:t>d’asyndète (effet stylistique) ou d’incompréhension.</a:t>
            </a:r>
          </a:p>
          <a:p>
            <a:endParaRPr lang="fr-FR" dirty="0"/>
          </a:p>
        </p:txBody>
      </p:sp>
      <p:sp>
        <p:nvSpPr>
          <p:cNvPr id="4" name="Flèche droite 3"/>
          <p:cNvSpPr/>
          <p:nvPr/>
        </p:nvSpPr>
        <p:spPr>
          <a:xfrm flipV="1">
            <a:off x="5929322" y="4000503"/>
            <a:ext cx="1571636" cy="1885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Coordination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/>
          <a:lstStyle/>
          <a:p>
            <a:r>
              <a:rPr lang="fr-FR" dirty="0"/>
              <a:t>La coordination relie deux éléments de même nature syntaxique </a:t>
            </a:r>
            <a:r>
              <a:rPr lang="fr-FR" dirty="0" smtClean="0"/>
              <a:t>au </a:t>
            </a:r>
            <a:r>
              <a:rPr lang="fr-FR" dirty="0"/>
              <a:t>moyen d'une conjonction de </a:t>
            </a:r>
            <a:r>
              <a:rPr lang="fr-FR" dirty="0" smtClean="0"/>
              <a:t>coordination; </a:t>
            </a:r>
          </a:p>
          <a:p>
            <a:r>
              <a:rPr lang="fr-FR" dirty="0" smtClean="0"/>
              <a:t>Chaque </a:t>
            </a:r>
            <a:r>
              <a:rPr lang="fr-FR" dirty="0"/>
              <a:t>proposition conserve son </a:t>
            </a:r>
            <a:r>
              <a:rPr lang="fr-FR" dirty="0" smtClean="0"/>
              <a:t>indépendance</a:t>
            </a:r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Subordination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La subordination établit une relation de dépendance entre deux </a:t>
            </a:r>
            <a:r>
              <a:rPr lang="fr-FR" dirty="0" smtClean="0"/>
              <a:t>propositions</a:t>
            </a:r>
            <a:endParaRPr lang="fr-FR" dirty="0" smtClean="0"/>
          </a:p>
          <a:p>
            <a:r>
              <a:rPr lang="fr-FR" dirty="0" smtClean="0"/>
              <a:t> </a:t>
            </a:r>
            <a:r>
              <a:rPr lang="fr-FR" dirty="0"/>
              <a:t>La subordonnée joue une fonction syntaxique </a:t>
            </a:r>
            <a:r>
              <a:rPr lang="fr-FR" dirty="0" smtClean="0"/>
              <a:t>(</a:t>
            </a:r>
            <a:r>
              <a:rPr lang="fr-FR" dirty="0"/>
              <a:t>complément du nom, du verbe, circonstance, etc</a:t>
            </a:r>
            <a:r>
              <a:rPr lang="fr-FR" dirty="0" smtClean="0"/>
              <a:t>.)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A. Subordonnée relative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introduite par un pronom relatif (qui, que, dont, où, lequel</a:t>
            </a:r>
            <a:r>
              <a:rPr lang="fr-FR" dirty="0" smtClean="0"/>
              <a:t>...)</a:t>
            </a:r>
          </a:p>
          <a:p>
            <a:r>
              <a:rPr lang="fr-FR" dirty="0"/>
              <a:t>Fonction : épithète ou apposée à un nom.  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B. Subordonnée complétive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introduite généralement par « que » ou par </a:t>
            </a:r>
            <a:r>
              <a:rPr lang="fr-FR" dirty="0" smtClean="0"/>
              <a:t>un infinitif </a:t>
            </a:r>
            <a:r>
              <a:rPr lang="fr-FR" dirty="0"/>
              <a:t>après certains </a:t>
            </a:r>
            <a:r>
              <a:rPr lang="fr-FR" dirty="0" smtClean="0"/>
              <a:t>verbes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C. Subordonnée circonstancielle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indique : temps</a:t>
            </a:r>
            <a:r>
              <a:rPr lang="fr-FR" dirty="0"/>
              <a:t>, cause, but, condition, concession, conséquence, </a:t>
            </a:r>
            <a:r>
              <a:rPr lang="fr-FR" dirty="0" err="1" smtClean="0"/>
              <a:t>etc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211</Words>
  <Application>Microsoft Office PowerPoint</Application>
  <PresentationFormat>Affichage à l'écran (4:3)</PresentationFormat>
  <Paragraphs>27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La phrase complexe </vt:lpstr>
      <vt:lpstr>Juxtaposition</vt:lpstr>
      <vt:lpstr>Juxtaposition</vt:lpstr>
      <vt:lpstr>Coordination </vt:lpstr>
      <vt:lpstr>Subordination</vt:lpstr>
      <vt:lpstr>A. Subordonnée relative</vt:lpstr>
      <vt:lpstr>B. Subordonnée complétive</vt:lpstr>
      <vt:lpstr>C. Subordonnée circonstancielle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phrase complexe</dc:title>
  <dc:creator>ELITEBOOK</dc:creator>
  <cp:lastModifiedBy>ELITEBOOK</cp:lastModifiedBy>
  <cp:revision>11</cp:revision>
  <dcterms:created xsi:type="dcterms:W3CDTF">2025-10-19T10:54:03Z</dcterms:created>
  <dcterms:modified xsi:type="dcterms:W3CDTF">2025-11-14T23:10:15Z</dcterms:modified>
</cp:coreProperties>
</file>