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7" r:id="rId10"/>
    <p:sldId id="264" r:id="rId11"/>
    <p:sldId id="265" r:id="rId12"/>
    <p:sldId id="268" r:id="rId13"/>
    <p:sldId id="280" r:id="rId14"/>
    <p:sldId id="281" r:id="rId15"/>
    <p:sldId id="290" r:id="rId16"/>
    <p:sldId id="29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8825FE-CEC6-458F-891B-A309C92CEA5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EFD9DE0-18B2-41F7-A173-13DAB8245DEC}">
      <dgm:prSet phldrT="[Texte]"/>
      <dgm:spPr/>
      <dgm:t>
        <a:bodyPr/>
        <a:lstStyle/>
        <a:p>
          <a:r>
            <a:rPr lang="ar-DZ" dirty="0" smtClean="0"/>
            <a:t>اختيار الخبرات التعليمية المناسبة   </a:t>
          </a:r>
          <a:endParaRPr lang="fr-FR" dirty="0"/>
        </a:p>
      </dgm:t>
    </dgm:pt>
    <dgm:pt modelId="{D9355197-C66E-48AF-877F-3FB74872AE5C}" type="parTrans" cxnId="{96FD7386-328F-4243-8BF9-327D085DBAFC}">
      <dgm:prSet/>
      <dgm:spPr/>
      <dgm:t>
        <a:bodyPr/>
        <a:lstStyle/>
        <a:p>
          <a:endParaRPr lang="fr-FR"/>
        </a:p>
      </dgm:t>
    </dgm:pt>
    <dgm:pt modelId="{4A65A029-184A-4C6A-86FD-2150519E978D}" type="sibTrans" cxnId="{96FD7386-328F-4243-8BF9-327D085DBAFC}">
      <dgm:prSet/>
      <dgm:spPr/>
      <dgm:t>
        <a:bodyPr/>
        <a:lstStyle/>
        <a:p>
          <a:endParaRPr lang="fr-FR"/>
        </a:p>
      </dgm:t>
    </dgm:pt>
    <dgm:pt modelId="{870D244D-03DF-41A0-8B7B-1E1B824E514A}">
      <dgm:prSet phldrT="[Texte]"/>
      <dgm:spPr/>
      <dgm:t>
        <a:bodyPr/>
        <a:lstStyle/>
        <a:p>
          <a:r>
            <a:rPr lang="ar-DZ" dirty="0" smtClean="0"/>
            <a:t>في ظل التطور والانفجار المعرفي</a:t>
          </a:r>
          <a:endParaRPr lang="fr-FR" dirty="0"/>
        </a:p>
      </dgm:t>
    </dgm:pt>
    <dgm:pt modelId="{0E01A55C-49C2-4BF3-8A00-F1A5C2D5EFCB}" type="parTrans" cxnId="{F81FF795-D390-4A90-A17F-7421266D9F95}">
      <dgm:prSet/>
      <dgm:spPr/>
      <dgm:t>
        <a:bodyPr/>
        <a:lstStyle/>
        <a:p>
          <a:endParaRPr lang="fr-FR"/>
        </a:p>
      </dgm:t>
    </dgm:pt>
    <dgm:pt modelId="{C066E938-C7D0-4651-8967-894006D9C022}" type="sibTrans" cxnId="{F81FF795-D390-4A90-A17F-7421266D9F95}">
      <dgm:prSet/>
      <dgm:spPr/>
      <dgm:t>
        <a:bodyPr/>
        <a:lstStyle/>
        <a:p>
          <a:endParaRPr lang="fr-FR"/>
        </a:p>
      </dgm:t>
    </dgm:pt>
    <dgm:pt modelId="{AD956E04-EEEA-4777-8FDE-7C304D033D63}">
      <dgm:prSet phldrT="[Texte]"/>
      <dgm:spPr/>
      <dgm:t>
        <a:bodyPr/>
        <a:lstStyle/>
        <a:p>
          <a:r>
            <a:rPr lang="ar-DZ" dirty="0" smtClean="0"/>
            <a:t>توجيه التقويم ( أدواته، </a:t>
          </a:r>
          <a:r>
            <a:rPr lang="ar-DZ" dirty="0" err="1" smtClean="0"/>
            <a:t>وتائره</a:t>
          </a:r>
          <a:r>
            <a:rPr lang="ar-DZ" dirty="0" smtClean="0"/>
            <a:t> )</a:t>
          </a:r>
          <a:endParaRPr lang="fr-FR" dirty="0"/>
        </a:p>
      </dgm:t>
    </dgm:pt>
    <dgm:pt modelId="{A98D79D6-926D-4A75-A4AE-434C0FEBF903}" type="parTrans" cxnId="{21D2C909-C919-4593-826E-E2719B85D8A5}">
      <dgm:prSet/>
      <dgm:spPr/>
      <dgm:t>
        <a:bodyPr/>
        <a:lstStyle/>
        <a:p>
          <a:endParaRPr lang="fr-FR"/>
        </a:p>
      </dgm:t>
    </dgm:pt>
    <dgm:pt modelId="{1C7C9950-9E9B-4590-80BF-5B4F063F877B}" type="sibTrans" cxnId="{21D2C909-C919-4593-826E-E2719B85D8A5}">
      <dgm:prSet/>
      <dgm:spPr/>
      <dgm:t>
        <a:bodyPr/>
        <a:lstStyle/>
        <a:p>
          <a:endParaRPr lang="fr-FR"/>
        </a:p>
      </dgm:t>
    </dgm:pt>
    <dgm:pt modelId="{2D9EC296-CE56-44C0-81B2-3D40C8AF3475}" type="pres">
      <dgm:prSet presAssocID="{878825FE-CEC6-458F-891B-A309C92CEA5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1D68A2F-594D-48F7-B684-9F363BF6B47E}" type="pres">
      <dgm:prSet presAssocID="{878825FE-CEC6-458F-891B-A309C92CEA52}" presName="dummyMaxCanvas" presStyleCnt="0">
        <dgm:presLayoutVars/>
      </dgm:prSet>
      <dgm:spPr/>
    </dgm:pt>
    <dgm:pt modelId="{28D2195C-DF0F-4B87-A8B5-11D2C4AC58E6}" type="pres">
      <dgm:prSet presAssocID="{878825FE-CEC6-458F-891B-A309C92CEA5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6A6CB9-1EC0-4456-BD15-15AD6AEBBD5A}" type="pres">
      <dgm:prSet presAssocID="{878825FE-CEC6-458F-891B-A309C92CEA52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E85DEE-B38B-472A-A222-B2F911907C10}" type="pres">
      <dgm:prSet presAssocID="{878825FE-CEC6-458F-891B-A309C92CEA5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C4B20D-4F03-491E-A883-1E97DBD2EBF7}" type="pres">
      <dgm:prSet presAssocID="{878825FE-CEC6-458F-891B-A309C92CEA5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0D84F5-AE3F-4897-81B4-86A50DAF0782}" type="pres">
      <dgm:prSet presAssocID="{878825FE-CEC6-458F-891B-A309C92CEA5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FA3290-64AD-4B5E-8AB8-F4FB36769FA9}" type="pres">
      <dgm:prSet presAssocID="{878825FE-CEC6-458F-891B-A309C92CEA5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94DC20-7EA5-452E-99E4-6CB4512C7287}" type="pres">
      <dgm:prSet presAssocID="{878825FE-CEC6-458F-891B-A309C92CEA5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3AE786-A81E-4D8D-9F8E-AC5FD1820281}" type="pres">
      <dgm:prSet presAssocID="{878825FE-CEC6-458F-891B-A309C92CEA5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F6CF639-6A0D-417D-8272-29A6B4CEB5D2}" type="presOf" srcId="{870D244D-03DF-41A0-8B7B-1E1B824E514A}" destId="{DA6A6CB9-1EC0-4456-BD15-15AD6AEBBD5A}" srcOrd="0" destOrd="0" presId="urn:microsoft.com/office/officeart/2005/8/layout/vProcess5"/>
    <dgm:cxn modelId="{F3BCB6F0-4A38-4A8A-AE9A-3F1CBBC82F1B}" type="presOf" srcId="{4A65A029-184A-4C6A-86FD-2150519E978D}" destId="{36C4B20D-4F03-491E-A883-1E97DBD2EBF7}" srcOrd="0" destOrd="0" presId="urn:microsoft.com/office/officeart/2005/8/layout/vProcess5"/>
    <dgm:cxn modelId="{2A06BBD0-C28F-437F-A6C9-FF9F98039F51}" type="presOf" srcId="{870D244D-03DF-41A0-8B7B-1E1B824E514A}" destId="{5394DC20-7EA5-452E-99E4-6CB4512C7287}" srcOrd="1" destOrd="0" presId="urn:microsoft.com/office/officeart/2005/8/layout/vProcess5"/>
    <dgm:cxn modelId="{5EDCBFE3-F78D-4949-893B-C5238DDF36F8}" type="presOf" srcId="{AD956E04-EEEA-4777-8FDE-7C304D033D63}" destId="{0BE85DEE-B38B-472A-A222-B2F911907C10}" srcOrd="0" destOrd="0" presId="urn:microsoft.com/office/officeart/2005/8/layout/vProcess5"/>
    <dgm:cxn modelId="{F1219500-720C-48DB-A71C-B285A421FD8A}" type="presOf" srcId="{878825FE-CEC6-458F-891B-A309C92CEA52}" destId="{2D9EC296-CE56-44C0-81B2-3D40C8AF3475}" srcOrd="0" destOrd="0" presId="urn:microsoft.com/office/officeart/2005/8/layout/vProcess5"/>
    <dgm:cxn modelId="{21D2C909-C919-4593-826E-E2719B85D8A5}" srcId="{878825FE-CEC6-458F-891B-A309C92CEA52}" destId="{AD956E04-EEEA-4777-8FDE-7C304D033D63}" srcOrd="2" destOrd="0" parTransId="{A98D79D6-926D-4A75-A4AE-434C0FEBF903}" sibTransId="{1C7C9950-9E9B-4590-80BF-5B4F063F877B}"/>
    <dgm:cxn modelId="{F59BEFBD-2F48-404E-8F5F-984075CE2E4E}" type="presOf" srcId="{C066E938-C7D0-4651-8967-894006D9C022}" destId="{C80D84F5-AE3F-4897-81B4-86A50DAF0782}" srcOrd="0" destOrd="0" presId="urn:microsoft.com/office/officeart/2005/8/layout/vProcess5"/>
    <dgm:cxn modelId="{746C5955-9073-406F-9292-4A13E46826E1}" type="presOf" srcId="{0EFD9DE0-18B2-41F7-A173-13DAB8245DEC}" destId="{28D2195C-DF0F-4B87-A8B5-11D2C4AC58E6}" srcOrd="0" destOrd="0" presId="urn:microsoft.com/office/officeart/2005/8/layout/vProcess5"/>
    <dgm:cxn modelId="{3F7A731A-22C6-46A9-9435-2DE6F1E66EA2}" type="presOf" srcId="{0EFD9DE0-18B2-41F7-A173-13DAB8245DEC}" destId="{CBFA3290-64AD-4B5E-8AB8-F4FB36769FA9}" srcOrd="1" destOrd="0" presId="urn:microsoft.com/office/officeart/2005/8/layout/vProcess5"/>
    <dgm:cxn modelId="{96FD7386-328F-4243-8BF9-327D085DBAFC}" srcId="{878825FE-CEC6-458F-891B-A309C92CEA52}" destId="{0EFD9DE0-18B2-41F7-A173-13DAB8245DEC}" srcOrd="0" destOrd="0" parTransId="{D9355197-C66E-48AF-877F-3FB74872AE5C}" sibTransId="{4A65A029-184A-4C6A-86FD-2150519E978D}"/>
    <dgm:cxn modelId="{F81FF795-D390-4A90-A17F-7421266D9F95}" srcId="{878825FE-CEC6-458F-891B-A309C92CEA52}" destId="{870D244D-03DF-41A0-8B7B-1E1B824E514A}" srcOrd="1" destOrd="0" parTransId="{0E01A55C-49C2-4BF3-8A00-F1A5C2D5EFCB}" sibTransId="{C066E938-C7D0-4651-8967-894006D9C022}"/>
    <dgm:cxn modelId="{02A78920-0635-4194-930A-A8E66687E878}" type="presOf" srcId="{AD956E04-EEEA-4777-8FDE-7C304D033D63}" destId="{FA3AE786-A81E-4D8D-9F8E-AC5FD1820281}" srcOrd="1" destOrd="0" presId="urn:microsoft.com/office/officeart/2005/8/layout/vProcess5"/>
    <dgm:cxn modelId="{5BD0C28C-9346-4397-81B7-19FFD7CE796B}" type="presParOf" srcId="{2D9EC296-CE56-44C0-81B2-3D40C8AF3475}" destId="{B1D68A2F-594D-48F7-B684-9F363BF6B47E}" srcOrd="0" destOrd="0" presId="urn:microsoft.com/office/officeart/2005/8/layout/vProcess5"/>
    <dgm:cxn modelId="{8B8E43AE-7B0E-451B-87D1-499F2C14C44D}" type="presParOf" srcId="{2D9EC296-CE56-44C0-81B2-3D40C8AF3475}" destId="{28D2195C-DF0F-4B87-A8B5-11D2C4AC58E6}" srcOrd="1" destOrd="0" presId="urn:microsoft.com/office/officeart/2005/8/layout/vProcess5"/>
    <dgm:cxn modelId="{E286A6B2-FEFA-4E12-B931-6B19C78E4E6D}" type="presParOf" srcId="{2D9EC296-CE56-44C0-81B2-3D40C8AF3475}" destId="{DA6A6CB9-1EC0-4456-BD15-15AD6AEBBD5A}" srcOrd="2" destOrd="0" presId="urn:microsoft.com/office/officeart/2005/8/layout/vProcess5"/>
    <dgm:cxn modelId="{ABF6EA59-7485-4936-BF97-A336D9977A43}" type="presParOf" srcId="{2D9EC296-CE56-44C0-81B2-3D40C8AF3475}" destId="{0BE85DEE-B38B-472A-A222-B2F911907C10}" srcOrd="3" destOrd="0" presId="urn:microsoft.com/office/officeart/2005/8/layout/vProcess5"/>
    <dgm:cxn modelId="{97330280-F45B-4168-A478-547117F98E26}" type="presParOf" srcId="{2D9EC296-CE56-44C0-81B2-3D40C8AF3475}" destId="{36C4B20D-4F03-491E-A883-1E97DBD2EBF7}" srcOrd="4" destOrd="0" presId="urn:microsoft.com/office/officeart/2005/8/layout/vProcess5"/>
    <dgm:cxn modelId="{51F73CCE-8AFB-47E1-AA4C-499E644A55F9}" type="presParOf" srcId="{2D9EC296-CE56-44C0-81B2-3D40C8AF3475}" destId="{C80D84F5-AE3F-4897-81B4-86A50DAF0782}" srcOrd="5" destOrd="0" presId="urn:microsoft.com/office/officeart/2005/8/layout/vProcess5"/>
    <dgm:cxn modelId="{97E95027-8D0F-4676-A764-8210888DAC5D}" type="presParOf" srcId="{2D9EC296-CE56-44C0-81B2-3D40C8AF3475}" destId="{CBFA3290-64AD-4B5E-8AB8-F4FB36769FA9}" srcOrd="6" destOrd="0" presId="urn:microsoft.com/office/officeart/2005/8/layout/vProcess5"/>
    <dgm:cxn modelId="{8E370176-3D19-43D6-B0B0-31B2300B83DF}" type="presParOf" srcId="{2D9EC296-CE56-44C0-81B2-3D40C8AF3475}" destId="{5394DC20-7EA5-452E-99E4-6CB4512C7287}" srcOrd="7" destOrd="0" presId="urn:microsoft.com/office/officeart/2005/8/layout/vProcess5"/>
    <dgm:cxn modelId="{CB697DC6-EE92-48D0-B89B-8B409CEC1C42}" type="presParOf" srcId="{2D9EC296-CE56-44C0-81B2-3D40C8AF3475}" destId="{FA3AE786-A81E-4D8D-9F8E-AC5FD1820281}" srcOrd="8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74C916-C138-479E-ACC3-3BDB00FA93E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8D13E62-01F4-4590-9EFA-4713936166EB}">
      <dgm:prSet phldrT="[Texte]"/>
      <dgm:spPr/>
      <dgm:t>
        <a:bodyPr/>
        <a:lstStyle/>
        <a:p>
          <a:r>
            <a:rPr lang="ar-DZ" dirty="0" smtClean="0"/>
            <a:t>خصائص المتعلمين وسيكولوجية التعلم</a:t>
          </a:r>
          <a:endParaRPr lang="fr-FR" dirty="0"/>
        </a:p>
      </dgm:t>
    </dgm:pt>
    <dgm:pt modelId="{05143F72-D96B-48F0-98A3-EDB80C7677E0}" type="parTrans" cxnId="{ED2FA5AB-DABE-41D4-BA49-C8BD880F3716}">
      <dgm:prSet/>
      <dgm:spPr/>
      <dgm:t>
        <a:bodyPr/>
        <a:lstStyle/>
        <a:p>
          <a:endParaRPr lang="fr-FR"/>
        </a:p>
      </dgm:t>
    </dgm:pt>
    <dgm:pt modelId="{680A03B0-4A1F-43A7-B906-67A2ACA8ACB0}" type="sibTrans" cxnId="{ED2FA5AB-DABE-41D4-BA49-C8BD880F3716}">
      <dgm:prSet/>
      <dgm:spPr/>
      <dgm:t>
        <a:bodyPr/>
        <a:lstStyle/>
        <a:p>
          <a:endParaRPr lang="fr-FR"/>
        </a:p>
      </dgm:t>
    </dgm:pt>
    <dgm:pt modelId="{708957EA-F491-4DA9-B516-D961E65FD2C6}">
      <dgm:prSet phldrT="[Texte]" custT="1"/>
      <dgm:spPr/>
      <dgm:t>
        <a:bodyPr/>
        <a:lstStyle/>
        <a:p>
          <a:r>
            <a:rPr lang="ar-DZ" sz="2000" dirty="0" smtClean="0">
              <a:latin typeface="Simplified Arabic" pitchFamily="18" charset="-78"/>
              <a:cs typeface="Simplified Arabic" pitchFamily="18" charset="-78"/>
            </a:rPr>
            <a:t>السياق الاجتماعي العام</a:t>
          </a:r>
          <a:endParaRPr lang="fr-FR" sz="2000" dirty="0">
            <a:latin typeface="Simplified Arabic" pitchFamily="18" charset="-78"/>
            <a:cs typeface="Simplified Arabic" pitchFamily="18" charset="-78"/>
          </a:endParaRPr>
        </a:p>
      </dgm:t>
    </dgm:pt>
    <dgm:pt modelId="{D32E5310-A9EF-4BE4-A236-3ABD69323B46}" type="parTrans" cxnId="{C31C6855-5856-441F-9D09-39B9AC23E8CA}">
      <dgm:prSet/>
      <dgm:spPr/>
      <dgm:t>
        <a:bodyPr/>
        <a:lstStyle/>
        <a:p>
          <a:endParaRPr lang="fr-FR"/>
        </a:p>
      </dgm:t>
    </dgm:pt>
    <dgm:pt modelId="{4BC35C03-42D1-4ECA-86F2-A3D11AF0128A}" type="sibTrans" cxnId="{C31C6855-5856-441F-9D09-39B9AC23E8CA}">
      <dgm:prSet/>
      <dgm:spPr/>
      <dgm:t>
        <a:bodyPr/>
        <a:lstStyle/>
        <a:p>
          <a:endParaRPr lang="fr-FR"/>
        </a:p>
      </dgm:t>
    </dgm:pt>
    <dgm:pt modelId="{32B3EE7D-A7D9-4D4F-B2E1-828CAD9B92CC}">
      <dgm:prSet phldrT="[Texte]" custT="1"/>
      <dgm:spPr/>
      <dgm:t>
        <a:bodyPr/>
        <a:lstStyle/>
        <a:p>
          <a:r>
            <a:rPr lang="ar-DZ" sz="2000" dirty="0" smtClean="0">
              <a:latin typeface="Simplified Arabic" pitchFamily="18" charset="-78"/>
              <a:cs typeface="Simplified Arabic" pitchFamily="18" charset="-78"/>
            </a:rPr>
            <a:t>فلسفة المجتمع وحاجاته</a:t>
          </a:r>
          <a:endParaRPr lang="fr-FR" sz="2000" dirty="0">
            <a:latin typeface="Simplified Arabic" pitchFamily="18" charset="-78"/>
            <a:cs typeface="Simplified Arabic" pitchFamily="18" charset="-78"/>
          </a:endParaRPr>
        </a:p>
      </dgm:t>
    </dgm:pt>
    <dgm:pt modelId="{960A0910-06E1-4829-8EA3-6D3CD0800B97}" type="parTrans" cxnId="{FCD183F1-08E8-417D-8DA5-63B41D2DF204}">
      <dgm:prSet/>
      <dgm:spPr/>
      <dgm:t>
        <a:bodyPr/>
        <a:lstStyle/>
        <a:p>
          <a:endParaRPr lang="fr-FR"/>
        </a:p>
      </dgm:t>
    </dgm:pt>
    <dgm:pt modelId="{73CA5FC5-1A01-4FE4-A1EB-3DE18AE937A0}" type="sibTrans" cxnId="{FCD183F1-08E8-417D-8DA5-63B41D2DF204}">
      <dgm:prSet/>
      <dgm:spPr/>
      <dgm:t>
        <a:bodyPr/>
        <a:lstStyle/>
        <a:p>
          <a:endParaRPr lang="fr-FR"/>
        </a:p>
      </dgm:t>
    </dgm:pt>
    <dgm:pt modelId="{AB25D62A-E17D-40F1-A533-AA8C0A4C939D}">
      <dgm:prSet phldrT="[Texte]" custT="1"/>
      <dgm:spPr/>
      <dgm:t>
        <a:bodyPr/>
        <a:lstStyle/>
        <a:p>
          <a:r>
            <a:rPr lang="ar-DZ" sz="2000" dirty="0" smtClean="0">
              <a:latin typeface="Simplified Arabic" pitchFamily="18" charset="-78"/>
              <a:cs typeface="Simplified Arabic" pitchFamily="18" charset="-78"/>
            </a:rPr>
            <a:t>خبراء المادة</a:t>
          </a:r>
          <a:endParaRPr lang="fr-FR" sz="2000" dirty="0">
            <a:latin typeface="Simplified Arabic" pitchFamily="18" charset="-78"/>
            <a:cs typeface="Simplified Arabic" pitchFamily="18" charset="-78"/>
          </a:endParaRPr>
        </a:p>
      </dgm:t>
    </dgm:pt>
    <dgm:pt modelId="{99EC9E15-76D9-436B-BAF1-7D0F49D6327A}" type="parTrans" cxnId="{30C0EC56-E060-4052-A085-635A5D3D3D33}">
      <dgm:prSet/>
      <dgm:spPr/>
      <dgm:t>
        <a:bodyPr/>
        <a:lstStyle/>
        <a:p>
          <a:endParaRPr lang="fr-FR"/>
        </a:p>
      </dgm:t>
    </dgm:pt>
    <dgm:pt modelId="{7CEA6AB2-FFA7-4FEC-9982-DB243B9F2BDE}" type="sibTrans" cxnId="{30C0EC56-E060-4052-A085-635A5D3D3D33}">
      <dgm:prSet/>
      <dgm:spPr/>
      <dgm:t>
        <a:bodyPr/>
        <a:lstStyle/>
        <a:p>
          <a:endParaRPr lang="fr-FR"/>
        </a:p>
      </dgm:t>
    </dgm:pt>
    <dgm:pt modelId="{EEE3EF15-5304-4919-AD8D-97A1B5200338}">
      <dgm:prSet phldrT="[Texte]" custT="1"/>
      <dgm:spPr/>
      <dgm:t>
        <a:bodyPr/>
        <a:lstStyle/>
        <a:p>
          <a:r>
            <a:rPr lang="ar-DZ" sz="2000" dirty="0" smtClean="0">
              <a:latin typeface="Simplified Arabic" pitchFamily="18" charset="-78"/>
              <a:cs typeface="Simplified Arabic" pitchFamily="18" charset="-78"/>
            </a:rPr>
            <a:t>المعرفة العالمية</a:t>
          </a:r>
          <a:endParaRPr lang="fr-FR" sz="2000" dirty="0">
            <a:latin typeface="Simplified Arabic" pitchFamily="18" charset="-78"/>
            <a:cs typeface="Simplified Arabic" pitchFamily="18" charset="-78"/>
          </a:endParaRPr>
        </a:p>
      </dgm:t>
    </dgm:pt>
    <dgm:pt modelId="{4857FB29-AF45-45D0-8201-DFE85216F014}" type="parTrans" cxnId="{DC7EA884-F9A8-419B-9F66-CD728FE650B1}">
      <dgm:prSet/>
      <dgm:spPr/>
      <dgm:t>
        <a:bodyPr/>
        <a:lstStyle/>
        <a:p>
          <a:endParaRPr lang="fr-FR"/>
        </a:p>
      </dgm:t>
    </dgm:pt>
    <dgm:pt modelId="{21BB25B6-0CB0-4068-BCA6-6408F2C1A090}" type="sibTrans" cxnId="{DC7EA884-F9A8-419B-9F66-CD728FE650B1}">
      <dgm:prSet/>
      <dgm:spPr/>
      <dgm:t>
        <a:bodyPr/>
        <a:lstStyle/>
        <a:p>
          <a:endParaRPr lang="fr-FR"/>
        </a:p>
      </dgm:t>
    </dgm:pt>
    <dgm:pt modelId="{411FCFCC-A74B-4946-A3E5-107C35A3F6A5}" type="pres">
      <dgm:prSet presAssocID="{2874C916-C138-479E-ACC3-3BDB00FA93E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8241B4E-BEAA-4DDE-AA03-CBE6974C6257}" type="pres">
      <dgm:prSet presAssocID="{18D13E62-01F4-4590-9EFA-4713936166E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230417-893F-4883-9551-B9168A0F5A05}" type="pres">
      <dgm:prSet presAssocID="{18D13E62-01F4-4590-9EFA-4713936166EB}" presName="spNode" presStyleCnt="0"/>
      <dgm:spPr/>
    </dgm:pt>
    <dgm:pt modelId="{97668331-2068-46A8-8F93-ACADBEBDA9B7}" type="pres">
      <dgm:prSet presAssocID="{680A03B0-4A1F-43A7-B906-67A2ACA8ACB0}" presName="sibTrans" presStyleLbl="sibTrans1D1" presStyleIdx="0" presStyleCnt="5"/>
      <dgm:spPr/>
      <dgm:t>
        <a:bodyPr/>
        <a:lstStyle/>
        <a:p>
          <a:endParaRPr lang="fr-FR"/>
        </a:p>
      </dgm:t>
    </dgm:pt>
    <dgm:pt modelId="{715F0F47-0676-40C8-94AE-062889EC07D7}" type="pres">
      <dgm:prSet presAssocID="{708957EA-F491-4DA9-B516-D961E65FD2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E942232-82D2-49D7-A266-EE9093E67F03}" type="pres">
      <dgm:prSet presAssocID="{708957EA-F491-4DA9-B516-D961E65FD2C6}" presName="spNode" presStyleCnt="0"/>
      <dgm:spPr/>
    </dgm:pt>
    <dgm:pt modelId="{506B3CA8-0AB9-4A66-9E0A-14D5FE9D2E41}" type="pres">
      <dgm:prSet presAssocID="{4BC35C03-42D1-4ECA-86F2-A3D11AF0128A}" presName="sibTrans" presStyleLbl="sibTrans1D1" presStyleIdx="1" presStyleCnt="5"/>
      <dgm:spPr/>
      <dgm:t>
        <a:bodyPr/>
        <a:lstStyle/>
        <a:p>
          <a:endParaRPr lang="fr-FR"/>
        </a:p>
      </dgm:t>
    </dgm:pt>
    <dgm:pt modelId="{69D30562-6B20-4E5A-9EBE-BE058C8BD062}" type="pres">
      <dgm:prSet presAssocID="{32B3EE7D-A7D9-4D4F-B2E1-828CAD9B92C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5231A5-9CB6-4721-926E-42758336C642}" type="pres">
      <dgm:prSet presAssocID="{32B3EE7D-A7D9-4D4F-B2E1-828CAD9B92CC}" presName="spNode" presStyleCnt="0"/>
      <dgm:spPr/>
    </dgm:pt>
    <dgm:pt modelId="{C81D1E1D-A1E8-4445-AC77-5CEFE87E9EE9}" type="pres">
      <dgm:prSet presAssocID="{73CA5FC5-1A01-4FE4-A1EB-3DE18AE937A0}" presName="sibTrans" presStyleLbl="sibTrans1D1" presStyleIdx="2" presStyleCnt="5"/>
      <dgm:spPr/>
      <dgm:t>
        <a:bodyPr/>
        <a:lstStyle/>
        <a:p>
          <a:endParaRPr lang="fr-FR"/>
        </a:p>
      </dgm:t>
    </dgm:pt>
    <dgm:pt modelId="{0F6F1A7D-8273-497B-91AE-AB15AA3206FA}" type="pres">
      <dgm:prSet presAssocID="{AB25D62A-E17D-40F1-A533-AA8C0A4C939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7128F1-9867-46D2-B545-AF72962E9CF4}" type="pres">
      <dgm:prSet presAssocID="{AB25D62A-E17D-40F1-A533-AA8C0A4C939D}" presName="spNode" presStyleCnt="0"/>
      <dgm:spPr/>
    </dgm:pt>
    <dgm:pt modelId="{AA23F851-9738-4CA1-A63F-BF4C23D86412}" type="pres">
      <dgm:prSet presAssocID="{7CEA6AB2-FFA7-4FEC-9982-DB243B9F2BDE}" presName="sibTrans" presStyleLbl="sibTrans1D1" presStyleIdx="3" presStyleCnt="5"/>
      <dgm:spPr/>
      <dgm:t>
        <a:bodyPr/>
        <a:lstStyle/>
        <a:p>
          <a:endParaRPr lang="fr-FR"/>
        </a:p>
      </dgm:t>
    </dgm:pt>
    <dgm:pt modelId="{19877A3D-5076-4186-8F10-4DAB2315EFE8}" type="pres">
      <dgm:prSet presAssocID="{EEE3EF15-5304-4919-AD8D-97A1B520033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12C49B-6831-4E13-8A8C-CDF518BA4A26}" type="pres">
      <dgm:prSet presAssocID="{EEE3EF15-5304-4919-AD8D-97A1B5200338}" presName="spNode" presStyleCnt="0"/>
      <dgm:spPr/>
    </dgm:pt>
    <dgm:pt modelId="{F1F171FA-D9C8-48B7-8602-6DC92D2BA692}" type="pres">
      <dgm:prSet presAssocID="{21BB25B6-0CB0-4068-BCA6-6408F2C1A090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86C3A219-A41C-40ED-85E8-758541D3EEBC}" type="presOf" srcId="{2874C916-C138-479E-ACC3-3BDB00FA93EB}" destId="{411FCFCC-A74B-4946-A3E5-107C35A3F6A5}" srcOrd="0" destOrd="0" presId="urn:microsoft.com/office/officeart/2005/8/layout/cycle6"/>
    <dgm:cxn modelId="{91C3D4D9-F81B-4B47-8805-1432711F412D}" type="presOf" srcId="{18D13E62-01F4-4590-9EFA-4713936166EB}" destId="{88241B4E-BEAA-4DDE-AA03-CBE6974C6257}" srcOrd="0" destOrd="0" presId="urn:microsoft.com/office/officeart/2005/8/layout/cycle6"/>
    <dgm:cxn modelId="{A41994FE-465D-4FE8-BA92-9D1169C7E97C}" type="presOf" srcId="{680A03B0-4A1F-43A7-B906-67A2ACA8ACB0}" destId="{97668331-2068-46A8-8F93-ACADBEBDA9B7}" srcOrd="0" destOrd="0" presId="urn:microsoft.com/office/officeart/2005/8/layout/cycle6"/>
    <dgm:cxn modelId="{DC7EA884-F9A8-419B-9F66-CD728FE650B1}" srcId="{2874C916-C138-479E-ACC3-3BDB00FA93EB}" destId="{EEE3EF15-5304-4919-AD8D-97A1B5200338}" srcOrd="4" destOrd="0" parTransId="{4857FB29-AF45-45D0-8201-DFE85216F014}" sibTransId="{21BB25B6-0CB0-4068-BCA6-6408F2C1A090}"/>
    <dgm:cxn modelId="{44F6AB05-3EC3-4CD8-B7BF-B73B271F5DCC}" type="presOf" srcId="{32B3EE7D-A7D9-4D4F-B2E1-828CAD9B92CC}" destId="{69D30562-6B20-4E5A-9EBE-BE058C8BD062}" srcOrd="0" destOrd="0" presId="urn:microsoft.com/office/officeart/2005/8/layout/cycle6"/>
    <dgm:cxn modelId="{D100F71D-C174-4E05-AA83-81EF6C15734B}" type="presOf" srcId="{708957EA-F491-4DA9-B516-D961E65FD2C6}" destId="{715F0F47-0676-40C8-94AE-062889EC07D7}" srcOrd="0" destOrd="0" presId="urn:microsoft.com/office/officeart/2005/8/layout/cycle6"/>
    <dgm:cxn modelId="{ED2FA5AB-DABE-41D4-BA49-C8BD880F3716}" srcId="{2874C916-C138-479E-ACC3-3BDB00FA93EB}" destId="{18D13E62-01F4-4590-9EFA-4713936166EB}" srcOrd="0" destOrd="0" parTransId="{05143F72-D96B-48F0-98A3-EDB80C7677E0}" sibTransId="{680A03B0-4A1F-43A7-B906-67A2ACA8ACB0}"/>
    <dgm:cxn modelId="{FB70246F-AE08-429B-AFE4-817B4C601B63}" type="presOf" srcId="{7CEA6AB2-FFA7-4FEC-9982-DB243B9F2BDE}" destId="{AA23F851-9738-4CA1-A63F-BF4C23D86412}" srcOrd="0" destOrd="0" presId="urn:microsoft.com/office/officeart/2005/8/layout/cycle6"/>
    <dgm:cxn modelId="{76D079EB-99CC-4FD8-A45A-F5B8390C9022}" type="presOf" srcId="{AB25D62A-E17D-40F1-A533-AA8C0A4C939D}" destId="{0F6F1A7D-8273-497B-91AE-AB15AA3206FA}" srcOrd="0" destOrd="0" presId="urn:microsoft.com/office/officeart/2005/8/layout/cycle6"/>
    <dgm:cxn modelId="{586819E2-2524-4AB5-AB7A-72ACF435A010}" type="presOf" srcId="{4BC35C03-42D1-4ECA-86F2-A3D11AF0128A}" destId="{506B3CA8-0AB9-4A66-9E0A-14D5FE9D2E41}" srcOrd="0" destOrd="0" presId="urn:microsoft.com/office/officeart/2005/8/layout/cycle6"/>
    <dgm:cxn modelId="{30C0EC56-E060-4052-A085-635A5D3D3D33}" srcId="{2874C916-C138-479E-ACC3-3BDB00FA93EB}" destId="{AB25D62A-E17D-40F1-A533-AA8C0A4C939D}" srcOrd="3" destOrd="0" parTransId="{99EC9E15-76D9-436B-BAF1-7D0F49D6327A}" sibTransId="{7CEA6AB2-FFA7-4FEC-9982-DB243B9F2BDE}"/>
    <dgm:cxn modelId="{56712116-0A76-4418-9B87-999A883240F6}" type="presOf" srcId="{21BB25B6-0CB0-4068-BCA6-6408F2C1A090}" destId="{F1F171FA-D9C8-48B7-8602-6DC92D2BA692}" srcOrd="0" destOrd="0" presId="urn:microsoft.com/office/officeart/2005/8/layout/cycle6"/>
    <dgm:cxn modelId="{C31C6855-5856-441F-9D09-39B9AC23E8CA}" srcId="{2874C916-C138-479E-ACC3-3BDB00FA93EB}" destId="{708957EA-F491-4DA9-B516-D961E65FD2C6}" srcOrd="1" destOrd="0" parTransId="{D32E5310-A9EF-4BE4-A236-3ABD69323B46}" sibTransId="{4BC35C03-42D1-4ECA-86F2-A3D11AF0128A}"/>
    <dgm:cxn modelId="{E5A43994-4E99-4CDC-A229-8AF447CEF6F1}" type="presOf" srcId="{EEE3EF15-5304-4919-AD8D-97A1B5200338}" destId="{19877A3D-5076-4186-8F10-4DAB2315EFE8}" srcOrd="0" destOrd="0" presId="urn:microsoft.com/office/officeart/2005/8/layout/cycle6"/>
    <dgm:cxn modelId="{B6522762-06AD-42FE-8754-57EC5258630E}" type="presOf" srcId="{73CA5FC5-1A01-4FE4-A1EB-3DE18AE937A0}" destId="{C81D1E1D-A1E8-4445-AC77-5CEFE87E9EE9}" srcOrd="0" destOrd="0" presId="urn:microsoft.com/office/officeart/2005/8/layout/cycle6"/>
    <dgm:cxn modelId="{FCD183F1-08E8-417D-8DA5-63B41D2DF204}" srcId="{2874C916-C138-479E-ACC3-3BDB00FA93EB}" destId="{32B3EE7D-A7D9-4D4F-B2E1-828CAD9B92CC}" srcOrd="2" destOrd="0" parTransId="{960A0910-06E1-4829-8EA3-6D3CD0800B97}" sibTransId="{73CA5FC5-1A01-4FE4-A1EB-3DE18AE937A0}"/>
    <dgm:cxn modelId="{62BA30C6-BFAD-4AAC-8F13-FCE71DD7ECFB}" type="presParOf" srcId="{411FCFCC-A74B-4946-A3E5-107C35A3F6A5}" destId="{88241B4E-BEAA-4DDE-AA03-CBE6974C6257}" srcOrd="0" destOrd="0" presId="urn:microsoft.com/office/officeart/2005/8/layout/cycle6"/>
    <dgm:cxn modelId="{D1A74901-C736-4374-BA19-5062F31B1C9F}" type="presParOf" srcId="{411FCFCC-A74B-4946-A3E5-107C35A3F6A5}" destId="{47230417-893F-4883-9551-B9168A0F5A05}" srcOrd="1" destOrd="0" presId="urn:microsoft.com/office/officeart/2005/8/layout/cycle6"/>
    <dgm:cxn modelId="{F8BB62C7-18D1-4379-8EC1-C339C79FBD2E}" type="presParOf" srcId="{411FCFCC-A74B-4946-A3E5-107C35A3F6A5}" destId="{97668331-2068-46A8-8F93-ACADBEBDA9B7}" srcOrd="2" destOrd="0" presId="urn:microsoft.com/office/officeart/2005/8/layout/cycle6"/>
    <dgm:cxn modelId="{85768B9F-A5FA-4BEA-8083-EE98F6F925DA}" type="presParOf" srcId="{411FCFCC-A74B-4946-A3E5-107C35A3F6A5}" destId="{715F0F47-0676-40C8-94AE-062889EC07D7}" srcOrd="3" destOrd="0" presId="urn:microsoft.com/office/officeart/2005/8/layout/cycle6"/>
    <dgm:cxn modelId="{963FF75D-91B8-4B19-B5A4-DF67A20076A7}" type="presParOf" srcId="{411FCFCC-A74B-4946-A3E5-107C35A3F6A5}" destId="{4E942232-82D2-49D7-A266-EE9093E67F03}" srcOrd="4" destOrd="0" presId="urn:microsoft.com/office/officeart/2005/8/layout/cycle6"/>
    <dgm:cxn modelId="{43D6D5C5-19C1-47C4-B9EC-6A3D8958E035}" type="presParOf" srcId="{411FCFCC-A74B-4946-A3E5-107C35A3F6A5}" destId="{506B3CA8-0AB9-4A66-9E0A-14D5FE9D2E41}" srcOrd="5" destOrd="0" presId="urn:microsoft.com/office/officeart/2005/8/layout/cycle6"/>
    <dgm:cxn modelId="{87C95D2D-F8EC-4C77-AA05-DD04AB25564D}" type="presParOf" srcId="{411FCFCC-A74B-4946-A3E5-107C35A3F6A5}" destId="{69D30562-6B20-4E5A-9EBE-BE058C8BD062}" srcOrd="6" destOrd="0" presId="urn:microsoft.com/office/officeart/2005/8/layout/cycle6"/>
    <dgm:cxn modelId="{F93A67F0-A3D3-4523-86A9-9EC8EC0C47BE}" type="presParOf" srcId="{411FCFCC-A74B-4946-A3E5-107C35A3F6A5}" destId="{A95231A5-9CB6-4721-926E-42758336C642}" srcOrd="7" destOrd="0" presId="urn:microsoft.com/office/officeart/2005/8/layout/cycle6"/>
    <dgm:cxn modelId="{F189290F-7A5C-481F-989B-C8EF2442BDE1}" type="presParOf" srcId="{411FCFCC-A74B-4946-A3E5-107C35A3F6A5}" destId="{C81D1E1D-A1E8-4445-AC77-5CEFE87E9EE9}" srcOrd="8" destOrd="0" presId="urn:microsoft.com/office/officeart/2005/8/layout/cycle6"/>
    <dgm:cxn modelId="{93E9E7A7-8F71-401A-8C35-7020F0A9A046}" type="presParOf" srcId="{411FCFCC-A74B-4946-A3E5-107C35A3F6A5}" destId="{0F6F1A7D-8273-497B-91AE-AB15AA3206FA}" srcOrd="9" destOrd="0" presId="urn:microsoft.com/office/officeart/2005/8/layout/cycle6"/>
    <dgm:cxn modelId="{749BB0FB-6FEA-463B-8E4B-90ECB77D3282}" type="presParOf" srcId="{411FCFCC-A74B-4946-A3E5-107C35A3F6A5}" destId="{C27128F1-9867-46D2-B545-AF72962E9CF4}" srcOrd="10" destOrd="0" presId="urn:microsoft.com/office/officeart/2005/8/layout/cycle6"/>
    <dgm:cxn modelId="{E57B5751-79C0-4B0D-A485-454C296EB794}" type="presParOf" srcId="{411FCFCC-A74B-4946-A3E5-107C35A3F6A5}" destId="{AA23F851-9738-4CA1-A63F-BF4C23D86412}" srcOrd="11" destOrd="0" presId="urn:microsoft.com/office/officeart/2005/8/layout/cycle6"/>
    <dgm:cxn modelId="{3BB1CD84-81A3-4ED0-AA72-1B0D51E83805}" type="presParOf" srcId="{411FCFCC-A74B-4946-A3E5-107C35A3F6A5}" destId="{19877A3D-5076-4186-8F10-4DAB2315EFE8}" srcOrd="12" destOrd="0" presId="urn:microsoft.com/office/officeart/2005/8/layout/cycle6"/>
    <dgm:cxn modelId="{F94536CF-832F-480B-8C96-0C3AAE34FC75}" type="presParOf" srcId="{411FCFCC-A74B-4946-A3E5-107C35A3F6A5}" destId="{4C12C49B-6831-4E13-8A8C-CDF518BA4A26}" srcOrd="13" destOrd="0" presId="urn:microsoft.com/office/officeart/2005/8/layout/cycle6"/>
    <dgm:cxn modelId="{6A9F2FAB-7549-4DE1-B6B4-BC9C1B53CDD4}" type="presParOf" srcId="{411FCFCC-A74B-4946-A3E5-107C35A3F6A5}" destId="{F1F171FA-D9C8-48B7-8602-6DC92D2BA692}" srcOrd="14" destOrd="0" presId="urn:microsoft.com/office/officeart/2005/8/layout/cycle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3F1544-FFA4-4640-B909-028E43AB698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2B44B8C-B2CF-45E9-B257-A1ACF5FA0AFD}">
      <dgm:prSet phldrT="[Texte]"/>
      <dgm:spPr/>
      <dgm:t>
        <a:bodyPr/>
        <a:lstStyle/>
        <a:p>
          <a:r>
            <a:rPr lang="ar-DZ" dirty="0" smtClean="0"/>
            <a:t>المجال المعرفي</a:t>
          </a:r>
          <a:endParaRPr lang="fr-FR" dirty="0"/>
        </a:p>
      </dgm:t>
    </dgm:pt>
    <dgm:pt modelId="{BA1DD623-0C4C-41BB-A4E6-8F3DB48FC27D}" type="parTrans" cxnId="{674099D0-836D-4A50-B4A1-7CD19392B474}">
      <dgm:prSet/>
      <dgm:spPr/>
    </dgm:pt>
    <dgm:pt modelId="{561F7142-6786-4136-9640-03C11939BBC2}" type="sibTrans" cxnId="{674099D0-836D-4A50-B4A1-7CD19392B474}">
      <dgm:prSet/>
      <dgm:spPr/>
    </dgm:pt>
    <dgm:pt modelId="{D1689E0D-2808-43D7-BAF3-20FA3A97DEF9}">
      <dgm:prSet phldrT="[Texte]"/>
      <dgm:spPr/>
      <dgm:t>
        <a:bodyPr/>
        <a:lstStyle/>
        <a:p>
          <a:r>
            <a:rPr lang="ar-DZ" dirty="0" smtClean="0"/>
            <a:t>المجال الوجداني</a:t>
          </a:r>
          <a:endParaRPr lang="fr-FR" dirty="0"/>
        </a:p>
      </dgm:t>
    </dgm:pt>
    <dgm:pt modelId="{6C1117B7-E3BA-4A37-9DB4-234B768833C4}" type="parTrans" cxnId="{E0D5A7E5-BF60-47B5-8067-8E4DB7C03C85}">
      <dgm:prSet/>
      <dgm:spPr/>
    </dgm:pt>
    <dgm:pt modelId="{1A2728A5-A88D-4766-82F8-7688BFF348DA}" type="sibTrans" cxnId="{E0D5A7E5-BF60-47B5-8067-8E4DB7C03C85}">
      <dgm:prSet/>
      <dgm:spPr/>
    </dgm:pt>
    <dgm:pt modelId="{D6C18852-3C82-42B0-A45F-32A7846268D3}">
      <dgm:prSet phldrT="[Texte]"/>
      <dgm:spPr/>
      <dgm:t>
        <a:bodyPr/>
        <a:lstStyle/>
        <a:p>
          <a:r>
            <a:rPr lang="ar-DZ" dirty="0" smtClean="0"/>
            <a:t>المجال الحس-حركي</a:t>
          </a:r>
          <a:endParaRPr lang="fr-FR" dirty="0"/>
        </a:p>
      </dgm:t>
    </dgm:pt>
    <dgm:pt modelId="{E9EFB98E-F77B-486D-BA3A-4499C983D0CD}" type="parTrans" cxnId="{95948A6E-810D-42D4-8591-62CD04DD0000}">
      <dgm:prSet/>
      <dgm:spPr/>
    </dgm:pt>
    <dgm:pt modelId="{C9204B57-4980-44D8-8047-D8C96D2B6D2A}" type="sibTrans" cxnId="{95948A6E-810D-42D4-8591-62CD04DD0000}">
      <dgm:prSet/>
      <dgm:spPr/>
    </dgm:pt>
    <dgm:pt modelId="{9A48434A-3DDB-4126-B264-B0EE081D6703}" type="pres">
      <dgm:prSet presAssocID="{393F1544-FFA4-4640-B909-028E43AB6989}" presName="Name0" presStyleCnt="0">
        <dgm:presLayoutVars>
          <dgm:dir/>
          <dgm:animLvl val="lvl"/>
          <dgm:resizeHandles val="exact"/>
        </dgm:presLayoutVars>
      </dgm:prSet>
      <dgm:spPr/>
    </dgm:pt>
    <dgm:pt modelId="{747F99B2-AC5E-4BE5-A1C3-8B626B708554}" type="pres">
      <dgm:prSet presAssocID="{E2B44B8C-B2CF-45E9-B257-A1ACF5FA0AF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D8548A-87B7-41CF-BA8A-1D4D9C345BED}" type="pres">
      <dgm:prSet presAssocID="{561F7142-6786-4136-9640-03C11939BBC2}" presName="parTxOnlySpace" presStyleCnt="0"/>
      <dgm:spPr/>
    </dgm:pt>
    <dgm:pt modelId="{9204FC85-EBB9-48CA-82BB-222854776807}" type="pres">
      <dgm:prSet presAssocID="{D1689E0D-2808-43D7-BAF3-20FA3A97DEF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DC414B-96DD-4A16-960C-F1221793F93A}" type="pres">
      <dgm:prSet presAssocID="{1A2728A5-A88D-4766-82F8-7688BFF348DA}" presName="parTxOnlySpace" presStyleCnt="0"/>
      <dgm:spPr/>
    </dgm:pt>
    <dgm:pt modelId="{DAAA2E6E-BEF5-41FE-AB09-3D7E74BFDA1E}" type="pres">
      <dgm:prSet presAssocID="{D6C18852-3C82-42B0-A45F-32A7846268D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0D5A7E5-BF60-47B5-8067-8E4DB7C03C85}" srcId="{393F1544-FFA4-4640-B909-028E43AB6989}" destId="{D1689E0D-2808-43D7-BAF3-20FA3A97DEF9}" srcOrd="1" destOrd="0" parTransId="{6C1117B7-E3BA-4A37-9DB4-234B768833C4}" sibTransId="{1A2728A5-A88D-4766-82F8-7688BFF348DA}"/>
    <dgm:cxn modelId="{BD0F958D-A9DA-4EE2-89E6-8E622BFAF8B0}" type="presOf" srcId="{E2B44B8C-B2CF-45E9-B257-A1ACF5FA0AFD}" destId="{747F99B2-AC5E-4BE5-A1C3-8B626B708554}" srcOrd="0" destOrd="0" presId="urn:microsoft.com/office/officeart/2005/8/layout/chevron1"/>
    <dgm:cxn modelId="{5C7024A3-C905-4922-A7DF-8EFF3F5B0E1D}" type="presOf" srcId="{D6C18852-3C82-42B0-A45F-32A7846268D3}" destId="{DAAA2E6E-BEF5-41FE-AB09-3D7E74BFDA1E}" srcOrd="0" destOrd="0" presId="urn:microsoft.com/office/officeart/2005/8/layout/chevron1"/>
    <dgm:cxn modelId="{95948A6E-810D-42D4-8591-62CD04DD0000}" srcId="{393F1544-FFA4-4640-B909-028E43AB6989}" destId="{D6C18852-3C82-42B0-A45F-32A7846268D3}" srcOrd="2" destOrd="0" parTransId="{E9EFB98E-F77B-486D-BA3A-4499C983D0CD}" sibTransId="{C9204B57-4980-44D8-8047-D8C96D2B6D2A}"/>
    <dgm:cxn modelId="{BD24FC9F-D03E-442A-8BA5-696CB47F8C4A}" type="presOf" srcId="{393F1544-FFA4-4640-B909-028E43AB6989}" destId="{9A48434A-3DDB-4126-B264-B0EE081D6703}" srcOrd="0" destOrd="0" presId="urn:microsoft.com/office/officeart/2005/8/layout/chevron1"/>
    <dgm:cxn modelId="{4CB0F56C-E6DE-4715-BCD8-AC326AA2D1CA}" type="presOf" srcId="{D1689E0D-2808-43D7-BAF3-20FA3A97DEF9}" destId="{9204FC85-EBB9-48CA-82BB-222854776807}" srcOrd="0" destOrd="0" presId="urn:microsoft.com/office/officeart/2005/8/layout/chevron1"/>
    <dgm:cxn modelId="{674099D0-836D-4A50-B4A1-7CD19392B474}" srcId="{393F1544-FFA4-4640-B909-028E43AB6989}" destId="{E2B44B8C-B2CF-45E9-B257-A1ACF5FA0AFD}" srcOrd="0" destOrd="0" parTransId="{BA1DD623-0C4C-41BB-A4E6-8F3DB48FC27D}" sibTransId="{561F7142-6786-4136-9640-03C11939BBC2}"/>
    <dgm:cxn modelId="{3B6E75E5-1A1E-436C-AF6C-BC7630BE0487}" type="presParOf" srcId="{9A48434A-3DDB-4126-B264-B0EE081D6703}" destId="{747F99B2-AC5E-4BE5-A1C3-8B626B708554}" srcOrd="0" destOrd="0" presId="urn:microsoft.com/office/officeart/2005/8/layout/chevron1"/>
    <dgm:cxn modelId="{8CC4D7E5-AF9F-4EEB-A82C-6CDC43E9B92F}" type="presParOf" srcId="{9A48434A-3DDB-4126-B264-B0EE081D6703}" destId="{C6D8548A-87B7-41CF-BA8A-1D4D9C345BED}" srcOrd="1" destOrd="0" presId="urn:microsoft.com/office/officeart/2005/8/layout/chevron1"/>
    <dgm:cxn modelId="{93D3978F-750C-43A3-99BA-D11319CAD6EC}" type="presParOf" srcId="{9A48434A-3DDB-4126-B264-B0EE081D6703}" destId="{9204FC85-EBB9-48CA-82BB-222854776807}" srcOrd="2" destOrd="0" presId="urn:microsoft.com/office/officeart/2005/8/layout/chevron1"/>
    <dgm:cxn modelId="{03F1D623-A4EE-4EA8-9327-4CD50CECCC8F}" type="presParOf" srcId="{9A48434A-3DDB-4126-B264-B0EE081D6703}" destId="{E7DC414B-96DD-4A16-960C-F1221793F93A}" srcOrd="3" destOrd="0" presId="urn:microsoft.com/office/officeart/2005/8/layout/chevron1"/>
    <dgm:cxn modelId="{5ACCE65C-0B95-4DCE-9D00-15D72D345F6E}" type="presParOf" srcId="{9A48434A-3DDB-4126-B264-B0EE081D6703}" destId="{DAAA2E6E-BEF5-41FE-AB09-3D7E74BFDA1E}" srcOrd="4" destOrd="0" presId="urn:microsoft.com/office/officeart/2005/8/layout/chevron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55BCF0-608E-4A5D-B14E-26BB1930F889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E626DF1-C41D-466A-BD57-E9203FFF8AFD}">
      <dgm:prSet phldrT="[Texte]"/>
      <dgm:spPr/>
      <dgm:t>
        <a:bodyPr/>
        <a:lstStyle/>
        <a:p>
          <a:r>
            <a:rPr lang="ar-DZ" dirty="0" smtClean="0"/>
            <a:t>الكفاءات العرضية</a:t>
          </a:r>
          <a:endParaRPr lang="fr-FR" dirty="0"/>
        </a:p>
      </dgm:t>
    </dgm:pt>
    <dgm:pt modelId="{E5D96A78-B126-4089-9A72-A01C51A5B033}" type="parTrans" cxnId="{B01B68C9-65B3-47C0-999B-FA462D4ED232}">
      <dgm:prSet/>
      <dgm:spPr/>
      <dgm:t>
        <a:bodyPr/>
        <a:lstStyle/>
        <a:p>
          <a:endParaRPr lang="fr-FR"/>
        </a:p>
      </dgm:t>
    </dgm:pt>
    <dgm:pt modelId="{FE09894C-DBAF-4571-B67D-2B13F50D2475}" type="sibTrans" cxnId="{B01B68C9-65B3-47C0-999B-FA462D4ED232}">
      <dgm:prSet/>
      <dgm:spPr/>
      <dgm:t>
        <a:bodyPr/>
        <a:lstStyle/>
        <a:p>
          <a:endParaRPr lang="fr-FR"/>
        </a:p>
      </dgm:t>
    </dgm:pt>
    <dgm:pt modelId="{10D465CD-0940-4126-9C62-1CE9B9D3766A}">
      <dgm:prSet phldrT="[Texte]"/>
      <dgm:spPr/>
      <dgm:t>
        <a:bodyPr/>
        <a:lstStyle/>
        <a:p>
          <a:r>
            <a:rPr lang="ar-DZ" dirty="0" smtClean="0"/>
            <a:t>ذات طابع فكري</a:t>
          </a:r>
          <a:endParaRPr lang="fr-FR" dirty="0"/>
        </a:p>
      </dgm:t>
    </dgm:pt>
    <dgm:pt modelId="{27C2B976-FAC4-4014-97AE-802D6CDC9682}" type="parTrans" cxnId="{9CF102B2-65D5-4F05-8AB7-6DA83C9F3050}">
      <dgm:prSet/>
      <dgm:spPr/>
      <dgm:t>
        <a:bodyPr/>
        <a:lstStyle/>
        <a:p>
          <a:endParaRPr lang="fr-FR"/>
        </a:p>
      </dgm:t>
    </dgm:pt>
    <dgm:pt modelId="{C758E9A4-C412-425D-A50F-E7CE51A9E294}" type="sibTrans" cxnId="{9CF102B2-65D5-4F05-8AB7-6DA83C9F3050}">
      <dgm:prSet/>
      <dgm:spPr/>
      <dgm:t>
        <a:bodyPr/>
        <a:lstStyle/>
        <a:p>
          <a:endParaRPr lang="fr-FR"/>
        </a:p>
      </dgm:t>
    </dgm:pt>
    <dgm:pt modelId="{CC5FCEC7-B945-4868-8A10-948CD337FA30}">
      <dgm:prSet phldrT="[Texte]"/>
      <dgm:spPr/>
      <dgm:t>
        <a:bodyPr/>
        <a:lstStyle/>
        <a:p>
          <a:r>
            <a:rPr lang="ar-DZ" dirty="0" smtClean="0"/>
            <a:t>ذات طابع منهجي</a:t>
          </a:r>
          <a:endParaRPr lang="fr-FR" dirty="0"/>
        </a:p>
      </dgm:t>
    </dgm:pt>
    <dgm:pt modelId="{9E5EEEC4-BA30-4E35-A892-95EB58513571}" type="parTrans" cxnId="{58367B55-70E7-4FDA-AA60-D766FED939FE}">
      <dgm:prSet/>
      <dgm:spPr/>
      <dgm:t>
        <a:bodyPr/>
        <a:lstStyle/>
        <a:p>
          <a:endParaRPr lang="fr-FR"/>
        </a:p>
      </dgm:t>
    </dgm:pt>
    <dgm:pt modelId="{B99949D7-426A-427E-A12D-DF0B7CCB1D4F}" type="sibTrans" cxnId="{58367B55-70E7-4FDA-AA60-D766FED939FE}">
      <dgm:prSet/>
      <dgm:spPr/>
      <dgm:t>
        <a:bodyPr/>
        <a:lstStyle/>
        <a:p>
          <a:endParaRPr lang="fr-FR"/>
        </a:p>
      </dgm:t>
    </dgm:pt>
    <dgm:pt modelId="{BF69B442-9B5A-4E1B-8A25-45B08D227616}">
      <dgm:prSet phldrT="[Texte]"/>
      <dgm:spPr/>
      <dgm:t>
        <a:bodyPr/>
        <a:lstStyle/>
        <a:p>
          <a:r>
            <a:rPr lang="ar-DZ" dirty="0" smtClean="0"/>
            <a:t>ذات طابع تواصلي</a:t>
          </a:r>
          <a:endParaRPr lang="fr-FR" dirty="0"/>
        </a:p>
      </dgm:t>
    </dgm:pt>
    <dgm:pt modelId="{A86862FE-33B7-41D5-8259-F53ACACB732B}" type="parTrans" cxnId="{687231E3-5F18-41F1-80B0-E9E971B310CA}">
      <dgm:prSet/>
      <dgm:spPr/>
      <dgm:t>
        <a:bodyPr/>
        <a:lstStyle/>
        <a:p>
          <a:endParaRPr lang="fr-FR"/>
        </a:p>
      </dgm:t>
    </dgm:pt>
    <dgm:pt modelId="{0B477559-4957-4FDC-B0F2-A55F27C1EE29}" type="sibTrans" cxnId="{687231E3-5F18-41F1-80B0-E9E971B310CA}">
      <dgm:prSet/>
      <dgm:spPr/>
      <dgm:t>
        <a:bodyPr/>
        <a:lstStyle/>
        <a:p>
          <a:endParaRPr lang="fr-FR"/>
        </a:p>
      </dgm:t>
    </dgm:pt>
    <dgm:pt modelId="{C1EB6B2F-6E64-4141-9765-25E901399B89}">
      <dgm:prSet phldrT="[Texte]"/>
      <dgm:spPr/>
      <dgm:t>
        <a:bodyPr/>
        <a:lstStyle/>
        <a:p>
          <a:r>
            <a:rPr lang="ar-DZ" dirty="0" smtClean="0"/>
            <a:t>ذات طابع شخصي-اجتماعي</a:t>
          </a:r>
          <a:endParaRPr lang="fr-FR" dirty="0"/>
        </a:p>
      </dgm:t>
    </dgm:pt>
    <dgm:pt modelId="{83BA15BC-0BA0-46D2-B4F2-A0BE6E5A3555}" type="parTrans" cxnId="{DAC9B340-F0C5-48E6-817B-2FC7661756D7}">
      <dgm:prSet/>
      <dgm:spPr/>
      <dgm:t>
        <a:bodyPr/>
        <a:lstStyle/>
        <a:p>
          <a:endParaRPr lang="fr-FR"/>
        </a:p>
      </dgm:t>
    </dgm:pt>
    <dgm:pt modelId="{7A1264E5-3C8A-4BFF-B614-330FEE74C5EC}" type="sibTrans" cxnId="{DAC9B340-F0C5-48E6-817B-2FC7661756D7}">
      <dgm:prSet/>
      <dgm:spPr/>
      <dgm:t>
        <a:bodyPr/>
        <a:lstStyle/>
        <a:p>
          <a:endParaRPr lang="fr-FR"/>
        </a:p>
      </dgm:t>
    </dgm:pt>
    <dgm:pt modelId="{C13913D4-04C4-4581-8784-64D21C671B7F}" type="pres">
      <dgm:prSet presAssocID="{3655BCF0-608E-4A5D-B14E-26BB1930F88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DB42EDA-5FAD-4AB4-8EFB-79B1DDA64D9E}" type="pres">
      <dgm:prSet presAssocID="{2E626DF1-C41D-466A-BD57-E9203FFF8AFD}" presName="centerShape" presStyleLbl="node0" presStyleIdx="0" presStyleCnt="1"/>
      <dgm:spPr/>
      <dgm:t>
        <a:bodyPr/>
        <a:lstStyle/>
        <a:p>
          <a:endParaRPr lang="fr-FR"/>
        </a:p>
      </dgm:t>
    </dgm:pt>
    <dgm:pt modelId="{36347A0F-633C-4EA9-BB6D-8CEF4F8538E9}" type="pres">
      <dgm:prSet presAssocID="{27C2B976-FAC4-4014-97AE-802D6CDC9682}" presName="Name9" presStyleLbl="parChTrans1D2" presStyleIdx="0" presStyleCnt="4"/>
      <dgm:spPr/>
      <dgm:t>
        <a:bodyPr/>
        <a:lstStyle/>
        <a:p>
          <a:endParaRPr lang="fr-FR"/>
        </a:p>
      </dgm:t>
    </dgm:pt>
    <dgm:pt modelId="{DE6C8A94-53D4-4C83-B77E-5237D175AE9D}" type="pres">
      <dgm:prSet presAssocID="{27C2B976-FAC4-4014-97AE-802D6CDC9682}" presName="connTx" presStyleLbl="parChTrans1D2" presStyleIdx="0" presStyleCnt="4"/>
      <dgm:spPr/>
      <dgm:t>
        <a:bodyPr/>
        <a:lstStyle/>
        <a:p>
          <a:endParaRPr lang="fr-FR"/>
        </a:p>
      </dgm:t>
    </dgm:pt>
    <dgm:pt modelId="{52C7C0D4-6489-4549-BFC7-B12C87F292AD}" type="pres">
      <dgm:prSet presAssocID="{10D465CD-0940-4126-9C62-1CE9B9D3766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1E5AA8-5FF0-4A94-B3E2-208041702F90}" type="pres">
      <dgm:prSet presAssocID="{9E5EEEC4-BA30-4E35-A892-95EB58513571}" presName="Name9" presStyleLbl="parChTrans1D2" presStyleIdx="1" presStyleCnt="4"/>
      <dgm:spPr/>
      <dgm:t>
        <a:bodyPr/>
        <a:lstStyle/>
        <a:p>
          <a:endParaRPr lang="fr-FR"/>
        </a:p>
      </dgm:t>
    </dgm:pt>
    <dgm:pt modelId="{156465B0-B035-43E9-B125-B166535DAC4B}" type="pres">
      <dgm:prSet presAssocID="{9E5EEEC4-BA30-4E35-A892-95EB58513571}" presName="connTx" presStyleLbl="parChTrans1D2" presStyleIdx="1" presStyleCnt="4"/>
      <dgm:spPr/>
      <dgm:t>
        <a:bodyPr/>
        <a:lstStyle/>
        <a:p>
          <a:endParaRPr lang="fr-FR"/>
        </a:p>
      </dgm:t>
    </dgm:pt>
    <dgm:pt modelId="{88E9A6BA-A15F-4F96-B839-BF44B13BF784}" type="pres">
      <dgm:prSet presAssocID="{CC5FCEC7-B945-4868-8A10-948CD337FA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5C9DB2-55A7-4213-AF78-5F8C7D2CA7FD}" type="pres">
      <dgm:prSet presAssocID="{A86862FE-33B7-41D5-8259-F53ACACB732B}" presName="Name9" presStyleLbl="parChTrans1D2" presStyleIdx="2" presStyleCnt="4"/>
      <dgm:spPr/>
      <dgm:t>
        <a:bodyPr/>
        <a:lstStyle/>
        <a:p>
          <a:endParaRPr lang="fr-FR"/>
        </a:p>
      </dgm:t>
    </dgm:pt>
    <dgm:pt modelId="{7801FAF0-3163-46F1-BEB3-71E0CFFA519F}" type="pres">
      <dgm:prSet presAssocID="{A86862FE-33B7-41D5-8259-F53ACACB732B}" presName="connTx" presStyleLbl="parChTrans1D2" presStyleIdx="2" presStyleCnt="4"/>
      <dgm:spPr/>
      <dgm:t>
        <a:bodyPr/>
        <a:lstStyle/>
        <a:p>
          <a:endParaRPr lang="fr-FR"/>
        </a:p>
      </dgm:t>
    </dgm:pt>
    <dgm:pt modelId="{725CC1A9-6343-41AC-8DCE-3E1CDF394DFC}" type="pres">
      <dgm:prSet presAssocID="{BF69B442-9B5A-4E1B-8A25-45B08D22761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CD50A-27A9-4EF3-AB03-4A16F7D59001}" type="pres">
      <dgm:prSet presAssocID="{83BA15BC-0BA0-46D2-B4F2-A0BE6E5A3555}" presName="Name9" presStyleLbl="parChTrans1D2" presStyleIdx="3" presStyleCnt="4"/>
      <dgm:spPr/>
      <dgm:t>
        <a:bodyPr/>
        <a:lstStyle/>
        <a:p>
          <a:endParaRPr lang="fr-FR"/>
        </a:p>
      </dgm:t>
    </dgm:pt>
    <dgm:pt modelId="{753728BF-23D1-4CEE-B66F-2AFBFD1A2FEA}" type="pres">
      <dgm:prSet presAssocID="{83BA15BC-0BA0-46D2-B4F2-A0BE6E5A3555}" presName="connTx" presStyleLbl="parChTrans1D2" presStyleIdx="3" presStyleCnt="4"/>
      <dgm:spPr/>
      <dgm:t>
        <a:bodyPr/>
        <a:lstStyle/>
        <a:p>
          <a:endParaRPr lang="fr-FR"/>
        </a:p>
      </dgm:t>
    </dgm:pt>
    <dgm:pt modelId="{D4A3E423-3A20-40E3-8DC9-3EE465BDA6DC}" type="pres">
      <dgm:prSet presAssocID="{C1EB6B2F-6E64-4141-9765-25E901399B8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367B55-70E7-4FDA-AA60-D766FED939FE}" srcId="{2E626DF1-C41D-466A-BD57-E9203FFF8AFD}" destId="{CC5FCEC7-B945-4868-8A10-948CD337FA30}" srcOrd="1" destOrd="0" parTransId="{9E5EEEC4-BA30-4E35-A892-95EB58513571}" sibTransId="{B99949D7-426A-427E-A12D-DF0B7CCB1D4F}"/>
    <dgm:cxn modelId="{687231E3-5F18-41F1-80B0-E9E971B310CA}" srcId="{2E626DF1-C41D-466A-BD57-E9203FFF8AFD}" destId="{BF69B442-9B5A-4E1B-8A25-45B08D227616}" srcOrd="2" destOrd="0" parTransId="{A86862FE-33B7-41D5-8259-F53ACACB732B}" sibTransId="{0B477559-4957-4FDC-B0F2-A55F27C1EE29}"/>
    <dgm:cxn modelId="{0D6A67DE-45BA-470F-A510-FB446E0E21F5}" type="presOf" srcId="{2E626DF1-C41D-466A-BD57-E9203FFF8AFD}" destId="{3DB42EDA-5FAD-4AB4-8EFB-79B1DDA64D9E}" srcOrd="0" destOrd="0" presId="urn:microsoft.com/office/officeart/2005/8/layout/radial1"/>
    <dgm:cxn modelId="{74B0BEDA-09EC-42A4-90D3-608AA05078B7}" type="presOf" srcId="{83BA15BC-0BA0-46D2-B4F2-A0BE6E5A3555}" destId="{39CCD50A-27A9-4EF3-AB03-4A16F7D59001}" srcOrd="0" destOrd="0" presId="urn:microsoft.com/office/officeart/2005/8/layout/radial1"/>
    <dgm:cxn modelId="{58734071-F07D-4333-9A50-B4985746CA36}" type="presOf" srcId="{A86862FE-33B7-41D5-8259-F53ACACB732B}" destId="{7801FAF0-3163-46F1-BEB3-71E0CFFA519F}" srcOrd="1" destOrd="0" presId="urn:microsoft.com/office/officeart/2005/8/layout/radial1"/>
    <dgm:cxn modelId="{A5892425-F054-4848-A6D6-C2B3AA4EA1AC}" type="presOf" srcId="{9E5EEEC4-BA30-4E35-A892-95EB58513571}" destId="{156465B0-B035-43E9-B125-B166535DAC4B}" srcOrd="1" destOrd="0" presId="urn:microsoft.com/office/officeart/2005/8/layout/radial1"/>
    <dgm:cxn modelId="{B75B023A-E6C6-4203-A685-08E905F4E646}" type="presOf" srcId="{27C2B976-FAC4-4014-97AE-802D6CDC9682}" destId="{DE6C8A94-53D4-4C83-B77E-5237D175AE9D}" srcOrd="1" destOrd="0" presId="urn:microsoft.com/office/officeart/2005/8/layout/radial1"/>
    <dgm:cxn modelId="{82AB5CF8-C860-4075-A64A-78EB84CF72CE}" type="presOf" srcId="{A86862FE-33B7-41D5-8259-F53ACACB732B}" destId="{525C9DB2-55A7-4213-AF78-5F8C7D2CA7FD}" srcOrd="0" destOrd="0" presId="urn:microsoft.com/office/officeart/2005/8/layout/radial1"/>
    <dgm:cxn modelId="{115F6EAB-A583-4F3F-8582-FA1B82F5670C}" type="presOf" srcId="{C1EB6B2F-6E64-4141-9765-25E901399B89}" destId="{D4A3E423-3A20-40E3-8DC9-3EE465BDA6DC}" srcOrd="0" destOrd="0" presId="urn:microsoft.com/office/officeart/2005/8/layout/radial1"/>
    <dgm:cxn modelId="{4B7F16D0-E018-496E-8826-43B2E4D10602}" type="presOf" srcId="{3655BCF0-608E-4A5D-B14E-26BB1930F889}" destId="{C13913D4-04C4-4581-8784-64D21C671B7F}" srcOrd="0" destOrd="0" presId="urn:microsoft.com/office/officeart/2005/8/layout/radial1"/>
    <dgm:cxn modelId="{0DE8F001-B85D-461B-9E83-C84C7B778FAA}" type="presOf" srcId="{9E5EEEC4-BA30-4E35-A892-95EB58513571}" destId="{4B1E5AA8-5FF0-4A94-B3E2-208041702F90}" srcOrd="0" destOrd="0" presId="urn:microsoft.com/office/officeart/2005/8/layout/radial1"/>
    <dgm:cxn modelId="{1B043229-06D8-407A-A404-0CE57793D94A}" type="presOf" srcId="{10D465CD-0940-4126-9C62-1CE9B9D3766A}" destId="{52C7C0D4-6489-4549-BFC7-B12C87F292AD}" srcOrd="0" destOrd="0" presId="urn:microsoft.com/office/officeart/2005/8/layout/radial1"/>
    <dgm:cxn modelId="{2AAD534F-B198-4A8E-B919-7D4D0A6D9115}" type="presOf" srcId="{83BA15BC-0BA0-46D2-B4F2-A0BE6E5A3555}" destId="{753728BF-23D1-4CEE-B66F-2AFBFD1A2FEA}" srcOrd="1" destOrd="0" presId="urn:microsoft.com/office/officeart/2005/8/layout/radial1"/>
    <dgm:cxn modelId="{E41B9F25-6D0D-4AA2-A8DE-89ED61855452}" type="presOf" srcId="{27C2B976-FAC4-4014-97AE-802D6CDC9682}" destId="{36347A0F-633C-4EA9-BB6D-8CEF4F8538E9}" srcOrd="0" destOrd="0" presId="urn:microsoft.com/office/officeart/2005/8/layout/radial1"/>
    <dgm:cxn modelId="{9CF102B2-65D5-4F05-8AB7-6DA83C9F3050}" srcId="{2E626DF1-C41D-466A-BD57-E9203FFF8AFD}" destId="{10D465CD-0940-4126-9C62-1CE9B9D3766A}" srcOrd="0" destOrd="0" parTransId="{27C2B976-FAC4-4014-97AE-802D6CDC9682}" sibTransId="{C758E9A4-C412-425D-A50F-E7CE51A9E294}"/>
    <dgm:cxn modelId="{DAC9B340-F0C5-48E6-817B-2FC7661756D7}" srcId="{2E626DF1-C41D-466A-BD57-E9203FFF8AFD}" destId="{C1EB6B2F-6E64-4141-9765-25E901399B89}" srcOrd="3" destOrd="0" parTransId="{83BA15BC-0BA0-46D2-B4F2-A0BE6E5A3555}" sibTransId="{7A1264E5-3C8A-4BFF-B614-330FEE74C5EC}"/>
    <dgm:cxn modelId="{318D451F-1640-4500-96F8-6484921F2AC4}" type="presOf" srcId="{CC5FCEC7-B945-4868-8A10-948CD337FA30}" destId="{88E9A6BA-A15F-4F96-B839-BF44B13BF784}" srcOrd="0" destOrd="0" presId="urn:microsoft.com/office/officeart/2005/8/layout/radial1"/>
    <dgm:cxn modelId="{B01B68C9-65B3-47C0-999B-FA462D4ED232}" srcId="{3655BCF0-608E-4A5D-B14E-26BB1930F889}" destId="{2E626DF1-C41D-466A-BD57-E9203FFF8AFD}" srcOrd="0" destOrd="0" parTransId="{E5D96A78-B126-4089-9A72-A01C51A5B033}" sibTransId="{FE09894C-DBAF-4571-B67D-2B13F50D2475}"/>
    <dgm:cxn modelId="{E685C16D-F438-4B00-BAC9-87D8E69965A2}" type="presOf" srcId="{BF69B442-9B5A-4E1B-8A25-45B08D227616}" destId="{725CC1A9-6343-41AC-8DCE-3E1CDF394DFC}" srcOrd="0" destOrd="0" presId="urn:microsoft.com/office/officeart/2005/8/layout/radial1"/>
    <dgm:cxn modelId="{284FAD1E-A981-45BC-B949-0DBA55AE3DC9}" type="presParOf" srcId="{C13913D4-04C4-4581-8784-64D21C671B7F}" destId="{3DB42EDA-5FAD-4AB4-8EFB-79B1DDA64D9E}" srcOrd="0" destOrd="0" presId="urn:microsoft.com/office/officeart/2005/8/layout/radial1"/>
    <dgm:cxn modelId="{AA59DF6D-2FA1-456B-9147-D7E1D32111EF}" type="presParOf" srcId="{C13913D4-04C4-4581-8784-64D21C671B7F}" destId="{36347A0F-633C-4EA9-BB6D-8CEF4F8538E9}" srcOrd="1" destOrd="0" presId="urn:microsoft.com/office/officeart/2005/8/layout/radial1"/>
    <dgm:cxn modelId="{C365C8BB-D67D-4828-919A-FCD2C331E38C}" type="presParOf" srcId="{36347A0F-633C-4EA9-BB6D-8CEF4F8538E9}" destId="{DE6C8A94-53D4-4C83-B77E-5237D175AE9D}" srcOrd="0" destOrd="0" presId="urn:microsoft.com/office/officeart/2005/8/layout/radial1"/>
    <dgm:cxn modelId="{5F2CDC41-10DF-4DAE-85E1-5AE1B2C362CF}" type="presParOf" srcId="{C13913D4-04C4-4581-8784-64D21C671B7F}" destId="{52C7C0D4-6489-4549-BFC7-B12C87F292AD}" srcOrd="2" destOrd="0" presId="urn:microsoft.com/office/officeart/2005/8/layout/radial1"/>
    <dgm:cxn modelId="{FFF55136-7C85-43CE-818C-A73C1E1F2424}" type="presParOf" srcId="{C13913D4-04C4-4581-8784-64D21C671B7F}" destId="{4B1E5AA8-5FF0-4A94-B3E2-208041702F90}" srcOrd="3" destOrd="0" presId="urn:microsoft.com/office/officeart/2005/8/layout/radial1"/>
    <dgm:cxn modelId="{51BA2A7C-A2AB-456C-B22C-0C4B7E10705E}" type="presParOf" srcId="{4B1E5AA8-5FF0-4A94-B3E2-208041702F90}" destId="{156465B0-B035-43E9-B125-B166535DAC4B}" srcOrd="0" destOrd="0" presId="urn:microsoft.com/office/officeart/2005/8/layout/radial1"/>
    <dgm:cxn modelId="{66AA7860-75A5-478D-B5DA-FDC1CF1A8D09}" type="presParOf" srcId="{C13913D4-04C4-4581-8784-64D21C671B7F}" destId="{88E9A6BA-A15F-4F96-B839-BF44B13BF784}" srcOrd="4" destOrd="0" presId="urn:microsoft.com/office/officeart/2005/8/layout/radial1"/>
    <dgm:cxn modelId="{35A4D26E-5F81-4C68-AB8C-57DF0DB359C1}" type="presParOf" srcId="{C13913D4-04C4-4581-8784-64D21C671B7F}" destId="{525C9DB2-55A7-4213-AF78-5F8C7D2CA7FD}" srcOrd="5" destOrd="0" presId="urn:microsoft.com/office/officeart/2005/8/layout/radial1"/>
    <dgm:cxn modelId="{61391822-5E09-49EE-B4C1-4D63341C87AE}" type="presParOf" srcId="{525C9DB2-55A7-4213-AF78-5F8C7D2CA7FD}" destId="{7801FAF0-3163-46F1-BEB3-71E0CFFA519F}" srcOrd="0" destOrd="0" presId="urn:microsoft.com/office/officeart/2005/8/layout/radial1"/>
    <dgm:cxn modelId="{9A32F638-3ECB-4F46-9BF4-DCD52809F195}" type="presParOf" srcId="{C13913D4-04C4-4581-8784-64D21C671B7F}" destId="{725CC1A9-6343-41AC-8DCE-3E1CDF394DFC}" srcOrd="6" destOrd="0" presId="urn:microsoft.com/office/officeart/2005/8/layout/radial1"/>
    <dgm:cxn modelId="{2E19AA24-7B0A-4B7C-AA83-52C11E682B44}" type="presParOf" srcId="{C13913D4-04C4-4581-8784-64D21C671B7F}" destId="{39CCD50A-27A9-4EF3-AB03-4A16F7D59001}" srcOrd="7" destOrd="0" presId="urn:microsoft.com/office/officeart/2005/8/layout/radial1"/>
    <dgm:cxn modelId="{BCE01C2B-3F96-4D07-83BE-DC9613A4D054}" type="presParOf" srcId="{39CCD50A-27A9-4EF3-AB03-4A16F7D59001}" destId="{753728BF-23D1-4CEE-B66F-2AFBFD1A2FEA}" srcOrd="0" destOrd="0" presId="urn:microsoft.com/office/officeart/2005/8/layout/radial1"/>
    <dgm:cxn modelId="{72A5C85E-C3EB-4C61-BA08-48C170E85370}" type="presParOf" srcId="{C13913D4-04C4-4581-8784-64D21C671B7F}" destId="{D4A3E423-3A20-40E3-8DC9-3EE465BDA6DC}" srcOrd="8" destOrd="0" presId="urn:microsoft.com/office/officeart/2005/8/layout/radial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D46848-6A99-4ADD-98D7-AAF192C6470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A797E18-8975-4403-AEF6-8194F62445C4}">
      <dgm:prSet phldrT="[Texte]"/>
      <dgm:spPr/>
      <dgm:t>
        <a:bodyPr/>
        <a:lstStyle/>
        <a:p>
          <a:r>
            <a:rPr lang="ar-DZ" dirty="0" smtClean="0"/>
            <a:t>القيم والمواقف</a:t>
          </a:r>
          <a:endParaRPr lang="fr-FR" dirty="0"/>
        </a:p>
      </dgm:t>
    </dgm:pt>
    <dgm:pt modelId="{748E59ED-7AA7-4B19-8613-749DA1D885BF}" type="parTrans" cxnId="{55177211-46F5-4F16-BCF4-7A31AEBB75F9}">
      <dgm:prSet/>
      <dgm:spPr/>
      <dgm:t>
        <a:bodyPr/>
        <a:lstStyle/>
        <a:p>
          <a:endParaRPr lang="fr-FR"/>
        </a:p>
      </dgm:t>
    </dgm:pt>
    <dgm:pt modelId="{13E14CD4-F970-4D75-9DB2-CF28C9C15100}" type="sibTrans" cxnId="{55177211-46F5-4F16-BCF4-7A31AEBB75F9}">
      <dgm:prSet/>
      <dgm:spPr/>
      <dgm:t>
        <a:bodyPr/>
        <a:lstStyle/>
        <a:p>
          <a:endParaRPr lang="fr-FR"/>
        </a:p>
      </dgm:t>
    </dgm:pt>
    <dgm:pt modelId="{7EA9D953-999D-4AEC-A3B3-E609E055AA83}">
      <dgm:prSet phldrT="[Texte]"/>
      <dgm:spPr/>
      <dgm:t>
        <a:bodyPr/>
        <a:lstStyle/>
        <a:p>
          <a:r>
            <a:rPr lang="ar-DZ" dirty="0" smtClean="0"/>
            <a:t>التفتح على العالم</a:t>
          </a:r>
          <a:endParaRPr lang="fr-FR" dirty="0"/>
        </a:p>
      </dgm:t>
    </dgm:pt>
    <dgm:pt modelId="{B4D94604-9847-4DD3-9DC0-CD81A965C71A}" type="parTrans" cxnId="{9D1AAFBD-F966-410C-AC45-B1C79114A248}">
      <dgm:prSet/>
      <dgm:spPr/>
      <dgm:t>
        <a:bodyPr/>
        <a:lstStyle/>
        <a:p>
          <a:endParaRPr lang="fr-FR"/>
        </a:p>
      </dgm:t>
    </dgm:pt>
    <dgm:pt modelId="{82F7E1E2-FD54-47E1-90BF-A0F648765033}" type="sibTrans" cxnId="{9D1AAFBD-F966-410C-AC45-B1C79114A248}">
      <dgm:prSet/>
      <dgm:spPr/>
      <dgm:t>
        <a:bodyPr/>
        <a:lstStyle/>
        <a:p>
          <a:endParaRPr lang="fr-FR"/>
        </a:p>
      </dgm:t>
    </dgm:pt>
    <dgm:pt modelId="{80E6D304-A9BC-41A4-977F-27E5A9F75DC0}">
      <dgm:prSet phldrT="[Texte]"/>
      <dgm:spPr/>
      <dgm:t>
        <a:bodyPr/>
        <a:lstStyle/>
        <a:p>
          <a:pPr rtl="1"/>
          <a:r>
            <a:rPr lang="ar-DZ" dirty="0" smtClean="0"/>
            <a:t>الهوية الوطنية</a:t>
          </a:r>
          <a:endParaRPr lang="fr-FR" dirty="0"/>
        </a:p>
      </dgm:t>
    </dgm:pt>
    <dgm:pt modelId="{9EBFBB0D-FDCC-49FD-8ACE-AAD079583144}" type="parTrans" cxnId="{3305D355-216E-4410-BF5B-7A6B3337E68A}">
      <dgm:prSet/>
      <dgm:spPr/>
      <dgm:t>
        <a:bodyPr/>
        <a:lstStyle/>
        <a:p>
          <a:endParaRPr lang="fr-FR"/>
        </a:p>
      </dgm:t>
    </dgm:pt>
    <dgm:pt modelId="{06807D28-C489-4B22-B6DA-E8DAC9198029}" type="sibTrans" cxnId="{3305D355-216E-4410-BF5B-7A6B3337E68A}">
      <dgm:prSet/>
      <dgm:spPr/>
      <dgm:t>
        <a:bodyPr/>
        <a:lstStyle/>
        <a:p>
          <a:endParaRPr lang="fr-FR"/>
        </a:p>
      </dgm:t>
    </dgm:pt>
    <dgm:pt modelId="{2D00C076-E77D-4C3A-8E11-212CA20CC3EB}">
      <dgm:prSet phldrT="[Texte]"/>
      <dgm:spPr/>
      <dgm:t>
        <a:bodyPr/>
        <a:lstStyle/>
        <a:p>
          <a:r>
            <a:rPr lang="ar-DZ" dirty="0" smtClean="0"/>
            <a:t>المواطنة</a:t>
          </a:r>
          <a:endParaRPr lang="fr-FR" dirty="0"/>
        </a:p>
      </dgm:t>
    </dgm:pt>
    <dgm:pt modelId="{3D718705-0799-40AE-9367-04A1FBA20F12}" type="parTrans" cxnId="{D7D60745-DC23-4836-AC99-9445DDB1DDAE}">
      <dgm:prSet/>
      <dgm:spPr/>
      <dgm:t>
        <a:bodyPr/>
        <a:lstStyle/>
        <a:p>
          <a:endParaRPr lang="fr-FR"/>
        </a:p>
      </dgm:t>
    </dgm:pt>
    <dgm:pt modelId="{F95CF3E6-399A-488F-BC87-7B3F23279284}" type="sibTrans" cxnId="{D7D60745-DC23-4836-AC99-9445DDB1DDAE}">
      <dgm:prSet/>
      <dgm:spPr/>
      <dgm:t>
        <a:bodyPr/>
        <a:lstStyle/>
        <a:p>
          <a:endParaRPr lang="fr-FR"/>
        </a:p>
      </dgm:t>
    </dgm:pt>
    <dgm:pt modelId="{066996FA-F59B-4D3B-8633-191FACD167CA}" type="pres">
      <dgm:prSet presAssocID="{2DD46848-6A99-4ADD-98D7-AAF192C6470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FFECDDD-5821-4A3D-8261-2F18CE9214F6}" type="pres">
      <dgm:prSet presAssocID="{0A797E18-8975-4403-AEF6-8194F62445C4}" presName="centerShape" presStyleLbl="node0" presStyleIdx="0" presStyleCnt="1"/>
      <dgm:spPr/>
      <dgm:t>
        <a:bodyPr/>
        <a:lstStyle/>
        <a:p>
          <a:endParaRPr lang="fr-FR"/>
        </a:p>
      </dgm:t>
    </dgm:pt>
    <dgm:pt modelId="{19489267-7D4B-4BBF-BE9C-76EAA9D92C0F}" type="pres">
      <dgm:prSet presAssocID="{B4D94604-9847-4DD3-9DC0-CD81A965C71A}" presName="parTrans" presStyleLbl="bgSibTrans2D1" presStyleIdx="0" presStyleCnt="3"/>
      <dgm:spPr/>
      <dgm:t>
        <a:bodyPr/>
        <a:lstStyle/>
        <a:p>
          <a:endParaRPr lang="fr-FR"/>
        </a:p>
      </dgm:t>
    </dgm:pt>
    <dgm:pt modelId="{D91B0350-4A90-4C02-AD3B-CC64845E4B69}" type="pres">
      <dgm:prSet presAssocID="{7EA9D953-999D-4AEC-A3B3-E609E055AA8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233754-E536-4945-838B-AF83A10E6E02}" type="pres">
      <dgm:prSet presAssocID="{9EBFBB0D-FDCC-49FD-8ACE-AAD079583144}" presName="parTrans" presStyleLbl="bgSibTrans2D1" presStyleIdx="1" presStyleCnt="3"/>
      <dgm:spPr/>
      <dgm:t>
        <a:bodyPr/>
        <a:lstStyle/>
        <a:p>
          <a:endParaRPr lang="fr-FR"/>
        </a:p>
      </dgm:t>
    </dgm:pt>
    <dgm:pt modelId="{C0866F6B-4AD4-4BB6-B9FD-36C024FFFA4F}" type="pres">
      <dgm:prSet presAssocID="{80E6D304-A9BC-41A4-977F-27E5A9F75DC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3DF93C-F252-4BA8-A6CA-2DDBC809B5E2}" type="pres">
      <dgm:prSet presAssocID="{3D718705-0799-40AE-9367-04A1FBA20F12}" presName="parTrans" presStyleLbl="bgSibTrans2D1" presStyleIdx="2" presStyleCnt="3"/>
      <dgm:spPr/>
      <dgm:t>
        <a:bodyPr/>
        <a:lstStyle/>
        <a:p>
          <a:endParaRPr lang="fr-FR"/>
        </a:p>
      </dgm:t>
    </dgm:pt>
    <dgm:pt modelId="{E8DA2C11-BDA2-4972-861F-344BFA980C8B}" type="pres">
      <dgm:prSet presAssocID="{2D00C076-E77D-4C3A-8E11-212CA20CC3E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305D355-216E-4410-BF5B-7A6B3337E68A}" srcId="{0A797E18-8975-4403-AEF6-8194F62445C4}" destId="{80E6D304-A9BC-41A4-977F-27E5A9F75DC0}" srcOrd="1" destOrd="0" parTransId="{9EBFBB0D-FDCC-49FD-8ACE-AAD079583144}" sibTransId="{06807D28-C489-4B22-B6DA-E8DAC9198029}"/>
    <dgm:cxn modelId="{D7D60745-DC23-4836-AC99-9445DDB1DDAE}" srcId="{0A797E18-8975-4403-AEF6-8194F62445C4}" destId="{2D00C076-E77D-4C3A-8E11-212CA20CC3EB}" srcOrd="2" destOrd="0" parTransId="{3D718705-0799-40AE-9367-04A1FBA20F12}" sibTransId="{F95CF3E6-399A-488F-BC87-7B3F23279284}"/>
    <dgm:cxn modelId="{5E513940-7535-4219-BB28-74659962A668}" type="presOf" srcId="{3D718705-0799-40AE-9367-04A1FBA20F12}" destId="{FB3DF93C-F252-4BA8-A6CA-2DDBC809B5E2}" srcOrd="0" destOrd="0" presId="urn:microsoft.com/office/officeart/2005/8/layout/radial4"/>
    <dgm:cxn modelId="{C000E3A8-5F94-4BAB-81ED-00CF73210044}" type="presOf" srcId="{B4D94604-9847-4DD3-9DC0-CD81A965C71A}" destId="{19489267-7D4B-4BBF-BE9C-76EAA9D92C0F}" srcOrd="0" destOrd="0" presId="urn:microsoft.com/office/officeart/2005/8/layout/radial4"/>
    <dgm:cxn modelId="{55177211-46F5-4F16-BCF4-7A31AEBB75F9}" srcId="{2DD46848-6A99-4ADD-98D7-AAF192C64702}" destId="{0A797E18-8975-4403-AEF6-8194F62445C4}" srcOrd="0" destOrd="0" parTransId="{748E59ED-7AA7-4B19-8613-749DA1D885BF}" sibTransId="{13E14CD4-F970-4D75-9DB2-CF28C9C15100}"/>
    <dgm:cxn modelId="{3766D5D3-A9D7-40BE-8790-36A7F5EAD0B5}" type="presOf" srcId="{2D00C076-E77D-4C3A-8E11-212CA20CC3EB}" destId="{E8DA2C11-BDA2-4972-861F-344BFA980C8B}" srcOrd="0" destOrd="0" presId="urn:microsoft.com/office/officeart/2005/8/layout/radial4"/>
    <dgm:cxn modelId="{9D1AAFBD-F966-410C-AC45-B1C79114A248}" srcId="{0A797E18-8975-4403-AEF6-8194F62445C4}" destId="{7EA9D953-999D-4AEC-A3B3-E609E055AA83}" srcOrd="0" destOrd="0" parTransId="{B4D94604-9847-4DD3-9DC0-CD81A965C71A}" sibTransId="{82F7E1E2-FD54-47E1-90BF-A0F648765033}"/>
    <dgm:cxn modelId="{0532FB53-BF0D-45F5-8B91-3FE2DB1F70AA}" type="presOf" srcId="{7EA9D953-999D-4AEC-A3B3-E609E055AA83}" destId="{D91B0350-4A90-4C02-AD3B-CC64845E4B69}" srcOrd="0" destOrd="0" presId="urn:microsoft.com/office/officeart/2005/8/layout/radial4"/>
    <dgm:cxn modelId="{CC104F84-592E-4E6F-A43A-F1390E2C6792}" type="presOf" srcId="{9EBFBB0D-FDCC-49FD-8ACE-AAD079583144}" destId="{4C233754-E536-4945-838B-AF83A10E6E02}" srcOrd="0" destOrd="0" presId="urn:microsoft.com/office/officeart/2005/8/layout/radial4"/>
    <dgm:cxn modelId="{CFE61A3A-AE42-4BAB-A157-B250F76E26C7}" type="presOf" srcId="{0A797E18-8975-4403-AEF6-8194F62445C4}" destId="{1FFECDDD-5821-4A3D-8261-2F18CE9214F6}" srcOrd="0" destOrd="0" presId="urn:microsoft.com/office/officeart/2005/8/layout/radial4"/>
    <dgm:cxn modelId="{C6397CA2-F00F-418E-90A5-970991EF3E50}" type="presOf" srcId="{80E6D304-A9BC-41A4-977F-27E5A9F75DC0}" destId="{C0866F6B-4AD4-4BB6-B9FD-36C024FFFA4F}" srcOrd="0" destOrd="0" presId="urn:microsoft.com/office/officeart/2005/8/layout/radial4"/>
    <dgm:cxn modelId="{03807AD9-1F40-470B-82AB-003AE14E9D6F}" type="presOf" srcId="{2DD46848-6A99-4ADD-98D7-AAF192C64702}" destId="{066996FA-F59B-4D3B-8633-191FACD167CA}" srcOrd="0" destOrd="0" presId="urn:microsoft.com/office/officeart/2005/8/layout/radial4"/>
    <dgm:cxn modelId="{D7334E6E-3BD9-4661-9C79-6A73E15EA471}" type="presParOf" srcId="{066996FA-F59B-4D3B-8633-191FACD167CA}" destId="{1FFECDDD-5821-4A3D-8261-2F18CE9214F6}" srcOrd="0" destOrd="0" presId="urn:microsoft.com/office/officeart/2005/8/layout/radial4"/>
    <dgm:cxn modelId="{68A11B67-EB7C-42D2-9475-0329703891ED}" type="presParOf" srcId="{066996FA-F59B-4D3B-8633-191FACD167CA}" destId="{19489267-7D4B-4BBF-BE9C-76EAA9D92C0F}" srcOrd="1" destOrd="0" presId="urn:microsoft.com/office/officeart/2005/8/layout/radial4"/>
    <dgm:cxn modelId="{D6C6C9BB-3E42-4133-AB1E-D8112E70E089}" type="presParOf" srcId="{066996FA-F59B-4D3B-8633-191FACD167CA}" destId="{D91B0350-4A90-4C02-AD3B-CC64845E4B69}" srcOrd="2" destOrd="0" presId="urn:microsoft.com/office/officeart/2005/8/layout/radial4"/>
    <dgm:cxn modelId="{D33456A7-A668-4654-A55E-408DE1383B0D}" type="presParOf" srcId="{066996FA-F59B-4D3B-8633-191FACD167CA}" destId="{4C233754-E536-4945-838B-AF83A10E6E02}" srcOrd="3" destOrd="0" presId="urn:microsoft.com/office/officeart/2005/8/layout/radial4"/>
    <dgm:cxn modelId="{46D9E68F-1D25-494A-A523-42704060443B}" type="presParOf" srcId="{066996FA-F59B-4D3B-8633-191FACD167CA}" destId="{C0866F6B-4AD4-4BB6-B9FD-36C024FFFA4F}" srcOrd="4" destOrd="0" presId="urn:microsoft.com/office/officeart/2005/8/layout/radial4"/>
    <dgm:cxn modelId="{88FC3A80-B5E0-421A-B052-6CD63205F874}" type="presParOf" srcId="{066996FA-F59B-4D3B-8633-191FACD167CA}" destId="{FB3DF93C-F252-4BA8-A6CA-2DDBC809B5E2}" srcOrd="5" destOrd="0" presId="urn:microsoft.com/office/officeart/2005/8/layout/radial4"/>
    <dgm:cxn modelId="{A4EF44D2-9E27-43B3-9D90-2F1E26D9698E}" type="presParOf" srcId="{066996FA-F59B-4D3B-8633-191FACD167CA}" destId="{E8DA2C11-BDA2-4972-861F-344BFA980C8B}" srcOrd="6" destOrd="0" presId="urn:microsoft.com/office/officeart/2005/8/layout/radial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F28D41-0CDB-4143-8002-4A01469EA5E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65ADB41-DF03-4B55-821B-563F08EF597F}">
      <dgm:prSet phldrT="[Texte]"/>
      <dgm:spPr/>
      <dgm:t>
        <a:bodyPr/>
        <a:lstStyle/>
        <a:p>
          <a:r>
            <a:rPr lang="ar-DZ" dirty="0" smtClean="0"/>
            <a:t>شاملا</a:t>
          </a:r>
          <a:endParaRPr lang="fr-FR" dirty="0"/>
        </a:p>
      </dgm:t>
    </dgm:pt>
    <dgm:pt modelId="{ADABCBF5-014F-4438-8E23-BF00BBF82504}" type="parTrans" cxnId="{6E26CED0-28BB-4F44-88AD-35AC2BC19D34}">
      <dgm:prSet/>
      <dgm:spPr/>
      <dgm:t>
        <a:bodyPr/>
        <a:lstStyle/>
        <a:p>
          <a:endParaRPr lang="fr-FR"/>
        </a:p>
      </dgm:t>
    </dgm:pt>
    <dgm:pt modelId="{316296F9-C60C-426D-9303-13E759B2800F}" type="sibTrans" cxnId="{6E26CED0-28BB-4F44-88AD-35AC2BC19D34}">
      <dgm:prSet/>
      <dgm:spPr/>
      <dgm:t>
        <a:bodyPr/>
        <a:lstStyle/>
        <a:p>
          <a:endParaRPr lang="fr-FR"/>
        </a:p>
      </dgm:t>
    </dgm:pt>
    <dgm:pt modelId="{3CA38406-3D27-4D8B-8B50-CA7E747699A1}">
      <dgm:prSet phldrT="[Texte]"/>
      <dgm:spPr/>
      <dgm:t>
        <a:bodyPr/>
        <a:lstStyle/>
        <a:p>
          <a:r>
            <a:rPr lang="ar-DZ" dirty="0" smtClean="0"/>
            <a:t>مستمرا</a:t>
          </a:r>
          <a:endParaRPr lang="fr-FR" dirty="0"/>
        </a:p>
      </dgm:t>
    </dgm:pt>
    <dgm:pt modelId="{F216A348-16DA-4B27-BCFC-32E7DB7D2195}" type="parTrans" cxnId="{E5514514-B6D7-42E3-A77C-B7045B20BAD1}">
      <dgm:prSet/>
      <dgm:spPr/>
      <dgm:t>
        <a:bodyPr/>
        <a:lstStyle/>
        <a:p>
          <a:endParaRPr lang="fr-FR"/>
        </a:p>
      </dgm:t>
    </dgm:pt>
    <dgm:pt modelId="{587BF7D5-E1C2-4A0C-996B-0FCB6F33EF54}" type="sibTrans" cxnId="{E5514514-B6D7-42E3-A77C-B7045B20BAD1}">
      <dgm:prSet/>
      <dgm:spPr/>
      <dgm:t>
        <a:bodyPr/>
        <a:lstStyle/>
        <a:p>
          <a:endParaRPr lang="fr-FR"/>
        </a:p>
      </dgm:t>
    </dgm:pt>
    <dgm:pt modelId="{BE57B870-EA74-4851-AF78-A4CE783428F6}">
      <dgm:prSet phldrT="[Texte]"/>
      <dgm:spPr/>
      <dgm:t>
        <a:bodyPr/>
        <a:lstStyle/>
        <a:p>
          <a:r>
            <a:rPr lang="ar-DZ" dirty="0" smtClean="0"/>
            <a:t>تعاونيا وديمقراطيا</a:t>
          </a:r>
          <a:endParaRPr lang="fr-FR" dirty="0"/>
        </a:p>
      </dgm:t>
    </dgm:pt>
    <dgm:pt modelId="{2B6C4950-ADAE-4D6D-A8C1-9C95AE822117}" type="parTrans" cxnId="{8C57357C-E2BE-4B1A-9758-E5ECE60657A6}">
      <dgm:prSet/>
      <dgm:spPr/>
      <dgm:t>
        <a:bodyPr/>
        <a:lstStyle/>
        <a:p>
          <a:endParaRPr lang="fr-FR"/>
        </a:p>
      </dgm:t>
    </dgm:pt>
    <dgm:pt modelId="{4BEC6AF9-23A3-496F-90CE-63E419F08582}" type="sibTrans" cxnId="{8C57357C-E2BE-4B1A-9758-E5ECE60657A6}">
      <dgm:prSet/>
      <dgm:spPr/>
      <dgm:t>
        <a:bodyPr/>
        <a:lstStyle/>
        <a:p>
          <a:endParaRPr lang="fr-FR"/>
        </a:p>
      </dgm:t>
    </dgm:pt>
    <dgm:pt modelId="{318E7320-26FC-49DD-9723-348A62B934FA}">
      <dgm:prSet phldrT="[Texte]"/>
      <dgm:spPr/>
      <dgm:t>
        <a:bodyPr/>
        <a:lstStyle/>
        <a:p>
          <a:r>
            <a:rPr lang="ar-DZ" dirty="0" smtClean="0"/>
            <a:t>علميا وموضوعيا</a:t>
          </a:r>
          <a:endParaRPr lang="fr-FR" dirty="0"/>
        </a:p>
      </dgm:t>
    </dgm:pt>
    <dgm:pt modelId="{23EB1C84-3621-4938-A270-FA131EE4B85F}" type="parTrans" cxnId="{95400641-0D71-4E31-A6C7-1D7BBAD6FA07}">
      <dgm:prSet/>
      <dgm:spPr/>
      <dgm:t>
        <a:bodyPr/>
        <a:lstStyle/>
        <a:p>
          <a:endParaRPr lang="fr-FR"/>
        </a:p>
      </dgm:t>
    </dgm:pt>
    <dgm:pt modelId="{B3D330B0-1422-49A5-9D3D-1B9D1C4A76F0}" type="sibTrans" cxnId="{95400641-0D71-4E31-A6C7-1D7BBAD6FA07}">
      <dgm:prSet/>
      <dgm:spPr/>
      <dgm:t>
        <a:bodyPr/>
        <a:lstStyle/>
        <a:p>
          <a:endParaRPr lang="fr-FR"/>
        </a:p>
      </dgm:t>
    </dgm:pt>
    <dgm:pt modelId="{DDEB0F9D-520D-4BB9-B0F0-BA8EF54EEDCB}">
      <dgm:prSet phldrT="[Texte]"/>
      <dgm:spPr/>
      <dgm:t>
        <a:bodyPr/>
        <a:lstStyle/>
        <a:p>
          <a:r>
            <a:rPr lang="ar-DZ" dirty="0" smtClean="0"/>
            <a:t>تمييزيا</a:t>
          </a:r>
          <a:endParaRPr lang="fr-FR" dirty="0"/>
        </a:p>
      </dgm:t>
    </dgm:pt>
    <dgm:pt modelId="{DEA3D6F6-FE91-4FF4-8830-A6B2F4B54202}" type="parTrans" cxnId="{8F8BF444-61AC-46E1-B924-4CD5B66EB8D6}">
      <dgm:prSet/>
      <dgm:spPr/>
      <dgm:t>
        <a:bodyPr/>
        <a:lstStyle/>
        <a:p>
          <a:endParaRPr lang="fr-FR"/>
        </a:p>
      </dgm:t>
    </dgm:pt>
    <dgm:pt modelId="{004DF66F-DA17-4B0C-8A77-1717B7EA7393}" type="sibTrans" cxnId="{8F8BF444-61AC-46E1-B924-4CD5B66EB8D6}">
      <dgm:prSet/>
      <dgm:spPr/>
      <dgm:t>
        <a:bodyPr/>
        <a:lstStyle/>
        <a:p>
          <a:endParaRPr lang="fr-FR"/>
        </a:p>
      </dgm:t>
    </dgm:pt>
    <dgm:pt modelId="{52E47D77-ADFF-49EE-9812-03ECCD42721D}" type="pres">
      <dgm:prSet presAssocID="{ABF28D41-0CDB-4143-8002-4A01469EA5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98D6C8-BD9A-4684-A2BF-079E41439C7F}" type="pres">
      <dgm:prSet presAssocID="{565ADB41-DF03-4B55-821B-563F08EF597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DF4448-49D8-4413-9AC0-7EDF57C4B6FD}" type="pres">
      <dgm:prSet presAssocID="{316296F9-C60C-426D-9303-13E759B2800F}" presName="sibTrans" presStyleLbl="sibTrans2D1" presStyleIdx="0" presStyleCnt="4"/>
      <dgm:spPr/>
      <dgm:t>
        <a:bodyPr/>
        <a:lstStyle/>
        <a:p>
          <a:endParaRPr lang="fr-FR"/>
        </a:p>
      </dgm:t>
    </dgm:pt>
    <dgm:pt modelId="{F0BE9374-CD99-4579-9786-D8A21BF7CADB}" type="pres">
      <dgm:prSet presAssocID="{316296F9-C60C-426D-9303-13E759B2800F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414BC0CB-3C9F-4690-A406-C05DF88ABFB6}" type="pres">
      <dgm:prSet presAssocID="{3CA38406-3D27-4D8B-8B50-CA7E747699A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EE93276-950D-4E96-BEEC-BE619D2E8FB2}" type="pres">
      <dgm:prSet presAssocID="{587BF7D5-E1C2-4A0C-996B-0FCB6F33EF54}" presName="sibTrans" presStyleLbl="sibTrans2D1" presStyleIdx="1" presStyleCnt="4"/>
      <dgm:spPr/>
      <dgm:t>
        <a:bodyPr/>
        <a:lstStyle/>
        <a:p>
          <a:endParaRPr lang="fr-FR"/>
        </a:p>
      </dgm:t>
    </dgm:pt>
    <dgm:pt modelId="{6BBF8313-EC12-4327-BAFE-7D89D3E23273}" type="pres">
      <dgm:prSet presAssocID="{587BF7D5-E1C2-4A0C-996B-0FCB6F33EF54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4672547C-B5E4-4F0F-9BA9-131A4DC1349A}" type="pres">
      <dgm:prSet presAssocID="{BE57B870-EA74-4851-AF78-A4CE783428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274F8D-A36F-4A1A-975A-A926B9A1C74D}" type="pres">
      <dgm:prSet presAssocID="{4BEC6AF9-23A3-496F-90CE-63E419F08582}" presName="sibTrans" presStyleLbl="sibTrans2D1" presStyleIdx="2" presStyleCnt="4"/>
      <dgm:spPr/>
      <dgm:t>
        <a:bodyPr/>
        <a:lstStyle/>
        <a:p>
          <a:endParaRPr lang="fr-FR"/>
        </a:p>
      </dgm:t>
    </dgm:pt>
    <dgm:pt modelId="{E80B5AA8-FEC2-450B-851E-0E55FB8B413C}" type="pres">
      <dgm:prSet presAssocID="{4BEC6AF9-23A3-496F-90CE-63E419F08582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E952BB5A-1725-44E1-B351-8A1EB4D05CF9}" type="pres">
      <dgm:prSet presAssocID="{318E7320-26FC-49DD-9723-348A62B934F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22D3F41-4E64-4BBE-9F8B-49CC44202770}" type="pres">
      <dgm:prSet presAssocID="{B3D330B0-1422-49A5-9D3D-1B9D1C4A76F0}" presName="sibTrans" presStyleLbl="sibTrans2D1" presStyleIdx="3" presStyleCnt="4"/>
      <dgm:spPr/>
      <dgm:t>
        <a:bodyPr/>
        <a:lstStyle/>
        <a:p>
          <a:endParaRPr lang="fr-FR"/>
        </a:p>
      </dgm:t>
    </dgm:pt>
    <dgm:pt modelId="{9A21118C-344B-44A3-B4AF-830930D52287}" type="pres">
      <dgm:prSet presAssocID="{B3D330B0-1422-49A5-9D3D-1B9D1C4A76F0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5F0C4D9A-687E-43BF-B8D9-8AC97C8304CB}" type="pres">
      <dgm:prSet presAssocID="{DDEB0F9D-520D-4BB9-B0F0-BA8EF54EEDC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F8BF444-61AC-46E1-B924-4CD5B66EB8D6}" srcId="{ABF28D41-0CDB-4143-8002-4A01469EA5E8}" destId="{DDEB0F9D-520D-4BB9-B0F0-BA8EF54EEDCB}" srcOrd="4" destOrd="0" parTransId="{DEA3D6F6-FE91-4FF4-8830-A6B2F4B54202}" sibTransId="{004DF66F-DA17-4B0C-8A77-1717B7EA7393}"/>
    <dgm:cxn modelId="{BC40B510-E268-43B9-BF73-D4341AA6E4FE}" type="presOf" srcId="{BE57B870-EA74-4851-AF78-A4CE783428F6}" destId="{4672547C-B5E4-4F0F-9BA9-131A4DC1349A}" srcOrd="0" destOrd="0" presId="urn:microsoft.com/office/officeart/2005/8/layout/process5"/>
    <dgm:cxn modelId="{8C5EA710-7623-45F2-9026-E1759ED53F84}" type="presOf" srcId="{B3D330B0-1422-49A5-9D3D-1B9D1C4A76F0}" destId="{A22D3F41-4E64-4BBE-9F8B-49CC44202770}" srcOrd="0" destOrd="0" presId="urn:microsoft.com/office/officeart/2005/8/layout/process5"/>
    <dgm:cxn modelId="{A8A07666-D01E-43B4-8137-79B80913066B}" type="presOf" srcId="{316296F9-C60C-426D-9303-13E759B2800F}" destId="{F0BE9374-CD99-4579-9786-D8A21BF7CADB}" srcOrd="1" destOrd="0" presId="urn:microsoft.com/office/officeart/2005/8/layout/process5"/>
    <dgm:cxn modelId="{ECE3E44A-5330-4CF8-8220-DFC1C1955560}" type="presOf" srcId="{587BF7D5-E1C2-4A0C-996B-0FCB6F33EF54}" destId="{6BBF8313-EC12-4327-BAFE-7D89D3E23273}" srcOrd="1" destOrd="0" presId="urn:microsoft.com/office/officeart/2005/8/layout/process5"/>
    <dgm:cxn modelId="{D6C047A7-9FDF-4CF4-81E3-95B61C155582}" type="presOf" srcId="{4BEC6AF9-23A3-496F-90CE-63E419F08582}" destId="{E80B5AA8-FEC2-450B-851E-0E55FB8B413C}" srcOrd="1" destOrd="0" presId="urn:microsoft.com/office/officeart/2005/8/layout/process5"/>
    <dgm:cxn modelId="{E5514514-B6D7-42E3-A77C-B7045B20BAD1}" srcId="{ABF28D41-0CDB-4143-8002-4A01469EA5E8}" destId="{3CA38406-3D27-4D8B-8B50-CA7E747699A1}" srcOrd="1" destOrd="0" parTransId="{F216A348-16DA-4B27-BCFC-32E7DB7D2195}" sibTransId="{587BF7D5-E1C2-4A0C-996B-0FCB6F33EF54}"/>
    <dgm:cxn modelId="{95400641-0D71-4E31-A6C7-1D7BBAD6FA07}" srcId="{ABF28D41-0CDB-4143-8002-4A01469EA5E8}" destId="{318E7320-26FC-49DD-9723-348A62B934FA}" srcOrd="3" destOrd="0" parTransId="{23EB1C84-3621-4938-A270-FA131EE4B85F}" sibTransId="{B3D330B0-1422-49A5-9D3D-1B9D1C4A76F0}"/>
    <dgm:cxn modelId="{44D52C19-4A13-4514-811C-2ED28F5E180C}" type="presOf" srcId="{565ADB41-DF03-4B55-821B-563F08EF597F}" destId="{3998D6C8-BD9A-4684-A2BF-079E41439C7F}" srcOrd="0" destOrd="0" presId="urn:microsoft.com/office/officeart/2005/8/layout/process5"/>
    <dgm:cxn modelId="{8B4DD93F-C415-40C4-9FC7-490EBC1860B6}" type="presOf" srcId="{3CA38406-3D27-4D8B-8B50-CA7E747699A1}" destId="{414BC0CB-3C9F-4690-A406-C05DF88ABFB6}" srcOrd="0" destOrd="0" presId="urn:microsoft.com/office/officeart/2005/8/layout/process5"/>
    <dgm:cxn modelId="{E78F89D5-E19B-43C2-8628-C2FE960B33AC}" type="presOf" srcId="{316296F9-C60C-426D-9303-13E759B2800F}" destId="{59DF4448-49D8-4413-9AC0-7EDF57C4B6FD}" srcOrd="0" destOrd="0" presId="urn:microsoft.com/office/officeart/2005/8/layout/process5"/>
    <dgm:cxn modelId="{0DFD2324-897D-4B00-BDEF-F4BFEBF63CF4}" type="presOf" srcId="{DDEB0F9D-520D-4BB9-B0F0-BA8EF54EEDCB}" destId="{5F0C4D9A-687E-43BF-B8D9-8AC97C8304CB}" srcOrd="0" destOrd="0" presId="urn:microsoft.com/office/officeart/2005/8/layout/process5"/>
    <dgm:cxn modelId="{FD5AED95-4651-44EB-B0B0-F50B859F0315}" type="presOf" srcId="{587BF7D5-E1C2-4A0C-996B-0FCB6F33EF54}" destId="{3EE93276-950D-4E96-BEEC-BE619D2E8FB2}" srcOrd="0" destOrd="0" presId="urn:microsoft.com/office/officeart/2005/8/layout/process5"/>
    <dgm:cxn modelId="{8C57357C-E2BE-4B1A-9758-E5ECE60657A6}" srcId="{ABF28D41-0CDB-4143-8002-4A01469EA5E8}" destId="{BE57B870-EA74-4851-AF78-A4CE783428F6}" srcOrd="2" destOrd="0" parTransId="{2B6C4950-ADAE-4D6D-A8C1-9C95AE822117}" sibTransId="{4BEC6AF9-23A3-496F-90CE-63E419F08582}"/>
    <dgm:cxn modelId="{6FD0AAEA-3C63-40C5-BA75-85D46D3ED8BD}" type="presOf" srcId="{ABF28D41-0CDB-4143-8002-4A01469EA5E8}" destId="{52E47D77-ADFF-49EE-9812-03ECCD42721D}" srcOrd="0" destOrd="0" presId="urn:microsoft.com/office/officeart/2005/8/layout/process5"/>
    <dgm:cxn modelId="{61750E84-C1EC-41DD-ACE5-02CEBCA14550}" type="presOf" srcId="{318E7320-26FC-49DD-9723-348A62B934FA}" destId="{E952BB5A-1725-44E1-B351-8A1EB4D05CF9}" srcOrd="0" destOrd="0" presId="urn:microsoft.com/office/officeart/2005/8/layout/process5"/>
    <dgm:cxn modelId="{6E26CED0-28BB-4F44-88AD-35AC2BC19D34}" srcId="{ABF28D41-0CDB-4143-8002-4A01469EA5E8}" destId="{565ADB41-DF03-4B55-821B-563F08EF597F}" srcOrd="0" destOrd="0" parTransId="{ADABCBF5-014F-4438-8E23-BF00BBF82504}" sibTransId="{316296F9-C60C-426D-9303-13E759B2800F}"/>
    <dgm:cxn modelId="{420447FB-15AF-418D-8A8F-A330A184DE65}" type="presOf" srcId="{B3D330B0-1422-49A5-9D3D-1B9D1C4A76F0}" destId="{9A21118C-344B-44A3-B4AF-830930D52287}" srcOrd="1" destOrd="0" presId="urn:microsoft.com/office/officeart/2005/8/layout/process5"/>
    <dgm:cxn modelId="{A59C7D6B-3E62-4567-8463-DF56DB9B5749}" type="presOf" srcId="{4BEC6AF9-23A3-496F-90CE-63E419F08582}" destId="{23274F8D-A36F-4A1A-975A-A926B9A1C74D}" srcOrd="0" destOrd="0" presId="urn:microsoft.com/office/officeart/2005/8/layout/process5"/>
    <dgm:cxn modelId="{A9041134-2D8C-420D-80A2-5E422A24AF50}" type="presParOf" srcId="{52E47D77-ADFF-49EE-9812-03ECCD42721D}" destId="{3998D6C8-BD9A-4684-A2BF-079E41439C7F}" srcOrd="0" destOrd="0" presId="urn:microsoft.com/office/officeart/2005/8/layout/process5"/>
    <dgm:cxn modelId="{515C8E1B-7E38-4189-8484-6CEAB5283A03}" type="presParOf" srcId="{52E47D77-ADFF-49EE-9812-03ECCD42721D}" destId="{59DF4448-49D8-4413-9AC0-7EDF57C4B6FD}" srcOrd="1" destOrd="0" presId="urn:microsoft.com/office/officeart/2005/8/layout/process5"/>
    <dgm:cxn modelId="{010321C8-BE62-4721-BBF6-CB6230EBD38B}" type="presParOf" srcId="{59DF4448-49D8-4413-9AC0-7EDF57C4B6FD}" destId="{F0BE9374-CD99-4579-9786-D8A21BF7CADB}" srcOrd="0" destOrd="0" presId="urn:microsoft.com/office/officeart/2005/8/layout/process5"/>
    <dgm:cxn modelId="{E5DED8BD-6550-4BA6-B8DA-A02D3F01DB23}" type="presParOf" srcId="{52E47D77-ADFF-49EE-9812-03ECCD42721D}" destId="{414BC0CB-3C9F-4690-A406-C05DF88ABFB6}" srcOrd="2" destOrd="0" presId="urn:microsoft.com/office/officeart/2005/8/layout/process5"/>
    <dgm:cxn modelId="{5BF388BA-BF10-4737-9606-AE19F3C999DD}" type="presParOf" srcId="{52E47D77-ADFF-49EE-9812-03ECCD42721D}" destId="{3EE93276-950D-4E96-BEEC-BE619D2E8FB2}" srcOrd="3" destOrd="0" presId="urn:microsoft.com/office/officeart/2005/8/layout/process5"/>
    <dgm:cxn modelId="{E2DAAFBE-7AED-46E7-B7B9-6461C80983EF}" type="presParOf" srcId="{3EE93276-950D-4E96-BEEC-BE619D2E8FB2}" destId="{6BBF8313-EC12-4327-BAFE-7D89D3E23273}" srcOrd="0" destOrd="0" presId="urn:microsoft.com/office/officeart/2005/8/layout/process5"/>
    <dgm:cxn modelId="{6CF53887-A8D4-4F24-9C22-055A0F8E5CFE}" type="presParOf" srcId="{52E47D77-ADFF-49EE-9812-03ECCD42721D}" destId="{4672547C-B5E4-4F0F-9BA9-131A4DC1349A}" srcOrd="4" destOrd="0" presId="urn:microsoft.com/office/officeart/2005/8/layout/process5"/>
    <dgm:cxn modelId="{44B6895F-9CBE-4F4B-B5AC-1FD66B7AD64D}" type="presParOf" srcId="{52E47D77-ADFF-49EE-9812-03ECCD42721D}" destId="{23274F8D-A36F-4A1A-975A-A926B9A1C74D}" srcOrd="5" destOrd="0" presId="urn:microsoft.com/office/officeart/2005/8/layout/process5"/>
    <dgm:cxn modelId="{7AD6D31F-C7AC-46BE-9CC9-B7333B398768}" type="presParOf" srcId="{23274F8D-A36F-4A1A-975A-A926B9A1C74D}" destId="{E80B5AA8-FEC2-450B-851E-0E55FB8B413C}" srcOrd="0" destOrd="0" presId="urn:microsoft.com/office/officeart/2005/8/layout/process5"/>
    <dgm:cxn modelId="{8C390A19-D36D-43EA-A255-59E433829DA5}" type="presParOf" srcId="{52E47D77-ADFF-49EE-9812-03ECCD42721D}" destId="{E952BB5A-1725-44E1-B351-8A1EB4D05CF9}" srcOrd="6" destOrd="0" presId="urn:microsoft.com/office/officeart/2005/8/layout/process5"/>
    <dgm:cxn modelId="{5E4A1A0B-07B3-41BE-A506-EFD11BDB5250}" type="presParOf" srcId="{52E47D77-ADFF-49EE-9812-03ECCD42721D}" destId="{A22D3F41-4E64-4BBE-9F8B-49CC44202770}" srcOrd="7" destOrd="0" presId="urn:microsoft.com/office/officeart/2005/8/layout/process5"/>
    <dgm:cxn modelId="{E83E48C4-0858-429A-B6DB-6FEC2A37D927}" type="presParOf" srcId="{A22D3F41-4E64-4BBE-9F8B-49CC44202770}" destId="{9A21118C-344B-44A3-B4AF-830930D52287}" srcOrd="0" destOrd="0" presId="urn:microsoft.com/office/officeart/2005/8/layout/process5"/>
    <dgm:cxn modelId="{476B7EAC-C635-4218-B97D-1CAF79159EFA}" type="presParOf" srcId="{52E47D77-ADFF-49EE-9812-03ECCD42721D}" destId="{5F0C4D9A-687E-43BF-B8D9-8AC97C8304CB}" srcOrd="8" destOrd="0" presId="urn:microsoft.com/office/officeart/2005/8/layout/process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F892518-3004-4907-AA1C-3330F4E0BEDE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D05C62D-4984-425B-B071-073080965EF7}">
      <dgm:prSet phldrT="[Texte]"/>
      <dgm:spPr/>
      <dgm:t>
        <a:bodyPr/>
        <a:lstStyle/>
        <a:p>
          <a:r>
            <a:rPr lang="ar-DZ" dirty="0" smtClean="0"/>
            <a:t>اقتصاديا</a:t>
          </a:r>
          <a:endParaRPr lang="fr-FR" dirty="0"/>
        </a:p>
      </dgm:t>
    </dgm:pt>
    <dgm:pt modelId="{21131F6C-E377-4986-8795-AE9B7D270FD5}" type="parTrans" cxnId="{659B6065-218C-4775-8D31-637F1618A389}">
      <dgm:prSet/>
      <dgm:spPr/>
      <dgm:t>
        <a:bodyPr/>
        <a:lstStyle/>
        <a:p>
          <a:endParaRPr lang="fr-FR"/>
        </a:p>
      </dgm:t>
    </dgm:pt>
    <dgm:pt modelId="{67E9520D-5182-42D1-91D7-C25CF19DB30A}" type="sibTrans" cxnId="{659B6065-218C-4775-8D31-637F1618A389}">
      <dgm:prSet/>
      <dgm:spPr/>
      <dgm:t>
        <a:bodyPr/>
        <a:lstStyle/>
        <a:p>
          <a:endParaRPr lang="fr-FR"/>
        </a:p>
      </dgm:t>
    </dgm:pt>
    <dgm:pt modelId="{26D2102A-7B5B-440E-B50E-6E8CF13F30B7}">
      <dgm:prSet phldrT="[Texte]"/>
      <dgm:spPr/>
      <dgm:t>
        <a:bodyPr/>
        <a:lstStyle/>
        <a:p>
          <a:r>
            <a:rPr lang="ar-DZ" dirty="0" smtClean="0"/>
            <a:t>ينوع في الأدوات </a:t>
          </a:r>
          <a:endParaRPr lang="fr-FR" dirty="0"/>
        </a:p>
      </dgm:t>
    </dgm:pt>
    <dgm:pt modelId="{62AF244A-0226-4BE2-8FB9-2911E2ABC811}" type="parTrans" cxnId="{20DDA2E2-6446-4953-8BC3-BF4DB7318E6A}">
      <dgm:prSet/>
      <dgm:spPr/>
      <dgm:t>
        <a:bodyPr/>
        <a:lstStyle/>
        <a:p>
          <a:endParaRPr lang="fr-FR"/>
        </a:p>
      </dgm:t>
    </dgm:pt>
    <dgm:pt modelId="{A801057F-836A-46A9-A629-A0BD359F52EC}" type="sibTrans" cxnId="{20DDA2E2-6446-4953-8BC3-BF4DB7318E6A}">
      <dgm:prSet/>
      <dgm:spPr/>
      <dgm:t>
        <a:bodyPr/>
        <a:lstStyle/>
        <a:p>
          <a:endParaRPr lang="fr-FR"/>
        </a:p>
      </dgm:t>
    </dgm:pt>
    <dgm:pt modelId="{85C98091-9700-45E3-8251-5CF36CC3596D}" type="pres">
      <dgm:prSet presAssocID="{4F892518-3004-4907-AA1C-3330F4E0BED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6A85755-012C-4168-BEE7-E809B546EA2F}" type="pres">
      <dgm:prSet presAssocID="{4F892518-3004-4907-AA1C-3330F4E0BEDE}" presName="ribbon" presStyleLbl="node1" presStyleIdx="0" presStyleCnt="1"/>
      <dgm:spPr/>
    </dgm:pt>
    <dgm:pt modelId="{22FC215D-A995-4CB6-AF41-F7D62BC8F9ED}" type="pres">
      <dgm:prSet presAssocID="{4F892518-3004-4907-AA1C-3330F4E0BEDE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B1E47B-571E-4EF9-A5A3-106DB41FC1B6}" type="pres">
      <dgm:prSet presAssocID="{4F892518-3004-4907-AA1C-3330F4E0BEDE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59B6065-218C-4775-8D31-637F1618A389}" srcId="{4F892518-3004-4907-AA1C-3330F4E0BEDE}" destId="{2D05C62D-4984-425B-B071-073080965EF7}" srcOrd="0" destOrd="0" parTransId="{21131F6C-E377-4986-8795-AE9B7D270FD5}" sibTransId="{67E9520D-5182-42D1-91D7-C25CF19DB30A}"/>
    <dgm:cxn modelId="{20DDA2E2-6446-4953-8BC3-BF4DB7318E6A}" srcId="{4F892518-3004-4907-AA1C-3330F4E0BEDE}" destId="{26D2102A-7B5B-440E-B50E-6E8CF13F30B7}" srcOrd="1" destOrd="0" parTransId="{62AF244A-0226-4BE2-8FB9-2911E2ABC811}" sibTransId="{A801057F-836A-46A9-A629-A0BD359F52EC}"/>
    <dgm:cxn modelId="{67AC7D3B-56E5-4804-B2CD-44FBCC35E96A}" type="presOf" srcId="{2D05C62D-4984-425B-B071-073080965EF7}" destId="{22FC215D-A995-4CB6-AF41-F7D62BC8F9ED}" srcOrd="0" destOrd="0" presId="urn:microsoft.com/office/officeart/2005/8/layout/arrow6"/>
    <dgm:cxn modelId="{89F14363-F36C-4FAE-97B7-EAC26CE7D12F}" type="presOf" srcId="{26D2102A-7B5B-440E-B50E-6E8CF13F30B7}" destId="{97B1E47B-571E-4EF9-A5A3-106DB41FC1B6}" srcOrd="0" destOrd="0" presId="urn:microsoft.com/office/officeart/2005/8/layout/arrow6"/>
    <dgm:cxn modelId="{D0E3E0E2-B592-4D17-A46D-EA0AD09020E0}" type="presOf" srcId="{4F892518-3004-4907-AA1C-3330F4E0BEDE}" destId="{85C98091-9700-45E3-8251-5CF36CC3596D}" srcOrd="0" destOrd="0" presId="urn:microsoft.com/office/officeart/2005/8/layout/arrow6"/>
    <dgm:cxn modelId="{7418A5DF-2C7B-4F52-AE06-7626D624C21E}" type="presParOf" srcId="{85C98091-9700-45E3-8251-5CF36CC3596D}" destId="{06A85755-012C-4168-BEE7-E809B546EA2F}" srcOrd="0" destOrd="0" presId="urn:microsoft.com/office/officeart/2005/8/layout/arrow6"/>
    <dgm:cxn modelId="{656EC480-0F68-4579-939D-C11DB7C369A8}" type="presParOf" srcId="{85C98091-9700-45E3-8251-5CF36CC3596D}" destId="{22FC215D-A995-4CB6-AF41-F7D62BC8F9ED}" srcOrd="1" destOrd="0" presId="urn:microsoft.com/office/officeart/2005/8/layout/arrow6"/>
    <dgm:cxn modelId="{8B6FCDAB-2EA4-4074-AB6D-466B0717BE7C}" type="presParOf" srcId="{85C98091-9700-45E3-8251-5CF36CC3596D}" destId="{97B1E47B-571E-4EF9-A5A3-106DB41FC1B6}" srcOrd="2" destOrd="0" presId="urn:microsoft.com/office/officeart/2005/8/layout/arrow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646B46-033F-4FF4-89C0-EECA1594A108}" type="datetimeFigureOut">
              <a:rPr lang="fr-FR" smtClean="0"/>
              <a:pPr/>
              <a:t>21/05/2023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smtClean="0"/>
              <a:t>المحاضرة الثالثة </a:t>
            </a:r>
            <a:br>
              <a:rPr lang="ar-DZ" smtClean="0"/>
            </a:br>
            <a:r>
              <a:rPr lang="ar-DZ" smtClean="0"/>
              <a:t>مكونات </a:t>
            </a:r>
            <a:r>
              <a:rPr lang="ar-DZ" dirty="0" smtClean="0"/>
              <a:t>المنهاج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Les constituants du curriculum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/>
              <a:t>المجال الوجداني </a:t>
            </a:r>
            <a:r>
              <a:rPr lang="fr-FR" dirty="0" err="1" smtClean="0"/>
              <a:t>Krathwohl</a:t>
            </a:r>
            <a:r>
              <a:rPr lang="ar-DZ" dirty="0" smtClean="0"/>
              <a:t>     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الاستقبال</a:t>
            </a:r>
          </a:p>
          <a:p>
            <a:pPr algn="r" rtl="1">
              <a:buNone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         الاستجابة</a:t>
            </a:r>
          </a:p>
          <a:p>
            <a:pPr algn="r" rtl="1">
              <a:buNone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               التقدير </a:t>
            </a:r>
          </a:p>
          <a:p>
            <a:pPr algn="r" rtl="1">
              <a:buNone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                    التنظيم</a:t>
            </a:r>
          </a:p>
          <a:p>
            <a:pPr algn="r" rtl="1">
              <a:buNone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                          تركيب القيمة وتثبيتها</a:t>
            </a:r>
          </a:p>
          <a:p>
            <a:pPr algn="r" rtl="1">
              <a:buNone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                              </a:t>
            </a:r>
            <a:endParaRPr lang="fr-FR" sz="32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/>
              <a:t>المجال الحس-حركي </a:t>
            </a:r>
            <a:r>
              <a:rPr lang="fr-FR" dirty="0" smtClean="0"/>
              <a:t>Harrow &amp; </a:t>
            </a:r>
            <a:r>
              <a:rPr lang="fr-FR" dirty="0" err="1" smtClean="0"/>
              <a:t>simson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dirty="0" smtClean="0"/>
              <a:t>إدراك</a:t>
            </a:r>
          </a:p>
          <a:p>
            <a:pPr algn="r" rtl="1">
              <a:buNone/>
            </a:pPr>
            <a:r>
              <a:rPr lang="ar-DZ" dirty="0" smtClean="0"/>
              <a:t>         تجهيز</a:t>
            </a:r>
          </a:p>
          <a:p>
            <a:pPr algn="r" rtl="1">
              <a:buNone/>
            </a:pPr>
            <a:r>
              <a:rPr lang="ar-DZ" dirty="0" smtClean="0"/>
              <a:t>                استجابة موجهة</a:t>
            </a:r>
          </a:p>
          <a:p>
            <a:pPr algn="r" rtl="1">
              <a:buNone/>
            </a:pPr>
            <a:r>
              <a:rPr lang="ar-DZ" dirty="0" smtClean="0"/>
              <a:t>                                </a:t>
            </a:r>
            <a:r>
              <a:rPr lang="ar-DZ" dirty="0" err="1" smtClean="0"/>
              <a:t>ميكانيزم</a:t>
            </a:r>
            <a:endParaRPr lang="ar-DZ" dirty="0" smtClean="0"/>
          </a:p>
          <a:p>
            <a:pPr algn="r" rtl="1">
              <a:buNone/>
            </a:pPr>
            <a:r>
              <a:rPr lang="ar-DZ" dirty="0" smtClean="0"/>
              <a:t>                                       استجابة ظاهرة معقدة</a:t>
            </a:r>
          </a:p>
          <a:p>
            <a:pPr algn="r" rtl="1">
              <a:buNone/>
            </a:pPr>
            <a:r>
              <a:rPr lang="ar-DZ" dirty="0" smtClean="0"/>
              <a:t>                                                              تكيف</a:t>
            </a:r>
          </a:p>
          <a:p>
            <a:pPr algn="r" rtl="1">
              <a:buNone/>
            </a:pPr>
            <a:r>
              <a:rPr lang="ar-DZ" smtClean="0"/>
              <a:t>                                                                     </a:t>
            </a:r>
            <a:r>
              <a:rPr lang="ar-DZ" dirty="0" smtClean="0"/>
              <a:t>إبداع</a:t>
            </a:r>
          </a:p>
          <a:p>
            <a:pPr algn="r" rtl="1">
              <a:buNone/>
            </a:pPr>
            <a:r>
              <a:rPr lang="ar-DZ" dirty="0" smtClean="0"/>
              <a:t>                                                          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مناهج الإصلاح والأهداف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rtl="1">
              <a:buNone/>
            </a:pPr>
            <a:r>
              <a:rPr lang="ar-DZ" dirty="0" smtClean="0"/>
              <a:t>  الكفاءة الشاملة لمرحلة التعليم </a:t>
            </a:r>
            <a:r>
              <a:rPr lang="ar-DZ" dirty="0" err="1" smtClean="0"/>
              <a:t>الإبتدائي</a:t>
            </a:r>
            <a:r>
              <a:rPr lang="ar-DZ" dirty="0" smtClean="0"/>
              <a:t> </a:t>
            </a:r>
          </a:p>
          <a:p>
            <a:pPr algn="ctr" rtl="1">
              <a:buNone/>
            </a:pPr>
            <a:r>
              <a:rPr lang="ar-DZ" dirty="0" smtClean="0"/>
              <a:t>  </a:t>
            </a:r>
          </a:p>
          <a:p>
            <a:pPr algn="ctr" rtl="1">
              <a:buNone/>
            </a:pPr>
            <a:r>
              <a:rPr lang="ar-DZ" dirty="0" smtClean="0"/>
              <a:t>الكفاءة الشاملة للسنة الدراسية </a:t>
            </a:r>
          </a:p>
          <a:p>
            <a:pPr algn="ctr" rtl="1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dirty="0" smtClean="0"/>
              <a:t>الكفاءات الختامية للميادين </a:t>
            </a:r>
          </a:p>
          <a:p>
            <a:pPr algn="ctr" rtl="1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dirty="0" smtClean="0"/>
              <a:t>مركبات الكفاءة </a:t>
            </a:r>
          </a:p>
          <a:p>
            <a:pPr algn="ctr" rtl="1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dirty="0" smtClean="0"/>
              <a:t>أهداف </a:t>
            </a:r>
            <a:r>
              <a:rPr lang="ar-DZ" dirty="0" err="1" smtClean="0"/>
              <a:t>تعلمية</a:t>
            </a:r>
            <a:r>
              <a:rPr lang="ar-DZ" dirty="0" smtClean="0"/>
              <a:t> </a:t>
            </a:r>
          </a:p>
          <a:p>
            <a:pPr algn="ct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مناهج الإصلاح والأهداف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مناهج الإصلاح والأهداف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خصائص التقويم الجيد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خصائص التقويم الجيد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أهداف المحاضرة   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ar-DZ" dirty="0" smtClean="0"/>
              <a:t>الهدف الخاص:</a:t>
            </a:r>
          </a:p>
          <a:p>
            <a:pPr algn="r" rtl="1"/>
            <a:r>
              <a:rPr lang="ar-DZ" dirty="0" smtClean="0"/>
              <a:t>أن يستخرج الطالب المكون الأول ( الأهداف ) من مكونات المنهاج</a:t>
            </a:r>
          </a:p>
          <a:p>
            <a:pPr algn="r" rtl="1">
              <a:buNone/>
            </a:pPr>
            <a:r>
              <a:rPr lang="ar-DZ" dirty="0" smtClean="0"/>
              <a:t>الأهداف الإجرائية:</a:t>
            </a:r>
          </a:p>
          <a:p>
            <a:pPr algn="r" rtl="1"/>
            <a:r>
              <a:rPr lang="ar-DZ" dirty="0" smtClean="0"/>
              <a:t>أن يبين الطالب أهمية الأهداف التربوية باختصار</a:t>
            </a:r>
          </a:p>
          <a:p>
            <a:pPr algn="r" rtl="1"/>
            <a:r>
              <a:rPr lang="ar-DZ" dirty="0" smtClean="0"/>
              <a:t>أن يوضح الطالب أربعة معايير لاختيار الأهداف التربوية </a:t>
            </a:r>
          </a:p>
          <a:p>
            <a:pPr algn="r" rtl="1"/>
            <a:r>
              <a:rPr lang="ar-DZ" dirty="0" smtClean="0"/>
              <a:t>أن يستخلص الطالب خمسة مصادر لاشتقاق الأهداف التربوية</a:t>
            </a:r>
          </a:p>
          <a:p>
            <a:pPr algn="r" rtl="1"/>
            <a:r>
              <a:rPr lang="ar-DZ" dirty="0" smtClean="0"/>
              <a:t>أن يستنتج الطالب </a:t>
            </a:r>
            <a:r>
              <a:rPr lang="ar-DZ" dirty="0" err="1" smtClean="0"/>
              <a:t>الصنافات</a:t>
            </a:r>
            <a:r>
              <a:rPr lang="ar-DZ" dirty="0" smtClean="0"/>
              <a:t> الثلاث انطلاقا من مجالات الشخصية </a:t>
            </a:r>
            <a:r>
              <a:rPr lang="ar-DZ" dirty="0" err="1" smtClean="0"/>
              <a:t>وبايجاز</a:t>
            </a:r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تعريف الأهداف التربوية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>
              <a:buNone/>
            </a:pPr>
            <a:endParaRPr lang="ar-DZ" b="1" dirty="0" smtClean="0"/>
          </a:p>
          <a:p>
            <a:pPr algn="r" rtl="1"/>
            <a:r>
              <a:rPr lang="ar-DZ" b="1" dirty="0" smtClean="0"/>
              <a:t>جملة التغييرات المرغوبة والتي نستهدف ملاحظتها وقياسها عند المتعلمين والتي ترتبط بمظاهر شخصياتهم الثلاث أي المظهر المعرفي والمظهر الوجداني والمظهر الحس-حركي.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DZ" b="1" dirty="0" smtClean="0"/>
              <a:t>تعريف الهدف  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928802"/>
            <a:ext cx="8229600" cy="4389120"/>
          </a:xfrm>
        </p:spPr>
        <p:txBody>
          <a:bodyPr>
            <a:normAutofit/>
          </a:bodyPr>
          <a:lstStyle/>
          <a:p>
            <a:pPr algn="r"/>
            <a:endParaRPr lang="ar-DZ" sz="2800" dirty="0" smtClean="0"/>
          </a:p>
          <a:p>
            <a:pPr algn="r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يعرّف على أنّه صياغات صريحة للتغيّرات المتوقعة لدى المتعلمين خلال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سيرورة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تربوية (بلوم).</a:t>
            </a:r>
            <a:endParaRPr lang="fr-FR" sz="36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/>
            <a:endParaRPr lang="ar-DZ" sz="36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هو قصد مصرح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به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يصف التغيّرات التي نود إثارتها لدى المتعلّم، تصريح يحدد بدقة ما الذي سيتغير عند المتعلّم عندما ينهي متابعة تعليم ما بنجاح (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ماجر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). 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أهمية تحديد الأهداف التربوية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معايير اختيار الأهداف التربوية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DZ" dirty="0" smtClean="0"/>
              <a:t>أن تعمل الأهداف على احترام حقوق الإنسان </a:t>
            </a:r>
          </a:p>
          <a:p>
            <a:pPr algn="r" rtl="1">
              <a:buNone/>
            </a:pPr>
            <a:r>
              <a:rPr lang="ar-DZ" dirty="0" smtClean="0"/>
              <a:t>     </a:t>
            </a:r>
          </a:p>
          <a:p>
            <a:pPr algn="r" rtl="1">
              <a:buNone/>
            </a:pPr>
            <a:r>
              <a:rPr lang="ar-DZ" dirty="0" smtClean="0"/>
              <a:t>          أن تتماشى مع الاتجاه الديمقراطي </a:t>
            </a:r>
          </a:p>
          <a:p>
            <a:pPr algn="r" rtl="1">
              <a:buNone/>
            </a:pPr>
            <a:r>
              <a:rPr lang="ar-DZ" dirty="0" smtClean="0"/>
              <a:t>       </a:t>
            </a:r>
          </a:p>
          <a:p>
            <a:pPr algn="r" rtl="1">
              <a:buNone/>
            </a:pPr>
            <a:r>
              <a:rPr lang="ar-DZ" dirty="0" smtClean="0"/>
              <a:t>                أن تكون وثيقة الصلة بالمجتمع </a:t>
            </a:r>
          </a:p>
          <a:p>
            <a:pPr algn="r" rtl="1">
              <a:buNone/>
            </a:pPr>
            <a:r>
              <a:rPr lang="ar-DZ" dirty="0" smtClean="0"/>
              <a:t>             </a:t>
            </a:r>
          </a:p>
          <a:p>
            <a:pPr algn="r" rtl="1">
              <a:buNone/>
            </a:pPr>
            <a:r>
              <a:rPr lang="ar-DZ" dirty="0" smtClean="0"/>
              <a:t>                      أن تشبع حاجات المتعلمين</a:t>
            </a:r>
          </a:p>
          <a:p>
            <a:pPr algn="r" rtl="1">
              <a:buNone/>
            </a:pPr>
            <a:r>
              <a:rPr lang="ar-DZ" dirty="0" smtClean="0"/>
              <a:t>                 </a:t>
            </a:r>
          </a:p>
          <a:p>
            <a:pPr algn="r" rtl="1">
              <a:buNone/>
            </a:pPr>
            <a:r>
              <a:rPr lang="ar-DZ" dirty="0" smtClean="0"/>
              <a:t>                             أن تتصف بالتوازن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مصادر اشتقاق الأهداف التربوية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تصنيف الأهداف التربوية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/>
              <a:t>المجال المعرفي  </a:t>
            </a:r>
            <a:r>
              <a:rPr lang="fr-FR" dirty="0" smtClean="0"/>
              <a:t>Bloom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r-FR" dirty="0" smtClean="0"/>
              <a:t> </a:t>
            </a:r>
          </a:p>
          <a:p>
            <a:pPr algn="r" rtl="1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المعرفة</a:t>
            </a:r>
          </a:p>
          <a:p>
            <a:pPr algn="r" rtl="1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  الفهم</a:t>
            </a:r>
          </a:p>
          <a:p>
            <a:pPr algn="r" rtl="1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      التطبيق</a:t>
            </a:r>
          </a:p>
          <a:p>
            <a:pPr algn="r" rtl="1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             التحليل</a:t>
            </a:r>
          </a:p>
          <a:p>
            <a:pPr algn="r" rtl="1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                    التركيب</a:t>
            </a:r>
          </a:p>
          <a:p>
            <a:pPr algn="r" rtl="1">
              <a:buNone/>
            </a:pP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                           التقويم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371</TotalTime>
  <Words>330</Words>
  <Application>Microsoft Office PowerPoint</Application>
  <PresentationFormat>Affichage à l'écran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Débit</vt:lpstr>
      <vt:lpstr>المحاضرة الثالثة  مكونات المنهاج</vt:lpstr>
      <vt:lpstr>أهداف المحاضرة                 </vt:lpstr>
      <vt:lpstr>تعريف الأهداف التربوية             </vt:lpstr>
      <vt:lpstr>تعريف الهدف                </vt:lpstr>
      <vt:lpstr>أهمية تحديد الأهداف التربوية           </vt:lpstr>
      <vt:lpstr>معايير اختيار الأهداف التربوية         </vt:lpstr>
      <vt:lpstr>مصادر اشتقاق الأهداف التربوية          </vt:lpstr>
      <vt:lpstr>تصنيف الأهداف التربوية           </vt:lpstr>
      <vt:lpstr>المجال المعرفي  Bloom</vt:lpstr>
      <vt:lpstr>المجال الوجداني Krathwohl                   </vt:lpstr>
      <vt:lpstr>المجال الحس-حركي Harrow &amp; simson</vt:lpstr>
      <vt:lpstr>مناهج الإصلاح والأهداف         </vt:lpstr>
      <vt:lpstr>مناهج الإصلاح والأهداف            </vt:lpstr>
      <vt:lpstr>مناهج الإصلاح والأهداف            </vt:lpstr>
      <vt:lpstr>خصائص التقويم الجيد           </vt:lpstr>
      <vt:lpstr>خصائص التقويم الجيد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مكونات المنهاج</dc:title>
  <dc:creator>user</dc:creator>
  <cp:lastModifiedBy>DELL</cp:lastModifiedBy>
  <cp:revision>28</cp:revision>
  <dcterms:created xsi:type="dcterms:W3CDTF">2080-08-09T23:08:16Z</dcterms:created>
  <dcterms:modified xsi:type="dcterms:W3CDTF">2023-05-21T06:54:38Z</dcterms:modified>
</cp:coreProperties>
</file>