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55700" y="829536"/>
            <a:ext cx="6832599" cy="519892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M2010J19SG</dc:creator>
  <dcterms:created xsi:type="dcterms:W3CDTF">2015-05-12T07:30:45Z</dcterms:created>
  <dcterms:modified xsi:type="dcterms:W3CDTF">2024-07-27T18:36:04Z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b50f56dc627645f9bad03f0283a178aa</vt:lpwstr>
  </property>
</Properties>
</file>