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56" r:id="rId3"/>
  </p:sldIdLst>
  <p:sldSz type="screen4x3" cy="6858000" cx="9144000"/>
  <p:notesSz cx="6858000" cy="9144000"/>
  <p:defaultTextStyle>
    <a:defPPr>
      <a:defRPr lang="zh-CN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tableStyles" Target="tableStyles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2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43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44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45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1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altLang="zh-CN" lang="en-US" smtClean="0"/>
              <a:t>Click to edit Master subtitle style</a:t>
            </a:r>
            <a:endParaRPr dirty="0"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0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1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9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9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9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98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9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0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14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indent="0" marL="0">
              <a:buNone/>
              <a:defRPr sz="2400">
                <a:solidFill>
                  <a:schemeClr val="tx1"/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19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0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2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25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26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7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28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1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8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9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36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37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3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03" name="Picture Placeholder 2"/>
          <p:cNvSpPr>
            <a:spLocks noChangeAspect="1"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r>
              <a:rPr altLang="zh-CN" lang="en-US" smtClean="0"/>
              <a:t>Click icon to add picture</a:t>
            </a:r>
            <a:endParaRPr dirty="0" lang="en-US"/>
          </a:p>
        </p:txBody>
      </p:sp>
      <p:sp>
        <p:nvSpPr>
          <p:cNvPr id="104860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0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0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altLang="en-US" lang="zh-CN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1155700" y="829536"/>
            <a:ext cx="6832599" cy="5198927"/>
          </a:xfrm>
          <a:prstGeom prst="rect"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WPS Office</Application>
  <ScaleCrop>0</ScaleCrop>
  <LinksUpToDate>0</LinksUpToDate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M2010J19SG</dc:creator>
  <dcterms:created xsi:type="dcterms:W3CDTF">2015-05-12T07:30:45Z</dcterms:created>
  <dcterms:modified xsi:type="dcterms:W3CDTF">2024-07-27T18:36:04Z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b50f56dc627645f9bad03f0283a178aa</vt:lpwstr>
  </property>
</Properties>
</file>