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278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2C8B56E-D8D2-4ACA-A577-E83C21F20D1B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01F9C-6784-4284-A4F9-CA377FB7C0BD}" type="datetime1">
              <a:rPr lang="fr-FR" smtClean="0"/>
              <a:pPr/>
              <a:t>01/01/2025</a:t>
            </a:fld>
            <a:endParaRPr lang="fr-FR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0821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ux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 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 rtl="0"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7" name="Forme libre 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" name="Espace réservé d’image 14" descr="Espace réservé vide pour ajouter une image. Cliquez sur l’espace réservé et sélectionnez l’image à ajouter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7" name="Espace réservé du texte 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fr-FR" smtClean="0"/>
              <a:t>Modifiez les styles du texte du masque</a:t>
            </a:r>
          </a:p>
        </p:txBody>
      </p:sp>
      <p:sp>
        <p:nvSpPr>
          <p:cNvPr id="18" name="Forme libre 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9" name="Espace réservé d’image 18" descr="Espace réservé vide pour ajouter une image. Cliquez sur l’espace réservé et sélectionnez l’image à ajouter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20" name="Espace réservé du texte 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ois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 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 rtl="0"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7" name="Forme libre 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" name="Espace réservé d’image 14" descr="Espace réservé vide pour ajouter une image. Cliquez sur l’espace réservé et sélectionnez l’image à ajouter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8" name="Forme libre 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9" name="Espace réservé d’image 18" descr="Espace réservé vide pour ajouter une image. Cliquez sur l’espace réservé et sélectionnez l’image à ajouter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2" name="Forme libre 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" name="Espace réservé d’image 12" descr="Espace réservé vide pour ajouter une image. Cliquez sur l’espace réservé et sélectionnez l’image à ajouter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7" name="Espace réservé du texte 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nq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 rtl="0"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8" name="Forme libre 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" name="Espace réservé d’image 8" descr="Espace réservé vide pour ajouter une image. Cliquez sur l’espace réservé et sélectionnez l’image à ajouter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0" name="Forme libre 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" name="Espace réservé d’image 10" descr="Espace réservé vide pour ajouter une image. Cliquez sur l’espace réservé et sélectionnez l’image à ajouter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2" name="Forme libre 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" name="Espace réservé d’image 12" descr="Espace réservé vide pour ajouter une image. Cliquez sur l’espace réservé et sélectionnez l’image à ajouter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4" name="Forme libre 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" name="Espace réservé d’image 14" descr="Espace réservé vide pour ajouter une image. Cliquez sur l’espace réservé et sélectionnez l’image à ajouter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20" name="Forme libre 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1" name="Espace réservé d’image 20" descr="Espace réservé vide pour ajouter une image. Cliquez sur l’espace réservé et sélectionnez l’image à ajouter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r-FR" smtClean="0"/>
              <a:t>Cliquez sur l'icône pour ajouter une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smtClean="0"/>
              <a:t>Modifiez les styles du texte du masque</a:t>
            </a:r>
          </a:p>
          <a:p>
            <a:pPr lvl="1" rtl="0"/>
            <a:r>
              <a:rPr lang="fr-FR" smtClean="0"/>
              <a:t>Deuxième niveau</a:t>
            </a:r>
          </a:p>
          <a:p>
            <a:pPr lvl="2" rtl="0"/>
            <a:r>
              <a:rPr lang="fr-FR" smtClean="0"/>
              <a:t>Troisième niveau</a:t>
            </a:r>
          </a:p>
          <a:p>
            <a:pPr lvl="3" rtl="0"/>
            <a:r>
              <a:rPr lang="fr-FR" smtClean="0"/>
              <a:t>Quatrième niveau</a:t>
            </a:r>
          </a:p>
          <a:p>
            <a:pPr lvl="4" rtl="0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94E1AF-F367-4865-BA74-EDF0F852D77C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fr-FR" smtClean="0"/>
              <a:t>Modifiez les styles du texte du masque</a:t>
            </a:r>
          </a:p>
          <a:p>
            <a:pPr lvl="1" rtl="0"/>
            <a:r>
              <a:rPr lang="fr-FR" smtClean="0"/>
              <a:t>Deuxième niveau</a:t>
            </a:r>
          </a:p>
          <a:p>
            <a:pPr lvl="2" rtl="0"/>
            <a:r>
              <a:rPr lang="fr-FR" smtClean="0"/>
              <a:t>Troisième niveau</a:t>
            </a:r>
          </a:p>
          <a:p>
            <a:pPr lvl="3" rtl="0"/>
            <a:r>
              <a:rPr lang="fr-FR" smtClean="0"/>
              <a:t>Quatrième niveau</a:t>
            </a:r>
          </a:p>
          <a:p>
            <a:pPr lvl="4" rtl="0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302DB4-B99F-436E-8BF3-92AFCB61F7B0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 smtClean="0"/>
              <a:t>Modifiez les styles du texte du masque</a:t>
            </a:r>
          </a:p>
          <a:p>
            <a:pPr lvl="1" rtl="0"/>
            <a:r>
              <a:rPr lang="fr-FR" smtClean="0"/>
              <a:t>Deuxième niveau</a:t>
            </a:r>
          </a:p>
          <a:p>
            <a:pPr lvl="2" rtl="0"/>
            <a:r>
              <a:rPr lang="fr-FR" smtClean="0"/>
              <a:t>Troisième niveau</a:t>
            </a:r>
          </a:p>
          <a:p>
            <a:pPr lvl="3" rtl="0"/>
            <a:r>
              <a:rPr lang="fr-FR" smtClean="0"/>
              <a:t>Quatrième niveau</a:t>
            </a:r>
          </a:p>
          <a:p>
            <a:pPr lvl="4" rtl="0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42DC1E-4709-4051-8E2E-B3BD13229A4A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fr-FR" smtClean="0"/>
              <a:t>Modifiez les styles du texte du masque</a:t>
            </a:r>
          </a:p>
          <a:p>
            <a:pPr lvl="1" rtl="0"/>
            <a:r>
              <a:rPr lang="fr-FR" smtClean="0"/>
              <a:t>Deuxième niveau</a:t>
            </a:r>
          </a:p>
          <a:p>
            <a:pPr lvl="2" rtl="0"/>
            <a:r>
              <a:rPr lang="fr-FR" smtClean="0"/>
              <a:t>Troisième niveau</a:t>
            </a:r>
          </a:p>
          <a:p>
            <a:pPr lvl="3" rtl="0"/>
            <a:r>
              <a:rPr lang="fr-FR" smtClean="0"/>
              <a:t>Quatrième niveau</a:t>
            </a:r>
          </a:p>
          <a:p>
            <a:pPr lvl="4" rtl="0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fr-FR" smtClean="0"/>
              <a:t>Modifiez les styles du texte du masque</a:t>
            </a:r>
          </a:p>
          <a:p>
            <a:pPr lvl="1" rtl="0"/>
            <a:r>
              <a:rPr lang="fr-FR" smtClean="0"/>
              <a:t>Deuxième niveau</a:t>
            </a:r>
          </a:p>
          <a:p>
            <a:pPr lvl="2" rtl="0"/>
            <a:r>
              <a:rPr lang="fr-FR" smtClean="0"/>
              <a:t>Troisième niveau</a:t>
            </a:r>
          </a:p>
          <a:p>
            <a:pPr lvl="3" rtl="0"/>
            <a:r>
              <a:rPr lang="fr-FR" smtClean="0"/>
              <a:t>Quatrième niveau</a:t>
            </a:r>
          </a:p>
          <a:p>
            <a:pPr lvl="4" rtl="0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96CBAD-CBE2-4AF8-ABE3-C2DF3DB84E6D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fr-FR" smtClean="0"/>
              <a:t>Modifiez les styles du texte du masque</a:t>
            </a:r>
          </a:p>
          <a:p>
            <a:pPr lvl="1" rtl="0"/>
            <a:r>
              <a:rPr lang="fr-FR" smtClean="0"/>
              <a:t>Deuxième niveau</a:t>
            </a:r>
          </a:p>
          <a:p>
            <a:pPr lvl="2" rtl="0"/>
            <a:r>
              <a:rPr lang="fr-FR" smtClean="0"/>
              <a:t>Troisième niveau</a:t>
            </a:r>
          </a:p>
          <a:p>
            <a:pPr lvl="3" rtl="0"/>
            <a:r>
              <a:rPr lang="fr-FR" smtClean="0"/>
              <a:t>Quatrième niveau</a:t>
            </a:r>
          </a:p>
          <a:p>
            <a:pPr lvl="4" rtl="0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fr-FR" smtClean="0"/>
              <a:t>Modifiez les styles du texte du masque</a:t>
            </a:r>
          </a:p>
          <a:p>
            <a:pPr lvl="1" rtl="0"/>
            <a:r>
              <a:rPr lang="fr-FR" smtClean="0"/>
              <a:t>Deuxième niveau</a:t>
            </a:r>
          </a:p>
          <a:p>
            <a:pPr lvl="2" rtl="0"/>
            <a:r>
              <a:rPr lang="fr-FR" smtClean="0"/>
              <a:t>Troisième niveau</a:t>
            </a:r>
          </a:p>
          <a:p>
            <a:pPr lvl="3" rtl="0"/>
            <a:r>
              <a:rPr lang="fr-FR" smtClean="0"/>
              <a:t>Quatrième niveau</a:t>
            </a:r>
          </a:p>
          <a:p>
            <a:pPr lvl="4" rtl="0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C3244F-8DA4-4C21-BB69-CFB0A41D509D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650D94-49FE-4EF9-9362-FDA185D81EF1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8B4022-5C45-438F-8B77-8C7C72994E20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smtClean="0"/>
              <a:t>Modifiez les styles du texte du masque</a:t>
            </a:r>
          </a:p>
          <a:p>
            <a:pPr lvl="1" rtl="0"/>
            <a:r>
              <a:rPr lang="fr-FR" smtClean="0"/>
              <a:t>Deuxième niveau</a:t>
            </a:r>
          </a:p>
          <a:p>
            <a:pPr lvl="2" rtl="0"/>
            <a:r>
              <a:rPr lang="fr-FR" smtClean="0"/>
              <a:t>Troisième niveau</a:t>
            </a:r>
          </a:p>
          <a:p>
            <a:pPr lvl="3" rtl="0"/>
            <a:r>
              <a:rPr lang="fr-FR" smtClean="0"/>
              <a:t>Quatrième niveau</a:t>
            </a:r>
          </a:p>
          <a:p>
            <a:pPr lvl="4" rtl="0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33764E-6E49-4A74-8EF9-1C60545889B2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e libre 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2" name="Espace réservé d’image 11" descr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A51BFD-03A4-450D-A290-326093085876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02A11481-B14E-4F2A-93AB-42A644786676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algn="ctr"/>
            <a:r>
              <a:rPr lang="fr-FR" b="1" dirty="0"/>
              <a:t>Teacher Talk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1703512" y="2362200"/>
            <a:ext cx="7086600" cy="914400"/>
          </a:xfrm>
        </p:spPr>
        <p:txBody>
          <a:bodyPr rtlCol="0"/>
          <a:lstStyle/>
          <a:p>
            <a:pPr algn="ctr" rtl="0"/>
            <a:r>
              <a:rPr lang="fr-FR" dirty="0" smtClean="0"/>
              <a:t>Dr </a:t>
            </a:r>
            <a:r>
              <a:rPr lang="fr-FR" dirty="0" err="1" smtClean="0"/>
              <a:t>Soumia</a:t>
            </a:r>
            <a:r>
              <a:rPr lang="fr-FR" dirty="0" smtClean="0"/>
              <a:t> HADJAB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71664" y="2204864"/>
            <a:ext cx="5617840" cy="1082674"/>
          </a:xfrm>
        </p:spPr>
        <p:txBody>
          <a:bodyPr/>
          <a:lstStyle/>
          <a:p>
            <a:r>
              <a:rPr lang="fr-FR" i="1" u="sng" dirty="0" err="1"/>
              <a:t>Modified</a:t>
            </a:r>
            <a:r>
              <a:rPr lang="fr-FR" i="1" u="sng" dirty="0"/>
              <a:t> input and interaction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682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15072" y="2780928"/>
            <a:ext cx="5761856" cy="1082674"/>
          </a:xfrm>
        </p:spPr>
        <p:txBody>
          <a:bodyPr/>
          <a:lstStyle/>
          <a:p>
            <a:r>
              <a:rPr lang="fr-FR" i="1" u="sng" dirty="0"/>
              <a:t>Modification of questions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593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99656" y="2708920"/>
            <a:ext cx="5905872" cy="1082674"/>
          </a:xfrm>
        </p:spPr>
        <p:txBody>
          <a:bodyPr/>
          <a:lstStyle/>
          <a:p>
            <a:r>
              <a:rPr lang="fr-FR" i="1" u="sng" dirty="0" err="1"/>
              <a:t>Kinds</a:t>
            </a:r>
            <a:r>
              <a:rPr lang="fr-FR" i="1" u="sng" dirty="0"/>
              <a:t> of question modifications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372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95600" y="2780928"/>
            <a:ext cx="6841976" cy="1082674"/>
          </a:xfrm>
        </p:spPr>
        <p:txBody>
          <a:bodyPr/>
          <a:lstStyle/>
          <a:p>
            <a:r>
              <a:rPr lang="fr-FR" u="sng" dirty="0"/>
              <a:t>Teacher feedback and </a:t>
            </a:r>
            <a:r>
              <a:rPr lang="fr-FR" u="sng" dirty="0" err="1"/>
              <a:t>error</a:t>
            </a:r>
            <a:r>
              <a:rPr lang="fr-FR" u="sng" dirty="0"/>
              <a:t> </a:t>
            </a:r>
            <a:r>
              <a:rPr lang="fr-FR" u="sng" dirty="0" err="1"/>
              <a:t>treatment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882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9696" y="2564904"/>
            <a:ext cx="5257800" cy="1082674"/>
          </a:xfrm>
        </p:spPr>
        <p:txBody>
          <a:bodyPr/>
          <a:lstStyle/>
          <a:p>
            <a:r>
              <a:rPr lang="fr-FR" dirty="0"/>
              <a:t>The Auto- input </a:t>
            </a:r>
            <a:r>
              <a:rPr lang="fr-FR" dirty="0" err="1"/>
              <a:t>hypothesis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800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6920" y="2708920"/>
            <a:ext cx="8498160" cy="1082674"/>
          </a:xfrm>
        </p:spPr>
        <p:txBody>
          <a:bodyPr/>
          <a:lstStyle/>
          <a:p>
            <a:r>
              <a:rPr lang="fr-FR" i="1" u="sng" dirty="0" err="1"/>
              <a:t>When</a:t>
            </a:r>
            <a:r>
              <a:rPr lang="fr-FR" i="1" u="sng" dirty="0"/>
              <a:t> </a:t>
            </a:r>
            <a:r>
              <a:rPr lang="fr-FR" i="1" u="sng" dirty="0" err="1" smtClean="0"/>
              <a:t>correcting</a:t>
            </a:r>
            <a:r>
              <a:rPr lang="fr-FR" i="1" u="sng" dirty="0" smtClean="0"/>
              <a:t>? </a:t>
            </a:r>
            <a:r>
              <a:rPr lang="fr-FR" i="1" u="sng" dirty="0"/>
              <a:t>(</a:t>
            </a:r>
            <a:r>
              <a:rPr lang="fr-FR" i="1" u="sng" dirty="0" err="1"/>
              <a:t>immediate</a:t>
            </a:r>
            <a:r>
              <a:rPr lang="fr-FR" i="1" u="sng" dirty="0"/>
              <a:t>/ </a:t>
            </a:r>
            <a:r>
              <a:rPr lang="fr-FR" i="1" u="sng" dirty="0" err="1"/>
              <a:t>delay</a:t>
            </a:r>
            <a:r>
              <a:rPr lang="fr-FR" i="1" u="sng" dirty="0"/>
              <a:t> correction)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229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79776" y="2636912"/>
            <a:ext cx="3529608" cy="1082674"/>
          </a:xfrm>
        </p:spPr>
        <p:txBody>
          <a:bodyPr/>
          <a:lstStyle/>
          <a:p>
            <a:r>
              <a:rPr lang="fr-FR" i="1" u="sng" dirty="0" err="1"/>
              <a:t>What</a:t>
            </a:r>
            <a:r>
              <a:rPr lang="fr-FR" i="1" u="sng" dirty="0"/>
              <a:t> to </a:t>
            </a:r>
            <a:r>
              <a:rPr lang="fr-FR" i="1" u="sng" dirty="0" err="1" smtClean="0"/>
              <a:t>treat</a:t>
            </a:r>
            <a:r>
              <a:rPr lang="fr-FR" i="1" u="sng" dirty="0" smtClean="0"/>
              <a:t>?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23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83632" y="2887663"/>
            <a:ext cx="6337920" cy="1082674"/>
          </a:xfrm>
        </p:spPr>
        <p:txBody>
          <a:bodyPr/>
          <a:lstStyle/>
          <a:p>
            <a:r>
              <a:rPr lang="fr-FR" i="1" u="sng" dirty="0"/>
              <a:t>How </a:t>
            </a:r>
            <a:r>
              <a:rPr lang="fr-FR" i="1" u="sng" dirty="0" err="1"/>
              <a:t>errors</a:t>
            </a:r>
            <a:r>
              <a:rPr lang="fr-FR" i="1" u="sng" dirty="0"/>
              <a:t> are </a:t>
            </a:r>
            <a:r>
              <a:rPr lang="fr-FR" i="1" u="sng" dirty="0" err="1"/>
              <a:t>treated</a:t>
            </a:r>
            <a:r>
              <a:rPr lang="fr-FR" i="1" u="sng" dirty="0"/>
              <a:t> </a:t>
            </a:r>
            <a:r>
              <a:rPr lang="fr-FR" i="1" u="sng" dirty="0" smtClean="0"/>
              <a:t>(by </a:t>
            </a:r>
            <a:r>
              <a:rPr lang="fr-FR" i="1" u="sng" dirty="0" err="1"/>
              <a:t>whom</a:t>
            </a:r>
            <a:r>
              <a:rPr lang="fr-FR" i="1" u="sng" dirty="0" smtClean="0"/>
              <a:t>)?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972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83632" y="2060848"/>
            <a:ext cx="6049888" cy="1082674"/>
          </a:xfrm>
        </p:spPr>
        <p:txBody>
          <a:bodyPr>
            <a:normAutofit/>
          </a:bodyPr>
          <a:lstStyle/>
          <a:p>
            <a:pPr algn="ctr"/>
            <a:r>
              <a:rPr lang="fr-FR" sz="4800" dirty="0" err="1"/>
              <a:t>C</a:t>
            </a:r>
            <a:r>
              <a:rPr lang="fr-FR" sz="4800" dirty="0" err="1" smtClean="0"/>
              <a:t>haracteristics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98603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71664" y="2204864"/>
            <a:ext cx="6624736" cy="1082674"/>
          </a:xfrm>
        </p:spPr>
        <p:txBody>
          <a:bodyPr/>
          <a:lstStyle/>
          <a:p>
            <a:r>
              <a:rPr lang="fr-FR" dirty="0" err="1"/>
              <a:t>Krashen’s</a:t>
            </a:r>
            <a:r>
              <a:rPr lang="fr-FR" dirty="0"/>
              <a:t> input </a:t>
            </a:r>
            <a:r>
              <a:rPr lang="fr-FR" dirty="0" err="1"/>
              <a:t>hypothesis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440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11624" y="2132856"/>
            <a:ext cx="6625952" cy="1082674"/>
          </a:xfrm>
        </p:spPr>
        <p:txBody>
          <a:bodyPr/>
          <a:lstStyle/>
          <a:p>
            <a:r>
              <a:rPr lang="fr-FR" dirty="0" err="1"/>
              <a:t>Allwright</a:t>
            </a:r>
            <a:r>
              <a:rPr lang="fr-FR" dirty="0"/>
              <a:t> and Bailey ( </a:t>
            </a:r>
            <a:r>
              <a:rPr lang="fr-FR" dirty="0" smtClean="0"/>
              <a:t>1990; </a:t>
            </a:r>
            <a:r>
              <a:rPr lang="fr-FR" dirty="0"/>
              <a:t>1994)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716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55840" y="2492896"/>
            <a:ext cx="3096344" cy="1082674"/>
          </a:xfrm>
        </p:spPr>
        <p:txBody>
          <a:bodyPr/>
          <a:lstStyle/>
          <a:p>
            <a:r>
              <a:rPr lang="fr-FR" dirty="0" err="1"/>
              <a:t>Bowers</a:t>
            </a:r>
            <a:r>
              <a:rPr lang="fr-FR" dirty="0"/>
              <a:t> (1980)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384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67808" y="2369889"/>
            <a:ext cx="2881536" cy="1082674"/>
          </a:xfrm>
        </p:spPr>
        <p:txBody>
          <a:bodyPr/>
          <a:lstStyle/>
          <a:p>
            <a:r>
              <a:rPr lang="fr-FR"/>
              <a:t>Tsui (1995)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21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67808" y="2346326"/>
            <a:ext cx="2881536" cy="1082674"/>
          </a:xfrm>
        </p:spPr>
        <p:txBody>
          <a:bodyPr/>
          <a:lstStyle/>
          <a:p>
            <a:r>
              <a:rPr lang="fr-FR" dirty="0"/>
              <a:t>Cullen (1998)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252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7768" y="2420888"/>
            <a:ext cx="3889648" cy="1082674"/>
          </a:xfrm>
        </p:spPr>
        <p:txBody>
          <a:bodyPr/>
          <a:lstStyle/>
          <a:p>
            <a:r>
              <a:rPr lang="fr-FR" i="1" u="sng" dirty="0" err="1"/>
              <a:t>Teacher’s</a:t>
            </a:r>
            <a:r>
              <a:rPr lang="fr-FR" i="1" u="sng" dirty="0"/>
              <a:t> Questions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554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35760" y="2887663"/>
            <a:ext cx="4753744" cy="1082674"/>
          </a:xfrm>
        </p:spPr>
        <p:txBody>
          <a:bodyPr/>
          <a:lstStyle/>
          <a:p>
            <a:r>
              <a:rPr lang="fr-FR" i="1" u="sng" dirty="0"/>
              <a:t>Teacher </a:t>
            </a:r>
            <a:r>
              <a:rPr lang="fr-FR" i="1" u="sng" dirty="0" err="1"/>
              <a:t>Explanation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306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nfants amis 16 x 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701_TF03896101" id="{F231FC5F-9B3B-424D-9F9D-9C5C9BE5DAD0}" vid="{78E01B54-1707-4259-920B-D2E00895BDB6}"/>
    </a:ext>
  </a:extLst>
</a:theme>
</file>

<file path=ppt/theme/theme2.xml><?xml version="1.0" encoding="utf-8"?>
<a:theme xmlns:a="http://schemas.openxmlformats.org/drawingml/2006/main" name="Thème Offic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A15C6C-6BB6-4DB6-B7D6-7F14EAB2CC5C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40262f94-9f35-4ac3-9a90-690165a166b7"/>
    <ds:schemaRef ds:uri="a4f35948-e619-41b3-aa29-22878b09cfd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Cour de récréation, album (grand écran)</Template>
  <TotalTime>30</TotalTime>
  <Words>75</Words>
  <Application>Microsoft Office PowerPoint</Application>
  <PresentationFormat>Grand écran</PresentationFormat>
  <Paragraphs>19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Enfants amis 16 x 9</vt:lpstr>
      <vt:lpstr>Teacher Talk  </vt:lpstr>
      <vt:lpstr>Characteristics</vt:lpstr>
      <vt:lpstr>Krashen’s input hypothesis</vt:lpstr>
      <vt:lpstr>Allwright and Bailey ( 1990; 1994)</vt:lpstr>
      <vt:lpstr>Bowers (1980)</vt:lpstr>
      <vt:lpstr>Tsui (1995) </vt:lpstr>
      <vt:lpstr>Cullen (1998) </vt:lpstr>
      <vt:lpstr>Teacher’s Questions</vt:lpstr>
      <vt:lpstr>Teacher Explanation </vt:lpstr>
      <vt:lpstr>Modified input and interaction</vt:lpstr>
      <vt:lpstr>Modification of questions </vt:lpstr>
      <vt:lpstr>Kinds of question modifications </vt:lpstr>
      <vt:lpstr>Teacher feedback and error treatment </vt:lpstr>
      <vt:lpstr>The Auto- input hypothesis</vt:lpstr>
      <vt:lpstr>When correcting? (immediate/ delay correction) </vt:lpstr>
      <vt:lpstr>What to treat? </vt:lpstr>
      <vt:lpstr>How errors are treated (by whom)?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Titre</dc:title>
  <dc:creator>Compte Microsoft</dc:creator>
  <cp:keywords/>
  <cp:lastModifiedBy>Compte Microsoft</cp:lastModifiedBy>
  <cp:revision>4</cp:revision>
  <dcterms:created xsi:type="dcterms:W3CDTF">2025-01-01T11:35:28Z</dcterms:created>
  <dcterms:modified xsi:type="dcterms:W3CDTF">2025-01-01T12:06:05Z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