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4"/>
  </p:sldMasterIdLst>
  <p:notesMasterIdLst>
    <p:notesMasterId r:id="rId16"/>
  </p:notesMasterIdLst>
  <p:handoutMasterIdLst>
    <p:handoutMasterId r:id="rId17"/>
  </p:handoutMasterIdLst>
  <p:sldIdLst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</p:sldIdLst>
  <p:sldSz cx="12188825" cy="6858000"/>
  <p:notesSz cx="6858000" cy="9144000"/>
  <p:defaultTextStyle>
    <a:defPPr rtl="0">
      <a:defRPr lang="fr-FR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howGuides="1">
      <p:cViewPr varScale="1">
        <p:scale>
          <a:sx n="67" d="100"/>
          <a:sy n="67" d="100"/>
        </p:scale>
        <p:origin x="644" y="40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2802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3" name="Espace réservé de la date 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E688FA03-17C3-4384-A8CA-C7B5B2C3661B}" type="datetime1">
              <a:rPr lang="fr-FR" smtClean="0">
                <a:solidFill>
                  <a:schemeClr val="tx2"/>
                </a:solidFill>
              </a:rPr>
              <a:t>04/05/2026</a:t>
            </a:fld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4" name="Espace réservé du pied de page 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5" name="Espace réservé du numéro de diapositive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CFD77566-CD65-4859-9FA1-43956DC85B8C}" type="slidenum">
              <a:rPr lang="fr-FR" smtClean="0">
                <a:solidFill>
                  <a:schemeClr val="tx2"/>
                </a:solidFill>
              </a:rPr>
              <a:pPr algn="r" rtl="0"/>
              <a:t>‹#›</a:t>
            </a:fld>
            <a:endParaRPr lang="fr-FR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fr-FR" noProof="0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>
                <a:solidFill>
                  <a:schemeClr val="tx2"/>
                </a:solidFill>
              </a:defRPr>
            </a:lvl1pPr>
          </a:lstStyle>
          <a:p>
            <a:fld id="{0278E6AB-A867-4373-B52A-2119E5F3C74C}" type="datetime1">
              <a:rPr lang="fr-FR" smtClean="0"/>
              <a:pPr/>
              <a:t>04/05/2026</a:t>
            </a:fld>
            <a:endParaRPr lang="fr-FR" dirty="0"/>
          </a:p>
        </p:txBody>
      </p:sp>
      <p:sp>
        <p:nvSpPr>
          <p:cNvPr id="4" name="Espace réservé de l’image des diapositives 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noProof="0" dirty="0"/>
          </a:p>
        </p:txBody>
      </p:sp>
      <p:sp>
        <p:nvSpPr>
          <p:cNvPr id="5" name="Espace réservé des notes 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noProof="0" dirty="0"/>
              <a:t>Modifiez les styles du texte du masque</a:t>
            </a:r>
          </a:p>
          <a:p>
            <a:pPr lvl="1" rtl="0"/>
            <a:r>
              <a:rPr lang="fr-FR" noProof="0" dirty="0"/>
              <a:t>Deuxième niveau</a:t>
            </a:r>
          </a:p>
          <a:p>
            <a:pPr lvl="2" rtl="0"/>
            <a:r>
              <a:rPr lang="fr-FR" noProof="0" dirty="0"/>
              <a:t>Troisième niveau</a:t>
            </a:r>
          </a:p>
          <a:p>
            <a:pPr lvl="3" rtl="0"/>
            <a:r>
              <a:rPr lang="fr-FR" noProof="0" dirty="0"/>
              <a:t>Quatrième niveau</a:t>
            </a:r>
          </a:p>
          <a:p>
            <a:pPr lvl="4" rtl="0"/>
            <a:r>
              <a:rPr lang="fr-FR" noProof="0" dirty="0"/>
              <a:t>Cinquième niveau</a:t>
            </a:r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fr-FR" noProof="0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 rtlCol="0">
            <a:normAutofit/>
          </a:bodyPr>
          <a:lstStyle>
            <a:lvl1pPr algn="l" rtl="0">
              <a:lnSpc>
                <a:spcPct val="90000"/>
              </a:lnSpc>
              <a:defRPr sz="5400" cap="none" baseline="0"/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fr-FR" noProof="0"/>
              <a:t>Modifiez le style des sous-titres du masque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4209E4F-DFC6-482F-A6CA-B16F8BC41929}" type="datetime1">
              <a:rPr lang="fr-FR" smtClean="0"/>
              <a:pPr/>
              <a:t>04/05/2026</a:t>
            </a:fld>
            <a:endParaRPr lang="fr-FR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91C5AD9-787D-40FA-8A4D-16A055B9AF81}" type="slidenum">
              <a:rPr lang="fr-FR" noProof="0" smtClean="0"/>
              <a:t>‹#›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 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 rtlCol="0"/>
          <a:lstStyle/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117309" y="274638"/>
            <a:ext cx="8532178" cy="5897561"/>
          </a:xfrm>
        </p:spPr>
        <p:txBody>
          <a:bodyPr vert="eaVert"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91AE174-79A8-4DBD-949F-59976445A8D7}" type="datetime1">
              <a:rPr lang="fr-FR" smtClean="0"/>
              <a:pPr/>
              <a:t>04/05/2026</a:t>
            </a:fld>
            <a:endParaRPr lang="fr-FR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91C5AD9-787D-40FA-8A4D-16A055B9AF81}" type="slidenum">
              <a:rPr lang="fr-FR" noProof="0" smtClean="0"/>
              <a:t>‹#›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 baseline="0"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8662048-31C6-4FA4-8E2A-A7A728DE4DAD}" type="datetime1">
              <a:rPr lang="fr-FR" smtClean="0"/>
              <a:pPr/>
              <a:t>04/05/2026</a:t>
            </a:fld>
            <a:endParaRPr lang="fr-FR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A60BA0E-20D0-4E7C-B286-26C960A6788F}" type="slidenum">
              <a:rPr lang="fr-FR" noProof="0" smtClean="0"/>
              <a:t>‹#›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rtlCol="0" anchor="t">
            <a:normAutofit/>
          </a:bodyPr>
          <a:lstStyle>
            <a:lvl1pPr algn="l" rtl="0">
              <a:defRPr sz="5400" b="0" cap="none" baseline="0"/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12589" y="3124200"/>
            <a:ext cx="7008574" cy="1296987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 algn="l" rt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l" rtl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A64196A-BEE6-4491-90B5-F68FE796655F}" type="datetime1">
              <a:rPr lang="fr-FR" smtClean="0"/>
              <a:pPr/>
              <a:t>04/05/2026</a:t>
            </a:fld>
            <a:endParaRPr lang="fr-FR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fr-FR" noProof="0" smtClean="0"/>
              <a:t>‹#›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rtlCol="0" anchor="b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rtlCol="0" anchor="b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7" name="Espace réservé de la date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DF4D392-EF6A-4546-BE67-0A4475C8D146}" type="datetime1">
              <a:rPr lang="fr-FR" smtClean="0"/>
              <a:pPr/>
              <a:t>04/05/2026</a:t>
            </a:fld>
            <a:endParaRPr lang="fr-FR" dirty="0"/>
          </a:p>
        </p:txBody>
      </p:sp>
      <p:sp>
        <p:nvSpPr>
          <p:cNvPr id="8" name="Espace réservé du pied de page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fr-FR" noProof="0" smtClean="0"/>
              <a:t>‹#›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A228BD1F-6D0E-420C-8BFA-9DF0A6C07362}" type="datetime1">
              <a:rPr lang="fr-FR" smtClean="0"/>
              <a:pPr/>
              <a:t>04/05/2026</a:t>
            </a:fld>
            <a:endParaRPr lang="fr-FR" dirty="0"/>
          </a:p>
        </p:txBody>
      </p:sp>
      <p:sp>
        <p:nvSpPr>
          <p:cNvPr id="4" name="Espace réservé du pied de page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5" name="Espace réservé du numéro de diapositive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fr-FR" noProof="0" smtClean="0"/>
              <a:t>‹#›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 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219C123-234E-4BDF-A453-4DA56EE52067}" type="datetime1">
              <a:rPr lang="fr-FR" smtClean="0"/>
              <a:pPr/>
              <a:t>04/05/2026</a:t>
            </a:fld>
            <a:endParaRPr lang="fr-FR" dirty="0"/>
          </a:p>
        </p:txBody>
      </p:sp>
      <p:sp>
        <p:nvSpPr>
          <p:cNvPr id="3" name="Espace réservé du pied de page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fr-FR" noProof="0" smtClean="0"/>
              <a:t>‹#›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fr-FR" noProof="0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rtlCol="0" anchor="b">
            <a:normAutofit/>
          </a:bodyPr>
          <a:lstStyle>
            <a:lvl1pPr algn="l" rtl="0">
              <a:defRPr sz="2000" b="1"/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contenu 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800"/>
            </a:lvl4pPr>
            <a:lvl5pPr algn="l" rtl="0">
              <a:defRPr sz="18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/>
            </a:lvl8pPr>
            <a:lvl9pPr algn="l" rtl="0">
              <a:defRPr sz="18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04721" y="4648200"/>
            <a:ext cx="3351927" cy="17272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6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A882CEE-EB75-4AF3-9151-1F5F1A2C8DEE}" type="datetime1">
              <a:rPr lang="fr-FR" smtClean="0"/>
              <a:pPr/>
              <a:t>04/05/2026</a:t>
            </a:fld>
            <a:endParaRPr lang="fr-FR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DFBB78A-01B4-41F2-96B0-677A4A282832}" type="slidenum">
              <a:rPr lang="fr-FR" noProof="0" smtClean="0"/>
              <a:t>‹#›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fr-FR" noProof="0" dirty="0"/>
          </a:p>
        </p:txBody>
      </p:sp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rtlCol="0" anchor="b">
            <a:normAutofit/>
          </a:bodyPr>
          <a:lstStyle>
            <a:lvl1pPr algn="l" rtl="0">
              <a:defRPr sz="2000" b="1"/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pour l’image 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800"/>
            </a:lvl1pPr>
            <a:lvl2pPr marL="609493" indent="0" algn="l" rtl="0">
              <a:buNone/>
              <a:defRPr sz="3700"/>
            </a:lvl2pPr>
            <a:lvl3pPr marL="1218987" indent="0" algn="l" rtl="0">
              <a:buNone/>
              <a:defRPr sz="3200"/>
            </a:lvl3pPr>
            <a:lvl4pPr marL="1828480" indent="0" algn="l" rtl="0">
              <a:buNone/>
              <a:defRPr sz="2700"/>
            </a:lvl4pPr>
            <a:lvl5pPr marL="2437973" indent="0" algn="l" rtl="0">
              <a:buNone/>
              <a:defRPr sz="2700"/>
            </a:lvl5pPr>
            <a:lvl6pPr marL="3047467" indent="0" algn="l" rtl="0">
              <a:buNone/>
              <a:defRPr sz="2700"/>
            </a:lvl6pPr>
            <a:lvl7pPr marL="3656960" indent="0" algn="l" rtl="0">
              <a:buNone/>
              <a:defRPr sz="2700"/>
            </a:lvl7pPr>
            <a:lvl8pPr marL="4266453" indent="0" algn="l" rtl="0">
              <a:buNone/>
              <a:defRPr sz="2700"/>
            </a:lvl8pPr>
            <a:lvl9pPr marL="4875947" indent="0" algn="l" rtl="0">
              <a:buNone/>
              <a:defRPr sz="2700"/>
            </a:lvl9pPr>
          </a:lstStyle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6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243391A-F551-4E68-A3A2-B2977A11EED5}" type="datetime1">
              <a:rPr lang="fr-FR" smtClean="0"/>
              <a:pPr/>
              <a:t>04/05/2026</a:t>
            </a:fld>
            <a:endParaRPr lang="fr-FR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DFBB78A-01B4-41F2-96B0-677A4A282832}" type="slidenum">
              <a:rPr lang="fr-FR" noProof="0" smtClean="0"/>
              <a:t>‹#›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fr-FR" noProof="0" dirty="0"/>
          </a:p>
        </p:txBody>
      </p:sp>
      <p:sp>
        <p:nvSpPr>
          <p:cNvPr id="2" name="Espace réservé du titre 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fr-FR" noProof="0" dirty="0"/>
              <a:t>Modifiez le style du titre</a:t>
            </a:r>
          </a:p>
        </p:txBody>
      </p:sp>
      <p:sp>
        <p:nvSpPr>
          <p:cNvPr id="3" name="Espace réservé du texte 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fr-FR" noProof="0" dirty="0"/>
              <a:t>Modifiez les styles du texte du masque</a:t>
            </a:r>
          </a:p>
          <a:p>
            <a:pPr lvl="1" rtl="0"/>
            <a:r>
              <a:rPr lang="fr-FR" noProof="0" dirty="0"/>
              <a:t>Deuxième niveau</a:t>
            </a:r>
          </a:p>
          <a:p>
            <a:pPr lvl="2" rtl="0"/>
            <a:r>
              <a:rPr lang="fr-FR" noProof="0" dirty="0"/>
              <a:t>Troisième niveau</a:t>
            </a:r>
          </a:p>
          <a:p>
            <a:pPr lvl="3" rtl="0"/>
            <a:r>
              <a:rPr lang="fr-FR" noProof="0" dirty="0"/>
              <a:t>Quatrième niveau</a:t>
            </a:r>
          </a:p>
          <a:p>
            <a:pPr lvl="4" rtl="0"/>
            <a:r>
              <a:rPr lang="fr-FR" noProof="0" dirty="0"/>
              <a:t>Cinquième niveau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 rtl="0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7FC95F3A-C80B-45D8-8619-50796CD15BC7}" type="datetime1">
              <a:rPr lang="fr-FR" smtClean="0"/>
              <a:pPr/>
              <a:t>04/05/2026</a:t>
            </a:fld>
            <a:endParaRPr lang="fr-FR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 rtl="0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endParaRPr lang="fr-FR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 rtl="0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algn="ctr"/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CR and Culture (The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Teachability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Other’s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Culture)</a:t>
            </a:r>
            <a:b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454452" y="4581128"/>
            <a:ext cx="4374357" cy="1244600"/>
          </a:xfrm>
        </p:spPr>
        <p:txBody>
          <a:bodyPr rtlCol="0">
            <a:normAutofit/>
          </a:bodyPr>
          <a:lstStyle/>
          <a:p>
            <a:pPr rtl="0"/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 </a:t>
            </a:r>
            <a:r>
              <a:rPr lang="fr-F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Soumia</a:t>
            </a: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HADJAB</a:t>
            </a:r>
          </a:p>
        </p:txBody>
      </p:sp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2324" y="2032000"/>
            <a:ext cx="2384815" cy="1397000"/>
          </a:xfrm>
        </p:spPr>
        <p:txBody>
          <a:bodyPr/>
          <a:lstStyle/>
          <a:p>
            <a:r>
              <a:rPr lang="fr-FR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Films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1302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710036" y="2204864"/>
            <a:ext cx="7704856" cy="1397000"/>
          </a:xfrm>
        </p:spPr>
        <p:txBody>
          <a:bodyPr/>
          <a:lstStyle/>
          <a:p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Benefits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Teaching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Culture</a:t>
            </a:r>
            <a:r>
              <a:rPr lang="fr-FR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302213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69876" y="3068960"/>
            <a:ext cx="10157354" cy="1397000"/>
          </a:xfrm>
        </p:spPr>
        <p:txBody>
          <a:bodyPr>
            <a:normAutofit fontScale="90000"/>
          </a:bodyPr>
          <a:lstStyle/>
          <a:p>
            <a:pPr algn="ctr"/>
            <a:br>
              <a:rPr lang="fr-FR" dirty="0"/>
            </a:b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Instructional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Strategies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Teaching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Culture</a:t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59279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46140" y="2204864"/>
            <a:ext cx="6057223" cy="1397000"/>
          </a:xfrm>
        </p:spPr>
        <p:txBody>
          <a:bodyPr/>
          <a:lstStyle/>
          <a:p>
            <a:r>
              <a:rPr lang="fr-FR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Authentic</a:t>
            </a:r>
            <a:r>
              <a:rPr lang="fr-FR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Materials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794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54252" y="2636912"/>
            <a:ext cx="3176903" cy="1397000"/>
          </a:xfrm>
        </p:spPr>
        <p:txBody>
          <a:bodyPr/>
          <a:lstStyle/>
          <a:p>
            <a:r>
              <a:rPr lang="fr-FR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Proverbs</a:t>
            </a:r>
            <a:b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116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870276" y="2564904"/>
            <a:ext cx="3968991" cy="1397000"/>
          </a:xfrm>
        </p:spPr>
        <p:txBody>
          <a:bodyPr/>
          <a:lstStyle/>
          <a:p>
            <a:r>
              <a:rPr lang="fr-FR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Role</a:t>
            </a:r>
            <a:r>
              <a:rPr lang="fr-FR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play</a:t>
            </a:r>
            <a:b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51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34172" y="2636912"/>
            <a:ext cx="4977104" cy="1397000"/>
          </a:xfrm>
        </p:spPr>
        <p:txBody>
          <a:bodyPr/>
          <a:lstStyle/>
          <a:p>
            <a:r>
              <a:rPr lang="fr-FR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Culture Capsules</a:t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74853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22004" y="2032228"/>
            <a:ext cx="8793527" cy="1397000"/>
          </a:xfrm>
        </p:spPr>
        <p:txBody>
          <a:bodyPr/>
          <a:lstStyle/>
          <a:p>
            <a:r>
              <a:rPr lang="fr-FR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Students</a:t>
            </a:r>
            <a:r>
              <a:rPr lang="fr-FR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cultural </a:t>
            </a:r>
            <a:r>
              <a:rPr lang="fr-FR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Resources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9067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30116" y="2564904"/>
            <a:ext cx="6489271" cy="1397000"/>
          </a:xfrm>
        </p:spPr>
        <p:txBody>
          <a:bodyPr/>
          <a:lstStyle/>
          <a:p>
            <a:r>
              <a:rPr lang="fr-FR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Ethnographic</a:t>
            </a:r>
            <a:r>
              <a:rPr lang="fr-FR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Studies</a:t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1239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54252" y="2132856"/>
            <a:ext cx="3320919" cy="1397000"/>
          </a:xfrm>
        </p:spPr>
        <p:txBody>
          <a:bodyPr/>
          <a:lstStyle/>
          <a:p>
            <a:r>
              <a:rPr lang="fr-FR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Literature</a:t>
            </a:r>
            <a:r>
              <a:rPr lang="fr-FR" i="1" u="sng" dirty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18902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Livres 16: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412022_TF02787940_TF02787940.potx" id="{F1CFDDCE-5F12-468A-A560-9C25D09E4DE9}" vid="{64708D2F-0B50-4C7B-BBA8-11F9A1AC41D2}"/>
    </a:ext>
  </a:extLst>
</a:theme>
</file>

<file path=ppt/theme/theme2.xml><?xml version="1.0" encoding="utf-8"?>
<a:theme xmlns:a="http://schemas.openxmlformats.org/drawingml/2006/main" name="Thème Offic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ocPublishedLinkedAssetsLookup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LocLastLocAttemptVersionTypeLookup xmlns="4873beb7-5857-4685-be1f-d57550cc96cc" xsi:nil="true"/>
    <DirectSourceMarket xmlns="4873beb7-5857-4685-be1f-d57550cc96cc" xsi:nil="true"/>
    <ThumbnailAssetId xmlns="4873beb7-5857-4685-be1f-d57550cc96cc" xsi:nil="true"/>
    <PrimaryImageGen xmlns="4873beb7-5857-4685-be1f-d57550cc96cc">false</PrimaryImageGen>
    <LocNewPublishedVersionLookup xmlns="4873beb7-5857-4685-be1f-d57550cc96cc" xsi:nil="true"/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LocOverallPublishStatusLookup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LocOverallLocStatusLookup xmlns="4873beb7-5857-4685-be1f-d57550cc96cc" xsi:nil="true"/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1345039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The bookstacks present on most slides  make this a good choice for students, teachers, reading enthusiasts, and others in education. This presentation template contains multiple slide layouts in widescreen format (16x9) and includes a sample table and chart that you can easily  modify.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2011-11-26T00:00:00+00:00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TemplateStatus xmlns="4873beb7-5857-4685-be1f-d57550cc96cc">Complete</TemplateStatus>
    <Downloads xmlns="4873beb7-5857-4685-be1f-d57550cc96cc">0</Downloads>
    <OOCacheId xmlns="4873beb7-5857-4685-be1f-d57550cc96cc" xsi:nil="true"/>
    <IsDeleted xmlns="4873beb7-5857-4685-be1f-d57550cc96cc">false</IsDeleted>
    <LocPublishedDependentAssetsLookup xmlns="4873beb7-5857-4685-be1f-d57550cc96cc" xsi:nil="true"/>
    <AssetExpire xmlns="4873beb7-5857-4685-be1f-d57550cc96cc">2029-05-12T07:00:00+00:00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EditorialTags xmlns="4873beb7-5857-4685-be1f-d57550cc96cc" xsi:nil="true"/>
    <SubmitterId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TP102787939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694216</LocLastLocAttemptVersionLookup>
    <LocProcessedForHandoffsLookup xmlns="4873beb7-5857-4685-be1f-d57550cc96cc" xsi:nil="true"/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LocOverallPreviewStatusLookup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 xsi:nil="true"/>
    <OutputCachingOn xmlns="4873beb7-5857-4685-be1f-d57550cc96cc">false</OutputCachingOn>
    <AverageRating xmlns="4873beb7-5857-4685-be1f-d57550cc96cc" xsi:nil="true"/>
    <APAuthor xmlns="4873beb7-5857-4685-be1f-d57550cc96cc">
      <UserInfo>
        <DisplayName>REDMOND\kristaa</DisplayName>
        <AccountId>136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LocProcessedForMarketsLookup xmlns="4873beb7-5857-4685-be1f-d57550cc96cc" xsi:nil="true"/>
    <TPLaunchHelpLinkType xmlns="4873beb7-5857-4685-be1f-d57550cc96cc">Template</TPLaunchHelpLinkType>
    <OriginalRelease xmlns="4873beb7-5857-4685-be1f-d57550cc96cc">15</OriginalRelease>
    <LocalizationTagsTaxHTField0 xmlns="4873beb7-5857-4685-be1f-d57550cc96cc">
      <Terms xmlns="http://schemas.microsoft.com/office/infopath/2007/PartnerControls"/>
    </LocalizationTagsTaxHTField0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LocOverallHandbackStatusLookup xmlns="4873beb7-5857-4685-be1f-d57550cc96cc" xsi:nil="true"/>
    <ShowIn xmlns="4873beb7-5857-4685-be1f-d57550cc96cc">Show everywhere</ShowIn>
    <UANotes xmlns="4873beb7-5857-4685-be1f-d57550cc96cc" xsi:nil="true"/>
    <InternalTagsTaxHTField0 xmlns="4873beb7-5857-4685-be1f-d57550cc96cc">
      <Terms xmlns="http://schemas.microsoft.com/office/infopath/2007/PartnerControls"/>
    </InternalTagsTaxHTField0>
    <CSXHash xmlns="4873beb7-5857-4685-be1f-d57550cc96cc" xsi:nil="true"/>
    <VoteCount xmlns="4873beb7-5857-4685-be1f-d57550cc96cc" xsi:nil="true"/>
    <LocMarketGroupTiers2 xmlns="4873beb7-5857-4685-be1f-d57550cc96c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BBB5C329-08A6-4E5E-AEF1-A97828C874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301D382-32B0-43EE-932C-28906AF37617}">
  <ds:schemaRefs>
    <ds:schemaRef ds:uri="4873beb7-5857-4685-be1f-d57550cc96cc"/>
    <ds:schemaRef ds:uri="http://schemas.microsoft.com/office/2006/metadata/properties"/>
    <ds:schemaRef ds:uri="http://purl.org/dc/elements/1.1/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Présentation de rayonnages de bibliothèque bleus (grand écran)</Template>
  <TotalTime>0</TotalTime>
  <Words>49</Words>
  <Application>Microsoft Office PowerPoint</Application>
  <PresentationFormat>Custom</PresentationFormat>
  <Paragraphs>12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Times New Roman</vt:lpstr>
      <vt:lpstr>Livres 16:9</vt:lpstr>
      <vt:lpstr>Language CR and Culture (The Teachability of the Other’s Culture) </vt:lpstr>
      <vt:lpstr> Instructional Strategies for Teaching Language and Culture </vt:lpstr>
      <vt:lpstr>Authentic Materials</vt:lpstr>
      <vt:lpstr>Proverbs </vt:lpstr>
      <vt:lpstr>Role play </vt:lpstr>
      <vt:lpstr>Culture Capsules </vt:lpstr>
      <vt:lpstr>Students as cultural Resources</vt:lpstr>
      <vt:lpstr>Ethnographic Studies </vt:lpstr>
      <vt:lpstr>Literature </vt:lpstr>
      <vt:lpstr>Films</vt:lpstr>
      <vt:lpstr>Benefits of Teaching Culture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2025-01-01T15:56:09Z</dcterms:created>
  <dcterms:modified xsi:type="dcterms:W3CDTF">2026-05-04T06:49:16Z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