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</p:sldIdLst>
  <p:sldSz cx="12188825" cy="6858000"/>
  <p:notesSz cx="6858000" cy="9144000"/>
  <p:defaultTextStyle>
    <a:defPPr rtl="0">
      <a:defRPr lang="fr-FR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 varScale="1">
        <p:scale>
          <a:sx n="67" d="100"/>
          <a:sy n="67" d="100"/>
        </p:scale>
        <p:origin x="644" y="4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280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E688FA03-17C3-4384-A8CA-C7B5B2C3661B}" type="datetime1">
              <a:rPr lang="fr-FR" smtClean="0">
                <a:solidFill>
                  <a:schemeClr val="tx2"/>
                </a:solidFill>
              </a:rPr>
              <a:t>04/05/2026</a:t>
            </a:fld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fr-FR" smtClean="0">
                <a:solidFill>
                  <a:schemeClr val="tx2"/>
                </a:solidFill>
              </a:rPr>
              <a:pPr algn="r" rtl="0"/>
              <a:t>‹#›</a:t>
            </a:fld>
            <a:endParaRPr lang="fr-F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0278E6AB-A867-4373-B52A-2119E5F3C74C}" type="datetime1">
              <a:rPr lang="fr-FR" smtClean="0"/>
              <a:pPr/>
              <a:t>04/05/2026</a:t>
            </a:fld>
            <a:endParaRPr lang="fr-FR" dirty="0"/>
          </a:p>
        </p:txBody>
      </p:sp>
      <p:sp>
        <p:nvSpPr>
          <p:cNvPr id="4" name="Espace réservé de l’image des diapositives 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209E4F-DFC6-482F-A6CA-B16F8BC41929}" type="datetime1">
              <a:rPr lang="fr-FR" smtClean="0"/>
              <a:pPr/>
              <a:t>04/05/2026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fr-FR" noProof="0" smtClean="0"/>
              <a:t>‹#›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91AE174-79A8-4DBD-949F-59976445A8D7}" type="datetime1">
              <a:rPr lang="fr-FR" smtClean="0"/>
              <a:pPr/>
              <a:t>04/05/2026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fr-FR" noProof="0" smtClean="0"/>
              <a:t>‹#›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8662048-31C6-4FA4-8E2A-A7A728DE4DAD}" type="datetime1">
              <a:rPr lang="fr-FR" smtClean="0"/>
              <a:pPr/>
              <a:t>04/05/2026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fr-FR" noProof="0" smtClean="0"/>
              <a:t>‹#›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64196A-BEE6-4491-90B5-F68FE796655F}" type="datetime1">
              <a:rPr lang="fr-FR" smtClean="0"/>
              <a:pPr/>
              <a:t>04/05/2026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r-FR" noProof="0" smtClean="0"/>
              <a:t>‹#›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DF4D392-EF6A-4546-BE67-0A4475C8D146}" type="datetime1">
              <a:rPr lang="fr-FR" smtClean="0"/>
              <a:pPr/>
              <a:t>04/05/2026</a:t>
            </a:fld>
            <a:endParaRPr lang="fr-FR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r-FR" noProof="0" smtClean="0"/>
              <a:t>‹#›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228BD1F-6D0E-420C-8BFA-9DF0A6C07362}" type="datetime1">
              <a:rPr lang="fr-FR" smtClean="0"/>
              <a:pPr/>
              <a:t>04/05/2026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r-FR" noProof="0" smtClean="0"/>
              <a:t>‹#›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219C123-234E-4BDF-A453-4DA56EE52067}" type="datetime1">
              <a:rPr lang="fr-FR" smtClean="0"/>
              <a:pPr/>
              <a:t>04/05/2026</a:t>
            </a:fld>
            <a:endParaRPr lang="fr-FR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r-FR" noProof="0" smtClean="0"/>
              <a:t>‹#›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 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882CEE-EB75-4AF3-9151-1F5F1A2C8DEE}" type="datetime1">
              <a:rPr lang="fr-FR" smtClean="0"/>
              <a:pPr/>
              <a:t>04/05/2026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fr-FR" noProof="0" smtClean="0"/>
              <a:t>‹#›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pour l’image 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243391A-F551-4E68-A3A2-B2977A11EED5}" type="datetime1">
              <a:rPr lang="fr-FR" smtClean="0"/>
              <a:pPr/>
              <a:t>04/05/2026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fr-FR" noProof="0" smtClean="0"/>
              <a:t>‹#›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 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7FC95F3A-C80B-45D8-8619-50796CD15BC7}" type="datetime1">
              <a:rPr lang="fr-FR" smtClean="0"/>
              <a:pPr/>
              <a:t>04/05/2026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algn="ctr"/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 and Culture (The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Teachability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Other’s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Culture)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454452" y="4581128"/>
            <a:ext cx="4374357" cy="1244600"/>
          </a:xfrm>
        </p:spPr>
        <p:txBody>
          <a:bodyPr rtlCol="0">
            <a:normAutofit/>
          </a:bodyPr>
          <a:lstStyle/>
          <a:p>
            <a:pPr rtl="0"/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 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Soumia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HADJAB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2324" y="2032000"/>
            <a:ext cx="2384815" cy="1397000"/>
          </a:xfrm>
        </p:spPr>
        <p:txBody>
          <a:bodyPr/>
          <a:lstStyle/>
          <a:p>
            <a:r>
              <a:rPr lang="fr-FR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Films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30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10036" y="2204864"/>
            <a:ext cx="7704856" cy="1397000"/>
          </a:xfrm>
        </p:spPr>
        <p:txBody>
          <a:bodyPr/>
          <a:lstStyle/>
          <a:p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Teaching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Culture</a:t>
            </a:r>
            <a:r>
              <a:rPr lang="fr-F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0221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69876" y="306896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br>
              <a:rPr lang="fr-FR" dirty="0"/>
            </a:b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Instructional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Strategies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Teaching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Culture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927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46140" y="2204864"/>
            <a:ext cx="6057223" cy="1397000"/>
          </a:xfrm>
        </p:spPr>
        <p:txBody>
          <a:bodyPr/>
          <a:lstStyle/>
          <a:p>
            <a:r>
              <a:rPr lang="fr-FR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Authentic</a:t>
            </a:r>
            <a:r>
              <a:rPr lang="fr-FR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79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54252" y="2636912"/>
            <a:ext cx="3176903" cy="1397000"/>
          </a:xfrm>
        </p:spPr>
        <p:txBody>
          <a:bodyPr/>
          <a:lstStyle/>
          <a:p>
            <a:r>
              <a:rPr lang="fr-FR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Proverbs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11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70276" y="2564904"/>
            <a:ext cx="3968991" cy="1397000"/>
          </a:xfrm>
        </p:spPr>
        <p:txBody>
          <a:bodyPr/>
          <a:lstStyle/>
          <a:p>
            <a:r>
              <a:rPr lang="fr-FR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Role</a:t>
            </a:r>
            <a:r>
              <a:rPr lang="fr-FR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5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34172" y="2636912"/>
            <a:ext cx="4977104" cy="1397000"/>
          </a:xfrm>
        </p:spPr>
        <p:txBody>
          <a:bodyPr/>
          <a:lstStyle/>
          <a:p>
            <a:r>
              <a:rPr lang="fr-FR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Culture Capsules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485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22004" y="2032228"/>
            <a:ext cx="8793527" cy="1397000"/>
          </a:xfrm>
        </p:spPr>
        <p:txBody>
          <a:bodyPr/>
          <a:lstStyle/>
          <a:p>
            <a:r>
              <a:rPr lang="fr-FR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r>
              <a:rPr lang="fr-FR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cultural </a:t>
            </a:r>
            <a:r>
              <a:rPr lang="fr-FR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06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30116" y="2564904"/>
            <a:ext cx="6489271" cy="1397000"/>
          </a:xfrm>
        </p:spPr>
        <p:txBody>
          <a:bodyPr/>
          <a:lstStyle/>
          <a:p>
            <a:r>
              <a:rPr lang="fr-FR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Ethnographic</a:t>
            </a:r>
            <a:r>
              <a:rPr lang="fr-FR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Studies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123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54252" y="2132856"/>
            <a:ext cx="3320919" cy="1397000"/>
          </a:xfrm>
        </p:spPr>
        <p:txBody>
          <a:bodyPr/>
          <a:lstStyle/>
          <a:p>
            <a:r>
              <a:rPr lang="fr-FR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Literature</a:t>
            </a:r>
            <a:r>
              <a:rPr lang="fr-FR" i="1" u="sng" dirty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890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ivres 16: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22_TF02787940_TF02787940.potx" id="{F1CFDDCE-5F12-468A-A560-9C25D09E4DE9}" vid="{64708D2F-0B50-4C7B-BBA8-11F9A1AC41D2}"/>
    </a:ext>
  </a:extLst>
</a:theme>
</file>

<file path=ppt/theme/theme2.xml><?xml version="1.0" encoding="utf-8"?>
<a:theme xmlns:a="http://schemas.openxmlformats.org/drawingml/2006/main" name="Thème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01D382-32B0-43EE-932C-28906AF37617}">
  <ds:schemaRefs>
    <ds:schemaRef ds:uri="4873beb7-5857-4685-be1f-d57550cc96cc"/>
    <ds:schemaRef ds:uri="http://schemas.microsoft.com/office/2006/metadata/properties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de rayonnages de bibliothèque bleus (grand écran)</Template>
  <TotalTime>0</TotalTime>
  <Words>49</Words>
  <Application>Microsoft Office PowerPoint</Application>
  <PresentationFormat>Custom</PresentationFormat>
  <Paragraphs>12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Times New Roman</vt:lpstr>
      <vt:lpstr>Livres 16:9</vt:lpstr>
      <vt:lpstr>Language CR and Culture (The Teachability of the Other’s Culture) </vt:lpstr>
      <vt:lpstr> Instructional Strategies for Teaching Language and Culture </vt:lpstr>
      <vt:lpstr>Authentic Materials</vt:lpstr>
      <vt:lpstr>Proverbs </vt:lpstr>
      <vt:lpstr>Role play </vt:lpstr>
      <vt:lpstr>Culture Capsules </vt:lpstr>
      <vt:lpstr>Students as cultural Resources</vt:lpstr>
      <vt:lpstr>Ethnographic Studies </vt:lpstr>
      <vt:lpstr>Literature </vt:lpstr>
      <vt:lpstr>Films</vt:lpstr>
      <vt:lpstr>Benefits of Teaching Culture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2025-01-01T15:56:09Z</dcterms:created>
  <dcterms:modified xsi:type="dcterms:W3CDTF">2026-05-04T06:49:16Z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