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710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74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854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78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660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184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11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287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392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77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82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2852-BB6F-4A06-812B-2C6C694CB6FC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70DC-09B7-458B-B6F1-F865F0F366F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75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الخامسة</a:t>
            </a:r>
            <a:r>
              <a:rPr lang="ar-IQ" b="1" dirty="0">
                <a:solidFill>
                  <a:srgbClr val="FF0000"/>
                </a:solidFill>
              </a:rPr>
              <a:t/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6000" b="1" dirty="0" smtClean="0">
              <a:solidFill>
                <a:srgbClr val="FF0000"/>
              </a:solidFill>
            </a:endParaRPr>
          </a:p>
          <a:p>
            <a:r>
              <a:rPr lang="ar-IQ" sz="6000" b="1" dirty="0">
                <a:solidFill>
                  <a:srgbClr val="FF0000"/>
                </a:solidFill>
              </a:rPr>
              <a:t> </a:t>
            </a:r>
            <a:r>
              <a:rPr lang="ar-IQ" sz="6000" b="1" dirty="0" smtClean="0">
                <a:solidFill>
                  <a:srgbClr val="FF0000"/>
                </a:solidFill>
              </a:rPr>
              <a:t> الوظائف </a:t>
            </a:r>
            <a:r>
              <a:rPr lang="ar-IQ" sz="6000" b="1" dirty="0">
                <a:solidFill>
                  <a:srgbClr val="FF0000"/>
                </a:solidFill>
              </a:rPr>
              <a:t>التعليمية للدافعية</a:t>
            </a:r>
          </a:p>
        </p:txBody>
      </p:sp>
    </p:spTree>
    <p:extLst>
      <p:ext uri="{BB962C8B-B14F-4D97-AF65-F5344CB8AC3E}">
        <p14:creationId xmlns:p14="http://schemas.microsoft.com/office/powerpoint/2010/main" val="279979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233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671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680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0402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06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042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4255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5381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596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90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الوظائف التعليمية للدافعية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1- الأنتباه الى بعض العناصر المهمة في الموقف التعليمي</a:t>
            </a:r>
          </a:p>
          <a:p>
            <a:r>
              <a:rPr lang="ar-IQ" dirty="0"/>
              <a:t>2-القيام بنشاط موجه نحو هذه العناصر.</a:t>
            </a:r>
          </a:p>
          <a:p>
            <a:r>
              <a:rPr lang="ar-IQ" dirty="0"/>
              <a:t>3- الأستمرار في هذا النشاط والمحافظة عليه لفترة كافية من الزمن.</a:t>
            </a:r>
          </a:p>
          <a:p>
            <a:r>
              <a:rPr lang="ar-IQ" dirty="0"/>
              <a:t>4- تحقيق هدف التعلم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1779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9778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513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أستثارة </a:t>
            </a:r>
            <a:r>
              <a:rPr lang="ar-IQ" dirty="0" smtClean="0"/>
              <a:t>الدافعية </a:t>
            </a:r>
            <a:r>
              <a:rPr lang="ar-IQ" dirty="0"/>
              <a:t>التعليمة عند الطلاب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  من </a:t>
            </a:r>
            <a:r>
              <a:rPr lang="ar-IQ" dirty="0"/>
              <a:t>الممكن أستثارة </a:t>
            </a:r>
            <a:r>
              <a:rPr lang="ar-IQ" dirty="0" smtClean="0"/>
              <a:t>الدافعية </a:t>
            </a:r>
            <a:r>
              <a:rPr lang="ar-IQ" dirty="0"/>
              <a:t>التعليمة عند الطلاب وذلك يكون من خلال ما يلي :- </a:t>
            </a:r>
          </a:p>
          <a:p>
            <a:pPr algn="just"/>
            <a:r>
              <a:rPr lang="ar-IQ" dirty="0"/>
              <a:t>1- توفر الظروف التي تساعد على أثارة التعليم وأهتمام الطلبة بموضوع التعغلم وحصر أنتباههم عليه.</a:t>
            </a:r>
          </a:p>
          <a:p>
            <a:pPr algn="just"/>
            <a:r>
              <a:rPr lang="ar-IQ" dirty="0"/>
              <a:t>أعطاء الطالب الفرصة كي يعبر عن أفكاره ومشاعره وأرائه بحرية بجو مفعم بالدعم والحرية والطمأنينة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614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أستثارة الدافعية التعليمة عند الطلاب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الأبتعاد عن الأنشطة الروتينية المتكررة التي تعود للرتابة والملل ، والتي تخفض من درجة النشاط والأثارة .</a:t>
            </a:r>
          </a:p>
          <a:p>
            <a:r>
              <a:rPr lang="ar-IQ" dirty="0"/>
              <a:t>المساوة في توزيع المكأفاة والجوائز على الطلبة .</a:t>
            </a:r>
          </a:p>
          <a:p>
            <a:r>
              <a:rPr lang="ar-IQ" dirty="0"/>
              <a:t>أثارة دافع حب الأستطلاع عند الطلبة ، أذ أن دافع حب الأستطلاع أساسي في عملية التعلم .</a:t>
            </a:r>
          </a:p>
          <a:p>
            <a:r>
              <a:rPr lang="ar-IQ" dirty="0"/>
              <a:t>عدم اللجوء الى أستعمال العقاب البدني مع الطلبة والأبتعاد عن الأساليب غير التربوية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284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52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642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60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00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76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154</Words>
  <Application>Microsoft Office PowerPoint</Application>
  <PresentationFormat>On-screen Show (4:3)</PresentationFormat>
  <Paragraphs>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المحاضرة الخامسة </vt:lpstr>
      <vt:lpstr>الوظائف التعليمية للدافعية</vt:lpstr>
      <vt:lpstr>أستثارة الدافعية التعليمة عند الطلاب </vt:lpstr>
      <vt:lpstr>أستثارة الدافعية التعليمة عند الطلاب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8</cp:revision>
  <dcterms:created xsi:type="dcterms:W3CDTF">2019-11-27T11:27:53Z</dcterms:created>
  <dcterms:modified xsi:type="dcterms:W3CDTF">2019-11-29T08:04:26Z</dcterms:modified>
</cp:coreProperties>
</file>