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0"/>
  </p:notesMasterIdLst>
  <p:sldIdLst>
    <p:sldId id="256" r:id="rId2"/>
    <p:sldId id="257" r:id="rId3"/>
    <p:sldId id="301" r:id="rId4"/>
    <p:sldId id="302" r:id="rId5"/>
    <p:sldId id="303" r:id="rId6"/>
    <p:sldId id="298" r:id="rId7"/>
    <p:sldId id="299" r:id="rId8"/>
    <p:sldId id="300"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71" autoAdjust="0"/>
    <p:restoredTop sz="94364" autoAdjust="0"/>
  </p:normalViewPr>
  <p:slideViewPr>
    <p:cSldViewPr snapToGrid="0">
      <p:cViewPr varScale="1">
        <p:scale>
          <a:sx n="70" d="100"/>
          <a:sy n="70" d="100"/>
        </p:scale>
        <p:origin x="73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28B11A-7C14-488C-9812-2AAAB22C600D}" type="doc">
      <dgm:prSet loTypeId="urn:microsoft.com/office/officeart/2005/8/layout/vList2" loCatId="list" qsTypeId="urn:microsoft.com/office/officeart/2005/8/quickstyle/3d1" qsCatId="3D" csTypeId="urn:microsoft.com/office/officeart/2005/8/colors/accent6_4" csCatId="accent6" phldr="1"/>
      <dgm:spPr/>
      <dgm:t>
        <a:bodyPr/>
        <a:lstStyle/>
        <a:p>
          <a:endParaRPr lang="fr-FR"/>
        </a:p>
      </dgm:t>
    </dgm:pt>
    <dgm:pt modelId="{EE63CD4B-57F6-447B-AAC8-646822B11BDF}">
      <dgm:prSet custT="1"/>
      <dgm:spPr/>
      <dgm:t>
        <a:bodyPr/>
        <a:lstStyle/>
        <a:p>
          <a:pPr algn="ctr" rtl="0"/>
          <a:r>
            <a:rPr lang="fr-FR" sz="8000" b="1" i="0" u="sng" dirty="0" smtClean="0">
              <a:solidFill>
                <a:schemeClr val="tx1"/>
              </a:solidFill>
              <a:latin typeface="Arabic Typesetting" panose="03020402040406030203" pitchFamily="66" charset="-78"/>
              <a:cs typeface="Arabic Typesetting" panose="03020402040406030203" pitchFamily="66" charset="-78"/>
            </a:rPr>
            <a:t>Cours de théorie et méthodologie d’entrainement</a:t>
          </a:r>
        </a:p>
        <a:p>
          <a:pPr algn="ctr" rtl="0"/>
          <a:r>
            <a:rPr lang="fr-FR" sz="8800" b="1" i="0" u="sng" dirty="0" smtClean="0">
              <a:solidFill>
                <a:srgbClr val="FF0000"/>
              </a:solidFill>
              <a:latin typeface="Arabic Typesetting" panose="03020402040406030203" pitchFamily="66" charset="-78"/>
              <a:cs typeface="Arabic Typesetting" panose="03020402040406030203" pitchFamily="66" charset="-78"/>
            </a:rPr>
            <a:t>L’entraînement d’endurance</a:t>
          </a:r>
          <a:r>
            <a:rPr lang="fr-FR" sz="8000" b="1" i="0" u="sng" dirty="0" smtClean="0">
              <a:latin typeface="Arabic Typesetting" panose="03020402040406030203" pitchFamily="66" charset="-78"/>
              <a:cs typeface="Arabic Typesetting" panose="03020402040406030203" pitchFamily="66" charset="-78"/>
            </a:rPr>
            <a:t/>
          </a:r>
          <a:br>
            <a:rPr lang="fr-FR" sz="8000" b="1" i="0" u="sng" dirty="0" smtClean="0">
              <a:latin typeface="Arabic Typesetting" panose="03020402040406030203" pitchFamily="66" charset="-78"/>
              <a:cs typeface="Arabic Typesetting" panose="03020402040406030203" pitchFamily="66" charset="-78"/>
            </a:rPr>
          </a:br>
          <a:endParaRPr lang="fr-FR" sz="8000" i="0" u="sng" dirty="0">
            <a:latin typeface="Arabic Typesetting" panose="03020402040406030203" pitchFamily="66" charset="-78"/>
            <a:cs typeface="Arabic Typesetting" panose="03020402040406030203" pitchFamily="66" charset="-78"/>
          </a:endParaRPr>
        </a:p>
      </dgm:t>
    </dgm:pt>
    <dgm:pt modelId="{0754A91B-65A3-4C0B-9587-E5A4DBAF02D0}" type="parTrans" cxnId="{A552903F-3829-46C3-9642-1338FB9C9B48}">
      <dgm:prSet/>
      <dgm:spPr/>
      <dgm:t>
        <a:bodyPr/>
        <a:lstStyle/>
        <a:p>
          <a:endParaRPr lang="fr-FR"/>
        </a:p>
      </dgm:t>
    </dgm:pt>
    <dgm:pt modelId="{9B89D40A-090E-407B-A60C-2420E9A491EE}" type="sibTrans" cxnId="{A552903F-3829-46C3-9642-1338FB9C9B48}">
      <dgm:prSet/>
      <dgm:spPr/>
      <dgm:t>
        <a:bodyPr/>
        <a:lstStyle/>
        <a:p>
          <a:endParaRPr lang="fr-FR"/>
        </a:p>
      </dgm:t>
    </dgm:pt>
    <dgm:pt modelId="{CA0C92E8-69ED-43A5-983C-D024895231B1}" type="pres">
      <dgm:prSet presAssocID="{AA28B11A-7C14-488C-9812-2AAAB22C600D}" presName="linear" presStyleCnt="0">
        <dgm:presLayoutVars>
          <dgm:animLvl val="lvl"/>
          <dgm:resizeHandles val="exact"/>
        </dgm:presLayoutVars>
      </dgm:prSet>
      <dgm:spPr/>
      <dgm:t>
        <a:bodyPr/>
        <a:lstStyle/>
        <a:p>
          <a:endParaRPr lang="fr-FR"/>
        </a:p>
      </dgm:t>
    </dgm:pt>
    <dgm:pt modelId="{4788C663-6783-4522-9C3A-F65370D6FE6F}" type="pres">
      <dgm:prSet presAssocID="{EE63CD4B-57F6-447B-AAC8-646822B11BDF}" presName="parentText" presStyleLbl="node1" presStyleIdx="0" presStyleCnt="1" custScaleY="542278">
        <dgm:presLayoutVars>
          <dgm:chMax val="0"/>
          <dgm:bulletEnabled val="1"/>
        </dgm:presLayoutVars>
      </dgm:prSet>
      <dgm:spPr/>
      <dgm:t>
        <a:bodyPr/>
        <a:lstStyle/>
        <a:p>
          <a:endParaRPr lang="fr-FR"/>
        </a:p>
      </dgm:t>
    </dgm:pt>
  </dgm:ptLst>
  <dgm:cxnLst>
    <dgm:cxn modelId="{1FF0AA2A-086B-4650-9FE1-474EBAA22CC4}" type="presOf" srcId="{AA28B11A-7C14-488C-9812-2AAAB22C600D}" destId="{CA0C92E8-69ED-43A5-983C-D024895231B1}" srcOrd="0" destOrd="0" presId="urn:microsoft.com/office/officeart/2005/8/layout/vList2"/>
    <dgm:cxn modelId="{A552903F-3829-46C3-9642-1338FB9C9B48}" srcId="{AA28B11A-7C14-488C-9812-2AAAB22C600D}" destId="{EE63CD4B-57F6-447B-AAC8-646822B11BDF}" srcOrd="0" destOrd="0" parTransId="{0754A91B-65A3-4C0B-9587-E5A4DBAF02D0}" sibTransId="{9B89D40A-090E-407B-A60C-2420E9A491EE}"/>
    <dgm:cxn modelId="{3D104735-255F-45C3-9C73-F651353A38C6}" type="presOf" srcId="{EE63CD4B-57F6-447B-AAC8-646822B11BDF}" destId="{4788C663-6783-4522-9C3A-F65370D6FE6F}" srcOrd="0" destOrd="0" presId="urn:microsoft.com/office/officeart/2005/8/layout/vList2"/>
    <dgm:cxn modelId="{A933171F-CE3B-417D-B98B-D5F8A59E658B}" type="presParOf" srcId="{CA0C92E8-69ED-43A5-983C-D024895231B1}" destId="{4788C663-6783-4522-9C3A-F65370D6FE6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88C663-6783-4522-9C3A-F65370D6FE6F}">
      <dsp:nvSpPr>
        <dsp:cNvPr id="0" name=""/>
        <dsp:cNvSpPr/>
      </dsp:nvSpPr>
      <dsp:spPr>
        <a:xfrm>
          <a:off x="0" y="249380"/>
          <a:ext cx="11249891" cy="5070765"/>
        </a:xfrm>
        <a:prstGeom prst="roundRect">
          <a:avLst/>
        </a:prstGeom>
        <a:gradFill rotWithShape="0">
          <a:gsLst>
            <a:gs pos="0">
              <a:schemeClr val="accent6">
                <a:shade val="50000"/>
                <a:hueOff val="0"/>
                <a:satOff val="0"/>
                <a:lumOff val="0"/>
                <a:alphaOff val="0"/>
                <a:tint val="98000"/>
                <a:lumMod val="114000"/>
              </a:schemeClr>
            </a:gs>
            <a:gs pos="100000">
              <a:schemeClr val="accent6">
                <a:shade val="50000"/>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0" tIns="304800" rIns="304800" bIns="304800" numCol="1" spcCol="1270" anchor="ctr" anchorCtr="0">
          <a:noAutofit/>
        </a:bodyPr>
        <a:lstStyle/>
        <a:p>
          <a:pPr lvl="0" algn="ctr" defTabSz="3556000" rtl="0">
            <a:lnSpc>
              <a:spcPct val="90000"/>
            </a:lnSpc>
            <a:spcBef>
              <a:spcPct val="0"/>
            </a:spcBef>
            <a:spcAft>
              <a:spcPct val="35000"/>
            </a:spcAft>
          </a:pPr>
          <a:r>
            <a:rPr lang="fr-FR" sz="8000" b="1" i="0" u="sng" kern="1200" dirty="0" smtClean="0">
              <a:solidFill>
                <a:schemeClr val="tx1"/>
              </a:solidFill>
              <a:latin typeface="Arabic Typesetting" panose="03020402040406030203" pitchFamily="66" charset="-78"/>
              <a:cs typeface="Arabic Typesetting" panose="03020402040406030203" pitchFamily="66" charset="-78"/>
            </a:rPr>
            <a:t>Cours de théorie et méthodologie d’entrainement</a:t>
          </a:r>
        </a:p>
        <a:p>
          <a:pPr lvl="0" algn="ctr" defTabSz="3556000" rtl="0">
            <a:lnSpc>
              <a:spcPct val="90000"/>
            </a:lnSpc>
            <a:spcBef>
              <a:spcPct val="0"/>
            </a:spcBef>
            <a:spcAft>
              <a:spcPct val="35000"/>
            </a:spcAft>
          </a:pPr>
          <a:r>
            <a:rPr lang="fr-FR" sz="8800" b="1" i="0" u="sng" kern="1200" dirty="0" smtClean="0">
              <a:solidFill>
                <a:srgbClr val="FF0000"/>
              </a:solidFill>
              <a:latin typeface="Arabic Typesetting" panose="03020402040406030203" pitchFamily="66" charset="-78"/>
              <a:cs typeface="Arabic Typesetting" panose="03020402040406030203" pitchFamily="66" charset="-78"/>
            </a:rPr>
            <a:t>L’entraînement d’endurance</a:t>
          </a:r>
          <a:r>
            <a:rPr lang="fr-FR" sz="8000" b="1" i="0" u="sng" kern="1200" dirty="0" smtClean="0">
              <a:latin typeface="Arabic Typesetting" panose="03020402040406030203" pitchFamily="66" charset="-78"/>
              <a:cs typeface="Arabic Typesetting" panose="03020402040406030203" pitchFamily="66" charset="-78"/>
            </a:rPr>
            <a:t/>
          </a:r>
          <a:br>
            <a:rPr lang="fr-FR" sz="8000" b="1" i="0" u="sng" kern="1200" dirty="0" smtClean="0">
              <a:latin typeface="Arabic Typesetting" panose="03020402040406030203" pitchFamily="66" charset="-78"/>
              <a:cs typeface="Arabic Typesetting" panose="03020402040406030203" pitchFamily="66" charset="-78"/>
            </a:rPr>
          </a:br>
          <a:endParaRPr lang="fr-FR" sz="8000" i="0" u="sng" kern="1200" dirty="0">
            <a:latin typeface="Arabic Typesetting" panose="03020402040406030203" pitchFamily="66" charset="-78"/>
            <a:cs typeface="Arabic Typesetting" panose="03020402040406030203" pitchFamily="66" charset="-78"/>
          </a:endParaRPr>
        </a:p>
      </dsp:txBody>
      <dsp:txXfrm>
        <a:off x="247534" y="496914"/>
        <a:ext cx="10754823" cy="457569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389FB0-12C5-4346-8361-6C568C941057}" type="datetimeFigureOut">
              <a:rPr lang="fr-FR" smtClean="0"/>
              <a:t>01/03/2022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C19CAF-6C52-4A99-9444-7037A50DDAF4}" type="slidenum">
              <a:rPr lang="fr-FR" smtClean="0"/>
              <a:t>‹N°›</a:t>
            </a:fld>
            <a:endParaRPr lang="fr-FR"/>
          </a:p>
        </p:txBody>
      </p:sp>
    </p:spTree>
    <p:extLst>
      <p:ext uri="{BB962C8B-B14F-4D97-AF65-F5344CB8AC3E}">
        <p14:creationId xmlns:p14="http://schemas.microsoft.com/office/powerpoint/2010/main" val="4181414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3C19CAF-6C52-4A99-9444-7037A50DDAF4}" type="slidenum">
              <a:rPr lang="fr-FR" smtClean="0"/>
              <a:t>21</a:t>
            </a:fld>
            <a:endParaRPr lang="fr-FR"/>
          </a:p>
        </p:txBody>
      </p:sp>
    </p:spTree>
    <p:extLst>
      <p:ext uri="{BB962C8B-B14F-4D97-AF65-F5344CB8AC3E}">
        <p14:creationId xmlns:p14="http://schemas.microsoft.com/office/powerpoint/2010/main" val="3826451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fr-FR" smtClean="0"/>
              <a:t>Modifiez le style du titre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AFA4FDD8-42CF-4C1B-B4B1-B580C602800B}" type="datetimeFigureOut">
              <a:rPr lang="fr-FR" smtClean="0"/>
              <a:t>01/03/2022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74F2204-DA58-433C-930A-930B296313F7}" type="slidenum">
              <a:rPr lang="fr-FR" smtClean="0"/>
              <a:t>‹N°›</a:t>
            </a:fld>
            <a:endParaRPr lang="fr-FR"/>
          </a:p>
        </p:txBody>
      </p:sp>
    </p:spTree>
    <p:extLst>
      <p:ext uri="{BB962C8B-B14F-4D97-AF65-F5344CB8AC3E}">
        <p14:creationId xmlns:p14="http://schemas.microsoft.com/office/powerpoint/2010/main" val="3432308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AFA4FDD8-42CF-4C1B-B4B1-B580C602800B}" type="datetimeFigureOut">
              <a:rPr lang="fr-FR" smtClean="0"/>
              <a:t>01/03/2022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74F2204-DA58-433C-930A-930B296313F7}" type="slidenum">
              <a:rPr lang="fr-FR" smtClean="0"/>
              <a:t>‹N°›</a:t>
            </a:fld>
            <a:endParaRPr lang="fr-FR"/>
          </a:p>
        </p:txBody>
      </p:sp>
    </p:spTree>
    <p:extLst>
      <p:ext uri="{BB962C8B-B14F-4D97-AF65-F5344CB8AC3E}">
        <p14:creationId xmlns:p14="http://schemas.microsoft.com/office/powerpoint/2010/main" val="1336219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fr-FR" smtClean="0"/>
              <a:t>Modifiez le style du titre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AFA4FDD8-42CF-4C1B-B4B1-B580C602800B}" type="datetimeFigureOut">
              <a:rPr lang="fr-FR" smtClean="0"/>
              <a:t>01/03/2022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74F2204-DA58-433C-930A-930B296313F7}" type="slidenum">
              <a:rPr lang="fr-FR" smtClean="0"/>
              <a:t>‹N°›</a:t>
            </a:fld>
            <a:endParaRPr lang="fr-FR"/>
          </a:p>
        </p:txBody>
      </p:sp>
    </p:spTree>
    <p:extLst>
      <p:ext uri="{BB962C8B-B14F-4D97-AF65-F5344CB8AC3E}">
        <p14:creationId xmlns:p14="http://schemas.microsoft.com/office/powerpoint/2010/main" val="1393324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fr-FR" smtClean="0"/>
              <a:t>Modifiez le style du titre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fr-FR" smtClean="0"/>
              <a:t>Modifiez les styles du texte du masque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AFA4FDD8-42CF-4C1B-B4B1-B580C602800B}" type="datetimeFigureOut">
              <a:rPr lang="fr-FR" smtClean="0"/>
              <a:t>01/03/2022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74F2204-DA58-433C-930A-930B296313F7}" type="slidenum">
              <a:rPr lang="fr-FR" smtClean="0"/>
              <a:t>‹N°›</a:t>
            </a:fld>
            <a:endParaRPr lang="fr-F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4346376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AFA4FDD8-42CF-4C1B-B4B1-B580C602800B}" type="datetimeFigureOut">
              <a:rPr lang="fr-FR" smtClean="0"/>
              <a:t>01/03/2022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74F2204-DA58-433C-930A-930B296313F7}" type="slidenum">
              <a:rPr lang="fr-FR" smtClean="0"/>
              <a:t>‹N°›</a:t>
            </a:fld>
            <a:endParaRPr lang="fr-FR"/>
          </a:p>
        </p:txBody>
      </p:sp>
    </p:spTree>
    <p:extLst>
      <p:ext uri="{BB962C8B-B14F-4D97-AF65-F5344CB8AC3E}">
        <p14:creationId xmlns:p14="http://schemas.microsoft.com/office/powerpoint/2010/main" val="4482236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smtClean="0"/>
              <a:t>Modifiez le style du titre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FA4FDD8-42CF-4C1B-B4B1-B580C602800B}" type="datetimeFigureOut">
              <a:rPr lang="fr-FR" smtClean="0"/>
              <a:t>01/03/2022</a:t>
            </a:fld>
            <a:endParaRPr lang="fr-FR"/>
          </a:p>
        </p:txBody>
      </p:sp>
      <p:sp>
        <p:nvSpPr>
          <p:cNvPr id="4"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74F2204-DA58-433C-930A-930B296313F7}" type="slidenum">
              <a:rPr lang="fr-FR" smtClean="0"/>
              <a:t>‹N°›</a:t>
            </a:fld>
            <a:endParaRPr lang="fr-FR"/>
          </a:p>
        </p:txBody>
      </p:sp>
    </p:spTree>
    <p:extLst>
      <p:ext uri="{BB962C8B-B14F-4D97-AF65-F5344CB8AC3E}">
        <p14:creationId xmlns:p14="http://schemas.microsoft.com/office/powerpoint/2010/main" val="23440708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smtClean="0"/>
              <a:t>Modifiez le style du titre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FA4FDD8-42CF-4C1B-B4B1-B580C602800B}" type="datetimeFigureOut">
              <a:rPr lang="fr-FR" smtClean="0"/>
              <a:t>01/03/2022</a:t>
            </a:fld>
            <a:endParaRPr lang="fr-FR"/>
          </a:p>
        </p:txBody>
      </p:sp>
      <p:sp>
        <p:nvSpPr>
          <p:cNvPr id="4"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74F2204-DA58-433C-930A-930B296313F7}" type="slidenum">
              <a:rPr lang="fr-FR" smtClean="0"/>
              <a:t>‹N°›</a:t>
            </a:fld>
            <a:endParaRPr lang="fr-FR"/>
          </a:p>
        </p:txBody>
      </p:sp>
    </p:spTree>
    <p:extLst>
      <p:ext uri="{BB962C8B-B14F-4D97-AF65-F5344CB8AC3E}">
        <p14:creationId xmlns:p14="http://schemas.microsoft.com/office/powerpoint/2010/main" val="1865791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nchorCtr="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AFA4FDD8-42CF-4C1B-B4B1-B580C602800B}" type="datetimeFigureOut">
              <a:rPr lang="fr-FR" smtClean="0"/>
              <a:t>01/03/2022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74F2204-DA58-433C-930A-930B296313F7}" type="slidenum">
              <a:rPr lang="fr-FR" smtClean="0"/>
              <a:t>‹N°›</a:t>
            </a:fld>
            <a:endParaRPr lang="fr-FR"/>
          </a:p>
        </p:txBody>
      </p:sp>
    </p:spTree>
    <p:extLst>
      <p:ext uri="{BB962C8B-B14F-4D97-AF65-F5344CB8AC3E}">
        <p14:creationId xmlns:p14="http://schemas.microsoft.com/office/powerpoint/2010/main" val="4365537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fr-FR" smtClean="0"/>
              <a:t>Modifiez le style du titre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AFA4FDD8-42CF-4C1B-B4B1-B580C602800B}" type="datetimeFigureOut">
              <a:rPr lang="fr-FR" smtClean="0"/>
              <a:t>01/03/2022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74F2204-DA58-433C-930A-930B296313F7}" type="slidenum">
              <a:rPr lang="fr-FR" smtClean="0"/>
              <a:t>‹N°›</a:t>
            </a:fld>
            <a:endParaRPr lang="fr-FR"/>
          </a:p>
        </p:txBody>
      </p:sp>
    </p:spTree>
    <p:extLst>
      <p:ext uri="{BB962C8B-B14F-4D97-AF65-F5344CB8AC3E}">
        <p14:creationId xmlns:p14="http://schemas.microsoft.com/office/powerpoint/2010/main" val="3194739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3"/>
          <p:cNvSpPr>
            <a:spLocks noGrp="1"/>
          </p:cNvSpPr>
          <p:nvPr>
            <p:ph type="dt" sz="half" idx="10"/>
          </p:nvPr>
        </p:nvSpPr>
        <p:spPr/>
        <p:txBody>
          <a:bodyPr/>
          <a:lstStyle/>
          <a:p>
            <a:fld id="{AFA4FDD8-42CF-4C1B-B4B1-B580C602800B}" type="datetimeFigureOut">
              <a:rPr lang="fr-FR" smtClean="0"/>
              <a:t>01/03/2022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74F2204-DA58-433C-930A-930B296313F7}" type="slidenum">
              <a:rPr lang="fr-FR" smtClean="0"/>
              <a:t>‹N°›</a:t>
            </a:fld>
            <a:endParaRPr lang="fr-FR"/>
          </a:p>
        </p:txBody>
      </p:sp>
    </p:spTree>
    <p:extLst>
      <p:ext uri="{BB962C8B-B14F-4D97-AF65-F5344CB8AC3E}">
        <p14:creationId xmlns:p14="http://schemas.microsoft.com/office/powerpoint/2010/main" val="3244544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AFA4FDD8-42CF-4C1B-B4B1-B580C602800B}" type="datetimeFigureOut">
              <a:rPr lang="fr-FR" smtClean="0"/>
              <a:t>01/03/2022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74F2204-DA58-433C-930A-930B296313F7}" type="slidenum">
              <a:rPr lang="fr-FR" smtClean="0"/>
              <a:t>‹N°›</a:t>
            </a:fld>
            <a:endParaRPr lang="fr-FR"/>
          </a:p>
        </p:txBody>
      </p:sp>
    </p:spTree>
    <p:extLst>
      <p:ext uri="{BB962C8B-B14F-4D97-AF65-F5344CB8AC3E}">
        <p14:creationId xmlns:p14="http://schemas.microsoft.com/office/powerpoint/2010/main" val="557640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AFA4FDD8-42CF-4C1B-B4B1-B580C602800B}" type="datetimeFigureOut">
              <a:rPr lang="fr-FR" smtClean="0"/>
              <a:t>01/03/2022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74F2204-DA58-433C-930A-930B296313F7}" type="slidenum">
              <a:rPr lang="fr-FR" smtClean="0"/>
              <a:t>‹N°›</a:t>
            </a:fld>
            <a:endParaRPr lang="fr-FR"/>
          </a:p>
        </p:txBody>
      </p:sp>
    </p:spTree>
    <p:extLst>
      <p:ext uri="{BB962C8B-B14F-4D97-AF65-F5344CB8AC3E}">
        <p14:creationId xmlns:p14="http://schemas.microsoft.com/office/powerpoint/2010/main" val="1172388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AFA4FDD8-42CF-4C1B-B4B1-B580C602800B}" type="datetimeFigureOut">
              <a:rPr lang="fr-FR" smtClean="0"/>
              <a:t>01/03/2022</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374F2204-DA58-433C-930A-930B296313F7}" type="slidenum">
              <a:rPr lang="fr-FR" smtClean="0"/>
              <a:t>‹N°›</a:t>
            </a:fld>
            <a:endParaRPr lang="fr-FR"/>
          </a:p>
        </p:txBody>
      </p:sp>
    </p:spTree>
    <p:extLst>
      <p:ext uri="{BB962C8B-B14F-4D97-AF65-F5344CB8AC3E}">
        <p14:creationId xmlns:p14="http://schemas.microsoft.com/office/powerpoint/2010/main" val="433014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7" name="Date Placeholder 2"/>
          <p:cNvSpPr>
            <a:spLocks noGrp="1"/>
          </p:cNvSpPr>
          <p:nvPr>
            <p:ph type="dt" sz="half" idx="10"/>
          </p:nvPr>
        </p:nvSpPr>
        <p:spPr/>
        <p:txBody>
          <a:bodyPr/>
          <a:lstStyle/>
          <a:p>
            <a:fld id="{AFA4FDD8-42CF-4C1B-B4B1-B580C602800B}" type="datetimeFigureOut">
              <a:rPr lang="fr-FR" smtClean="0"/>
              <a:t>01/03/2022</a:t>
            </a:fld>
            <a:endParaRPr lang="fr-FR"/>
          </a:p>
        </p:txBody>
      </p:sp>
      <p:sp>
        <p:nvSpPr>
          <p:cNvPr id="5" name="Footer Placeholder 3"/>
          <p:cNvSpPr>
            <a:spLocks noGrp="1"/>
          </p:cNvSpPr>
          <p:nvPr>
            <p:ph type="ftr" sz="quarter" idx="11"/>
          </p:nvPr>
        </p:nvSpPr>
        <p:spPr/>
        <p:txBody>
          <a:bodyPr/>
          <a:lstStyle/>
          <a:p>
            <a:endParaRPr lang="fr-FR"/>
          </a:p>
        </p:txBody>
      </p:sp>
      <p:sp>
        <p:nvSpPr>
          <p:cNvPr id="6" name="Slide Number Placeholder 4"/>
          <p:cNvSpPr>
            <a:spLocks noGrp="1"/>
          </p:cNvSpPr>
          <p:nvPr>
            <p:ph type="sldNum" sz="quarter" idx="12"/>
          </p:nvPr>
        </p:nvSpPr>
        <p:spPr/>
        <p:txBody>
          <a:bodyPr/>
          <a:lstStyle/>
          <a:p>
            <a:fld id="{374F2204-DA58-433C-930A-930B296313F7}" type="slidenum">
              <a:rPr lang="fr-FR" smtClean="0"/>
              <a:t>‹N°›</a:t>
            </a:fld>
            <a:endParaRPr lang="fr-FR"/>
          </a:p>
        </p:txBody>
      </p:sp>
    </p:spTree>
    <p:extLst>
      <p:ext uri="{BB962C8B-B14F-4D97-AF65-F5344CB8AC3E}">
        <p14:creationId xmlns:p14="http://schemas.microsoft.com/office/powerpoint/2010/main" val="511556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AFA4FDD8-42CF-4C1B-B4B1-B580C602800B}" type="datetimeFigureOut">
              <a:rPr lang="fr-FR" smtClean="0"/>
              <a:t>01/03/2022</a:t>
            </a:fld>
            <a:endParaRPr lang="fr-FR"/>
          </a:p>
        </p:txBody>
      </p:sp>
      <p:sp>
        <p:nvSpPr>
          <p:cNvPr id="5" name="Footer Placeholder 2"/>
          <p:cNvSpPr>
            <a:spLocks noGrp="1"/>
          </p:cNvSpPr>
          <p:nvPr>
            <p:ph type="ftr" sz="quarter" idx="11"/>
          </p:nvPr>
        </p:nvSpPr>
        <p:spPr/>
        <p:txBody>
          <a:bodyPr/>
          <a:lstStyle/>
          <a:p>
            <a:endParaRPr lang="fr-FR"/>
          </a:p>
        </p:txBody>
      </p:sp>
      <p:sp>
        <p:nvSpPr>
          <p:cNvPr id="6" name="Slide Number Placeholder 3"/>
          <p:cNvSpPr>
            <a:spLocks noGrp="1"/>
          </p:cNvSpPr>
          <p:nvPr>
            <p:ph type="sldNum" sz="quarter" idx="12"/>
          </p:nvPr>
        </p:nvSpPr>
        <p:spPr/>
        <p:txBody>
          <a:bodyPr/>
          <a:lstStyle/>
          <a:p>
            <a:fld id="{374F2204-DA58-433C-930A-930B296313F7}" type="slidenum">
              <a:rPr lang="fr-FR" smtClean="0"/>
              <a:t>‹N°›</a:t>
            </a:fld>
            <a:endParaRPr lang="fr-FR"/>
          </a:p>
        </p:txBody>
      </p:sp>
    </p:spTree>
    <p:extLst>
      <p:ext uri="{BB962C8B-B14F-4D97-AF65-F5344CB8AC3E}">
        <p14:creationId xmlns:p14="http://schemas.microsoft.com/office/powerpoint/2010/main" val="1007608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fr-FR" smtClean="0"/>
              <a:t>Modifiez le style du titre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7" name="Date Placeholder 4"/>
          <p:cNvSpPr>
            <a:spLocks noGrp="1"/>
          </p:cNvSpPr>
          <p:nvPr>
            <p:ph type="dt" sz="half" idx="10"/>
          </p:nvPr>
        </p:nvSpPr>
        <p:spPr/>
        <p:txBody>
          <a:bodyPr/>
          <a:lstStyle/>
          <a:p>
            <a:fld id="{AFA4FDD8-42CF-4C1B-B4B1-B580C602800B}" type="datetimeFigureOut">
              <a:rPr lang="fr-FR" smtClean="0"/>
              <a:t>01/03/2022</a:t>
            </a:fld>
            <a:endParaRPr lang="fr-FR"/>
          </a:p>
        </p:txBody>
      </p:sp>
      <p:sp>
        <p:nvSpPr>
          <p:cNvPr id="5" name="Footer Placeholder 5"/>
          <p:cNvSpPr>
            <a:spLocks noGrp="1"/>
          </p:cNvSpPr>
          <p:nvPr>
            <p:ph type="ftr" sz="quarter" idx="11"/>
          </p:nvPr>
        </p:nvSpPr>
        <p:spPr/>
        <p:txBody>
          <a:bodyPr/>
          <a:lstStyle/>
          <a:p>
            <a:endParaRPr lang="fr-FR"/>
          </a:p>
        </p:txBody>
      </p:sp>
      <p:sp>
        <p:nvSpPr>
          <p:cNvPr id="6" name="Slide Number Placeholder 6"/>
          <p:cNvSpPr>
            <a:spLocks noGrp="1"/>
          </p:cNvSpPr>
          <p:nvPr>
            <p:ph type="sldNum" sz="quarter" idx="12"/>
          </p:nvPr>
        </p:nvSpPr>
        <p:spPr/>
        <p:txBody>
          <a:bodyPr/>
          <a:lstStyle/>
          <a:p>
            <a:fld id="{374F2204-DA58-433C-930A-930B296313F7}" type="slidenum">
              <a:rPr lang="fr-FR" smtClean="0"/>
              <a:t>‹N°›</a:t>
            </a:fld>
            <a:endParaRPr lang="fr-FR"/>
          </a:p>
        </p:txBody>
      </p:sp>
    </p:spTree>
    <p:extLst>
      <p:ext uri="{BB962C8B-B14F-4D97-AF65-F5344CB8AC3E}">
        <p14:creationId xmlns:p14="http://schemas.microsoft.com/office/powerpoint/2010/main" val="3474134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AFA4FDD8-42CF-4C1B-B4B1-B580C602800B}" type="datetimeFigureOut">
              <a:rPr lang="fr-FR" smtClean="0"/>
              <a:t>01/03/2022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74F2204-DA58-433C-930A-930B296313F7}" type="slidenum">
              <a:rPr lang="fr-FR" smtClean="0"/>
              <a:t>‹N°›</a:t>
            </a:fld>
            <a:endParaRPr lang="fr-FR"/>
          </a:p>
        </p:txBody>
      </p:sp>
    </p:spTree>
    <p:extLst>
      <p:ext uri="{BB962C8B-B14F-4D97-AF65-F5344CB8AC3E}">
        <p14:creationId xmlns:p14="http://schemas.microsoft.com/office/powerpoint/2010/main" val="1305797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fr-FR" smtClean="0"/>
              <a:t>Modifiez le style du titre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FA4FDD8-42CF-4C1B-B4B1-B580C602800B}" type="datetimeFigureOut">
              <a:rPr lang="fr-FR" smtClean="0"/>
              <a:t>01/03/2022</a:t>
            </a:fld>
            <a:endParaRPr lang="fr-F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fr-F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374F2204-DA58-433C-930A-930B296313F7}" type="slidenum">
              <a:rPr lang="fr-FR" smtClean="0"/>
              <a:t>‹N°›</a:t>
            </a:fld>
            <a:endParaRPr lang="fr-FR"/>
          </a:p>
        </p:txBody>
      </p:sp>
    </p:spTree>
    <p:extLst>
      <p:ext uri="{BB962C8B-B14F-4D97-AF65-F5344CB8AC3E}">
        <p14:creationId xmlns:p14="http://schemas.microsoft.com/office/powerpoint/2010/main" val="315040045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e 4"/>
          <p:cNvGraphicFramePr/>
          <p:nvPr>
            <p:extLst>
              <p:ext uri="{D42A27DB-BD31-4B8C-83A1-F6EECF244321}">
                <p14:modId xmlns:p14="http://schemas.microsoft.com/office/powerpoint/2010/main" val="3263800498"/>
              </p:ext>
            </p:extLst>
          </p:nvPr>
        </p:nvGraphicFramePr>
        <p:xfrm>
          <a:off x="180109" y="803564"/>
          <a:ext cx="11249891" cy="55695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085752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3.png"/>
          <p:cNvPicPr>
            <a:picLocks noGrp="1"/>
          </p:cNvPicPr>
          <p:nvPr>
            <p:ph idx="1"/>
          </p:nvPr>
        </p:nvPicPr>
        <p:blipFill>
          <a:blip r:embed="rId2" cstate="print"/>
          <a:stretch>
            <a:fillRect/>
          </a:stretch>
        </p:blipFill>
        <p:spPr>
          <a:xfrm>
            <a:off x="368926" y="966651"/>
            <a:ext cx="11005656" cy="5786846"/>
          </a:xfrm>
          <a:prstGeom prst="rect">
            <a:avLst/>
          </a:prstGeom>
        </p:spPr>
      </p:pic>
      <p:sp>
        <p:nvSpPr>
          <p:cNvPr id="2" name="Rectangle 1"/>
          <p:cNvSpPr/>
          <p:nvPr/>
        </p:nvSpPr>
        <p:spPr>
          <a:xfrm>
            <a:off x="368926" y="258765"/>
            <a:ext cx="10404764" cy="707886"/>
          </a:xfrm>
          <a:prstGeom prst="rect">
            <a:avLst/>
          </a:prstGeom>
        </p:spPr>
        <p:txBody>
          <a:bodyPr wrap="square">
            <a:spAutoFit/>
          </a:bodyPr>
          <a:lstStyle/>
          <a:p>
            <a:pPr algn="ctr"/>
            <a:r>
              <a:rPr lang="fr-FR" sz="4000" b="1" dirty="0">
                <a:latin typeface="Verdana" panose="020B0604030504040204" pitchFamily="34" charset="0"/>
                <a:ea typeface="Verdana" panose="020B0604030504040204" pitchFamily="34" charset="0"/>
                <a:cs typeface="Arial" panose="020B0604020202020204" pitchFamily="34" charset="0"/>
              </a:rPr>
              <a:t>TABLEAU DES ZONES DE TRAVAIL</a:t>
            </a:r>
          </a:p>
        </p:txBody>
      </p:sp>
    </p:spTree>
    <p:extLst>
      <p:ext uri="{BB962C8B-B14F-4D97-AF65-F5344CB8AC3E}">
        <p14:creationId xmlns:p14="http://schemas.microsoft.com/office/powerpoint/2010/main" val="39978719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117567" y="609600"/>
            <a:ext cx="11900262" cy="5587229"/>
            <a:chOff x="1877" y="-1431"/>
            <a:chExt cx="11089" cy="7109"/>
          </a:xfrm>
        </p:grpSpPr>
        <p:sp>
          <p:nvSpPr>
            <p:cNvPr id="5" name="AutoShape 3"/>
            <p:cNvSpPr>
              <a:spLocks/>
            </p:cNvSpPr>
            <p:nvPr/>
          </p:nvSpPr>
          <p:spPr bwMode="auto">
            <a:xfrm>
              <a:off x="1884" y="-981"/>
              <a:ext cx="11074" cy="6651"/>
            </a:xfrm>
            <a:custGeom>
              <a:avLst/>
              <a:gdLst>
                <a:gd name="T0" fmla="+- 0 12952 1884"/>
                <a:gd name="T1" fmla="*/ T0 w 11074"/>
                <a:gd name="T2" fmla="+- 0 -909 -981"/>
                <a:gd name="T3" fmla="*/ -909 h 6651"/>
                <a:gd name="T4" fmla="+- 0 12908 1884"/>
                <a:gd name="T5" fmla="*/ T4 w 11074"/>
                <a:gd name="T6" fmla="+- 0 -777 -981"/>
                <a:gd name="T7" fmla="*/ -777 h 6651"/>
                <a:gd name="T8" fmla="+- 0 12828 1884"/>
                <a:gd name="T9" fmla="*/ T8 w 11074"/>
                <a:gd name="T10" fmla="+- 0 -667 -981"/>
                <a:gd name="T11" fmla="*/ -667 h 6651"/>
                <a:gd name="T12" fmla="+- 0 12718 1884"/>
                <a:gd name="T13" fmla="*/ T12 w 11074"/>
                <a:gd name="T14" fmla="+- 0 -587 -981"/>
                <a:gd name="T15" fmla="*/ -587 h 6651"/>
                <a:gd name="T16" fmla="+- 0 12586 1884"/>
                <a:gd name="T17" fmla="*/ T16 w 11074"/>
                <a:gd name="T18" fmla="+- 0 -543 -981"/>
                <a:gd name="T19" fmla="*/ -543 h 6651"/>
                <a:gd name="T20" fmla="+- 0 2327 1884"/>
                <a:gd name="T21" fmla="*/ T20 w 11074"/>
                <a:gd name="T22" fmla="+- 0 -537 -981"/>
                <a:gd name="T23" fmla="*/ -537 h 6651"/>
                <a:gd name="T24" fmla="+- 0 2187 1884"/>
                <a:gd name="T25" fmla="*/ T24 w 11074"/>
                <a:gd name="T26" fmla="+- 0 -515 -981"/>
                <a:gd name="T27" fmla="*/ -515 h 6651"/>
                <a:gd name="T28" fmla="+- 0 2066 1884"/>
                <a:gd name="T29" fmla="*/ T28 w 11074"/>
                <a:gd name="T30" fmla="+- 0 -452 -981"/>
                <a:gd name="T31" fmla="*/ -452 h 6651"/>
                <a:gd name="T32" fmla="+- 0 1970 1884"/>
                <a:gd name="T33" fmla="*/ T32 w 11074"/>
                <a:gd name="T34" fmla="+- 0 -356 -981"/>
                <a:gd name="T35" fmla="*/ -356 h 6651"/>
                <a:gd name="T36" fmla="+- 0 1907 1884"/>
                <a:gd name="T37" fmla="*/ T36 w 11074"/>
                <a:gd name="T38" fmla="+- 0 -234 -981"/>
                <a:gd name="T39" fmla="*/ -234 h 6651"/>
                <a:gd name="T40" fmla="+- 0 1884 1884"/>
                <a:gd name="T41" fmla="*/ T40 w 11074"/>
                <a:gd name="T42" fmla="+- 0 -94 -981"/>
                <a:gd name="T43" fmla="*/ -94 h 6651"/>
                <a:gd name="T44" fmla="+- 0 1890 1884"/>
                <a:gd name="T45" fmla="*/ T44 w 11074"/>
                <a:gd name="T46" fmla="+- 0 5299 -981"/>
                <a:gd name="T47" fmla="*/ 5299 h 6651"/>
                <a:gd name="T48" fmla="+- 0 1934 1884"/>
                <a:gd name="T49" fmla="*/ T48 w 11074"/>
                <a:gd name="T50" fmla="+- 0 5431 -981"/>
                <a:gd name="T51" fmla="*/ 5431 h 6651"/>
                <a:gd name="T52" fmla="+- 0 2014 1884"/>
                <a:gd name="T53" fmla="*/ T52 w 11074"/>
                <a:gd name="T54" fmla="+- 0 5541 -981"/>
                <a:gd name="T55" fmla="*/ 5541 h 6651"/>
                <a:gd name="T56" fmla="+- 0 2124 1884"/>
                <a:gd name="T57" fmla="*/ T56 w 11074"/>
                <a:gd name="T58" fmla="+- 0 5621 -981"/>
                <a:gd name="T59" fmla="*/ 5621 h 6651"/>
                <a:gd name="T60" fmla="+- 0 2255 1884"/>
                <a:gd name="T61" fmla="*/ T60 w 11074"/>
                <a:gd name="T62" fmla="+- 0 5665 -981"/>
                <a:gd name="T63" fmla="*/ 5665 h 6651"/>
                <a:gd name="T64" fmla="+- 0 2399 1884"/>
                <a:gd name="T65" fmla="*/ T64 w 11074"/>
                <a:gd name="T66" fmla="+- 0 5665 -981"/>
                <a:gd name="T67" fmla="*/ 5665 h 6651"/>
                <a:gd name="T68" fmla="+- 0 2531 1884"/>
                <a:gd name="T69" fmla="*/ T68 w 11074"/>
                <a:gd name="T70" fmla="+- 0 5621 -981"/>
                <a:gd name="T71" fmla="*/ 5621 h 6651"/>
                <a:gd name="T72" fmla="+- 0 2641 1884"/>
                <a:gd name="T73" fmla="*/ T72 w 11074"/>
                <a:gd name="T74" fmla="+- 0 5541 -981"/>
                <a:gd name="T75" fmla="*/ 5541 h 6651"/>
                <a:gd name="T76" fmla="+- 0 2721 1884"/>
                <a:gd name="T77" fmla="*/ T76 w 11074"/>
                <a:gd name="T78" fmla="+- 0 5431 -981"/>
                <a:gd name="T79" fmla="*/ 5431 h 6651"/>
                <a:gd name="T80" fmla="+- 0 2765 1884"/>
                <a:gd name="T81" fmla="*/ T80 w 11074"/>
                <a:gd name="T82" fmla="+- 0 5299 -981"/>
                <a:gd name="T83" fmla="*/ 5299 h 6651"/>
                <a:gd name="T84" fmla="+- 0 2771 1884"/>
                <a:gd name="T85" fmla="*/ T84 w 11074"/>
                <a:gd name="T86" fmla="+- 0 4784 -981"/>
                <a:gd name="T87" fmla="*/ 4784 h 6651"/>
                <a:gd name="T88" fmla="+- 0 12586 1884"/>
                <a:gd name="T89" fmla="*/ T88 w 11074"/>
                <a:gd name="T90" fmla="+- 0 4778 -981"/>
                <a:gd name="T91" fmla="*/ 4778 h 6651"/>
                <a:gd name="T92" fmla="+- 0 12718 1884"/>
                <a:gd name="T93" fmla="*/ T92 w 11074"/>
                <a:gd name="T94" fmla="+- 0 4734 -981"/>
                <a:gd name="T95" fmla="*/ 4734 h 6651"/>
                <a:gd name="T96" fmla="+- 0 12828 1884"/>
                <a:gd name="T97" fmla="*/ T96 w 11074"/>
                <a:gd name="T98" fmla="+- 0 4654 -981"/>
                <a:gd name="T99" fmla="*/ 4654 h 6651"/>
                <a:gd name="T100" fmla="+- 0 12908 1884"/>
                <a:gd name="T101" fmla="*/ T100 w 11074"/>
                <a:gd name="T102" fmla="+- 0 4544 -981"/>
                <a:gd name="T103" fmla="*/ 4544 h 6651"/>
                <a:gd name="T104" fmla="+- 0 12952 1884"/>
                <a:gd name="T105" fmla="*/ T104 w 11074"/>
                <a:gd name="T106" fmla="+- 0 4412 -981"/>
                <a:gd name="T107" fmla="*/ 4412 h 6651"/>
                <a:gd name="T108" fmla="+- 0 12958 1884"/>
                <a:gd name="T109" fmla="*/ T108 w 11074"/>
                <a:gd name="T110" fmla="+- 0 350 -981"/>
                <a:gd name="T111" fmla="*/ 350 h 6651"/>
                <a:gd name="T112" fmla="+- 0 2327 1884"/>
                <a:gd name="T113" fmla="*/ T112 w 11074"/>
                <a:gd name="T114" fmla="+- 0 -94 -981"/>
                <a:gd name="T115" fmla="*/ -94 h 6651"/>
                <a:gd name="T116" fmla="+- 0 2370 1884"/>
                <a:gd name="T117" fmla="*/ T116 w 11074"/>
                <a:gd name="T118" fmla="+- 0 -225 -981"/>
                <a:gd name="T119" fmla="*/ -225 h 6651"/>
                <a:gd name="T120" fmla="+- 0 2479 1884"/>
                <a:gd name="T121" fmla="*/ T120 w 11074"/>
                <a:gd name="T122" fmla="+- 0 -304 -981"/>
                <a:gd name="T123" fmla="*/ -304 h 6651"/>
                <a:gd name="T124" fmla="+- 0 12958 1884"/>
                <a:gd name="T125" fmla="*/ T124 w 11074"/>
                <a:gd name="T126" fmla="+- 0 -316 -981"/>
                <a:gd name="T127" fmla="*/ -316 h 6651"/>
                <a:gd name="T128" fmla="+- 0 12958 1884"/>
                <a:gd name="T129" fmla="*/ T128 w 11074"/>
                <a:gd name="T130" fmla="+- 0 -316 -981"/>
                <a:gd name="T131" fmla="*/ -316 h 6651"/>
                <a:gd name="T132" fmla="+- 0 2619 1884"/>
                <a:gd name="T133" fmla="*/ T132 w 11074"/>
                <a:gd name="T134" fmla="+- 0 -304 -981"/>
                <a:gd name="T135" fmla="*/ -304 h 6651"/>
                <a:gd name="T136" fmla="+- 0 2728 1884"/>
                <a:gd name="T137" fmla="*/ T136 w 11074"/>
                <a:gd name="T138" fmla="+- 0 -225 -981"/>
                <a:gd name="T139" fmla="*/ -225 h 6651"/>
                <a:gd name="T140" fmla="+- 0 2771 1884"/>
                <a:gd name="T141" fmla="*/ T140 w 11074"/>
                <a:gd name="T142" fmla="+- 0 -94 -981"/>
                <a:gd name="T143" fmla="*/ -94 h 6651"/>
                <a:gd name="T144" fmla="+- 0 2748 1884"/>
                <a:gd name="T145" fmla="*/ T144 w 11074"/>
                <a:gd name="T146" fmla="+- 0 46 -981"/>
                <a:gd name="T147" fmla="*/ 46 h 6651"/>
                <a:gd name="T148" fmla="+- 0 2685 1884"/>
                <a:gd name="T149" fmla="*/ T148 w 11074"/>
                <a:gd name="T150" fmla="+- 0 168 -981"/>
                <a:gd name="T151" fmla="*/ 168 h 6651"/>
                <a:gd name="T152" fmla="+- 0 2589 1884"/>
                <a:gd name="T153" fmla="*/ T152 w 11074"/>
                <a:gd name="T154" fmla="+- 0 264 -981"/>
                <a:gd name="T155" fmla="*/ 264 h 6651"/>
                <a:gd name="T156" fmla="+- 0 2468 1884"/>
                <a:gd name="T157" fmla="*/ T156 w 11074"/>
                <a:gd name="T158" fmla="+- 0 327 -981"/>
                <a:gd name="T159" fmla="*/ 327 h 6651"/>
                <a:gd name="T160" fmla="+- 0 2327 1884"/>
                <a:gd name="T161" fmla="*/ T160 w 11074"/>
                <a:gd name="T162" fmla="+- 0 350 -981"/>
                <a:gd name="T163" fmla="*/ 350 h 6651"/>
                <a:gd name="T164" fmla="+- 0 12958 1884"/>
                <a:gd name="T165" fmla="*/ T164 w 11074"/>
                <a:gd name="T166" fmla="+- 0 -316 -981"/>
                <a:gd name="T167" fmla="*/ -316 h 6651"/>
                <a:gd name="T168" fmla="+- 0 12071 1884"/>
                <a:gd name="T169" fmla="*/ T168 w 11074"/>
                <a:gd name="T170" fmla="+- 0 -537 -981"/>
                <a:gd name="T171" fmla="*/ -537 h 6651"/>
                <a:gd name="T172" fmla="+- 0 12514 1884"/>
                <a:gd name="T173" fmla="*/ T172 w 11074"/>
                <a:gd name="T174" fmla="+- 0 -759 -981"/>
                <a:gd name="T175" fmla="*/ -759 h 6651"/>
                <a:gd name="T176" fmla="+- 0 12222 1884"/>
                <a:gd name="T177" fmla="*/ T176 w 11074"/>
                <a:gd name="T178" fmla="+- 0 -770 -981"/>
                <a:gd name="T179" fmla="*/ -770 h 6651"/>
                <a:gd name="T180" fmla="+- 0 12114 1884"/>
                <a:gd name="T181" fmla="*/ T180 w 11074"/>
                <a:gd name="T182" fmla="+- 0 -850 -981"/>
                <a:gd name="T183" fmla="*/ -850 h 6651"/>
                <a:gd name="T184" fmla="+- 0 12071 1884"/>
                <a:gd name="T185" fmla="*/ T184 w 11074"/>
                <a:gd name="T186" fmla="+- 0 -981 -981"/>
                <a:gd name="T187" fmla="*/ -981 h 6651"/>
                <a:gd name="T188" fmla="+- 0 12503 1884"/>
                <a:gd name="T189" fmla="*/ T188 w 11074"/>
                <a:gd name="T190" fmla="+- 0 -911 -981"/>
                <a:gd name="T191" fmla="*/ -911 h 6651"/>
                <a:gd name="T192" fmla="+- 0 12423 1884"/>
                <a:gd name="T193" fmla="*/ T192 w 11074"/>
                <a:gd name="T194" fmla="+- 0 -802 -981"/>
                <a:gd name="T195" fmla="*/ -802 h 6651"/>
                <a:gd name="T196" fmla="+- 0 12292 1884"/>
                <a:gd name="T197" fmla="*/ T196 w 11074"/>
                <a:gd name="T198" fmla="+- 0 -759 -981"/>
                <a:gd name="T199" fmla="*/ -759 h 6651"/>
                <a:gd name="T200" fmla="+- 0 12514 1884"/>
                <a:gd name="T201" fmla="*/ T200 w 11074"/>
                <a:gd name="T202" fmla="+- 0 -981 -981"/>
                <a:gd name="T203" fmla="*/ -981 h 665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Lst>
              <a:rect l="0" t="0" r="r" b="b"/>
              <a:pathLst>
                <a:path w="11074" h="6651">
                  <a:moveTo>
                    <a:pt x="11074" y="0"/>
                  </a:moveTo>
                  <a:lnTo>
                    <a:pt x="11068" y="72"/>
                  </a:lnTo>
                  <a:lnTo>
                    <a:pt x="11051" y="140"/>
                  </a:lnTo>
                  <a:lnTo>
                    <a:pt x="11024" y="204"/>
                  </a:lnTo>
                  <a:lnTo>
                    <a:pt x="10988" y="262"/>
                  </a:lnTo>
                  <a:lnTo>
                    <a:pt x="10944" y="314"/>
                  </a:lnTo>
                  <a:lnTo>
                    <a:pt x="10892" y="358"/>
                  </a:lnTo>
                  <a:lnTo>
                    <a:pt x="10834" y="394"/>
                  </a:lnTo>
                  <a:lnTo>
                    <a:pt x="10770" y="421"/>
                  </a:lnTo>
                  <a:lnTo>
                    <a:pt x="10702" y="438"/>
                  </a:lnTo>
                  <a:lnTo>
                    <a:pt x="10630" y="444"/>
                  </a:lnTo>
                  <a:lnTo>
                    <a:pt x="443" y="444"/>
                  </a:lnTo>
                  <a:lnTo>
                    <a:pt x="371" y="450"/>
                  </a:lnTo>
                  <a:lnTo>
                    <a:pt x="303" y="466"/>
                  </a:lnTo>
                  <a:lnTo>
                    <a:pt x="240" y="493"/>
                  </a:lnTo>
                  <a:lnTo>
                    <a:pt x="182" y="529"/>
                  </a:lnTo>
                  <a:lnTo>
                    <a:pt x="130" y="574"/>
                  </a:lnTo>
                  <a:lnTo>
                    <a:pt x="86" y="625"/>
                  </a:lnTo>
                  <a:lnTo>
                    <a:pt x="50" y="683"/>
                  </a:lnTo>
                  <a:lnTo>
                    <a:pt x="23" y="747"/>
                  </a:lnTo>
                  <a:lnTo>
                    <a:pt x="6" y="815"/>
                  </a:lnTo>
                  <a:lnTo>
                    <a:pt x="0" y="887"/>
                  </a:lnTo>
                  <a:lnTo>
                    <a:pt x="0" y="6208"/>
                  </a:lnTo>
                  <a:lnTo>
                    <a:pt x="6" y="6280"/>
                  </a:lnTo>
                  <a:lnTo>
                    <a:pt x="23" y="6348"/>
                  </a:lnTo>
                  <a:lnTo>
                    <a:pt x="50" y="6412"/>
                  </a:lnTo>
                  <a:lnTo>
                    <a:pt x="86" y="6470"/>
                  </a:lnTo>
                  <a:lnTo>
                    <a:pt x="130" y="6522"/>
                  </a:lnTo>
                  <a:lnTo>
                    <a:pt x="182" y="6566"/>
                  </a:lnTo>
                  <a:lnTo>
                    <a:pt x="240" y="6602"/>
                  </a:lnTo>
                  <a:lnTo>
                    <a:pt x="303" y="6629"/>
                  </a:lnTo>
                  <a:lnTo>
                    <a:pt x="371" y="6646"/>
                  </a:lnTo>
                  <a:lnTo>
                    <a:pt x="443" y="6651"/>
                  </a:lnTo>
                  <a:lnTo>
                    <a:pt x="515" y="6646"/>
                  </a:lnTo>
                  <a:lnTo>
                    <a:pt x="584" y="6629"/>
                  </a:lnTo>
                  <a:lnTo>
                    <a:pt x="647" y="6602"/>
                  </a:lnTo>
                  <a:lnTo>
                    <a:pt x="705" y="6566"/>
                  </a:lnTo>
                  <a:lnTo>
                    <a:pt x="757" y="6522"/>
                  </a:lnTo>
                  <a:lnTo>
                    <a:pt x="801" y="6470"/>
                  </a:lnTo>
                  <a:lnTo>
                    <a:pt x="837" y="6412"/>
                  </a:lnTo>
                  <a:lnTo>
                    <a:pt x="864" y="6348"/>
                  </a:lnTo>
                  <a:lnTo>
                    <a:pt x="881" y="6280"/>
                  </a:lnTo>
                  <a:lnTo>
                    <a:pt x="887" y="6208"/>
                  </a:lnTo>
                  <a:lnTo>
                    <a:pt x="887" y="5765"/>
                  </a:lnTo>
                  <a:lnTo>
                    <a:pt x="10630" y="5765"/>
                  </a:lnTo>
                  <a:lnTo>
                    <a:pt x="10702" y="5759"/>
                  </a:lnTo>
                  <a:lnTo>
                    <a:pt x="10770" y="5742"/>
                  </a:lnTo>
                  <a:lnTo>
                    <a:pt x="10834" y="5715"/>
                  </a:lnTo>
                  <a:lnTo>
                    <a:pt x="10892" y="5679"/>
                  </a:lnTo>
                  <a:lnTo>
                    <a:pt x="10944" y="5635"/>
                  </a:lnTo>
                  <a:lnTo>
                    <a:pt x="10988" y="5583"/>
                  </a:lnTo>
                  <a:lnTo>
                    <a:pt x="11024" y="5525"/>
                  </a:lnTo>
                  <a:lnTo>
                    <a:pt x="11051" y="5461"/>
                  </a:lnTo>
                  <a:lnTo>
                    <a:pt x="11068" y="5393"/>
                  </a:lnTo>
                  <a:lnTo>
                    <a:pt x="11074" y="5321"/>
                  </a:lnTo>
                  <a:lnTo>
                    <a:pt x="11074" y="1331"/>
                  </a:lnTo>
                  <a:lnTo>
                    <a:pt x="443" y="1331"/>
                  </a:lnTo>
                  <a:lnTo>
                    <a:pt x="443" y="887"/>
                  </a:lnTo>
                  <a:lnTo>
                    <a:pt x="455" y="817"/>
                  </a:lnTo>
                  <a:lnTo>
                    <a:pt x="486" y="756"/>
                  </a:lnTo>
                  <a:lnTo>
                    <a:pt x="534" y="708"/>
                  </a:lnTo>
                  <a:lnTo>
                    <a:pt x="595" y="677"/>
                  </a:lnTo>
                  <a:lnTo>
                    <a:pt x="665" y="665"/>
                  </a:lnTo>
                  <a:lnTo>
                    <a:pt x="11074" y="665"/>
                  </a:lnTo>
                  <a:lnTo>
                    <a:pt x="11074" y="0"/>
                  </a:lnTo>
                  <a:close/>
                  <a:moveTo>
                    <a:pt x="11074" y="665"/>
                  </a:moveTo>
                  <a:lnTo>
                    <a:pt x="665" y="665"/>
                  </a:lnTo>
                  <a:lnTo>
                    <a:pt x="735" y="677"/>
                  </a:lnTo>
                  <a:lnTo>
                    <a:pt x="796" y="708"/>
                  </a:lnTo>
                  <a:lnTo>
                    <a:pt x="844" y="756"/>
                  </a:lnTo>
                  <a:lnTo>
                    <a:pt x="876" y="817"/>
                  </a:lnTo>
                  <a:lnTo>
                    <a:pt x="887" y="887"/>
                  </a:lnTo>
                  <a:lnTo>
                    <a:pt x="881" y="959"/>
                  </a:lnTo>
                  <a:lnTo>
                    <a:pt x="864" y="1027"/>
                  </a:lnTo>
                  <a:lnTo>
                    <a:pt x="837" y="1091"/>
                  </a:lnTo>
                  <a:lnTo>
                    <a:pt x="801" y="1149"/>
                  </a:lnTo>
                  <a:lnTo>
                    <a:pt x="757" y="1201"/>
                  </a:lnTo>
                  <a:lnTo>
                    <a:pt x="705" y="1245"/>
                  </a:lnTo>
                  <a:lnTo>
                    <a:pt x="647" y="1281"/>
                  </a:lnTo>
                  <a:lnTo>
                    <a:pt x="584" y="1308"/>
                  </a:lnTo>
                  <a:lnTo>
                    <a:pt x="515" y="1325"/>
                  </a:lnTo>
                  <a:lnTo>
                    <a:pt x="443" y="1331"/>
                  </a:lnTo>
                  <a:lnTo>
                    <a:pt x="11074" y="1331"/>
                  </a:lnTo>
                  <a:lnTo>
                    <a:pt x="11074" y="665"/>
                  </a:lnTo>
                  <a:close/>
                  <a:moveTo>
                    <a:pt x="10187" y="0"/>
                  </a:moveTo>
                  <a:lnTo>
                    <a:pt x="10187" y="444"/>
                  </a:lnTo>
                  <a:lnTo>
                    <a:pt x="10630" y="444"/>
                  </a:lnTo>
                  <a:lnTo>
                    <a:pt x="10630" y="222"/>
                  </a:lnTo>
                  <a:lnTo>
                    <a:pt x="10408" y="222"/>
                  </a:lnTo>
                  <a:lnTo>
                    <a:pt x="10338" y="211"/>
                  </a:lnTo>
                  <a:lnTo>
                    <a:pt x="10278" y="179"/>
                  </a:lnTo>
                  <a:lnTo>
                    <a:pt x="10230" y="131"/>
                  </a:lnTo>
                  <a:lnTo>
                    <a:pt x="10198" y="70"/>
                  </a:lnTo>
                  <a:lnTo>
                    <a:pt x="10187" y="0"/>
                  </a:lnTo>
                  <a:close/>
                  <a:moveTo>
                    <a:pt x="10630" y="0"/>
                  </a:moveTo>
                  <a:lnTo>
                    <a:pt x="10619" y="70"/>
                  </a:lnTo>
                  <a:lnTo>
                    <a:pt x="10587" y="131"/>
                  </a:lnTo>
                  <a:lnTo>
                    <a:pt x="10539" y="179"/>
                  </a:lnTo>
                  <a:lnTo>
                    <a:pt x="10479" y="211"/>
                  </a:lnTo>
                  <a:lnTo>
                    <a:pt x="10408" y="222"/>
                  </a:lnTo>
                  <a:lnTo>
                    <a:pt x="10630" y="222"/>
                  </a:lnTo>
                  <a:lnTo>
                    <a:pt x="10630" y="0"/>
                  </a:lnTo>
                  <a:close/>
                </a:path>
              </a:pathLst>
            </a:custGeom>
            <a:solidFill>
              <a:srgbClr val="BECD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 name="AutoShape 4"/>
            <p:cNvSpPr>
              <a:spLocks/>
            </p:cNvSpPr>
            <p:nvPr/>
          </p:nvSpPr>
          <p:spPr bwMode="auto">
            <a:xfrm>
              <a:off x="2327" y="-1425"/>
              <a:ext cx="10631" cy="1774"/>
            </a:xfrm>
            <a:custGeom>
              <a:avLst/>
              <a:gdLst>
                <a:gd name="T0" fmla="+- 0 2479 2327"/>
                <a:gd name="T1" fmla="*/ T0 w 10631"/>
                <a:gd name="T2" fmla="+- 0 -304 -1424"/>
                <a:gd name="T3" fmla="*/ -304 h 1774"/>
                <a:gd name="T4" fmla="+- 0 2370 2327"/>
                <a:gd name="T5" fmla="*/ T4 w 10631"/>
                <a:gd name="T6" fmla="+- 0 -225 -1424"/>
                <a:gd name="T7" fmla="*/ -225 h 1774"/>
                <a:gd name="T8" fmla="+- 0 2327 2327"/>
                <a:gd name="T9" fmla="*/ T8 w 10631"/>
                <a:gd name="T10" fmla="+- 0 -94 -1424"/>
                <a:gd name="T11" fmla="*/ -94 h 1774"/>
                <a:gd name="T12" fmla="+- 0 2399 2327"/>
                <a:gd name="T13" fmla="*/ T12 w 10631"/>
                <a:gd name="T14" fmla="+- 0 344 -1424"/>
                <a:gd name="T15" fmla="*/ 344 h 1774"/>
                <a:gd name="T16" fmla="+- 0 2531 2327"/>
                <a:gd name="T17" fmla="*/ T16 w 10631"/>
                <a:gd name="T18" fmla="+- 0 300 -1424"/>
                <a:gd name="T19" fmla="*/ 300 h 1774"/>
                <a:gd name="T20" fmla="+- 0 2641 2327"/>
                <a:gd name="T21" fmla="*/ T20 w 10631"/>
                <a:gd name="T22" fmla="+- 0 220 -1424"/>
                <a:gd name="T23" fmla="*/ 220 h 1774"/>
                <a:gd name="T24" fmla="+- 0 2721 2327"/>
                <a:gd name="T25" fmla="*/ T24 w 10631"/>
                <a:gd name="T26" fmla="+- 0 110 -1424"/>
                <a:gd name="T27" fmla="*/ 110 h 1774"/>
                <a:gd name="T28" fmla="+- 0 2765 2327"/>
                <a:gd name="T29" fmla="*/ T28 w 10631"/>
                <a:gd name="T30" fmla="+- 0 -22 -1424"/>
                <a:gd name="T31" fmla="*/ -22 h 1774"/>
                <a:gd name="T32" fmla="+- 0 2760 2327"/>
                <a:gd name="T33" fmla="*/ T32 w 10631"/>
                <a:gd name="T34" fmla="+- 0 -164 -1424"/>
                <a:gd name="T35" fmla="*/ -164 h 1774"/>
                <a:gd name="T36" fmla="+- 0 2680 2327"/>
                <a:gd name="T37" fmla="*/ T36 w 10631"/>
                <a:gd name="T38" fmla="+- 0 -273 -1424"/>
                <a:gd name="T39" fmla="*/ -273 h 1774"/>
                <a:gd name="T40" fmla="+- 0 2549 2327"/>
                <a:gd name="T41" fmla="*/ T40 w 10631"/>
                <a:gd name="T42" fmla="+- 0 -316 -1424"/>
                <a:gd name="T43" fmla="*/ -316 h 1774"/>
                <a:gd name="T44" fmla="+- 0 12514 2327"/>
                <a:gd name="T45" fmla="*/ T44 w 10631"/>
                <a:gd name="T46" fmla="+- 0 -981 -1424"/>
                <a:gd name="T47" fmla="*/ -981 h 1774"/>
                <a:gd name="T48" fmla="+- 0 12586 2327"/>
                <a:gd name="T49" fmla="*/ T48 w 10631"/>
                <a:gd name="T50" fmla="+- 0 -543 -1424"/>
                <a:gd name="T51" fmla="*/ -543 h 1774"/>
                <a:gd name="T52" fmla="+- 0 12718 2327"/>
                <a:gd name="T53" fmla="*/ T52 w 10631"/>
                <a:gd name="T54" fmla="+- 0 -587 -1424"/>
                <a:gd name="T55" fmla="*/ -587 h 1774"/>
                <a:gd name="T56" fmla="+- 0 12828 2327"/>
                <a:gd name="T57" fmla="*/ T56 w 10631"/>
                <a:gd name="T58" fmla="+- 0 -667 -1424"/>
                <a:gd name="T59" fmla="*/ -667 h 1774"/>
                <a:gd name="T60" fmla="+- 0 12908 2327"/>
                <a:gd name="T61" fmla="*/ T60 w 10631"/>
                <a:gd name="T62" fmla="+- 0 -777 -1424"/>
                <a:gd name="T63" fmla="*/ -777 h 1774"/>
                <a:gd name="T64" fmla="+- 0 12952 2327"/>
                <a:gd name="T65" fmla="*/ T64 w 10631"/>
                <a:gd name="T66" fmla="+- 0 -909 -1424"/>
                <a:gd name="T67" fmla="*/ -909 h 1774"/>
                <a:gd name="T68" fmla="+- 0 12514 2327"/>
                <a:gd name="T69" fmla="*/ T68 w 10631"/>
                <a:gd name="T70" fmla="+- 0 -1424 -1424"/>
                <a:gd name="T71" fmla="*/ -1424 h 1774"/>
                <a:gd name="T72" fmla="+- 0 12374 2327"/>
                <a:gd name="T73" fmla="*/ T72 w 10631"/>
                <a:gd name="T74" fmla="+- 0 -1401 -1424"/>
                <a:gd name="T75" fmla="*/ -1401 h 1774"/>
                <a:gd name="T76" fmla="+- 0 12252 2327"/>
                <a:gd name="T77" fmla="*/ T76 w 10631"/>
                <a:gd name="T78" fmla="+- 0 -1338 -1424"/>
                <a:gd name="T79" fmla="*/ -1338 h 1774"/>
                <a:gd name="T80" fmla="+- 0 12156 2327"/>
                <a:gd name="T81" fmla="*/ T80 w 10631"/>
                <a:gd name="T82" fmla="+- 0 -1242 -1424"/>
                <a:gd name="T83" fmla="*/ -1242 h 1774"/>
                <a:gd name="T84" fmla="+- 0 12093 2327"/>
                <a:gd name="T85" fmla="*/ T84 w 10631"/>
                <a:gd name="T86" fmla="+- 0 -1121 -1424"/>
                <a:gd name="T87" fmla="*/ -1121 h 1774"/>
                <a:gd name="T88" fmla="+- 0 12071 2327"/>
                <a:gd name="T89" fmla="*/ T88 w 10631"/>
                <a:gd name="T90" fmla="+- 0 -981 -1424"/>
                <a:gd name="T91" fmla="*/ -981 h 1774"/>
                <a:gd name="T92" fmla="+- 0 12114 2327"/>
                <a:gd name="T93" fmla="*/ T92 w 10631"/>
                <a:gd name="T94" fmla="+- 0 -850 -1424"/>
                <a:gd name="T95" fmla="*/ -850 h 1774"/>
                <a:gd name="T96" fmla="+- 0 12222 2327"/>
                <a:gd name="T97" fmla="*/ T96 w 10631"/>
                <a:gd name="T98" fmla="+- 0 -770 -1424"/>
                <a:gd name="T99" fmla="*/ -770 h 1774"/>
                <a:gd name="T100" fmla="+- 0 12363 2327"/>
                <a:gd name="T101" fmla="*/ T100 w 10631"/>
                <a:gd name="T102" fmla="+- 0 -770 -1424"/>
                <a:gd name="T103" fmla="*/ -770 h 1774"/>
                <a:gd name="T104" fmla="+- 0 12471 2327"/>
                <a:gd name="T105" fmla="*/ T104 w 10631"/>
                <a:gd name="T106" fmla="+- 0 -850 -1424"/>
                <a:gd name="T107" fmla="*/ -850 h 1774"/>
                <a:gd name="T108" fmla="+- 0 12514 2327"/>
                <a:gd name="T109" fmla="*/ T108 w 10631"/>
                <a:gd name="T110" fmla="+- 0 -981 -1424"/>
                <a:gd name="T111" fmla="*/ -981 h 1774"/>
                <a:gd name="T112" fmla="+- 0 12952 2327"/>
                <a:gd name="T113" fmla="*/ T112 w 10631"/>
                <a:gd name="T114" fmla="+- 0 -1053 -1424"/>
                <a:gd name="T115" fmla="*/ -1053 h 1774"/>
                <a:gd name="T116" fmla="+- 0 12908 2327"/>
                <a:gd name="T117" fmla="*/ T116 w 10631"/>
                <a:gd name="T118" fmla="+- 0 -1184 -1424"/>
                <a:gd name="T119" fmla="*/ -1184 h 1774"/>
                <a:gd name="T120" fmla="+- 0 12828 2327"/>
                <a:gd name="T121" fmla="*/ T120 w 10631"/>
                <a:gd name="T122" fmla="+- 0 -1294 -1424"/>
                <a:gd name="T123" fmla="*/ -1294 h 1774"/>
                <a:gd name="T124" fmla="+- 0 12718 2327"/>
                <a:gd name="T125" fmla="*/ T124 w 10631"/>
                <a:gd name="T126" fmla="+- 0 -1375 -1424"/>
                <a:gd name="T127" fmla="*/ -1375 h 1774"/>
                <a:gd name="T128" fmla="+- 0 12586 2327"/>
                <a:gd name="T129" fmla="*/ T128 w 10631"/>
                <a:gd name="T130" fmla="+- 0 -1418 -1424"/>
                <a:gd name="T131" fmla="*/ -1418 h 177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10631" h="1774">
                  <a:moveTo>
                    <a:pt x="222" y="1108"/>
                  </a:moveTo>
                  <a:lnTo>
                    <a:pt x="152" y="1120"/>
                  </a:lnTo>
                  <a:lnTo>
                    <a:pt x="91" y="1151"/>
                  </a:lnTo>
                  <a:lnTo>
                    <a:pt x="43" y="1199"/>
                  </a:lnTo>
                  <a:lnTo>
                    <a:pt x="12" y="1260"/>
                  </a:lnTo>
                  <a:lnTo>
                    <a:pt x="0" y="1330"/>
                  </a:lnTo>
                  <a:lnTo>
                    <a:pt x="0" y="1774"/>
                  </a:lnTo>
                  <a:lnTo>
                    <a:pt x="72" y="1768"/>
                  </a:lnTo>
                  <a:lnTo>
                    <a:pt x="141" y="1751"/>
                  </a:lnTo>
                  <a:lnTo>
                    <a:pt x="204" y="1724"/>
                  </a:lnTo>
                  <a:lnTo>
                    <a:pt x="262" y="1688"/>
                  </a:lnTo>
                  <a:lnTo>
                    <a:pt x="314" y="1644"/>
                  </a:lnTo>
                  <a:lnTo>
                    <a:pt x="358" y="1592"/>
                  </a:lnTo>
                  <a:lnTo>
                    <a:pt x="394" y="1534"/>
                  </a:lnTo>
                  <a:lnTo>
                    <a:pt x="421" y="1470"/>
                  </a:lnTo>
                  <a:lnTo>
                    <a:pt x="438" y="1402"/>
                  </a:lnTo>
                  <a:lnTo>
                    <a:pt x="444" y="1330"/>
                  </a:lnTo>
                  <a:lnTo>
                    <a:pt x="433" y="1260"/>
                  </a:lnTo>
                  <a:lnTo>
                    <a:pt x="401" y="1199"/>
                  </a:lnTo>
                  <a:lnTo>
                    <a:pt x="353" y="1151"/>
                  </a:lnTo>
                  <a:lnTo>
                    <a:pt x="292" y="1120"/>
                  </a:lnTo>
                  <a:lnTo>
                    <a:pt x="222" y="1108"/>
                  </a:lnTo>
                  <a:close/>
                  <a:moveTo>
                    <a:pt x="10631" y="443"/>
                  </a:moveTo>
                  <a:lnTo>
                    <a:pt x="10187" y="443"/>
                  </a:lnTo>
                  <a:lnTo>
                    <a:pt x="10187" y="887"/>
                  </a:lnTo>
                  <a:lnTo>
                    <a:pt x="10259" y="881"/>
                  </a:lnTo>
                  <a:lnTo>
                    <a:pt x="10327" y="864"/>
                  </a:lnTo>
                  <a:lnTo>
                    <a:pt x="10391" y="837"/>
                  </a:lnTo>
                  <a:lnTo>
                    <a:pt x="10449" y="801"/>
                  </a:lnTo>
                  <a:lnTo>
                    <a:pt x="10501" y="757"/>
                  </a:lnTo>
                  <a:lnTo>
                    <a:pt x="10545" y="705"/>
                  </a:lnTo>
                  <a:lnTo>
                    <a:pt x="10581" y="647"/>
                  </a:lnTo>
                  <a:lnTo>
                    <a:pt x="10608" y="583"/>
                  </a:lnTo>
                  <a:lnTo>
                    <a:pt x="10625" y="515"/>
                  </a:lnTo>
                  <a:lnTo>
                    <a:pt x="10631" y="443"/>
                  </a:lnTo>
                  <a:close/>
                  <a:moveTo>
                    <a:pt x="10187" y="0"/>
                  </a:moveTo>
                  <a:lnTo>
                    <a:pt x="10115" y="6"/>
                  </a:lnTo>
                  <a:lnTo>
                    <a:pt x="10047" y="23"/>
                  </a:lnTo>
                  <a:lnTo>
                    <a:pt x="9983" y="49"/>
                  </a:lnTo>
                  <a:lnTo>
                    <a:pt x="9925" y="86"/>
                  </a:lnTo>
                  <a:lnTo>
                    <a:pt x="9874" y="130"/>
                  </a:lnTo>
                  <a:lnTo>
                    <a:pt x="9829" y="182"/>
                  </a:lnTo>
                  <a:lnTo>
                    <a:pt x="9793" y="240"/>
                  </a:lnTo>
                  <a:lnTo>
                    <a:pt x="9766" y="303"/>
                  </a:lnTo>
                  <a:lnTo>
                    <a:pt x="9750" y="371"/>
                  </a:lnTo>
                  <a:lnTo>
                    <a:pt x="9744" y="443"/>
                  </a:lnTo>
                  <a:lnTo>
                    <a:pt x="9755" y="513"/>
                  </a:lnTo>
                  <a:lnTo>
                    <a:pt x="9787" y="574"/>
                  </a:lnTo>
                  <a:lnTo>
                    <a:pt x="9835" y="622"/>
                  </a:lnTo>
                  <a:lnTo>
                    <a:pt x="9895" y="654"/>
                  </a:lnTo>
                  <a:lnTo>
                    <a:pt x="9965" y="665"/>
                  </a:lnTo>
                  <a:lnTo>
                    <a:pt x="10036" y="654"/>
                  </a:lnTo>
                  <a:lnTo>
                    <a:pt x="10096" y="622"/>
                  </a:lnTo>
                  <a:lnTo>
                    <a:pt x="10144" y="574"/>
                  </a:lnTo>
                  <a:lnTo>
                    <a:pt x="10176" y="513"/>
                  </a:lnTo>
                  <a:lnTo>
                    <a:pt x="10187" y="443"/>
                  </a:lnTo>
                  <a:lnTo>
                    <a:pt x="10631" y="443"/>
                  </a:lnTo>
                  <a:lnTo>
                    <a:pt x="10625" y="371"/>
                  </a:lnTo>
                  <a:lnTo>
                    <a:pt x="10608" y="303"/>
                  </a:lnTo>
                  <a:lnTo>
                    <a:pt x="10581" y="240"/>
                  </a:lnTo>
                  <a:lnTo>
                    <a:pt x="10545" y="182"/>
                  </a:lnTo>
                  <a:lnTo>
                    <a:pt x="10501" y="130"/>
                  </a:lnTo>
                  <a:lnTo>
                    <a:pt x="10449" y="86"/>
                  </a:lnTo>
                  <a:lnTo>
                    <a:pt x="10391" y="49"/>
                  </a:lnTo>
                  <a:lnTo>
                    <a:pt x="10327" y="23"/>
                  </a:lnTo>
                  <a:lnTo>
                    <a:pt x="10259" y="6"/>
                  </a:lnTo>
                  <a:lnTo>
                    <a:pt x="10187" y="0"/>
                  </a:lnTo>
                  <a:close/>
                </a:path>
              </a:pathLst>
            </a:custGeom>
            <a:solidFill>
              <a:srgbClr val="9AA4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 name="AutoShape 5"/>
            <p:cNvSpPr>
              <a:spLocks/>
            </p:cNvSpPr>
            <p:nvPr/>
          </p:nvSpPr>
          <p:spPr bwMode="auto">
            <a:xfrm>
              <a:off x="1883" y="-1425"/>
              <a:ext cx="11074" cy="7095"/>
            </a:xfrm>
            <a:custGeom>
              <a:avLst/>
              <a:gdLst>
                <a:gd name="T0" fmla="+- 0 1890 1884"/>
                <a:gd name="T1" fmla="*/ T0 w 11074"/>
                <a:gd name="T2" fmla="+- 0 -166 -1424"/>
                <a:gd name="T3" fmla="*/ -166 h 7095"/>
                <a:gd name="T4" fmla="+- 0 1934 1884"/>
                <a:gd name="T5" fmla="*/ T4 w 11074"/>
                <a:gd name="T6" fmla="+- 0 -298 -1424"/>
                <a:gd name="T7" fmla="*/ -298 h 7095"/>
                <a:gd name="T8" fmla="+- 0 2014 1884"/>
                <a:gd name="T9" fmla="*/ T8 w 11074"/>
                <a:gd name="T10" fmla="+- 0 -407 -1424"/>
                <a:gd name="T11" fmla="*/ -407 h 7095"/>
                <a:gd name="T12" fmla="+- 0 2124 1884"/>
                <a:gd name="T13" fmla="*/ T12 w 11074"/>
                <a:gd name="T14" fmla="+- 0 -488 -1424"/>
                <a:gd name="T15" fmla="*/ -488 h 7095"/>
                <a:gd name="T16" fmla="+- 0 2255 1884"/>
                <a:gd name="T17" fmla="*/ T16 w 11074"/>
                <a:gd name="T18" fmla="+- 0 -531 -1424"/>
                <a:gd name="T19" fmla="*/ -531 h 7095"/>
                <a:gd name="T20" fmla="+- 0 12071 1884"/>
                <a:gd name="T21" fmla="*/ T20 w 11074"/>
                <a:gd name="T22" fmla="+- 0 -537 -1424"/>
                <a:gd name="T23" fmla="*/ -537 h 7095"/>
                <a:gd name="T24" fmla="+- 0 12077 1884"/>
                <a:gd name="T25" fmla="*/ T24 w 11074"/>
                <a:gd name="T26" fmla="+- 0 -1053 -1424"/>
                <a:gd name="T27" fmla="*/ -1053 h 7095"/>
                <a:gd name="T28" fmla="+- 0 12120 1884"/>
                <a:gd name="T29" fmla="*/ T28 w 11074"/>
                <a:gd name="T30" fmla="+- 0 -1184 -1424"/>
                <a:gd name="T31" fmla="*/ -1184 h 7095"/>
                <a:gd name="T32" fmla="+- 0 12201 1884"/>
                <a:gd name="T33" fmla="*/ T32 w 11074"/>
                <a:gd name="T34" fmla="+- 0 -1294 -1424"/>
                <a:gd name="T35" fmla="*/ -1294 h 7095"/>
                <a:gd name="T36" fmla="+- 0 12310 1884"/>
                <a:gd name="T37" fmla="*/ T36 w 11074"/>
                <a:gd name="T38" fmla="+- 0 -1375 -1424"/>
                <a:gd name="T39" fmla="*/ -1375 h 7095"/>
                <a:gd name="T40" fmla="+- 0 12442 1884"/>
                <a:gd name="T41" fmla="*/ T40 w 11074"/>
                <a:gd name="T42" fmla="+- 0 -1418 -1424"/>
                <a:gd name="T43" fmla="*/ -1418 h 7095"/>
                <a:gd name="T44" fmla="+- 0 12586 1884"/>
                <a:gd name="T45" fmla="*/ T44 w 11074"/>
                <a:gd name="T46" fmla="+- 0 -1418 -1424"/>
                <a:gd name="T47" fmla="*/ -1418 h 7095"/>
                <a:gd name="T48" fmla="+- 0 12718 1884"/>
                <a:gd name="T49" fmla="*/ T48 w 11074"/>
                <a:gd name="T50" fmla="+- 0 -1375 -1424"/>
                <a:gd name="T51" fmla="*/ -1375 h 7095"/>
                <a:gd name="T52" fmla="+- 0 12828 1884"/>
                <a:gd name="T53" fmla="*/ T52 w 11074"/>
                <a:gd name="T54" fmla="+- 0 -1294 -1424"/>
                <a:gd name="T55" fmla="*/ -1294 h 7095"/>
                <a:gd name="T56" fmla="+- 0 12908 1884"/>
                <a:gd name="T57" fmla="*/ T56 w 11074"/>
                <a:gd name="T58" fmla="+- 0 -1184 -1424"/>
                <a:gd name="T59" fmla="*/ -1184 h 7095"/>
                <a:gd name="T60" fmla="+- 0 12952 1884"/>
                <a:gd name="T61" fmla="*/ T60 w 11074"/>
                <a:gd name="T62" fmla="+- 0 -1053 -1424"/>
                <a:gd name="T63" fmla="*/ -1053 h 7095"/>
                <a:gd name="T64" fmla="+- 0 12958 1884"/>
                <a:gd name="T65" fmla="*/ T64 w 11074"/>
                <a:gd name="T66" fmla="+- 0 4340 -1424"/>
                <a:gd name="T67" fmla="*/ 4340 h 7095"/>
                <a:gd name="T68" fmla="+- 0 12935 1884"/>
                <a:gd name="T69" fmla="*/ T68 w 11074"/>
                <a:gd name="T70" fmla="+- 0 4480 -1424"/>
                <a:gd name="T71" fmla="*/ 4480 h 7095"/>
                <a:gd name="T72" fmla="+- 0 12872 1884"/>
                <a:gd name="T73" fmla="*/ T72 w 11074"/>
                <a:gd name="T74" fmla="+- 0 4602 -1424"/>
                <a:gd name="T75" fmla="*/ 4602 h 7095"/>
                <a:gd name="T76" fmla="+- 0 12776 1884"/>
                <a:gd name="T77" fmla="*/ T76 w 11074"/>
                <a:gd name="T78" fmla="+- 0 4698 -1424"/>
                <a:gd name="T79" fmla="*/ 4698 h 7095"/>
                <a:gd name="T80" fmla="+- 0 12654 1884"/>
                <a:gd name="T81" fmla="*/ T80 w 11074"/>
                <a:gd name="T82" fmla="+- 0 4761 -1424"/>
                <a:gd name="T83" fmla="*/ 4761 h 7095"/>
                <a:gd name="T84" fmla="+- 0 12514 1884"/>
                <a:gd name="T85" fmla="*/ T84 w 11074"/>
                <a:gd name="T86" fmla="+- 0 4784 -1424"/>
                <a:gd name="T87" fmla="*/ 4784 h 7095"/>
                <a:gd name="T88" fmla="+- 0 2771 1884"/>
                <a:gd name="T89" fmla="*/ T88 w 11074"/>
                <a:gd name="T90" fmla="+- 0 5227 -1424"/>
                <a:gd name="T91" fmla="*/ 5227 h 7095"/>
                <a:gd name="T92" fmla="+- 0 2748 1884"/>
                <a:gd name="T93" fmla="*/ T92 w 11074"/>
                <a:gd name="T94" fmla="+- 0 5367 -1424"/>
                <a:gd name="T95" fmla="*/ 5367 h 7095"/>
                <a:gd name="T96" fmla="+- 0 2685 1884"/>
                <a:gd name="T97" fmla="*/ T96 w 11074"/>
                <a:gd name="T98" fmla="+- 0 5489 -1424"/>
                <a:gd name="T99" fmla="*/ 5489 h 7095"/>
                <a:gd name="T100" fmla="+- 0 2589 1884"/>
                <a:gd name="T101" fmla="*/ T100 w 11074"/>
                <a:gd name="T102" fmla="+- 0 5585 -1424"/>
                <a:gd name="T103" fmla="*/ 5585 h 7095"/>
                <a:gd name="T104" fmla="+- 0 2468 1884"/>
                <a:gd name="T105" fmla="*/ T104 w 11074"/>
                <a:gd name="T106" fmla="+- 0 5648 -1424"/>
                <a:gd name="T107" fmla="*/ 5648 h 7095"/>
                <a:gd name="T108" fmla="+- 0 2327 1884"/>
                <a:gd name="T109" fmla="*/ T108 w 11074"/>
                <a:gd name="T110" fmla="+- 0 5670 -1424"/>
                <a:gd name="T111" fmla="*/ 5670 h 7095"/>
                <a:gd name="T112" fmla="+- 0 2187 1884"/>
                <a:gd name="T113" fmla="*/ T112 w 11074"/>
                <a:gd name="T114" fmla="+- 0 5648 -1424"/>
                <a:gd name="T115" fmla="*/ 5648 h 7095"/>
                <a:gd name="T116" fmla="+- 0 2066 1884"/>
                <a:gd name="T117" fmla="*/ T116 w 11074"/>
                <a:gd name="T118" fmla="+- 0 5585 -1424"/>
                <a:gd name="T119" fmla="*/ 5585 h 7095"/>
                <a:gd name="T120" fmla="+- 0 1970 1884"/>
                <a:gd name="T121" fmla="*/ T120 w 11074"/>
                <a:gd name="T122" fmla="+- 0 5489 -1424"/>
                <a:gd name="T123" fmla="*/ 5489 h 7095"/>
                <a:gd name="T124" fmla="+- 0 1907 1884"/>
                <a:gd name="T125" fmla="*/ T124 w 11074"/>
                <a:gd name="T126" fmla="+- 0 5367 -1424"/>
                <a:gd name="T127" fmla="*/ 5367 h 7095"/>
                <a:gd name="T128" fmla="+- 0 1884 1884"/>
                <a:gd name="T129" fmla="*/ T128 w 11074"/>
                <a:gd name="T130" fmla="+- 0 5227 -1424"/>
                <a:gd name="T131" fmla="*/ 5227 h 7095"/>
                <a:gd name="T132" fmla="+- 0 12071 1884"/>
                <a:gd name="T133" fmla="*/ T132 w 11074"/>
                <a:gd name="T134" fmla="+- 0 -537 -1424"/>
                <a:gd name="T135" fmla="*/ -537 h 7095"/>
                <a:gd name="T136" fmla="+- 0 12586 1884"/>
                <a:gd name="T137" fmla="*/ T136 w 11074"/>
                <a:gd name="T138" fmla="+- 0 -543 -1424"/>
                <a:gd name="T139" fmla="*/ -543 h 7095"/>
                <a:gd name="T140" fmla="+- 0 12718 1884"/>
                <a:gd name="T141" fmla="*/ T140 w 11074"/>
                <a:gd name="T142" fmla="+- 0 -587 -1424"/>
                <a:gd name="T143" fmla="*/ -587 h 7095"/>
                <a:gd name="T144" fmla="+- 0 12828 1884"/>
                <a:gd name="T145" fmla="*/ T144 w 11074"/>
                <a:gd name="T146" fmla="+- 0 -667 -1424"/>
                <a:gd name="T147" fmla="*/ -667 h 7095"/>
                <a:gd name="T148" fmla="+- 0 12908 1884"/>
                <a:gd name="T149" fmla="*/ T148 w 11074"/>
                <a:gd name="T150" fmla="+- 0 -777 -1424"/>
                <a:gd name="T151" fmla="*/ -777 h 7095"/>
                <a:gd name="T152" fmla="+- 0 12952 1884"/>
                <a:gd name="T153" fmla="*/ T152 w 11074"/>
                <a:gd name="T154" fmla="+- 0 -909 -1424"/>
                <a:gd name="T155" fmla="*/ -909 h 7095"/>
                <a:gd name="T156" fmla="+- 0 12514 1884"/>
                <a:gd name="T157" fmla="*/ T156 w 11074"/>
                <a:gd name="T158" fmla="+- 0 -537 -1424"/>
                <a:gd name="T159" fmla="*/ -537 h 7095"/>
                <a:gd name="T160" fmla="+- 0 12503 1884"/>
                <a:gd name="T161" fmla="*/ T160 w 11074"/>
                <a:gd name="T162" fmla="+- 0 -911 -1424"/>
                <a:gd name="T163" fmla="*/ -911 h 7095"/>
                <a:gd name="T164" fmla="+- 0 12423 1884"/>
                <a:gd name="T165" fmla="*/ T164 w 11074"/>
                <a:gd name="T166" fmla="+- 0 -802 -1424"/>
                <a:gd name="T167" fmla="*/ -802 h 7095"/>
                <a:gd name="T168" fmla="+- 0 12292 1884"/>
                <a:gd name="T169" fmla="*/ T168 w 11074"/>
                <a:gd name="T170" fmla="+- 0 -759 -1424"/>
                <a:gd name="T171" fmla="*/ -759 h 7095"/>
                <a:gd name="T172" fmla="+- 0 12162 1884"/>
                <a:gd name="T173" fmla="*/ T172 w 11074"/>
                <a:gd name="T174" fmla="+- 0 -802 -1424"/>
                <a:gd name="T175" fmla="*/ -802 h 7095"/>
                <a:gd name="T176" fmla="+- 0 12082 1884"/>
                <a:gd name="T177" fmla="*/ T176 w 11074"/>
                <a:gd name="T178" fmla="+- 0 -911 -1424"/>
                <a:gd name="T179" fmla="*/ -911 h 7095"/>
                <a:gd name="T180" fmla="+- 0 2327 1884"/>
                <a:gd name="T181" fmla="*/ T180 w 11074"/>
                <a:gd name="T182" fmla="+- 0 350 -1424"/>
                <a:gd name="T183" fmla="*/ 350 h 7095"/>
                <a:gd name="T184" fmla="+- 0 2339 1884"/>
                <a:gd name="T185" fmla="*/ T184 w 11074"/>
                <a:gd name="T186" fmla="+- 0 -164 -1424"/>
                <a:gd name="T187" fmla="*/ -164 h 7095"/>
                <a:gd name="T188" fmla="+- 0 2418 1884"/>
                <a:gd name="T189" fmla="*/ T188 w 11074"/>
                <a:gd name="T190" fmla="+- 0 -273 -1424"/>
                <a:gd name="T191" fmla="*/ -273 h 7095"/>
                <a:gd name="T192" fmla="+- 0 2549 1884"/>
                <a:gd name="T193" fmla="*/ T192 w 11074"/>
                <a:gd name="T194" fmla="+- 0 -316 -1424"/>
                <a:gd name="T195" fmla="*/ -316 h 7095"/>
                <a:gd name="T196" fmla="+- 0 2680 1884"/>
                <a:gd name="T197" fmla="*/ T196 w 11074"/>
                <a:gd name="T198" fmla="+- 0 -273 -1424"/>
                <a:gd name="T199" fmla="*/ -273 h 7095"/>
                <a:gd name="T200" fmla="+- 0 2760 1884"/>
                <a:gd name="T201" fmla="*/ T200 w 11074"/>
                <a:gd name="T202" fmla="+- 0 -164 -1424"/>
                <a:gd name="T203" fmla="*/ -164 h 7095"/>
                <a:gd name="T204" fmla="+- 0 2765 1884"/>
                <a:gd name="T205" fmla="*/ T204 w 11074"/>
                <a:gd name="T206" fmla="+- 0 -22 -1424"/>
                <a:gd name="T207" fmla="*/ -22 h 7095"/>
                <a:gd name="T208" fmla="+- 0 2721 1884"/>
                <a:gd name="T209" fmla="*/ T208 w 11074"/>
                <a:gd name="T210" fmla="+- 0 110 -1424"/>
                <a:gd name="T211" fmla="*/ 110 h 7095"/>
                <a:gd name="T212" fmla="+- 0 2641 1884"/>
                <a:gd name="T213" fmla="*/ T212 w 11074"/>
                <a:gd name="T214" fmla="+- 0 220 -1424"/>
                <a:gd name="T215" fmla="*/ 220 h 7095"/>
                <a:gd name="T216" fmla="+- 0 2531 1884"/>
                <a:gd name="T217" fmla="*/ T216 w 11074"/>
                <a:gd name="T218" fmla="+- 0 300 -1424"/>
                <a:gd name="T219" fmla="*/ 300 h 7095"/>
                <a:gd name="T220" fmla="+- 0 2399 1884"/>
                <a:gd name="T221" fmla="*/ T220 w 11074"/>
                <a:gd name="T222" fmla="+- 0 344 -1424"/>
                <a:gd name="T223" fmla="*/ 344 h 7095"/>
                <a:gd name="T224" fmla="+- 0 2255 1884"/>
                <a:gd name="T225" fmla="*/ T224 w 11074"/>
                <a:gd name="T226" fmla="+- 0 344 -1424"/>
                <a:gd name="T227" fmla="*/ 344 h 7095"/>
                <a:gd name="T228" fmla="+- 0 2124 1884"/>
                <a:gd name="T229" fmla="*/ T228 w 11074"/>
                <a:gd name="T230" fmla="+- 0 300 -1424"/>
                <a:gd name="T231" fmla="*/ 300 h 7095"/>
                <a:gd name="T232" fmla="+- 0 2014 1884"/>
                <a:gd name="T233" fmla="*/ T232 w 11074"/>
                <a:gd name="T234" fmla="+- 0 220 -1424"/>
                <a:gd name="T235" fmla="*/ 220 h 7095"/>
                <a:gd name="T236" fmla="+- 0 1934 1884"/>
                <a:gd name="T237" fmla="*/ T236 w 11074"/>
                <a:gd name="T238" fmla="+- 0 110 -1424"/>
                <a:gd name="T239" fmla="*/ 110 h 7095"/>
                <a:gd name="T240" fmla="+- 0 1890 1884"/>
                <a:gd name="T241" fmla="*/ T240 w 11074"/>
                <a:gd name="T242" fmla="+- 0 -22 -1424"/>
                <a:gd name="T243" fmla="*/ -22 h 7095"/>
                <a:gd name="T244" fmla="+- 0 2771 1884"/>
                <a:gd name="T245" fmla="*/ T244 w 11074"/>
                <a:gd name="T246" fmla="+- 0 -94 -1424"/>
                <a:gd name="T247" fmla="*/ -94 h 709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 ang="0">
                  <a:pos x="T245" y="T247"/>
                </a:cxn>
              </a:cxnLst>
              <a:rect l="0" t="0" r="r" b="b"/>
              <a:pathLst>
                <a:path w="11074" h="7095">
                  <a:moveTo>
                    <a:pt x="0" y="1330"/>
                  </a:moveTo>
                  <a:lnTo>
                    <a:pt x="6" y="1258"/>
                  </a:lnTo>
                  <a:lnTo>
                    <a:pt x="23" y="1190"/>
                  </a:lnTo>
                  <a:lnTo>
                    <a:pt x="50" y="1126"/>
                  </a:lnTo>
                  <a:lnTo>
                    <a:pt x="86" y="1068"/>
                  </a:lnTo>
                  <a:lnTo>
                    <a:pt x="130" y="1017"/>
                  </a:lnTo>
                  <a:lnTo>
                    <a:pt x="182" y="972"/>
                  </a:lnTo>
                  <a:lnTo>
                    <a:pt x="240" y="936"/>
                  </a:lnTo>
                  <a:lnTo>
                    <a:pt x="303" y="909"/>
                  </a:lnTo>
                  <a:lnTo>
                    <a:pt x="371" y="893"/>
                  </a:lnTo>
                  <a:lnTo>
                    <a:pt x="443" y="887"/>
                  </a:lnTo>
                  <a:lnTo>
                    <a:pt x="10187" y="887"/>
                  </a:lnTo>
                  <a:lnTo>
                    <a:pt x="10187" y="443"/>
                  </a:lnTo>
                  <a:lnTo>
                    <a:pt x="10193" y="371"/>
                  </a:lnTo>
                  <a:lnTo>
                    <a:pt x="10209" y="303"/>
                  </a:lnTo>
                  <a:lnTo>
                    <a:pt x="10236" y="240"/>
                  </a:lnTo>
                  <a:lnTo>
                    <a:pt x="10272" y="182"/>
                  </a:lnTo>
                  <a:lnTo>
                    <a:pt x="10317" y="130"/>
                  </a:lnTo>
                  <a:lnTo>
                    <a:pt x="10368" y="86"/>
                  </a:lnTo>
                  <a:lnTo>
                    <a:pt x="10426" y="49"/>
                  </a:lnTo>
                  <a:lnTo>
                    <a:pt x="10490" y="23"/>
                  </a:lnTo>
                  <a:lnTo>
                    <a:pt x="10558" y="6"/>
                  </a:lnTo>
                  <a:lnTo>
                    <a:pt x="10630" y="0"/>
                  </a:lnTo>
                  <a:lnTo>
                    <a:pt x="10702" y="6"/>
                  </a:lnTo>
                  <a:lnTo>
                    <a:pt x="10770" y="23"/>
                  </a:lnTo>
                  <a:lnTo>
                    <a:pt x="10834" y="49"/>
                  </a:lnTo>
                  <a:lnTo>
                    <a:pt x="10892" y="86"/>
                  </a:lnTo>
                  <a:lnTo>
                    <a:pt x="10944" y="130"/>
                  </a:lnTo>
                  <a:lnTo>
                    <a:pt x="10988" y="182"/>
                  </a:lnTo>
                  <a:lnTo>
                    <a:pt x="11024" y="240"/>
                  </a:lnTo>
                  <a:lnTo>
                    <a:pt x="11051" y="303"/>
                  </a:lnTo>
                  <a:lnTo>
                    <a:pt x="11068" y="371"/>
                  </a:lnTo>
                  <a:lnTo>
                    <a:pt x="11074" y="443"/>
                  </a:lnTo>
                  <a:lnTo>
                    <a:pt x="11074" y="5764"/>
                  </a:lnTo>
                  <a:lnTo>
                    <a:pt x="11068" y="5836"/>
                  </a:lnTo>
                  <a:lnTo>
                    <a:pt x="11051" y="5904"/>
                  </a:lnTo>
                  <a:lnTo>
                    <a:pt x="11024" y="5968"/>
                  </a:lnTo>
                  <a:lnTo>
                    <a:pt x="10988" y="6026"/>
                  </a:lnTo>
                  <a:lnTo>
                    <a:pt x="10944" y="6078"/>
                  </a:lnTo>
                  <a:lnTo>
                    <a:pt x="10892" y="6122"/>
                  </a:lnTo>
                  <a:lnTo>
                    <a:pt x="10834" y="6158"/>
                  </a:lnTo>
                  <a:lnTo>
                    <a:pt x="10770" y="6185"/>
                  </a:lnTo>
                  <a:lnTo>
                    <a:pt x="10702" y="6202"/>
                  </a:lnTo>
                  <a:lnTo>
                    <a:pt x="10630" y="6208"/>
                  </a:lnTo>
                  <a:lnTo>
                    <a:pt x="887" y="6208"/>
                  </a:lnTo>
                  <a:lnTo>
                    <a:pt x="887" y="6651"/>
                  </a:lnTo>
                  <a:lnTo>
                    <a:pt x="881" y="6723"/>
                  </a:lnTo>
                  <a:lnTo>
                    <a:pt x="864" y="6791"/>
                  </a:lnTo>
                  <a:lnTo>
                    <a:pt x="837" y="6855"/>
                  </a:lnTo>
                  <a:lnTo>
                    <a:pt x="801" y="6913"/>
                  </a:lnTo>
                  <a:lnTo>
                    <a:pt x="757" y="6965"/>
                  </a:lnTo>
                  <a:lnTo>
                    <a:pt x="705" y="7009"/>
                  </a:lnTo>
                  <a:lnTo>
                    <a:pt x="647" y="7045"/>
                  </a:lnTo>
                  <a:lnTo>
                    <a:pt x="584" y="7072"/>
                  </a:lnTo>
                  <a:lnTo>
                    <a:pt x="515" y="7089"/>
                  </a:lnTo>
                  <a:lnTo>
                    <a:pt x="443" y="7094"/>
                  </a:lnTo>
                  <a:lnTo>
                    <a:pt x="371" y="7089"/>
                  </a:lnTo>
                  <a:lnTo>
                    <a:pt x="303" y="7072"/>
                  </a:lnTo>
                  <a:lnTo>
                    <a:pt x="240" y="7045"/>
                  </a:lnTo>
                  <a:lnTo>
                    <a:pt x="182" y="7009"/>
                  </a:lnTo>
                  <a:lnTo>
                    <a:pt x="130" y="6965"/>
                  </a:lnTo>
                  <a:lnTo>
                    <a:pt x="86" y="6913"/>
                  </a:lnTo>
                  <a:lnTo>
                    <a:pt x="49" y="6855"/>
                  </a:lnTo>
                  <a:lnTo>
                    <a:pt x="23" y="6791"/>
                  </a:lnTo>
                  <a:lnTo>
                    <a:pt x="6" y="6723"/>
                  </a:lnTo>
                  <a:lnTo>
                    <a:pt x="0" y="6651"/>
                  </a:lnTo>
                  <a:lnTo>
                    <a:pt x="0" y="1330"/>
                  </a:lnTo>
                  <a:close/>
                  <a:moveTo>
                    <a:pt x="10187" y="887"/>
                  </a:moveTo>
                  <a:lnTo>
                    <a:pt x="10630" y="887"/>
                  </a:lnTo>
                  <a:lnTo>
                    <a:pt x="10702" y="881"/>
                  </a:lnTo>
                  <a:lnTo>
                    <a:pt x="10770" y="864"/>
                  </a:lnTo>
                  <a:lnTo>
                    <a:pt x="10834" y="837"/>
                  </a:lnTo>
                  <a:lnTo>
                    <a:pt x="10892" y="801"/>
                  </a:lnTo>
                  <a:lnTo>
                    <a:pt x="10944" y="757"/>
                  </a:lnTo>
                  <a:lnTo>
                    <a:pt x="10988" y="705"/>
                  </a:lnTo>
                  <a:lnTo>
                    <a:pt x="11024" y="647"/>
                  </a:lnTo>
                  <a:lnTo>
                    <a:pt x="11051" y="583"/>
                  </a:lnTo>
                  <a:lnTo>
                    <a:pt x="11068" y="515"/>
                  </a:lnTo>
                  <a:lnTo>
                    <a:pt x="11074" y="443"/>
                  </a:lnTo>
                  <a:moveTo>
                    <a:pt x="10630" y="887"/>
                  </a:moveTo>
                  <a:lnTo>
                    <a:pt x="10630" y="443"/>
                  </a:lnTo>
                  <a:lnTo>
                    <a:pt x="10619" y="513"/>
                  </a:lnTo>
                  <a:lnTo>
                    <a:pt x="10587" y="574"/>
                  </a:lnTo>
                  <a:lnTo>
                    <a:pt x="10539" y="622"/>
                  </a:lnTo>
                  <a:lnTo>
                    <a:pt x="10479" y="654"/>
                  </a:lnTo>
                  <a:lnTo>
                    <a:pt x="10408" y="665"/>
                  </a:lnTo>
                  <a:lnTo>
                    <a:pt x="10338" y="654"/>
                  </a:lnTo>
                  <a:lnTo>
                    <a:pt x="10278" y="622"/>
                  </a:lnTo>
                  <a:lnTo>
                    <a:pt x="10230" y="574"/>
                  </a:lnTo>
                  <a:lnTo>
                    <a:pt x="10198" y="513"/>
                  </a:lnTo>
                  <a:lnTo>
                    <a:pt x="10187" y="443"/>
                  </a:lnTo>
                  <a:moveTo>
                    <a:pt x="443" y="1774"/>
                  </a:moveTo>
                  <a:lnTo>
                    <a:pt x="443" y="1330"/>
                  </a:lnTo>
                  <a:lnTo>
                    <a:pt x="455" y="1260"/>
                  </a:lnTo>
                  <a:lnTo>
                    <a:pt x="486" y="1199"/>
                  </a:lnTo>
                  <a:lnTo>
                    <a:pt x="534" y="1151"/>
                  </a:lnTo>
                  <a:lnTo>
                    <a:pt x="595" y="1120"/>
                  </a:lnTo>
                  <a:lnTo>
                    <a:pt x="665" y="1108"/>
                  </a:lnTo>
                  <a:lnTo>
                    <a:pt x="735" y="1120"/>
                  </a:lnTo>
                  <a:lnTo>
                    <a:pt x="796" y="1151"/>
                  </a:lnTo>
                  <a:lnTo>
                    <a:pt x="844" y="1199"/>
                  </a:lnTo>
                  <a:lnTo>
                    <a:pt x="876" y="1260"/>
                  </a:lnTo>
                  <a:lnTo>
                    <a:pt x="887" y="1330"/>
                  </a:lnTo>
                  <a:lnTo>
                    <a:pt x="881" y="1402"/>
                  </a:lnTo>
                  <a:lnTo>
                    <a:pt x="864" y="1470"/>
                  </a:lnTo>
                  <a:lnTo>
                    <a:pt x="837" y="1534"/>
                  </a:lnTo>
                  <a:lnTo>
                    <a:pt x="801" y="1592"/>
                  </a:lnTo>
                  <a:lnTo>
                    <a:pt x="757" y="1644"/>
                  </a:lnTo>
                  <a:lnTo>
                    <a:pt x="705" y="1688"/>
                  </a:lnTo>
                  <a:lnTo>
                    <a:pt x="647" y="1724"/>
                  </a:lnTo>
                  <a:lnTo>
                    <a:pt x="584" y="1751"/>
                  </a:lnTo>
                  <a:lnTo>
                    <a:pt x="515" y="1768"/>
                  </a:lnTo>
                  <a:lnTo>
                    <a:pt x="443" y="1774"/>
                  </a:lnTo>
                  <a:lnTo>
                    <a:pt x="371" y="1768"/>
                  </a:lnTo>
                  <a:lnTo>
                    <a:pt x="303" y="1751"/>
                  </a:lnTo>
                  <a:lnTo>
                    <a:pt x="240" y="1724"/>
                  </a:lnTo>
                  <a:lnTo>
                    <a:pt x="182" y="1688"/>
                  </a:lnTo>
                  <a:lnTo>
                    <a:pt x="130" y="1644"/>
                  </a:lnTo>
                  <a:lnTo>
                    <a:pt x="86" y="1592"/>
                  </a:lnTo>
                  <a:lnTo>
                    <a:pt x="50" y="1534"/>
                  </a:lnTo>
                  <a:lnTo>
                    <a:pt x="23" y="1470"/>
                  </a:lnTo>
                  <a:lnTo>
                    <a:pt x="6" y="1402"/>
                  </a:lnTo>
                  <a:lnTo>
                    <a:pt x="0" y="1330"/>
                  </a:lnTo>
                  <a:moveTo>
                    <a:pt x="887" y="1330"/>
                  </a:moveTo>
                  <a:lnTo>
                    <a:pt x="887" y="6208"/>
                  </a:lnTo>
                </a:path>
              </a:pathLst>
            </a:custGeom>
            <a:noFill/>
            <a:ln w="914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sp>
        <p:nvSpPr>
          <p:cNvPr id="8" name="Rectangle 7"/>
          <p:cNvSpPr/>
          <p:nvPr/>
        </p:nvSpPr>
        <p:spPr>
          <a:xfrm>
            <a:off x="1149928" y="2489061"/>
            <a:ext cx="10612582" cy="1754326"/>
          </a:xfrm>
          <a:prstGeom prst="rect">
            <a:avLst/>
          </a:prstGeom>
        </p:spPr>
        <p:txBody>
          <a:bodyPr wrap="square">
            <a:spAutoFit/>
          </a:bodyPr>
          <a:lstStyle/>
          <a:p>
            <a:pPr algn="ctr"/>
            <a:r>
              <a:rPr lang="fr-FR" sz="3600" b="1" dirty="0">
                <a:solidFill>
                  <a:srgbClr val="FF0000"/>
                </a:solidFill>
                <a:latin typeface="Verdana" panose="020B0604030504040204" pitchFamily="34" charset="0"/>
                <a:ea typeface="Verdana" panose="020B0604030504040204" pitchFamily="34" charset="0"/>
                <a:cs typeface="Arial" panose="020B0604020202020204" pitchFamily="34" charset="0"/>
              </a:rPr>
              <a:t>L’ENTRAÎNEMENT CONTINU</a:t>
            </a:r>
            <a:r>
              <a:rPr lang="fr-FR" sz="3600" b="1" spc="-945" dirty="0">
                <a:solidFill>
                  <a:srgbClr val="FF0000"/>
                </a:solidFill>
                <a:latin typeface="Verdana" panose="020B0604030504040204" pitchFamily="34" charset="0"/>
                <a:ea typeface="Verdana" panose="020B0604030504040204" pitchFamily="34" charset="0"/>
                <a:cs typeface="Arial" panose="020B0604020202020204" pitchFamily="34" charset="0"/>
              </a:rPr>
              <a:t> </a:t>
            </a:r>
            <a:r>
              <a:rPr lang="ar-DZ" sz="3600" b="1" spc="-945" dirty="0" smtClean="0">
                <a:solidFill>
                  <a:srgbClr val="FF0000"/>
                </a:solidFill>
                <a:latin typeface="Verdana" panose="020B0604030504040204" pitchFamily="34" charset="0"/>
                <a:ea typeface="Verdana" panose="020B0604030504040204" pitchFamily="34" charset="0"/>
                <a:cs typeface="Arial" panose="020B0604020202020204" pitchFamily="34" charset="0"/>
              </a:rPr>
              <a:t>         </a:t>
            </a:r>
            <a:r>
              <a:rPr lang="fr-FR" sz="3600" b="1" dirty="0" smtClean="0">
                <a:solidFill>
                  <a:srgbClr val="FF0000"/>
                </a:solidFill>
                <a:latin typeface="Verdana" panose="020B0604030504040204" pitchFamily="34" charset="0"/>
                <a:ea typeface="Verdana" panose="020B0604030504040204" pitchFamily="34" charset="0"/>
                <a:cs typeface="Arial" panose="020B0604020202020204" pitchFamily="34" charset="0"/>
              </a:rPr>
              <a:t>DE DURÉE</a:t>
            </a:r>
          </a:p>
          <a:p>
            <a:pPr algn="ctr"/>
            <a:r>
              <a:rPr lang="fr-FR" sz="3600" b="1" dirty="0" smtClean="0">
                <a:solidFill>
                  <a:srgbClr val="FF0000"/>
                </a:solidFill>
                <a:latin typeface="Verdana" panose="020B0604030504040204" pitchFamily="34" charset="0"/>
                <a:ea typeface="Verdana" panose="020B0604030504040204" pitchFamily="34" charset="0"/>
                <a:cs typeface="Arial" panose="020B0604020202020204" pitchFamily="34" charset="0"/>
              </a:rPr>
              <a:t>OU</a:t>
            </a:r>
          </a:p>
          <a:p>
            <a:pPr algn="ctr"/>
            <a:r>
              <a:rPr lang="fr-FR" sz="3600" b="1" dirty="0" smtClean="0">
                <a:solidFill>
                  <a:srgbClr val="FF0000"/>
                </a:solidFill>
                <a:latin typeface="Verdana" panose="020B0604030504040204" pitchFamily="34" charset="0"/>
                <a:ea typeface="Verdana" panose="020B0604030504040204" pitchFamily="34" charset="0"/>
                <a:cs typeface="Arial" panose="020B0604020202020204" pitchFamily="34" charset="0"/>
              </a:rPr>
              <a:t>INTERVALLE LONG</a:t>
            </a:r>
            <a:endParaRPr lang="fr-FR" sz="5400" b="1" dirty="0">
              <a:solidFill>
                <a:srgbClr val="FF0000"/>
              </a:solidFill>
              <a:latin typeface="Verdana" panose="020B060403050404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16086972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156754" y="646331"/>
            <a:ext cx="11848011" cy="5987695"/>
            <a:chOff x="226" y="1949"/>
            <a:chExt cx="14175" cy="8914"/>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 y="1948"/>
              <a:ext cx="13685" cy="8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285" y="7610"/>
              <a:ext cx="13949" cy="3192"/>
            </a:xfrm>
            <a:prstGeom prst="rect">
              <a:avLst/>
            </a:prstGeom>
            <a:solidFill>
              <a:srgbClr val="000000">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 name="Rectangle 5"/>
            <p:cNvSpPr>
              <a:spLocks noChangeArrowheads="1"/>
            </p:cNvSpPr>
            <p:nvPr/>
          </p:nvSpPr>
          <p:spPr bwMode="auto">
            <a:xfrm>
              <a:off x="285" y="7610"/>
              <a:ext cx="13949" cy="3192"/>
            </a:xfrm>
            <a:prstGeom prst="rect">
              <a:avLst/>
            </a:prstGeom>
            <a:noFill/>
            <a:ln w="762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sp>
        <p:nvSpPr>
          <p:cNvPr id="7" name="Rectangle 6"/>
          <p:cNvSpPr/>
          <p:nvPr/>
        </p:nvSpPr>
        <p:spPr>
          <a:xfrm>
            <a:off x="2142308" y="0"/>
            <a:ext cx="6698979" cy="646331"/>
          </a:xfrm>
          <a:prstGeom prst="rect">
            <a:avLst/>
          </a:prstGeom>
        </p:spPr>
        <p:txBody>
          <a:bodyPr wrap="square">
            <a:spAutoFit/>
          </a:bodyPr>
          <a:lstStyle/>
          <a:p>
            <a:pPr algn="ctr"/>
            <a:r>
              <a:rPr lang="fr-FR" sz="3600" b="1" dirty="0">
                <a:latin typeface="Verdana" panose="020B0604030504040204" pitchFamily="34" charset="0"/>
                <a:ea typeface="Verdana" panose="020B0604030504040204" pitchFamily="34" charset="0"/>
                <a:cs typeface="Arial" panose="020B0604020202020204" pitchFamily="34" charset="0"/>
              </a:rPr>
              <a:t>ZONES</a:t>
            </a:r>
            <a:r>
              <a:rPr lang="fr-FR" sz="3600" b="1" spc="-10" dirty="0">
                <a:latin typeface="Verdana" panose="020B0604030504040204" pitchFamily="34" charset="0"/>
                <a:ea typeface="Verdana" panose="020B0604030504040204" pitchFamily="34" charset="0"/>
                <a:cs typeface="Arial" panose="020B0604020202020204" pitchFamily="34" charset="0"/>
              </a:rPr>
              <a:t> </a:t>
            </a:r>
            <a:r>
              <a:rPr lang="fr-FR" sz="3600" b="1" dirty="0">
                <a:latin typeface="Verdana" panose="020B0604030504040204" pitchFamily="34" charset="0"/>
                <a:ea typeface="Verdana" panose="020B0604030504040204" pitchFamily="34" charset="0"/>
                <a:cs typeface="Arial" panose="020B0604020202020204" pitchFamily="34" charset="0"/>
              </a:rPr>
              <a:t>CONCERNÉES</a:t>
            </a:r>
            <a:endParaRPr lang="fr-FR" sz="2800" dirty="0">
              <a:latin typeface="Verdana" panose="020B060403050404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36961638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4.png"/>
          <p:cNvPicPr/>
          <p:nvPr/>
        </p:nvPicPr>
        <p:blipFill>
          <a:blip r:embed="rId2" cstate="print"/>
          <a:stretch>
            <a:fillRect/>
          </a:stretch>
        </p:blipFill>
        <p:spPr>
          <a:xfrm>
            <a:off x="130629" y="1385888"/>
            <a:ext cx="12061371" cy="5472112"/>
          </a:xfrm>
          <a:prstGeom prst="rect">
            <a:avLst/>
          </a:prstGeom>
        </p:spPr>
      </p:pic>
      <p:sp>
        <p:nvSpPr>
          <p:cNvPr id="6" name="Rectangle 5"/>
          <p:cNvSpPr/>
          <p:nvPr/>
        </p:nvSpPr>
        <p:spPr>
          <a:xfrm>
            <a:off x="2607472" y="427949"/>
            <a:ext cx="5566267" cy="646331"/>
          </a:xfrm>
          <a:prstGeom prst="rect">
            <a:avLst/>
          </a:prstGeom>
        </p:spPr>
        <p:txBody>
          <a:bodyPr wrap="none">
            <a:spAutoFit/>
          </a:bodyPr>
          <a:lstStyle/>
          <a:p>
            <a:pPr lvl="0" algn="ctr"/>
            <a:r>
              <a:rPr lang="fr-FR" sz="3600" b="1" dirty="0">
                <a:latin typeface="Verdana" panose="020B0604030504040204" pitchFamily="34" charset="0"/>
                <a:ea typeface="Verdana" panose="020B0604030504040204" pitchFamily="34" charset="0"/>
                <a:cs typeface="Arial" panose="020B0604020202020204" pitchFamily="34" charset="0"/>
              </a:rPr>
              <a:t>ZONES</a:t>
            </a:r>
            <a:r>
              <a:rPr lang="fr-FR" sz="3600" b="1" spc="-10" dirty="0">
                <a:latin typeface="Verdana" panose="020B0604030504040204" pitchFamily="34" charset="0"/>
                <a:ea typeface="Verdana" panose="020B0604030504040204" pitchFamily="34" charset="0"/>
                <a:cs typeface="Arial" panose="020B0604020202020204" pitchFamily="34" charset="0"/>
              </a:rPr>
              <a:t> </a:t>
            </a:r>
            <a:r>
              <a:rPr lang="fr-FR" sz="3600" b="1" dirty="0">
                <a:latin typeface="Verdana" panose="020B0604030504040204" pitchFamily="34" charset="0"/>
                <a:ea typeface="Verdana" panose="020B0604030504040204" pitchFamily="34" charset="0"/>
                <a:cs typeface="Arial" panose="020B0604020202020204" pitchFamily="34" charset="0"/>
              </a:rPr>
              <a:t>CONCERNÉES</a:t>
            </a:r>
            <a:endParaRPr lang="fr-FR" sz="2800" dirty="0">
              <a:latin typeface="Verdana" panose="020B060403050404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36093317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59174" y="152274"/>
            <a:ext cx="9404723" cy="474743"/>
          </a:xfrm>
        </p:spPr>
        <p:txBody>
          <a:bodyPr/>
          <a:lstStyle/>
          <a:p>
            <a:pPr algn="ctr"/>
            <a:r>
              <a:rPr lang="fr-FR" sz="3200" b="1" dirty="0">
                <a:solidFill>
                  <a:schemeClr val="tx1"/>
                </a:solidFill>
                <a:latin typeface="Verdana" panose="020B0604030504040204" pitchFamily="34" charset="0"/>
                <a:ea typeface="Verdana" panose="020B0604030504040204" pitchFamily="34" charset="0"/>
                <a:cs typeface="Arial" panose="020B0604020202020204" pitchFamily="34" charset="0"/>
              </a:rPr>
              <a:t>DESCRIPTION</a:t>
            </a:r>
            <a:endParaRPr lang="fr-FR" sz="3200" dirty="0">
              <a:solidFill>
                <a:schemeClr val="tx1"/>
              </a:solidFill>
              <a:latin typeface="Verdana" panose="020B0604030504040204" pitchFamily="34" charset="0"/>
              <a:ea typeface="Verdana" panose="020B0604030504040204" pitchFamily="34" charset="0"/>
              <a:cs typeface="Arial" panose="020B0604020202020204" pitchFamily="34" charset="0"/>
            </a:endParaRPr>
          </a:p>
        </p:txBody>
      </p:sp>
      <p:sp>
        <p:nvSpPr>
          <p:cNvPr id="3" name="Espace réservé du contenu 2"/>
          <p:cNvSpPr>
            <a:spLocks noGrp="1"/>
          </p:cNvSpPr>
          <p:nvPr>
            <p:ph idx="1"/>
          </p:nvPr>
        </p:nvSpPr>
        <p:spPr>
          <a:xfrm>
            <a:off x="182880" y="744584"/>
            <a:ext cx="11887200" cy="5995850"/>
          </a:xfrm>
        </p:spPr>
        <p:txBody>
          <a:bodyPr>
            <a:noAutofit/>
          </a:bodyPr>
          <a:lstStyle/>
          <a:p>
            <a:pPr marL="0" indent="0" algn="ctr">
              <a:buNone/>
            </a:pPr>
            <a:r>
              <a:rPr lang="fr-FR" b="1" dirty="0" smtClean="0">
                <a:solidFill>
                  <a:srgbClr val="FF0000"/>
                </a:solidFill>
                <a:latin typeface="Arial" panose="020B0604020202020204" pitchFamily="34" charset="0"/>
                <a:ea typeface="Verdana" panose="020B0604030504040204" pitchFamily="34" charset="0"/>
                <a:cs typeface="Arial" panose="020B0604020202020204" pitchFamily="34" charset="0"/>
              </a:rPr>
              <a:t>Objectifs</a:t>
            </a:r>
            <a:r>
              <a:rPr lang="fr-FR" sz="1800" b="1" dirty="0" smtClean="0">
                <a:solidFill>
                  <a:srgbClr val="FF0000"/>
                </a:solidFill>
                <a:latin typeface="Arial" panose="020B0604020202020204" pitchFamily="34" charset="0"/>
                <a:ea typeface="Verdana" panose="020B0604030504040204" pitchFamily="34" charset="0"/>
                <a:cs typeface="Arial" panose="020B0604020202020204" pitchFamily="34" charset="0"/>
              </a:rPr>
              <a:t>: - </a:t>
            </a:r>
            <a:r>
              <a:rPr lang="fr-FR" sz="1800" b="1" dirty="0" smtClean="0">
                <a:latin typeface="Arial" panose="020B0604020202020204" pitchFamily="34" charset="0"/>
                <a:ea typeface="Verdana" panose="020B0604030504040204" pitchFamily="34" charset="0"/>
                <a:cs typeface="Arial" panose="020B0604020202020204" pitchFamily="34" charset="0"/>
              </a:rPr>
              <a:t>Endurance </a:t>
            </a:r>
            <a:r>
              <a:rPr lang="fr-FR" sz="1800" b="1" dirty="0">
                <a:latin typeface="Arial" panose="020B0604020202020204" pitchFamily="34" charset="0"/>
                <a:ea typeface="Verdana" panose="020B0604030504040204" pitchFamily="34" charset="0"/>
                <a:cs typeface="Arial" panose="020B0604020202020204" pitchFamily="34" charset="0"/>
              </a:rPr>
              <a:t>de base</a:t>
            </a:r>
          </a:p>
          <a:p>
            <a:pPr marL="0" indent="0" algn="ctr">
              <a:buNone/>
            </a:pPr>
            <a:r>
              <a:rPr lang="fr-FR" sz="1800" b="1" dirty="0" smtClean="0">
                <a:latin typeface="Arial" panose="020B0604020202020204" pitchFamily="34" charset="0"/>
                <a:ea typeface="Verdana" panose="020B0604030504040204" pitchFamily="34" charset="0"/>
                <a:cs typeface="Arial" panose="020B0604020202020204" pitchFamily="34" charset="0"/>
              </a:rPr>
              <a:t>- Entraînement </a:t>
            </a:r>
            <a:r>
              <a:rPr lang="fr-FR" sz="1800" b="1" dirty="0">
                <a:latin typeface="Arial" panose="020B0604020202020204" pitchFamily="34" charset="0"/>
                <a:ea typeface="Verdana" panose="020B0604030504040204" pitchFamily="34" charset="0"/>
                <a:cs typeface="Arial" panose="020B0604020202020204" pitchFamily="34" charset="0"/>
              </a:rPr>
              <a:t>foncier</a:t>
            </a:r>
          </a:p>
          <a:p>
            <a:pPr marL="0" indent="0" algn="ctr">
              <a:buNone/>
            </a:pPr>
            <a:r>
              <a:rPr lang="fr-FR" sz="1800" b="1" dirty="0" smtClean="0">
                <a:latin typeface="Arial" panose="020B0604020202020204" pitchFamily="34" charset="0"/>
                <a:ea typeface="Verdana" panose="020B0604030504040204" pitchFamily="34" charset="0"/>
                <a:cs typeface="Arial" panose="020B0604020202020204" pitchFamily="34" charset="0"/>
              </a:rPr>
              <a:t>- Endurance </a:t>
            </a:r>
            <a:r>
              <a:rPr lang="fr-FR" sz="1800" b="1" dirty="0">
                <a:latin typeface="Arial" panose="020B0604020202020204" pitchFamily="34" charset="0"/>
                <a:ea typeface="Verdana" panose="020B0604030504040204" pitchFamily="34" charset="0"/>
                <a:cs typeface="Arial" panose="020B0604020202020204" pitchFamily="34" charset="0"/>
              </a:rPr>
              <a:t>(capacité aérobie)</a:t>
            </a:r>
          </a:p>
          <a:p>
            <a:pPr marL="0" indent="0" algn="ctr">
              <a:buNone/>
            </a:pPr>
            <a:r>
              <a:rPr lang="fr-FR" sz="1800" b="1" dirty="0">
                <a:latin typeface="Arial" panose="020B0604020202020204" pitchFamily="34" charset="0"/>
                <a:ea typeface="Verdana" panose="020B0604030504040204" pitchFamily="34" charset="0"/>
                <a:cs typeface="Arial" panose="020B0604020202020204" pitchFamily="34" charset="0"/>
              </a:rPr>
              <a:t>	</a:t>
            </a:r>
            <a:r>
              <a:rPr lang="fr-FR" sz="1800" b="1" dirty="0" smtClean="0">
                <a:latin typeface="Arial" panose="020B0604020202020204" pitchFamily="34" charset="0"/>
                <a:ea typeface="Verdana" panose="020B0604030504040204" pitchFamily="34" charset="0"/>
                <a:cs typeface="Arial" panose="020B0604020202020204" pitchFamily="34" charset="0"/>
              </a:rPr>
              <a:t>- Oxygénation </a:t>
            </a:r>
            <a:r>
              <a:rPr lang="fr-FR" sz="1800" b="1" dirty="0">
                <a:latin typeface="Arial" panose="020B0604020202020204" pitchFamily="34" charset="0"/>
                <a:ea typeface="Verdana" panose="020B0604030504040204" pitchFamily="34" charset="0"/>
                <a:cs typeface="Arial" panose="020B0604020202020204" pitchFamily="34" charset="0"/>
              </a:rPr>
              <a:t>+ </a:t>
            </a:r>
            <a:r>
              <a:rPr lang="fr-FR" sz="1800" b="1" dirty="0" smtClean="0">
                <a:latin typeface="Arial" panose="020B0604020202020204" pitchFamily="34" charset="0"/>
                <a:ea typeface="Verdana" panose="020B0604030504040204" pitchFamily="34" charset="0"/>
                <a:cs typeface="Arial" panose="020B0604020202020204" pitchFamily="34" charset="0"/>
              </a:rPr>
              <a:t>capillarisation </a:t>
            </a:r>
            <a:endParaRPr lang="fr-FR" sz="1800" b="1" dirty="0">
              <a:latin typeface="Arial" panose="020B0604020202020204" pitchFamily="34" charset="0"/>
              <a:ea typeface="Verdana" panose="020B0604030504040204" pitchFamily="34" charset="0"/>
              <a:cs typeface="Arial" panose="020B0604020202020204" pitchFamily="34" charset="0"/>
            </a:endParaRPr>
          </a:p>
          <a:p>
            <a:pPr marL="0" indent="0" algn="ctr">
              <a:buNone/>
            </a:pPr>
            <a:r>
              <a:rPr lang="fr-FR" sz="1800" b="1" dirty="0" smtClean="0">
                <a:latin typeface="Arial" panose="020B0604020202020204" pitchFamily="34" charset="0"/>
                <a:ea typeface="Verdana" panose="020B0604030504040204" pitchFamily="34" charset="0"/>
                <a:cs typeface="Arial" panose="020B0604020202020204" pitchFamily="34" charset="0"/>
              </a:rPr>
              <a:t>- Construction </a:t>
            </a:r>
            <a:r>
              <a:rPr lang="fr-FR" sz="1800" b="1" dirty="0">
                <a:latin typeface="Arial" panose="020B0604020202020204" pitchFamily="34" charset="0"/>
                <a:ea typeface="Verdana" panose="020B0604030504040204" pitchFamily="34" charset="0"/>
                <a:cs typeface="Arial" panose="020B0604020202020204" pitchFamily="34" charset="0"/>
              </a:rPr>
              <a:t>aérobie de base (réservoir d’oxygène) qui permet aux muscles de mieux </a:t>
            </a:r>
            <a:r>
              <a:rPr lang="fr-FR" sz="1800" b="1" dirty="0" smtClean="0">
                <a:latin typeface="Arial" panose="020B0604020202020204" pitchFamily="34" charset="0"/>
                <a:ea typeface="Verdana" panose="020B0604030504040204" pitchFamily="34" charset="0"/>
                <a:cs typeface="Arial" panose="020B0604020202020204" pitchFamily="34" charset="0"/>
              </a:rPr>
              <a:t>consommer l’O2</a:t>
            </a:r>
            <a:endParaRPr lang="fr-FR" sz="1800" b="1" dirty="0">
              <a:latin typeface="Arial" panose="020B0604020202020204" pitchFamily="34" charset="0"/>
              <a:ea typeface="Verdana" panose="020B0604030504040204" pitchFamily="34" charset="0"/>
              <a:cs typeface="Arial" panose="020B0604020202020204" pitchFamily="34" charset="0"/>
            </a:endParaRPr>
          </a:p>
          <a:p>
            <a:pPr marL="0" indent="0" algn="ctr">
              <a:buNone/>
            </a:pPr>
            <a:r>
              <a:rPr lang="fr-FR" b="1" dirty="0" smtClean="0">
                <a:solidFill>
                  <a:srgbClr val="FF0000"/>
                </a:solidFill>
                <a:latin typeface="Arial" panose="020B0604020202020204" pitchFamily="34" charset="0"/>
                <a:ea typeface="Verdana" panose="020B0604030504040204" pitchFamily="34" charset="0"/>
                <a:cs typeface="Arial" panose="020B0604020202020204" pitchFamily="34" charset="0"/>
              </a:rPr>
              <a:t>Formes</a:t>
            </a:r>
            <a:r>
              <a:rPr lang="fr-FR" sz="1800" b="1" dirty="0" smtClean="0">
                <a:solidFill>
                  <a:srgbClr val="FF0000"/>
                </a:solidFill>
                <a:latin typeface="Arial" panose="020B0604020202020204" pitchFamily="34" charset="0"/>
                <a:ea typeface="Verdana" panose="020B0604030504040204" pitchFamily="34" charset="0"/>
                <a:cs typeface="Arial" panose="020B0604020202020204" pitchFamily="34" charset="0"/>
              </a:rPr>
              <a:t>: - </a:t>
            </a:r>
            <a:r>
              <a:rPr lang="fr-FR" sz="1800" b="1" dirty="0" smtClean="0">
                <a:latin typeface="Arial" panose="020B0604020202020204" pitchFamily="34" charset="0"/>
                <a:ea typeface="Verdana" panose="020B0604030504040204" pitchFamily="34" charset="0"/>
                <a:cs typeface="Arial" panose="020B0604020202020204" pitchFamily="34" charset="0"/>
              </a:rPr>
              <a:t>Course </a:t>
            </a:r>
            <a:r>
              <a:rPr lang="fr-FR" sz="1800" b="1" dirty="0">
                <a:latin typeface="Arial" panose="020B0604020202020204" pitchFamily="34" charset="0"/>
                <a:ea typeface="Verdana" panose="020B0604030504040204" pitchFamily="34" charset="0"/>
                <a:cs typeface="Arial" panose="020B0604020202020204" pitchFamily="34" charset="0"/>
              </a:rPr>
              <a:t>lente à modérée : jogging, footing (dans la nature, en forêt : meilleure oxygénation)</a:t>
            </a:r>
          </a:p>
          <a:p>
            <a:pPr marL="0" indent="0" algn="ctr">
              <a:buNone/>
            </a:pPr>
            <a:r>
              <a:rPr lang="fr-FR" sz="1800" b="1" dirty="0" smtClean="0">
                <a:latin typeface="Arial" panose="020B0604020202020204" pitchFamily="34" charset="0"/>
                <a:ea typeface="Verdana" panose="020B0604030504040204" pitchFamily="34" charset="0"/>
                <a:cs typeface="Arial" panose="020B0604020202020204" pitchFamily="34" charset="0"/>
              </a:rPr>
              <a:t>- Conduite </a:t>
            </a:r>
            <a:r>
              <a:rPr lang="fr-FR" sz="1800" b="1" dirty="0">
                <a:latin typeface="Arial" panose="020B0604020202020204" pitchFamily="34" charset="0"/>
                <a:ea typeface="Verdana" panose="020B0604030504040204" pitchFamily="34" charset="0"/>
                <a:cs typeface="Arial" panose="020B0604020202020204" pitchFamily="34" charset="0"/>
              </a:rPr>
              <a:t>du ballon : échanges techniques à 2, à 3, etc.</a:t>
            </a:r>
          </a:p>
          <a:p>
            <a:pPr marL="0" indent="0" algn="ctr">
              <a:buNone/>
            </a:pPr>
            <a:r>
              <a:rPr lang="fr-FR" sz="1800" b="1" dirty="0" smtClean="0">
                <a:latin typeface="Arial" panose="020B0604020202020204" pitchFamily="34" charset="0"/>
                <a:ea typeface="Verdana" panose="020B0604030504040204" pitchFamily="34" charset="0"/>
                <a:cs typeface="Arial" panose="020B0604020202020204" pitchFamily="34" charset="0"/>
              </a:rPr>
              <a:t>- Exercices </a:t>
            </a:r>
            <a:r>
              <a:rPr lang="fr-FR" sz="1800" b="1" dirty="0">
                <a:latin typeface="Arial" panose="020B0604020202020204" pitchFamily="34" charset="0"/>
                <a:ea typeface="Verdana" panose="020B0604030504040204" pitchFamily="34" charset="0"/>
                <a:cs typeface="Arial" panose="020B0604020202020204" pitchFamily="34" charset="0"/>
              </a:rPr>
              <a:t>techniques et technico-tactiques en mouvement• Jeux continus (7:7 / 8:8 / 9:9 / </a:t>
            </a:r>
            <a:r>
              <a:rPr lang="fr-FR" sz="1800" b="1" dirty="0" smtClean="0">
                <a:latin typeface="Arial" panose="020B0604020202020204" pitchFamily="34" charset="0"/>
                <a:ea typeface="Verdana" panose="020B0604030504040204" pitchFamily="34" charset="0"/>
                <a:cs typeface="Arial" panose="020B0604020202020204" pitchFamily="34" charset="0"/>
              </a:rPr>
              <a:t>...)</a:t>
            </a:r>
            <a:endParaRPr lang="fr-FR" sz="1800" b="1" dirty="0">
              <a:latin typeface="Arial" panose="020B0604020202020204" pitchFamily="34" charset="0"/>
              <a:ea typeface="Verdana" panose="020B0604030504040204" pitchFamily="34" charset="0"/>
              <a:cs typeface="Arial" panose="020B0604020202020204" pitchFamily="34" charset="0"/>
            </a:endParaRPr>
          </a:p>
          <a:p>
            <a:pPr marL="0" indent="0" algn="ctr">
              <a:buNone/>
            </a:pPr>
            <a:r>
              <a:rPr lang="fr-FR" b="1" dirty="0" smtClean="0">
                <a:solidFill>
                  <a:srgbClr val="FF0000"/>
                </a:solidFill>
                <a:latin typeface="Arial" panose="020B0604020202020204" pitchFamily="34" charset="0"/>
                <a:ea typeface="Verdana" panose="020B0604030504040204" pitchFamily="34" charset="0"/>
                <a:cs typeface="Arial" panose="020B0604020202020204" pitchFamily="34" charset="0"/>
              </a:rPr>
              <a:t>Durée </a:t>
            </a:r>
            <a:r>
              <a:rPr lang="fr-FR" sz="1800" b="1" dirty="0" smtClean="0">
                <a:latin typeface="Arial" panose="020B0604020202020204" pitchFamily="34" charset="0"/>
                <a:ea typeface="Verdana" panose="020B0604030504040204" pitchFamily="34" charset="0"/>
                <a:cs typeface="Arial" panose="020B0604020202020204" pitchFamily="34" charset="0"/>
              </a:rPr>
              <a:t>:  </a:t>
            </a:r>
            <a:r>
              <a:rPr lang="fr-FR" sz="1800" b="1" dirty="0">
                <a:latin typeface="Arial" panose="020B0604020202020204" pitchFamily="34" charset="0"/>
                <a:ea typeface="Verdana" panose="020B0604030504040204" pitchFamily="34" charset="0"/>
                <a:cs typeface="Arial" panose="020B0604020202020204" pitchFamily="34" charset="0"/>
              </a:rPr>
              <a:t>De 20’ à 60’ (50’ optimal) 6 à 12 </a:t>
            </a:r>
            <a:r>
              <a:rPr lang="fr-FR" sz="1800" b="1" dirty="0" smtClean="0">
                <a:latin typeface="Arial" panose="020B0604020202020204" pitchFamily="34" charset="0"/>
                <a:ea typeface="Verdana" panose="020B0604030504040204" pitchFamily="34" charset="0"/>
                <a:cs typeface="Arial" panose="020B0604020202020204" pitchFamily="34" charset="0"/>
              </a:rPr>
              <a:t>km</a:t>
            </a:r>
            <a:endParaRPr lang="fr-FR" sz="1800" b="1" dirty="0">
              <a:latin typeface="Arial" panose="020B0604020202020204" pitchFamily="34" charset="0"/>
              <a:ea typeface="Verdana" panose="020B0604030504040204" pitchFamily="34" charset="0"/>
              <a:cs typeface="Arial" panose="020B0604020202020204" pitchFamily="34" charset="0"/>
            </a:endParaRPr>
          </a:p>
          <a:p>
            <a:pPr marL="0" indent="0" algn="ctr">
              <a:buNone/>
            </a:pPr>
            <a:r>
              <a:rPr lang="fr-FR" b="1" dirty="0" smtClean="0">
                <a:solidFill>
                  <a:srgbClr val="FF0000"/>
                </a:solidFill>
                <a:latin typeface="Arial" panose="020B0604020202020204" pitchFamily="34" charset="0"/>
                <a:ea typeface="Verdana" panose="020B0604030504040204" pitchFamily="34" charset="0"/>
                <a:cs typeface="Arial" panose="020B0604020202020204" pitchFamily="34" charset="0"/>
              </a:rPr>
              <a:t>Intensité</a:t>
            </a:r>
            <a:r>
              <a:rPr lang="fr-FR" sz="1800" b="1" dirty="0" smtClean="0">
                <a:solidFill>
                  <a:srgbClr val="FF0000"/>
                </a:solidFill>
                <a:latin typeface="Arial" panose="020B0604020202020204" pitchFamily="34" charset="0"/>
                <a:ea typeface="Verdana" panose="020B0604030504040204" pitchFamily="34" charset="0"/>
                <a:cs typeface="Arial" panose="020B0604020202020204" pitchFamily="34" charset="0"/>
              </a:rPr>
              <a:t>: - </a:t>
            </a:r>
            <a:r>
              <a:rPr lang="fr-FR" sz="1800" b="1" dirty="0" smtClean="0">
                <a:latin typeface="Arial" panose="020B0604020202020204" pitchFamily="34" charset="0"/>
                <a:ea typeface="Verdana" panose="020B0604030504040204" pitchFamily="34" charset="0"/>
                <a:cs typeface="Arial" panose="020B0604020202020204" pitchFamily="34" charset="0"/>
              </a:rPr>
              <a:t>Faible </a:t>
            </a:r>
            <a:r>
              <a:rPr lang="fr-FR" sz="1800" b="1" dirty="0">
                <a:latin typeface="Arial" panose="020B0604020202020204" pitchFamily="34" charset="0"/>
                <a:ea typeface="Verdana" panose="020B0604030504040204" pitchFamily="34" charset="0"/>
                <a:cs typeface="Arial" panose="020B0604020202020204" pitchFamily="34" charset="0"/>
              </a:rPr>
              <a:t>50 à 70% de la FCm (oxygénation, capillarisation)</a:t>
            </a:r>
          </a:p>
          <a:p>
            <a:pPr marL="0" indent="0" algn="ctr">
              <a:buNone/>
            </a:pPr>
            <a:r>
              <a:rPr lang="fr-FR" sz="1800" b="1" dirty="0" smtClean="0">
                <a:latin typeface="Arial" panose="020B0604020202020204" pitchFamily="34" charset="0"/>
                <a:ea typeface="Verdana" panose="020B0604030504040204" pitchFamily="34" charset="0"/>
                <a:cs typeface="Arial" panose="020B0604020202020204" pitchFamily="34" charset="0"/>
              </a:rPr>
              <a:t>-  Moyenne </a:t>
            </a:r>
            <a:r>
              <a:rPr lang="fr-FR" sz="1800" b="1" dirty="0">
                <a:latin typeface="Arial" panose="020B0604020202020204" pitchFamily="34" charset="0"/>
                <a:ea typeface="Verdana" panose="020B0604030504040204" pitchFamily="34" charset="0"/>
                <a:cs typeface="Arial" panose="020B0604020202020204" pitchFamily="34" charset="0"/>
              </a:rPr>
              <a:t>à modérée, 70 à 80% de la FCm• FC moyenne de 120 à 160 p/min</a:t>
            </a:r>
            <a:r>
              <a:rPr lang="fr-FR" sz="1800" b="1" dirty="0" smtClean="0">
                <a:latin typeface="Arial" panose="020B0604020202020204" pitchFamily="34" charset="0"/>
                <a:ea typeface="Verdana" panose="020B0604030504040204" pitchFamily="34" charset="0"/>
                <a:cs typeface="Arial" panose="020B0604020202020204" pitchFamily="34" charset="0"/>
              </a:rPr>
              <a:t>.</a:t>
            </a:r>
            <a:endParaRPr lang="fr-FR" sz="1800" b="1" dirty="0">
              <a:latin typeface="Arial" panose="020B0604020202020204" pitchFamily="34" charset="0"/>
              <a:ea typeface="Verdana" panose="020B0604030504040204" pitchFamily="34" charset="0"/>
              <a:cs typeface="Arial" panose="020B0604020202020204" pitchFamily="34" charset="0"/>
            </a:endParaRPr>
          </a:p>
          <a:p>
            <a:pPr marL="0" indent="0" algn="ctr">
              <a:buNone/>
            </a:pPr>
            <a:r>
              <a:rPr lang="fr-FR" b="1" dirty="0" smtClean="0">
                <a:solidFill>
                  <a:srgbClr val="FF0000"/>
                </a:solidFill>
                <a:latin typeface="Arial" panose="020B0604020202020204" pitchFamily="34" charset="0"/>
                <a:ea typeface="Verdana" panose="020B0604030504040204" pitchFamily="34" charset="0"/>
                <a:cs typeface="Arial" panose="020B0604020202020204" pitchFamily="34" charset="0"/>
              </a:rPr>
              <a:t>Variante</a:t>
            </a:r>
            <a:r>
              <a:rPr lang="fr-FR" sz="1800" b="1" dirty="0" smtClean="0">
                <a:solidFill>
                  <a:srgbClr val="FF0000"/>
                </a:solidFill>
                <a:latin typeface="Arial" panose="020B0604020202020204" pitchFamily="34" charset="0"/>
                <a:ea typeface="Verdana" panose="020B0604030504040204" pitchFamily="34" charset="0"/>
                <a:cs typeface="Arial" panose="020B0604020202020204" pitchFamily="34" charset="0"/>
              </a:rPr>
              <a:t>: </a:t>
            </a:r>
            <a:r>
              <a:rPr lang="fr-FR" sz="1800" b="1" dirty="0" smtClean="0">
                <a:latin typeface="Arial" panose="020B0604020202020204" pitchFamily="34" charset="0"/>
                <a:ea typeface="Verdana" panose="020B0604030504040204" pitchFamily="34" charset="0"/>
                <a:cs typeface="Arial" panose="020B0604020202020204" pitchFamily="34" charset="0"/>
              </a:rPr>
              <a:t>Effort </a:t>
            </a:r>
            <a:r>
              <a:rPr lang="fr-FR" sz="1800" b="1" dirty="0">
                <a:latin typeface="Arial" panose="020B0604020202020204" pitchFamily="34" charset="0"/>
                <a:ea typeface="Verdana" panose="020B0604030504040204" pitchFamily="34" charset="0"/>
                <a:cs typeface="Arial" panose="020B0604020202020204" pitchFamily="34" charset="0"/>
              </a:rPr>
              <a:t>continu (exemple : 30’ ou alors par intervalles longs à rythmes progressifs :1 x 10’ à 70% et 2 x 10’ à 80% de la FCm)</a:t>
            </a:r>
          </a:p>
          <a:p>
            <a:pPr marL="0" indent="0" algn="ctr">
              <a:buNone/>
            </a:pPr>
            <a:r>
              <a:rPr lang="fr-FR" sz="1800" b="1" dirty="0" smtClean="0">
                <a:latin typeface="Arial" panose="020B0604020202020204" pitchFamily="34" charset="0"/>
                <a:ea typeface="Verdana" panose="020B0604030504040204" pitchFamily="34" charset="0"/>
                <a:cs typeface="Arial" panose="020B0604020202020204" pitchFamily="34" charset="0"/>
              </a:rPr>
              <a:t>Intervalle </a:t>
            </a:r>
            <a:r>
              <a:rPr lang="fr-FR" sz="1800" b="1" dirty="0">
                <a:latin typeface="Arial" panose="020B0604020202020204" pitchFamily="34" charset="0"/>
                <a:ea typeface="Verdana" panose="020B0604030504040204" pitchFamily="34" charset="0"/>
                <a:cs typeface="Arial" panose="020B0604020202020204" pitchFamily="34" charset="0"/>
              </a:rPr>
              <a:t>long (exemple : 6 x 1000 m : 2 x en 5’15’’, 2 x en 4’45’’, 2 x en 4’30</a:t>
            </a:r>
            <a:r>
              <a:rPr lang="fr-FR" sz="1800" b="1" dirty="0" smtClean="0">
                <a:latin typeface="Arial" panose="020B0604020202020204" pitchFamily="34" charset="0"/>
                <a:ea typeface="Verdana" panose="020B0604030504040204" pitchFamily="34" charset="0"/>
                <a:cs typeface="Arial" panose="020B0604020202020204" pitchFamily="34" charset="0"/>
              </a:rPr>
              <a:t>’’)</a:t>
            </a:r>
            <a:endParaRPr lang="fr-FR" sz="1800" b="1" dirty="0">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41583437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33048" y="165335"/>
            <a:ext cx="9404723" cy="788253"/>
          </a:xfrm>
        </p:spPr>
        <p:txBody>
          <a:bodyPr/>
          <a:lstStyle/>
          <a:p>
            <a:pPr algn="ctr"/>
            <a:r>
              <a:rPr lang="fr-FR" sz="4000" b="1" dirty="0" smtClean="0">
                <a:solidFill>
                  <a:schemeClr val="tx1"/>
                </a:solidFill>
                <a:latin typeface="Verdana" panose="020B0604030504040204" pitchFamily="34" charset="0"/>
                <a:ea typeface="Verdana" panose="020B0604030504040204" pitchFamily="34" charset="0"/>
                <a:cs typeface="Arial" panose="020B0604020202020204" pitchFamily="34" charset="0"/>
              </a:rPr>
              <a:t>EXEMPLE</a:t>
            </a:r>
            <a:endParaRPr lang="fr-FR" sz="4000" b="1" dirty="0">
              <a:solidFill>
                <a:schemeClr val="tx1"/>
              </a:solidFill>
              <a:latin typeface="Verdana" panose="020B0604030504040204" pitchFamily="34" charset="0"/>
              <a:ea typeface="Verdana" panose="020B0604030504040204" pitchFamily="34" charset="0"/>
              <a:cs typeface="Arial" panose="020B0604020202020204" pitchFamily="34" charset="0"/>
            </a:endParaRPr>
          </a:p>
        </p:txBody>
      </p:sp>
      <p:pic>
        <p:nvPicPr>
          <p:cNvPr id="4" name="image7.png"/>
          <p:cNvPicPr>
            <a:picLocks noGrp="1"/>
          </p:cNvPicPr>
          <p:nvPr>
            <p:ph idx="1"/>
          </p:nvPr>
        </p:nvPicPr>
        <p:blipFill>
          <a:blip r:embed="rId2" cstate="print"/>
          <a:stretch>
            <a:fillRect/>
          </a:stretch>
        </p:blipFill>
        <p:spPr>
          <a:xfrm>
            <a:off x="91440" y="1071154"/>
            <a:ext cx="6361611" cy="5786845"/>
          </a:xfrm>
          <a:prstGeom prst="rect">
            <a:avLst/>
          </a:prstGeom>
        </p:spPr>
      </p:pic>
      <p:pic>
        <p:nvPicPr>
          <p:cNvPr id="5" name="image6.png"/>
          <p:cNvPicPr/>
          <p:nvPr/>
        </p:nvPicPr>
        <p:blipFill>
          <a:blip r:embed="rId3" cstate="print"/>
          <a:stretch>
            <a:fillRect/>
          </a:stretch>
        </p:blipFill>
        <p:spPr>
          <a:xfrm>
            <a:off x="6453051" y="1071154"/>
            <a:ext cx="5738949" cy="5786845"/>
          </a:xfrm>
          <a:prstGeom prst="rect">
            <a:avLst/>
          </a:prstGeom>
        </p:spPr>
      </p:pic>
    </p:spTree>
    <p:extLst>
      <p:ext uri="{BB962C8B-B14F-4D97-AF65-F5344CB8AC3E}">
        <p14:creationId xmlns:p14="http://schemas.microsoft.com/office/powerpoint/2010/main" val="26955554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235527" y="849085"/>
            <a:ext cx="11526982" cy="5498149"/>
            <a:chOff x="1877" y="-2440"/>
            <a:chExt cx="11089" cy="7109"/>
          </a:xfrm>
        </p:grpSpPr>
        <p:sp>
          <p:nvSpPr>
            <p:cNvPr id="5" name="AutoShape 3"/>
            <p:cNvSpPr>
              <a:spLocks/>
            </p:cNvSpPr>
            <p:nvPr/>
          </p:nvSpPr>
          <p:spPr bwMode="auto">
            <a:xfrm>
              <a:off x="1884" y="-1990"/>
              <a:ext cx="11074" cy="6651"/>
            </a:xfrm>
            <a:custGeom>
              <a:avLst/>
              <a:gdLst>
                <a:gd name="T0" fmla="+- 0 12952 1884"/>
                <a:gd name="T1" fmla="*/ T0 w 11074"/>
                <a:gd name="T2" fmla="+- 0 -1917 -1989"/>
                <a:gd name="T3" fmla="*/ -1917 h 6651"/>
                <a:gd name="T4" fmla="+- 0 12908 1884"/>
                <a:gd name="T5" fmla="*/ T4 w 11074"/>
                <a:gd name="T6" fmla="+- 0 -1785 -1989"/>
                <a:gd name="T7" fmla="*/ -1785 h 6651"/>
                <a:gd name="T8" fmla="+- 0 12828 1884"/>
                <a:gd name="T9" fmla="*/ T8 w 11074"/>
                <a:gd name="T10" fmla="+- 0 -1676 -1989"/>
                <a:gd name="T11" fmla="*/ -1676 h 6651"/>
                <a:gd name="T12" fmla="+- 0 12718 1884"/>
                <a:gd name="T13" fmla="*/ T12 w 11074"/>
                <a:gd name="T14" fmla="+- 0 -1595 -1989"/>
                <a:gd name="T15" fmla="*/ -1595 h 6651"/>
                <a:gd name="T16" fmla="+- 0 12586 1884"/>
                <a:gd name="T17" fmla="*/ T16 w 11074"/>
                <a:gd name="T18" fmla="+- 0 -1552 -1989"/>
                <a:gd name="T19" fmla="*/ -1552 h 6651"/>
                <a:gd name="T20" fmla="+- 0 2327 1884"/>
                <a:gd name="T21" fmla="*/ T20 w 11074"/>
                <a:gd name="T22" fmla="+- 0 -1546 -1989"/>
                <a:gd name="T23" fmla="*/ -1546 h 6651"/>
                <a:gd name="T24" fmla="+- 0 2187 1884"/>
                <a:gd name="T25" fmla="*/ T24 w 11074"/>
                <a:gd name="T26" fmla="+- 0 -1523 -1989"/>
                <a:gd name="T27" fmla="*/ -1523 h 6651"/>
                <a:gd name="T28" fmla="+- 0 2066 1884"/>
                <a:gd name="T29" fmla="*/ T28 w 11074"/>
                <a:gd name="T30" fmla="+- 0 -1460 -1989"/>
                <a:gd name="T31" fmla="*/ -1460 h 6651"/>
                <a:gd name="T32" fmla="+- 0 1970 1884"/>
                <a:gd name="T33" fmla="*/ T32 w 11074"/>
                <a:gd name="T34" fmla="+- 0 -1364 -1989"/>
                <a:gd name="T35" fmla="*/ -1364 h 6651"/>
                <a:gd name="T36" fmla="+- 0 1907 1884"/>
                <a:gd name="T37" fmla="*/ T36 w 11074"/>
                <a:gd name="T38" fmla="+- 0 -1243 -1989"/>
                <a:gd name="T39" fmla="*/ -1243 h 6651"/>
                <a:gd name="T40" fmla="+- 0 1884 1884"/>
                <a:gd name="T41" fmla="*/ T40 w 11074"/>
                <a:gd name="T42" fmla="+- 0 -1102 -1989"/>
                <a:gd name="T43" fmla="*/ -1102 h 6651"/>
                <a:gd name="T44" fmla="+- 0 1890 1884"/>
                <a:gd name="T45" fmla="*/ T44 w 11074"/>
                <a:gd name="T46" fmla="+- 0 4290 -1989"/>
                <a:gd name="T47" fmla="*/ 4290 h 6651"/>
                <a:gd name="T48" fmla="+- 0 1934 1884"/>
                <a:gd name="T49" fmla="*/ T48 w 11074"/>
                <a:gd name="T50" fmla="+- 0 4422 -1989"/>
                <a:gd name="T51" fmla="*/ 4422 h 6651"/>
                <a:gd name="T52" fmla="+- 0 2014 1884"/>
                <a:gd name="T53" fmla="*/ T52 w 11074"/>
                <a:gd name="T54" fmla="+- 0 4532 -1989"/>
                <a:gd name="T55" fmla="*/ 4532 h 6651"/>
                <a:gd name="T56" fmla="+- 0 2124 1884"/>
                <a:gd name="T57" fmla="*/ T56 w 11074"/>
                <a:gd name="T58" fmla="+- 0 4612 -1989"/>
                <a:gd name="T59" fmla="*/ 4612 h 6651"/>
                <a:gd name="T60" fmla="+- 0 2255 1884"/>
                <a:gd name="T61" fmla="*/ T60 w 11074"/>
                <a:gd name="T62" fmla="+- 0 4656 -1989"/>
                <a:gd name="T63" fmla="*/ 4656 h 6651"/>
                <a:gd name="T64" fmla="+- 0 2399 1884"/>
                <a:gd name="T65" fmla="*/ T64 w 11074"/>
                <a:gd name="T66" fmla="+- 0 4656 -1989"/>
                <a:gd name="T67" fmla="*/ 4656 h 6651"/>
                <a:gd name="T68" fmla="+- 0 2531 1884"/>
                <a:gd name="T69" fmla="*/ T68 w 11074"/>
                <a:gd name="T70" fmla="+- 0 4612 -1989"/>
                <a:gd name="T71" fmla="*/ 4612 h 6651"/>
                <a:gd name="T72" fmla="+- 0 2641 1884"/>
                <a:gd name="T73" fmla="*/ T72 w 11074"/>
                <a:gd name="T74" fmla="+- 0 4532 -1989"/>
                <a:gd name="T75" fmla="*/ 4532 h 6651"/>
                <a:gd name="T76" fmla="+- 0 2721 1884"/>
                <a:gd name="T77" fmla="*/ T76 w 11074"/>
                <a:gd name="T78" fmla="+- 0 4422 -1989"/>
                <a:gd name="T79" fmla="*/ 4422 h 6651"/>
                <a:gd name="T80" fmla="+- 0 2765 1884"/>
                <a:gd name="T81" fmla="*/ T80 w 11074"/>
                <a:gd name="T82" fmla="+- 0 4290 -1989"/>
                <a:gd name="T83" fmla="*/ 4290 h 6651"/>
                <a:gd name="T84" fmla="+- 0 2771 1884"/>
                <a:gd name="T85" fmla="*/ T84 w 11074"/>
                <a:gd name="T86" fmla="+- 0 3775 -1989"/>
                <a:gd name="T87" fmla="*/ 3775 h 6651"/>
                <a:gd name="T88" fmla="+- 0 12586 1884"/>
                <a:gd name="T89" fmla="*/ T88 w 11074"/>
                <a:gd name="T90" fmla="+- 0 3769 -1989"/>
                <a:gd name="T91" fmla="*/ 3769 h 6651"/>
                <a:gd name="T92" fmla="+- 0 12718 1884"/>
                <a:gd name="T93" fmla="*/ T92 w 11074"/>
                <a:gd name="T94" fmla="+- 0 3725 -1989"/>
                <a:gd name="T95" fmla="*/ 3725 h 6651"/>
                <a:gd name="T96" fmla="+- 0 12828 1884"/>
                <a:gd name="T97" fmla="*/ T96 w 11074"/>
                <a:gd name="T98" fmla="+- 0 3645 -1989"/>
                <a:gd name="T99" fmla="*/ 3645 h 6651"/>
                <a:gd name="T100" fmla="+- 0 12908 1884"/>
                <a:gd name="T101" fmla="*/ T100 w 11074"/>
                <a:gd name="T102" fmla="+- 0 3535 -1989"/>
                <a:gd name="T103" fmla="*/ 3535 h 6651"/>
                <a:gd name="T104" fmla="+- 0 12952 1884"/>
                <a:gd name="T105" fmla="*/ T104 w 11074"/>
                <a:gd name="T106" fmla="+- 0 3403 -1989"/>
                <a:gd name="T107" fmla="*/ 3403 h 6651"/>
                <a:gd name="T108" fmla="+- 0 12958 1884"/>
                <a:gd name="T109" fmla="*/ T108 w 11074"/>
                <a:gd name="T110" fmla="+- 0 -659 -1989"/>
                <a:gd name="T111" fmla="*/ -659 h 6651"/>
                <a:gd name="T112" fmla="+- 0 2327 1884"/>
                <a:gd name="T113" fmla="*/ T112 w 11074"/>
                <a:gd name="T114" fmla="+- 0 -1102 -1989"/>
                <a:gd name="T115" fmla="*/ -1102 h 6651"/>
                <a:gd name="T116" fmla="+- 0 2370 1884"/>
                <a:gd name="T117" fmla="*/ T116 w 11074"/>
                <a:gd name="T118" fmla="+- 0 -1233 -1989"/>
                <a:gd name="T119" fmla="*/ -1233 h 6651"/>
                <a:gd name="T120" fmla="+- 0 2479 1884"/>
                <a:gd name="T121" fmla="*/ T120 w 11074"/>
                <a:gd name="T122" fmla="+- 0 -1313 -1989"/>
                <a:gd name="T123" fmla="*/ -1313 h 6651"/>
                <a:gd name="T124" fmla="+- 0 12958 1884"/>
                <a:gd name="T125" fmla="*/ T124 w 11074"/>
                <a:gd name="T126" fmla="+- 0 -1324 -1989"/>
                <a:gd name="T127" fmla="*/ -1324 h 6651"/>
                <a:gd name="T128" fmla="+- 0 12958 1884"/>
                <a:gd name="T129" fmla="*/ T128 w 11074"/>
                <a:gd name="T130" fmla="+- 0 -1324 -1989"/>
                <a:gd name="T131" fmla="*/ -1324 h 6651"/>
                <a:gd name="T132" fmla="+- 0 2619 1884"/>
                <a:gd name="T133" fmla="*/ T132 w 11074"/>
                <a:gd name="T134" fmla="+- 0 -1313 -1989"/>
                <a:gd name="T135" fmla="*/ -1313 h 6651"/>
                <a:gd name="T136" fmla="+- 0 2728 1884"/>
                <a:gd name="T137" fmla="*/ T136 w 11074"/>
                <a:gd name="T138" fmla="+- 0 -1233 -1989"/>
                <a:gd name="T139" fmla="*/ -1233 h 6651"/>
                <a:gd name="T140" fmla="+- 0 2771 1884"/>
                <a:gd name="T141" fmla="*/ T140 w 11074"/>
                <a:gd name="T142" fmla="+- 0 -1102 -1989"/>
                <a:gd name="T143" fmla="*/ -1102 h 6651"/>
                <a:gd name="T144" fmla="+- 0 2748 1884"/>
                <a:gd name="T145" fmla="*/ T144 w 11074"/>
                <a:gd name="T146" fmla="+- 0 -962 -1989"/>
                <a:gd name="T147" fmla="*/ -962 h 6651"/>
                <a:gd name="T148" fmla="+- 0 2685 1884"/>
                <a:gd name="T149" fmla="*/ T148 w 11074"/>
                <a:gd name="T150" fmla="+- 0 -841 -1989"/>
                <a:gd name="T151" fmla="*/ -841 h 6651"/>
                <a:gd name="T152" fmla="+- 0 2589 1884"/>
                <a:gd name="T153" fmla="*/ T152 w 11074"/>
                <a:gd name="T154" fmla="+- 0 -745 -1989"/>
                <a:gd name="T155" fmla="*/ -745 h 6651"/>
                <a:gd name="T156" fmla="+- 0 2468 1884"/>
                <a:gd name="T157" fmla="*/ T156 w 11074"/>
                <a:gd name="T158" fmla="+- 0 -682 -1989"/>
                <a:gd name="T159" fmla="*/ -682 h 6651"/>
                <a:gd name="T160" fmla="+- 0 2327 1884"/>
                <a:gd name="T161" fmla="*/ T160 w 11074"/>
                <a:gd name="T162" fmla="+- 0 -659 -1989"/>
                <a:gd name="T163" fmla="*/ -659 h 6651"/>
                <a:gd name="T164" fmla="+- 0 12958 1884"/>
                <a:gd name="T165" fmla="*/ T164 w 11074"/>
                <a:gd name="T166" fmla="+- 0 -1324 -1989"/>
                <a:gd name="T167" fmla="*/ -1324 h 6651"/>
                <a:gd name="T168" fmla="+- 0 12071 1884"/>
                <a:gd name="T169" fmla="*/ T168 w 11074"/>
                <a:gd name="T170" fmla="+- 0 -1546 -1989"/>
                <a:gd name="T171" fmla="*/ -1546 h 6651"/>
                <a:gd name="T172" fmla="+- 0 12514 1884"/>
                <a:gd name="T173" fmla="*/ T172 w 11074"/>
                <a:gd name="T174" fmla="+- 0 -1767 -1989"/>
                <a:gd name="T175" fmla="*/ -1767 h 6651"/>
                <a:gd name="T176" fmla="+- 0 12222 1884"/>
                <a:gd name="T177" fmla="*/ T176 w 11074"/>
                <a:gd name="T178" fmla="+- 0 -1779 -1989"/>
                <a:gd name="T179" fmla="*/ -1779 h 6651"/>
                <a:gd name="T180" fmla="+- 0 12114 1884"/>
                <a:gd name="T181" fmla="*/ T180 w 11074"/>
                <a:gd name="T182" fmla="+- 0 -1858 -1989"/>
                <a:gd name="T183" fmla="*/ -1858 h 6651"/>
                <a:gd name="T184" fmla="+- 0 12071 1884"/>
                <a:gd name="T185" fmla="*/ T184 w 11074"/>
                <a:gd name="T186" fmla="+- 0 -1989 -1989"/>
                <a:gd name="T187" fmla="*/ -1989 h 6651"/>
                <a:gd name="T188" fmla="+- 0 12503 1884"/>
                <a:gd name="T189" fmla="*/ T188 w 11074"/>
                <a:gd name="T190" fmla="+- 0 -1919 -1989"/>
                <a:gd name="T191" fmla="*/ -1919 h 6651"/>
                <a:gd name="T192" fmla="+- 0 12423 1884"/>
                <a:gd name="T193" fmla="*/ T192 w 11074"/>
                <a:gd name="T194" fmla="+- 0 -1810 -1989"/>
                <a:gd name="T195" fmla="*/ -1810 h 6651"/>
                <a:gd name="T196" fmla="+- 0 12292 1884"/>
                <a:gd name="T197" fmla="*/ T196 w 11074"/>
                <a:gd name="T198" fmla="+- 0 -1767 -1989"/>
                <a:gd name="T199" fmla="*/ -1767 h 6651"/>
                <a:gd name="T200" fmla="+- 0 12514 1884"/>
                <a:gd name="T201" fmla="*/ T200 w 11074"/>
                <a:gd name="T202" fmla="+- 0 -1989 -1989"/>
                <a:gd name="T203" fmla="*/ -1989 h 665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Lst>
              <a:rect l="0" t="0" r="r" b="b"/>
              <a:pathLst>
                <a:path w="11074" h="6651">
                  <a:moveTo>
                    <a:pt x="11074" y="0"/>
                  </a:moveTo>
                  <a:lnTo>
                    <a:pt x="11068" y="72"/>
                  </a:lnTo>
                  <a:lnTo>
                    <a:pt x="11051" y="140"/>
                  </a:lnTo>
                  <a:lnTo>
                    <a:pt x="11024" y="204"/>
                  </a:lnTo>
                  <a:lnTo>
                    <a:pt x="10988" y="262"/>
                  </a:lnTo>
                  <a:lnTo>
                    <a:pt x="10944" y="313"/>
                  </a:lnTo>
                  <a:lnTo>
                    <a:pt x="10892" y="358"/>
                  </a:lnTo>
                  <a:lnTo>
                    <a:pt x="10834" y="394"/>
                  </a:lnTo>
                  <a:lnTo>
                    <a:pt x="10770" y="421"/>
                  </a:lnTo>
                  <a:lnTo>
                    <a:pt x="10702" y="437"/>
                  </a:lnTo>
                  <a:lnTo>
                    <a:pt x="10630" y="443"/>
                  </a:lnTo>
                  <a:lnTo>
                    <a:pt x="443" y="443"/>
                  </a:lnTo>
                  <a:lnTo>
                    <a:pt x="371" y="449"/>
                  </a:lnTo>
                  <a:lnTo>
                    <a:pt x="303" y="466"/>
                  </a:lnTo>
                  <a:lnTo>
                    <a:pt x="240" y="493"/>
                  </a:lnTo>
                  <a:lnTo>
                    <a:pt x="182" y="529"/>
                  </a:lnTo>
                  <a:lnTo>
                    <a:pt x="130" y="573"/>
                  </a:lnTo>
                  <a:lnTo>
                    <a:pt x="86" y="625"/>
                  </a:lnTo>
                  <a:lnTo>
                    <a:pt x="50" y="683"/>
                  </a:lnTo>
                  <a:lnTo>
                    <a:pt x="23" y="746"/>
                  </a:lnTo>
                  <a:lnTo>
                    <a:pt x="6" y="815"/>
                  </a:lnTo>
                  <a:lnTo>
                    <a:pt x="0" y="887"/>
                  </a:lnTo>
                  <a:lnTo>
                    <a:pt x="0" y="6207"/>
                  </a:lnTo>
                  <a:lnTo>
                    <a:pt x="6" y="6279"/>
                  </a:lnTo>
                  <a:lnTo>
                    <a:pt x="23" y="6348"/>
                  </a:lnTo>
                  <a:lnTo>
                    <a:pt x="50" y="6411"/>
                  </a:lnTo>
                  <a:lnTo>
                    <a:pt x="86" y="6469"/>
                  </a:lnTo>
                  <a:lnTo>
                    <a:pt x="130" y="6521"/>
                  </a:lnTo>
                  <a:lnTo>
                    <a:pt x="182" y="6565"/>
                  </a:lnTo>
                  <a:lnTo>
                    <a:pt x="240" y="6601"/>
                  </a:lnTo>
                  <a:lnTo>
                    <a:pt x="303" y="6628"/>
                  </a:lnTo>
                  <a:lnTo>
                    <a:pt x="371" y="6645"/>
                  </a:lnTo>
                  <a:lnTo>
                    <a:pt x="443" y="6651"/>
                  </a:lnTo>
                  <a:lnTo>
                    <a:pt x="515" y="6645"/>
                  </a:lnTo>
                  <a:lnTo>
                    <a:pt x="584" y="6628"/>
                  </a:lnTo>
                  <a:lnTo>
                    <a:pt x="647" y="6601"/>
                  </a:lnTo>
                  <a:lnTo>
                    <a:pt x="705" y="6565"/>
                  </a:lnTo>
                  <a:lnTo>
                    <a:pt x="757" y="6521"/>
                  </a:lnTo>
                  <a:lnTo>
                    <a:pt x="801" y="6469"/>
                  </a:lnTo>
                  <a:lnTo>
                    <a:pt x="837" y="6411"/>
                  </a:lnTo>
                  <a:lnTo>
                    <a:pt x="864" y="6348"/>
                  </a:lnTo>
                  <a:lnTo>
                    <a:pt x="881" y="6279"/>
                  </a:lnTo>
                  <a:lnTo>
                    <a:pt x="887" y="6207"/>
                  </a:lnTo>
                  <a:lnTo>
                    <a:pt x="887" y="5764"/>
                  </a:lnTo>
                  <a:lnTo>
                    <a:pt x="10630" y="5764"/>
                  </a:lnTo>
                  <a:lnTo>
                    <a:pt x="10702" y="5758"/>
                  </a:lnTo>
                  <a:lnTo>
                    <a:pt x="10770" y="5741"/>
                  </a:lnTo>
                  <a:lnTo>
                    <a:pt x="10834" y="5714"/>
                  </a:lnTo>
                  <a:lnTo>
                    <a:pt x="10892" y="5678"/>
                  </a:lnTo>
                  <a:lnTo>
                    <a:pt x="10944" y="5634"/>
                  </a:lnTo>
                  <a:lnTo>
                    <a:pt x="10988" y="5582"/>
                  </a:lnTo>
                  <a:lnTo>
                    <a:pt x="11024" y="5524"/>
                  </a:lnTo>
                  <a:lnTo>
                    <a:pt x="11051" y="5461"/>
                  </a:lnTo>
                  <a:lnTo>
                    <a:pt x="11068" y="5392"/>
                  </a:lnTo>
                  <a:lnTo>
                    <a:pt x="11074" y="5321"/>
                  </a:lnTo>
                  <a:lnTo>
                    <a:pt x="11074" y="1330"/>
                  </a:lnTo>
                  <a:lnTo>
                    <a:pt x="443" y="1330"/>
                  </a:lnTo>
                  <a:lnTo>
                    <a:pt x="443" y="887"/>
                  </a:lnTo>
                  <a:lnTo>
                    <a:pt x="455" y="817"/>
                  </a:lnTo>
                  <a:lnTo>
                    <a:pt x="486" y="756"/>
                  </a:lnTo>
                  <a:lnTo>
                    <a:pt x="534" y="708"/>
                  </a:lnTo>
                  <a:lnTo>
                    <a:pt x="595" y="676"/>
                  </a:lnTo>
                  <a:lnTo>
                    <a:pt x="665" y="665"/>
                  </a:lnTo>
                  <a:lnTo>
                    <a:pt x="11074" y="665"/>
                  </a:lnTo>
                  <a:lnTo>
                    <a:pt x="11074" y="0"/>
                  </a:lnTo>
                  <a:close/>
                  <a:moveTo>
                    <a:pt x="11074" y="665"/>
                  </a:moveTo>
                  <a:lnTo>
                    <a:pt x="665" y="665"/>
                  </a:lnTo>
                  <a:lnTo>
                    <a:pt x="735" y="676"/>
                  </a:lnTo>
                  <a:lnTo>
                    <a:pt x="796" y="708"/>
                  </a:lnTo>
                  <a:lnTo>
                    <a:pt x="844" y="756"/>
                  </a:lnTo>
                  <a:lnTo>
                    <a:pt x="876" y="817"/>
                  </a:lnTo>
                  <a:lnTo>
                    <a:pt x="887" y="887"/>
                  </a:lnTo>
                  <a:lnTo>
                    <a:pt x="881" y="958"/>
                  </a:lnTo>
                  <a:lnTo>
                    <a:pt x="864" y="1027"/>
                  </a:lnTo>
                  <a:lnTo>
                    <a:pt x="837" y="1090"/>
                  </a:lnTo>
                  <a:lnTo>
                    <a:pt x="801" y="1148"/>
                  </a:lnTo>
                  <a:lnTo>
                    <a:pt x="757" y="1200"/>
                  </a:lnTo>
                  <a:lnTo>
                    <a:pt x="705" y="1244"/>
                  </a:lnTo>
                  <a:lnTo>
                    <a:pt x="647" y="1280"/>
                  </a:lnTo>
                  <a:lnTo>
                    <a:pt x="584" y="1307"/>
                  </a:lnTo>
                  <a:lnTo>
                    <a:pt x="515" y="1324"/>
                  </a:lnTo>
                  <a:lnTo>
                    <a:pt x="443" y="1330"/>
                  </a:lnTo>
                  <a:lnTo>
                    <a:pt x="11074" y="1330"/>
                  </a:lnTo>
                  <a:lnTo>
                    <a:pt x="11074" y="665"/>
                  </a:lnTo>
                  <a:close/>
                  <a:moveTo>
                    <a:pt x="10187" y="0"/>
                  </a:moveTo>
                  <a:lnTo>
                    <a:pt x="10187" y="443"/>
                  </a:lnTo>
                  <a:lnTo>
                    <a:pt x="10630" y="443"/>
                  </a:lnTo>
                  <a:lnTo>
                    <a:pt x="10630" y="222"/>
                  </a:lnTo>
                  <a:lnTo>
                    <a:pt x="10408" y="222"/>
                  </a:lnTo>
                  <a:lnTo>
                    <a:pt x="10338" y="210"/>
                  </a:lnTo>
                  <a:lnTo>
                    <a:pt x="10278" y="179"/>
                  </a:lnTo>
                  <a:lnTo>
                    <a:pt x="10230" y="131"/>
                  </a:lnTo>
                  <a:lnTo>
                    <a:pt x="10198" y="70"/>
                  </a:lnTo>
                  <a:lnTo>
                    <a:pt x="10187" y="0"/>
                  </a:lnTo>
                  <a:close/>
                  <a:moveTo>
                    <a:pt x="10630" y="0"/>
                  </a:moveTo>
                  <a:lnTo>
                    <a:pt x="10619" y="70"/>
                  </a:lnTo>
                  <a:lnTo>
                    <a:pt x="10587" y="131"/>
                  </a:lnTo>
                  <a:lnTo>
                    <a:pt x="10539" y="179"/>
                  </a:lnTo>
                  <a:lnTo>
                    <a:pt x="10479" y="210"/>
                  </a:lnTo>
                  <a:lnTo>
                    <a:pt x="10408" y="222"/>
                  </a:lnTo>
                  <a:lnTo>
                    <a:pt x="10630" y="222"/>
                  </a:lnTo>
                  <a:lnTo>
                    <a:pt x="10630" y="0"/>
                  </a:lnTo>
                  <a:close/>
                </a:path>
              </a:pathLst>
            </a:custGeom>
            <a:solidFill>
              <a:srgbClr val="BECD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6" name="AutoShape 4"/>
            <p:cNvSpPr>
              <a:spLocks/>
            </p:cNvSpPr>
            <p:nvPr/>
          </p:nvSpPr>
          <p:spPr bwMode="auto">
            <a:xfrm>
              <a:off x="2327" y="-2433"/>
              <a:ext cx="10631" cy="1774"/>
            </a:xfrm>
            <a:custGeom>
              <a:avLst/>
              <a:gdLst>
                <a:gd name="T0" fmla="+- 0 2479 2327"/>
                <a:gd name="T1" fmla="*/ T0 w 10631"/>
                <a:gd name="T2" fmla="+- 0 -1313 -2433"/>
                <a:gd name="T3" fmla="*/ -1313 h 1774"/>
                <a:gd name="T4" fmla="+- 0 2370 2327"/>
                <a:gd name="T5" fmla="*/ T4 w 10631"/>
                <a:gd name="T6" fmla="+- 0 -1233 -2433"/>
                <a:gd name="T7" fmla="*/ -1233 h 1774"/>
                <a:gd name="T8" fmla="+- 0 2327 2327"/>
                <a:gd name="T9" fmla="*/ T8 w 10631"/>
                <a:gd name="T10" fmla="+- 0 -1102 -2433"/>
                <a:gd name="T11" fmla="*/ -1102 h 1774"/>
                <a:gd name="T12" fmla="+- 0 2399 2327"/>
                <a:gd name="T13" fmla="*/ T12 w 10631"/>
                <a:gd name="T14" fmla="+- 0 -665 -2433"/>
                <a:gd name="T15" fmla="*/ -665 h 1774"/>
                <a:gd name="T16" fmla="+- 0 2531 2327"/>
                <a:gd name="T17" fmla="*/ T16 w 10631"/>
                <a:gd name="T18" fmla="+- 0 -709 -2433"/>
                <a:gd name="T19" fmla="*/ -709 h 1774"/>
                <a:gd name="T20" fmla="+- 0 2641 2327"/>
                <a:gd name="T21" fmla="*/ T20 w 10631"/>
                <a:gd name="T22" fmla="+- 0 -789 -2433"/>
                <a:gd name="T23" fmla="*/ -789 h 1774"/>
                <a:gd name="T24" fmla="+- 0 2721 2327"/>
                <a:gd name="T25" fmla="*/ T24 w 10631"/>
                <a:gd name="T26" fmla="+- 0 -899 -2433"/>
                <a:gd name="T27" fmla="*/ -899 h 1774"/>
                <a:gd name="T28" fmla="+- 0 2765 2327"/>
                <a:gd name="T29" fmla="*/ T28 w 10631"/>
                <a:gd name="T30" fmla="+- 0 -1031 -2433"/>
                <a:gd name="T31" fmla="*/ -1031 h 1774"/>
                <a:gd name="T32" fmla="+- 0 2760 2327"/>
                <a:gd name="T33" fmla="*/ T32 w 10631"/>
                <a:gd name="T34" fmla="+- 0 -1172 -2433"/>
                <a:gd name="T35" fmla="*/ -1172 h 1774"/>
                <a:gd name="T36" fmla="+- 0 2680 2327"/>
                <a:gd name="T37" fmla="*/ T36 w 10631"/>
                <a:gd name="T38" fmla="+- 0 -1281 -2433"/>
                <a:gd name="T39" fmla="*/ -1281 h 1774"/>
                <a:gd name="T40" fmla="+- 0 2549 2327"/>
                <a:gd name="T41" fmla="*/ T40 w 10631"/>
                <a:gd name="T42" fmla="+- 0 -1324 -2433"/>
                <a:gd name="T43" fmla="*/ -1324 h 1774"/>
                <a:gd name="T44" fmla="+- 0 12514 2327"/>
                <a:gd name="T45" fmla="*/ T44 w 10631"/>
                <a:gd name="T46" fmla="+- 0 -1989 -2433"/>
                <a:gd name="T47" fmla="*/ -1989 h 1774"/>
                <a:gd name="T48" fmla="+- 0 12586 2327"/>
                <a:gd name="T49" fmla="*/ T48 w 10631"/>
                <a:gd name="T50" fmla="+- 0 -1552 -2433"/>
                <a:gd name="T51" fmla="*/ -1552 h 1774"/>
                <a:gd name="T52" fmla="+- 0 12718 2327"/>
                <a:gd name="T53" fmla="*/ T52 w 10631"/>
                <a:gd name="T54" fmla="+- 0 -1595 -2433"/>
                <a:gd name="T55" fmla="*/ -1595 h 1774"/>
                <a:gd name="T56" fmla="+- 0 12828 2327"/>
                <a:gd name="T57" fmla="*/ T56 w 10631"/>
                <a:gd name="T58" fmla="+- 0 -1676 -2433"/>
                <a:gd name="T59" fmla="*/ -1676 h 1774"/>
                <a:gd name="T60" fmla="+- 0 12908 2327"/>
                <a:gd name="T61" fmla="*/ T60 w 10631"/>
                <a:gd name="T62" fmla="+- 0 -1785 -2433"/>
                <a:gd name="T63" fmla="*/ -1785 h 1774"/>
                <a:gd name="T64" fmla="+- 0 12952 2327"/>
                <a:gd name="T65" fmla="*/ T64 w 10631"/>
                <a:gd name="T66" fmla="+- 0 -1917 -2433"/>
                <a:gd name="T67" fmla="*/ -1917 h 1774"/>
                <a:gd name="T68" fmla="+- 0 12514 2327"/>
                <a:gd name="T69" fmla="*/ T68 w 10631"/>
                <a:gd name="T70" fmla="+- 0 -2433 -2433"/>
                <a:gd name="T71" fmla="*/ -2433 h 1774"/>
                <a:gd name="T72" fmla="+- 0 12374 2327"/>
                <a:gd name="T73" fmla="*/ T72 w 10631"/>
                <a:gd name="T74" fmla="+- 0 -2410 -2433"/>
                <a:gd name="T75" fmla="*/ -2410 h 1774"/>
                <a:gd name="T76" fmla="+- 0 12252 2327"/>
                <a:gd name="T77" fmla="*/ T76 w 10631"/>
                <a:gd name="T78" fmla="+- 0 -2347 -2433"/>
                <a:gd name="T79" fmla="*/ -2347 h 1774"/>
                <a:gd name="T80" fmla="+- 0 12156 2327"/>
                <a:gd name="T81" fmla="*/ T80 w 10631"/>
                <a:gd name="T82" fmla="+- 0 -2251 -2433"/>
                <a:gd name="T83" fmla="*/ -2251 h 1774"/>
                <a:gd name="T84" fmla="+- 0 12093 2327"/>
                <a:gd name="T85" fmla="*/ T84 w 10631"/>
                <a:gd name="T86" fmla="+- 0 -2129 -2433"/>
                <a:gd name="T87" fmla="*/ -2129 h 1774"/>
                <a:gd name="T88" fmla="+- 0 12071 2327"/>
                <a:gd name="T89" fmla="*/ T88 w 10631"/>
                <a:gd name="T90" fmla="+- 0 -1989 -2433"/>
                <a:gd name="T91" fmla="*/ -1989 h 1774"/>
                <a:gd name="T92" fmla="+- 0 12114 2327"/>
                <a:gd name="T93" fmla="*/ T92 w 10631"/>
                <a:gd name="T94" fmla="+- 0 -1858 -2433"/>
                <a:gd name="T95" fmla="*/ -1858 h 1774"/>
                <a:gd name="T96" fmla="+- 0 12222 2327"/>
                <a:gd name="T97" fmla="*/ T96 w 10631"/>
                <a:gd name="T98" fmla="+- 0 -1779 -2433"/>
                <a:gd name="T99" fmla="*/ -1779 h 1774"/>
                <a:gd name="T100" fmla="+- 0 12363 2327"/>
                <a:gd name="T101" fmla="*/ T100 w 10631"/>
                <a:gd name="T102" fmla="+- 0 -1779 -2433"/>
                <a:gd name="T103" fmla="*/ -1779 h 1774"/>
                <a:gd name="T104" fmla="+- 0 12471 2327"/>
                <a:gd name="T105" fmla="*/ T104 w 10631"/>
                <a:gd name="T106" fmla="+- 0 -1858 -2433"/>
                <a:gd name="T107" fmla="*/ -1858 h 1774"/>
                <a:gd name="T108" fmla="+- 0 12514 2327"/>
                <a:gd name="T109" fmla="*/ T108 w 10631"/>
                <a:gd name="T110" fmla="+- 0 -1989 -2433"/>
                <a:gd name="T111" fmla="*/ -1989 h 1774"/>
                <a:gd name="T112" fmla="+- 0 12952 2327"/>
                <a:gd name="T113" fmla="*/ T112 w 10631"/>
                <a:gd name="T114" fmla="+- 0 -2061 -2433"/>
                <a:gd name="T115" fmla="*/ -2061 h 1774"/>
                <a:gd name="T116" fmla="+- 0 12908 2327"/>
                <a:gd name="T117" fmla="*/ T116 w 10631"/>
                <a:gd name="T118" fmla="+- 0 -2193 -2433"/>
                <a:gd name="T119" fmla="*/ -2193 h 1774"/>
                <a:gd name="T120" fmla="+- 0 12828 2327"/>
                <a:gd name="T121" fmla="*/ T120 w 10631"/>
                <a:gd name="T122" fmla="+- 0 -2303 -2433"/>
                <a:gd name="T123" fmla="*/ -2303 h 1774"/>
                <a:gd name="T124" fmla="+- 0 12718 2327"/>
                <a:gd name="T125" fmla="*/ T124 w 10631"/>
                <a:gd name="T126" fmla="+- 0 -2383 -2433"/>
                <a:gd name="T127" fmla="*/ -2383 h 1774"/>
                <a:gd name="T128" fmla="+- 0 12586 2327"/>
                <a:gd name="T129" fmla="*/ T128 w 10631"/>
                <a:gd name="T130" fmla="+- 0 -2427 -2433"/>
                <a:gd name="T131" fmla="*/ -2427 h 177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10631" h="1774">
                  <a:moveTo>
                    <a:pt x="222" y="1109"/>
                  </a:moveTo>
                  <a:lnTo>
                    <a:pt x="152" y="1120"/>
                  </a:lnTo>
                  <a:lnTo>
                    <a:pt x="91" y="1152"/>
                  </a:lnTo>
                  <a:lnTo>
                    <a:pt x="43" y="1200"/>
                  </a:lnTo>
                  <a:lnTo>
                    <a:pt x="12" y="1261"/>
                  </a:lnTo>
                  <a:lnTo>
                    <a:pt x="0" y="1331"/>
                  </a:lnTo>
                  <a:lnTo>
                    <a:pt x="0" y="1774"/>
                  </a:lnTo>
                  <a:lnTo>
                    <a:pt x="72" y="1768"/>
                  </a:lnTo>
                  <a:lnTo>
                    <a:pt x="141" y="1751"/>
                  </a:lnTo>
                  <a:lnTo>
                    <a:pt x="204" y="1724"/>
                  </a:lnTo>
                  <a:lnTo>
                    <a:pt x="262" y="1688"/>
                  </a:lnTo>
                  <a:lnTo>
                    <a:pt x="314" y="1644"/>
                  </a:lnTo>
                  <a:lnTo>
                    <a:pt x="358" y="1592"/>
                  </a:lnTo>
                  <a:lnTo>
                    <a:pt x="394" y="1534"/>
                  </a:lnTo>
                  <a:lnTo>
                    <a:pt x="421" y="1471"/>
                  </a:lnTo>
                  <a:lnTo>
                    <a:pt x="438" y="1402"/>
                  </a:lnTo>
                  <a:lnTo>
                    <a:pt x="444" y="1331"/>
                  </a:lnTo>
                  <a:lnTo>
                    <a:pt x="433" y="1261"/>
                  </a:lnTo>
                  <a:lnTo>
                    <a:pt x="401" y="1200"/>
                  </a:lnTo>
                  <a:lnTo>
                    <a:pt x="353" y="1152"/>
                  </a:lnTo>
                  <a:lnTo>
                    <a:pt x="292" y="1120"/>
                  </a:lnTo>
                  <a:lnTo>
                    <a:pt x="222" y="1109"/>
                  </a:lnTo>
                  <a:close/>
                  <a:moveTo>
                    <a:pt x="10631" y="444"/>
                  </a:moveTo>
                  <a:lnTo>
                    <a:pt x="10187" y="444"/>
                  </a:lnTo>
                  <a:lnTo>
                    <a:pt x="10187" y="887"/>
                  </a:lnTo>
                  <a:lnTo>
                    <a:pt x="10259" y="881"/>
                  </a:lnTo>
                  <a:lnTo>
                    <a:pt x="10327" y="865"/>
                  </a:lnTo>
                  <a:lnTo>
                    <a:pt x="10391" y="838"/>
                  </a:lnTo>
                  <a:lnTo>
                    <a:pt x="10449" y="802"/>
                  </a:lnTo>
                  <a:lnTo>
                    <a:pt x="10501" y="757"/>
                  </a:lnTo>
                  <a:lnTo>
                    <a:pt x="10545" y="706"/>
                  </a:lnTo>
                  <a:lnTo>
                    <a:pt x="10581" y="648"/>
                  </a:lnTo>
                  <a:lnTo>
                    <a:pt x="10608" y="584"/>
                  </a:lnTo>
                  <a:lnTo>
                    <a:pt x="10625" y="516"/>
                  </a:lnTo>
                  <a:lnTo>
                    <a:pt x="10631" y="444"/>
                  </a:lnTo>
                  <a:close/>
                  <a:moveTo>
                    <a:pt x="10187" y="0"/>
                  </a:moveTo>
                  <a:lnTo>
                    <a:pt x="10115" y="6"/>
                  </a:lnTo>
                  <a:lnTo>
                    <a:pt x="10047" y="23"/>
                  </a:lnTo>
                  <a:lnTo>
                    <a:pt x="9983" y="50"/>
                  </a:lnTo>
                  <a:lnTo>
                    <a:pt x="9925" y="86"/>
                  </a:lnTo>
                  <a:lnTo>
                    <a:pt x="9874" y="130"/>
                  </a:lnTo>
                  <a:lnTo>
                    <a:pt x="9829" y="182"/>
                  </a:lnTo>
                  <a:lnTo>
                    <a:pt x="9793" y="240"/>
                  </a:lnTo>
                  <a:lnTo>
                    <a:pt x="9766" y="304"/>
                  </a:lnTo>
                  <a:lnTo>
                    <a:pt x="9750" y="372"/>
                  </a:lnTo>
                  <a:lnTo>
                    <a:pt x="9744" y="444"/>
                  </a:lnTo>
                  <a:lnTo>
                    <a:pt x="9755" y="514"/>
                  </a:lnTo>
                  <a:lnTo>
                    <a:pt x="9787" y="575"/>
                  </a:lnTo>
                  <a:lnTo>
                    <a:pt x="9835" y="623"/>
                  </a:lnTo>
                  <a:lnTo>
                    <a:pt x="9895" y="654"/>
                  </a:lnTo>
                  <a:lnTo>
                    <a:pt x="9965" y="665"/>
                  </a:lnTo>
                  <a:lnTo>
                    <a:pt x="10036" y="654"/>
                  </a:lnTo>
                  <a:lnTo>
                    <a:pt x="10096" y="623"/>
                  </a:lnTo>
                  <a:lnTo>
                    <a:pt x="10144" y="575"/>
                  </a:lnTo>
                  <a:lnTo>
                    <a:pt x="10176" y="514"/>
                  </a:lnTo>
                  <a:lnTo>
                    <a:pt x="10187" y="444"/>
                  </a:lnTo>
                  <a:lnTo>
                    <a:pt x="10631" y="444"/>
                  </a:lnTo>
                  <a:lnTo>
                    <a:pt x="10625" y="372"/>
                  </a:lnTo>
                  <a:lnTo>
                    <a:pt x="10608" y="304"/>
                  </a:lnTo>
                  <a:lnTo>
                    <a:pt x="10581" y="240"/>
                  </a:lnTo>
                  <a:lnTo>
                    <a:pt x="10545" y="182"/>
                  </a:lnTo>
                  <a:lnTo>
                    <a:pt x="10501" y="130"/>
                  </a:lnTo>
                  <a:lnTo>
                    <a:pt x="10449" y="86"/>
                  </a:lnTo>
                  <a:lnTo>
                    <a:pt x="10391" y="50"/>
                  </a:lnTo>
                  <a:lnTo>
                    <a:pt x="10327" y="23"/>
                  </a:lnTo>
                  <a:lnTo>
                    <a:pt x="10259" y="6"/>
                  </a:lnTo>
                  <a:lnTo>
                    <a:pt x="10187" y="0"/>
                  </a:lnTo>
                  <a:close/>
                </a:path>
              </a:pathLst>
            </a:custGeom>
            <a:solidFill>
              <a:srgbClr val="9AA4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 name="AutoShape 5"/>
            <p:cNvSpPr>
              <a:spLocks/>
            </p:cNvSpPr>
            <p:nvPr/>
          </p:nvSpPr>
          <p:spPr bwMode="auto">
            <a:xfrm>
              <a:off x="1883" y="-2433"/>
              <a:ext cx="11074" cy="7095"/>
            </a:xfrm>
            <a:custGeom>
              <a:avLst/>
              <a:gdLst>
                <a:gd name="T0" fmla="+- 0 1890 1884"/>
                <a:gd name="T1" fmla="*/ T0 w 11074"/>
                <a:gd name="T2" fmla="+- 0 -1174 -2433"/>
                <a:gd name="T3" fmla="*/ -1174 h 7095"/>
                <a:gd name="T4" fmla="+- 0 1934 1884"/>
                <a:gd name="T5" fmla="*/ T4 w 11074"/>
                <a:gd name="T6" fmla="+- 0 -1306 -2433"/>
                <a:gd name="T7" fmla="*/ -1306 h 7095"/>
                <a:gd name="T8" fmla="+- 0 2014 1884"/>
                <a:gd name="T9" fmla="*/ T8 w 11074"/>
                <a:gd name="T10" fmla="+- 0 -1416 -2433"/>
                <a:gd name="T11" fmla="*/ -1416 h 7095"/>
                <a:gd name="T12" fmla="+- 0 2124 1884"/>
                <a:gd name="T13" fmla="*/ T12 w 11074"/>
                <a:gd name="T14" fmla="+- 0 -1496 -2433"/>
                <a:gd name="T15" fmla="*/ -1496 h 7095"/>
                <a:gd name="T16" fmla="+- 0 2255 1884"/>
                <a:gd name="T17" fmla="*/ T16 w 11074"/>
                <a:gd name="T18" fmla="+- 0 -1540 -2433"/>
                <a:gd name="T19" fmla="*/ -1540 h 7095"/>
                <a:gd name="T20" fmla="+- 0 12071 1884"/>
                <a:gd name="T21" fmla="*/ T20 w 11074"/>
                <a:gd name="T22" fmla="+- 0 -1546 -2433"/>
                <a:gd name="T23" fmla="*/ -1546 h 7095"/>
                <a:gd name="T24" fmla="+- 0 12077 1884"/>
                <a:gd name="T25" fmla="*/ T24 w 11074"/>
                <a:gd name="T26" fmla="+- 0 -2061 -2433"/>
                <a:gd name="T27" fmla="*/ -2061 h 7095"/>
                <a:gd name="T28" fmla="+- 0 12120 1884"/>
                <a:gd name="T29" fmla="*/ T28 w 11074"/>
                <a:gd name="T30" fmla="+- 0 -2193 -2433"/>
                <a:gd name="T31" fmla="*/ -2193 h 7095"/>
                <a:gd name="T32" fmla="+- 0 12201 1884"/>
                <a:gd name="T33" fmla="*/ T32 w 11074"/>
                <a:gd name="T34" fmla="+- 0 -2303 -2433"/>
                <a:gd name="T35" fmla="*/ -2303 h 7095"/>
                <a:gd name="T36" fmla="+- 0 12310 1884"/>
                <a:gd name="T37" fmla="*/ T36 w 11074"/>
                <a:gd name="T38" fmla="+- 0 -2383 -2433"/>
                <a:gd name="T39" fmla="*/ -2383 h 7095"/>
                <a:gd name="T40" fmla="+- 0 12442 1884"/>
                <a:gd name="T41" fmla="*/ T40 w 11074"/>
                <a:gd name="T42" fmla="+- 0 -2427 -2433"/>
                <a:gd name="T43" fmla="*/ -2427 h 7095"/>
                <a:gd name="T44" fmla="+- 0 12586 1884"/>
                <a:gd name="T45" fmla="*/ T44 w 11074"/>
                <a:gd name="T46" fmla="+- 0 -2427 -2433"/>
                <a:gd name="T47" fmla="*/ -2427 h 7095"/>
                <a:gd name="T48" fmla="+- 0 12718 1884"/>
                <a:gd name="T49" fmla="*/ T48 w 11074"/>
                <a:gd name="T50" fmla="+- 0 -2383 -2433"/>
                <a:gd name="T51" fmla="*/ -2383 h 7095"/>
                <a:gd name="T52" fmla="+- 0 12828 1884"/>
                <a:gd name="T53" fmla="*/ T52 w 11074"/>
                <a:gd name="T54" fmla="+- 0 -2303 -2433"/>
                <a:gd name="T55" fmla="*/ -2303 h 7095"/>
                <a:gd name="T56" fmla="+- 0 12908 1884"/>
                <a:gd name="T57" fmla="*/ T56 w 11074"/>
                <a:gd name="T58" fmla="+- 0 -2193 -2433"/>
                <a:gd name="T59" fmla="*/ -2193 h 7095"/>
                <a:gd name="T60" fmla="+- 0 12952 1884"/>
                <a:gd name="T61" fmla="*/ T60 w 11074"/>
                <a:gd name="T62" fmla="+- 0 -2061 -2433"/>
                <a:gd name="T63" fmla="*/ -2061 h 7095"/>
                <a:gd name="T64" fmla="+- 0 12958 1884"/>
                <a:gd name="T65" fmla="*/ T64 w 11074"/>
                <a:gd name="T66" fmla="+- 0 3332 -2433"/>
                <a:gd name="T67" fmla="*/ 3332 h 7095"/>
                <a:gd name="T68" fmla="+- 0 12935 1884"/>
                <a:gd name="T69" fmla="*/ T68 w 11074"/>
                <a:gd name="T70" fmla="+- 0 3472 -2433"/>
                <a:gd name="T71" fmla="*/ 3472 h 7095"/>
                <a:gd name="T72" fmla="+- 0 12872 1884"/>
                <a:gd name="T73" fmla="*/ T72 w 11074"/>
                <a:gd name="T74" fmla="+- 0 3593 -2433"/>
                <a:gd name="T75" fmla="*/ 3593 h 7095"/>
                <a:gd name="T76" fmla="+- 0 12776 1884"/>
                <a:gd name="T77" fmla="*/ T76 w 11074"/>
                <a:gd name="T78" fmla="+- 0 3689 -2433"/>
                <a:gd name="T79" fmla="*/ 3689 h 7095"/>
                <a:gd name="T80" fmla="+- 0 12654 1884"/>
                <a:gd name="T81" fmla="*/ T80 w 11074"/>
                <a:gd name="T82" fmla="+- 0 3752 -2433"/>
                <a:gd name="T83" fmla="*/ 3752 h 7095"/>
                <a:gd name="T84" fmla="+- 0 12514 1884"/>
                <a:gd name="T85" fmla="*/ T84 w 11074"/>
                <a:gd name="T86" fmla="+- 0 3775 -2433"/>
                <a:gd name="T87" fmla="*/ 3775 h 7095"/>
                <a:gd name="T88" fmla="+- 0 2771 1884"/>
                <a:gd name="T89" fmla="*/ T88 w 11074"/>
                <a:gd name="T90" fmla="+- 0 4218 -2433"/>
                <a:gd name="T91" fmla="*/ 4218 h 7095"/>
                <a:gd name="T92" fmla="+- 0 2748 1884"/>
                <a:gd name="T93" fmla="*/ T92 w 11074"/>
                <a:gd name="T94" fmla="+- 0 4359 -2433"/>
                <a:gd name="T95" fmla="*/ 4359 h 7095"/>
                <a:gd name="T96" fmla="+- 0 2685 1884"/>
                <a:gd name="T97" fmla="*/ T96 w 11074"/>
                <a:gd name="T98" fmla="+- 0 4480 -2433"/>
                <a:gd name="T99" fmla="*/ 4480 h 7095"/>
                <a:gd name="T100" fmla="+- 0 2589 1884"/>
                <a:gd name="T101" fmla="*/ T100 w 11074"/>
                <a:gd name="T102" fmla="+- 0 4576 -2433"/>
                <a:gd name="T103" fmla="*/ 4576 h 7095"/>
                <a:gd name="T104" fmla="+- 0 2468 1884"/>
                <a:gd name="T105" fmla="*/ T104 w 11074"/>
                <a:gd name="T106" fmla="+- 0 4639 -2433"/>
                <a:gd name="T107" fmla="*/ 4639 h 7095"/>
                <a:gd name="T108" fmla="+- 0 2327 1884"/>
                <a:gd name="T109" fmla="*/ T108 w 11074"/>
                <a:gd name="T110" fmla="+- 0 4662 -2433"/>
                <a:gd name="T111" fmla="*/ 4662 h 7095"/>
                <a:gd name="T112" fmla="+- 0 2187 1884"/>
                <a:gd name="T113" fmla="*/ T112 w 11074"/>
                <a:gd name="T114" fmla="+- 0 4639 -2433"/>
                <a:gd name="T115" fmla="*/ 4639 h 7095"/>
                <a:gd name="T116" fmla="+- 0 2066 1884"/>
                <a:gd name="T117" fmla="*/ T116 w 11074"/>
                <a:gd name="T118" fmla="+- 0 4576 -2433"/>
                <a:gd name="T119" fmla="*/ 4576 h 7095"/>
                <a:gd name="T120" fmla="+- 0 1970 1884"/>
                <a:gd name="T121" fmla="*/ T120 w 11074"/>
                <a:gd name="T122" fmla="+- 0 4480 -2433"/>
                <a:gd name="T123" fmla="*/ 4480 h 7095"/>
                <a:gd name="T124" fmla="+- 0 1907 1884"/>
                <a:gd name="T125" fmla="*/ T124 w 11074"/>
                <a:gd name="T126" fmla="+- 0 4359 -2433"/>
                <a:gd name="T127" fmla="*/ 4359 h 7095"/>
                <a:gd name="T128" fmla="+- 0 1884 1884"/>
                <a:gd name="T129" fmla="*/ T128 w 11074"/>
                <a:gd name="T130" fmla="+- 0 4218 -2433"/>
                <a:gd name="T131" fmla="*/ 4218 h 7095"/>
                <a:gd name="T132" fmla="+- 0 12071 1884"/>
                <a:gd name="T133" fmla="*/ T132 w 11074"/>
                <a:gd name="T134" fmla="+- 0 -1546 -2433"/>
                <a:gd name="T135" fmla="*/ -1546 h 7095"/>
                <a:gd name="T136" fmla="+- 0 12586 1884"/>
                <a:gd name="T137" fmla="*/ T136 w 11074"/>
                <a:gd name="T138" fmla="+- 0 -1552 -2433"/>
                <a:gd name="T139" fmla="*/ -1552 h 7095"/>
                <a:gd name="T140" fmla="+- 0 12718 1884"/>
                <a:gd name="T141" fmla="*/ T140 w 11074"/>
                <a:gd name="T142" fmla="+- 0 -1595 -2433"/>
                <a:gd name="T143" fmla="*/ -1595 h 7095"/>
                <a:gd name="T144" fmla="+- 0 12828 1884"/>
                <a:gd name="T145" fmla="*/ T144 w 11074"/>
                <a:gd name="T146" fmla="+- 0 -1676 -2433"/>
                <a:gd name="T147" fmla="*/ -1676 h 7095"/>
                <a:gd name="T148" fmla="+- 0 12908 1884"/>
                <a:gd name="T149" fmla="*/ T148 w 11074"/>
                <a:gd name="T150" fmla="+- 0 -1785 -2433"/>
                <a:gd name="T151" fmla="*/ -1785 h 7095"/>
                <a:gd name="T152" fmla="+- 0 12952 1884"/>
                <a:gd name="T153" fmla="*/ T152 w 11074"/>
                <a:gd name="T154" fmla="+- 0 -1917 -2433"/>
                <a:gd name="T155" fmla="*/ -1917 h 7095"/>
                <a:gd name="T156" fmla="+- 0 12514 1884"/>
                <a:gd name="T157" fmla="*/ T156 w 11074"/>
                <a:gd name="T158" fmla="+- 0 -1546 -2433"/>
                <a:gd name="T159" fmla="*/ -1546 h 7095"/>
                <a:gd name="T160" fmla="+- 0 12503 1884"/>
                <a:gd name="T161" fmla="*/ T160 w 11074"/>
                <a:gd name="T162" fmla="+- 0 -1919 -2433"/>
                <a:gd name="T163" fmla="*/ -1919 h 7095"/>
                <a:gd name="T164" fmla="+- 0 12423 1884"/>
                <a:gd name="T165" fmla="*/ T164 w 11074"/>
                <a:gd name="T166" fmla="+- 0 -1810 -2433"/>
                <a:gd name="T167" fmla="*/ -1810 h 7095"/>
                <a:gd name="T168" fmla="+- 0 12292 1884"/>
                <a:gd name="T169" fmla="*/ T168 w 11074"/>
                <a:gd name="T170" fmla="+- 0 -1767 -2433"/>
                <a:gd name="T171" fmla="*/ -1767 h 7095"/>
                <a:gd name="T172" fmla="+- 0 12162 1884"/>
                <a:gd name="T173" fmla="*/ T172 w 11074"/>
                <a:gd name="T174" fmla="+- 0 -1810 -2433"/>
                <a:gd name="T175" fmla="*/ -1810 h 7095"/>
                <a:gd name="T176" fmla="+- 0 12082 1884"/>
                <a:gd name="T177" fmla="*/ T176 w 11074"/>
                <a:gd name="T178" fmla="+- 0 -1919 -2433"/>
                <a:gd name="T179" fmla="*/ -1919 h 7095"/>
                <a:gd name="T180" fmla="+- 0 2327 1884"/>
                <a:gd name="T181" fmla="*/ T180 w 11074"/>
                <a:gd name="T182" fmla="+- 0 -659 -2433"/>
                <a:gd name="T183" fmla="*/ -659 h 7095"/>
                <a:gd name="T184" fmla="+- 0 2339 1884"/>
                <a:gd name="T185" fmla="*/ T184 w 11074"/>
                <a:gd name="T186" fmla="+- 0 -1172 -2433"/>
                <a:gd name="T187" fmla="*/ -1172 h 7095"/>
                <a:gd name="T188" fmla="+- 0 2418 1884"/>
                <a:gd name="T189" fmla="*/ T188 w 11074"/>
                <a:gd name="T190" fmla="+- 0 -1281 -2433"/>
                <a:gd name="T191" fmla="*/ -1281 h 7095"/>
                <a:gd name="T192" fmla="+- 0 2549 1884"/>
                <a:gd name="T193" fmla="*/ T192 w 11074"/>
                <a:gd name="T194" fmla="+- 0 -1324 -2433"/>
                <a:gd name="T195" fmla="*/ -1324 h 7095"/>
                <a:gd name="T196" fmla="+- 0 2680 1884"/>
                <a:gd name="T197" fmla="*/ T196 w 11074"/>
                <a:gd name="T198" fmla="+- 0 -1281 -2433"/>
                <a:gd name="T199" fmla="*/ -1281 h 7095"/>
                <a:gd name="T200" fmla="+- 0 2760 1884"/>
                <a:gd name="T201" fmla="*/ T200 w 11074"/>
                <a:gd name="T202" fmla="+- 0 -1172 -2433"/>
                <a:gd name="T203" fmla="*/ -1172 h 7095"/>
                <a:gd name="T204" fmla="+- 0 2765 1884"/>
                <a:gd name="T205" fmla="*/ T204 w 11074"/>
                <a:gd name="T206" fmla="+- 0 -1031 -2433"/>
                <a:gd name="T207" fmla="*/ -1031 h 7095"/>
                <a:gd name="T208" fmla="+- 0 2721 1884"/>
                <a:gd name="T209" fmla="*/ T208 w 11074"/>
                <a:gd name="T210" fmla="+- 0 -899 -2433"/>
                <a:gd name="T211" fmla="*/ -899 h 7095"/>
                <a:gd name="T212" fmla="+- 0 2641 1884"/>
                <a:gd name="T213" fmla="*/ T212 w 11074"/>
                <a:gd name="T214" fmla="+- 0 -789 -2433"/>
                <a:gd name="T215" fmla="*/ -789 h 7095"/>
                <a:gd name="T216" fmla="+- 0 2531 1884"/>
                <a:gd name="T217" fmla="*/ T216 w 11074"/>
                <a:gd name="T218" fmla="+- 0 -709 -2433"/>
                <a:gd name="T219" fmla="*/ -709 h 7095"/>
                <a:gd name="T220" fmla="+- 0 2399 1884"/>
                <a:gd name="T221" fmla="*/ T220 w 11074"/>
                <a:gd name="T222" fmla="+- 0 -665 -2433"/>
                <a:gd name="T223" fmla="*/ -665 h 7095"/>
                <a:gd name="T224" fmla="+- 0 2255 1884"/>
                <a:gd name="T225" fmla="*/ T224 w 11074"/>
                <a:gd name="T226" fmla="+- 0 -665 -2433"/>
                <a:gd name="T227" fmla="*/ -665 h 7095"/>
                <a:gd name="T228" fmla="+- 0 2124 1884"/>
                <a:gd name="T229" fmla="*/ T228 w 11074"/>
                <a:gd name="T230" fmla="+- 0 -709 -2433"/>
                <a:gd name="T231" fmla="*/ -709 h 7095"/>
                <a:gd name="T232" fmla="+- 0 2014 1884"/>
                <a:gd name="T233" fmla="*/ T232 w 11074"/>
                <a:gd name="T234" fmla="+- 0 -789 -2433"/>
                <a:gd name="T235" fmla="*/ -789 h 7095"/>
                <a:gd name="T236" fmla="+- 0 1934 1884"/>
                <a:gd name="T237" fmla="*/ T236 w 11074"/>
                <a:gd name="T238" fmla="+- 0 -899 -2433"/>
                <a:gd name="T239" fmla="*/ -899 h 7095"/>
                <a:gd name="T240" fmla="+- 0 1890 1884"/>
                <a:gd name="T241" fmla="*/ T240 w 11074"/>
                <a:gd name="T242" fmla="+- 0 -1031 -2433"/>
                <a:gd name="T243" fmla="*/ -1031 h 7095"/>
                <a:gd name="T244" fmla="+- 0 2771 1884"/>
                <a:gd name="T245" fmla="*/ T244 w 11074"/>
                <a:gd name="T246" fmla="+- 0 -1102 -2433"/>
                <a:gd name="T247" fmla="*/ -1102 h 709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 ang="0">
                  <a:pos x="T245" y="T247"/>
                </a:cxn>
              </a:cxnLst>
              <a:rect l="0" t="0" r="r" b="b"/>
              <a:pathLst>
                <a:path w="11074" h="7095">
                  <a:moveTo>
                    <a:pt x="0" y="1331"/>
                  </a:moveTo>
                  <a:lnTo>
                    <a:pt x="6" y="1259"/>
                  </a:lnTo>
                  <a:lnTo>
                    <a:pt x="23" y="1190"/>
                  </a:lnTo>
                  <a:lnTo>
                    <a:pt x="50" y="1127"/>
                  </a:lnTo>
                  <a:lnTo>
                    <a:pt x="86" y="1069"/>
                  </a:lnTo>
                  <a:lnTo>
                    <a:pt x="130" y="1017"/>
                  </a:lnTo>
                  <a:lnTo>
                    <a:pt x="182" y="973"/>
                  </a:lnTo>
                  <a:lnTo>
                    <a:pt x="240" y="937"/>
                  </a:lnTo>
                  <a:lnTo>
                    <a:pt x="303" y="910"/>
                  </a:lnTo>
                  <a:lnTo>
                    <a:pt x="371" y="893"/>
                  </a:lnTo>
                  <a:lnTo>
                    <a:pt x="443" y="887"/>
                  </a:lnTo>
                  <a:lnTo>
                    <a:pt x="10187" y="887"/>
                  </a:lnTo>
                  <a:lnTo>
                    <a:pt x="10187" y="444"/>
                  </a:lnTo>
                  <a:lnTo>
                    <a:pt x="10193" y="372"/>
                  </a:lnTo>
                  <a:lnTo>
                    <a:pt x="10209" y="304"/>
                  </a:lnTo>
                  <a:lnTo>
                    <a:pt x="10236" y="240"/>
                  </a:lnTo>
                  <a:lnTo>
                    <a:pt x="10272" y="182"/>
                  </a:lnTo>
                  <a:lnTo>
                    <a:pt x="10317" y="130"/>
                  </a:lnTo>
                  <a:lnTo>
                    <a:pt x="10368" y="86"/>
                  </a:lnTo>
                  <a:lnTo>
                    <a:pt x="10426" y="50"/>
                  </a:lnTo>
                  <a:lnTo>
                    <a:pt x="10490" y="23"/>
                  </a:lnTo>
                  <a:lnTo>
                    <a:pt x="10558" y="6"/>
                  </a:lnTo>
                  <a:lnTo>
                    <a:pt x="10630" y="0"/>
                  </a:lnTo>
                  <a:lnTo>
                    <a:pt x="10702" y="6"/>
                  </a:lnTo>
                  <a:lnTo>
                    <a:pt x="10770" y="23"/>
                  </a:lnTo>
                  <a:lnTo>
                    <a:pt x="10834" y="50"/>
                  </a:lnTo>
                  <a:lnTo>
                    <a:pt x="10892" y="86"/>
                  </a:lnTo>
                  <a:lnTo>
                    <a:pt x="10944" y="130"/>
                  </a:lnTo>
                  <a:lnTo>
                    <a:pt x="10988" y="182"/>
                  </a:lnTo>
                  <a:lnTo>
                    <a:pt x="11024" y="240"/>
                  </a:lnTo>
                  <a:lnTo>
                    <a:pt x="11051" y="304"/>
                  </a:lnTo>
                  <a:lnTo>
                    <a:pt x="11068" y="372"/>
                  </a:lnTo>
                  <a:lnTo>
                    <a:pt x="11074" y="444"/>
                  </a:lnTo>
                  <a:lnTo>
                    <a:pt x="11074" y="5765"/>
                  </a:lnTo>
                  <a:lnTo>
                    <a:pt x="11068" y="5836"/>
                  </a:lnTo>
                  <a:lnTo>
                    <a:pt x="11051" y="5905"/>
                  </a:lnTo>
                  <a:lnTo>
                    <a:pt x="11024" y="5968"/>
                  </a:lnTo>
                  <a:lnTo>
                    <a:pt x="10988" y="6026"/>
                  </a:lnTo>
                  <a:lnTo>
                    <a:pt x="10944" y="6078"/>
                  </a:lnTo>
                  <a:lnTo>
                    <a:pt x="10892" y="6122"/>
                  </a:lnTo>
                  <a:lnTo>
                    <a:pt x="10834" y="6158"/>
                  </a:lnTo>
                  <a:lnTo>
                    <a:pt x="10770" y="6185"/>
                  </a:lnTo>
                  <a:lnTo>
                    <a:pt x="10702" y="6202"/>
                  </a:lnTo>
                  <a:lnTo>
                    <a:pt x="10630" y="6208"/>
                  </a:lnTo>
                  <a:lnTo>
                    <a:pt x="887" y="6208"/>
                  </a:lnTo>
                  <a:lnTo>
                    <a:pt x="887" y="6651"/>
                  </a:lnTo>
                  <a:lnTo>
                    <a:pt x="881" y="6723"/>
                  </a:lnTo>
                  <a:lnTo>
                    <a:pt x="864" y="6792"/>
                  </a:lnTo>
                  <a:lnTo>
                    <a:pt x="837" y="6855"/>
                  </a:lnTo>
                  <a:lnTo>
                    <a:pt x="801" y="6913"/>
                  </a:lnTo>
                  <a:lnTo>
                    <a:pt x="757" y="6965"/>
                  </a:lnTo>
                  <a:lnTo>
                    <a:pt x="705" y="7009"/>
                  </a:lnTo>
                  <a:lnTo>
                    <a:pt x="647" y="7045"/>
                  </a:lnTo>
                  <a:lnTo>
                    <a:pt x="584" y="7072"/>
                  </a:lnTo>
                  <a:lnTo>
                    <a:pt x="515" y="7089"/>
                  </a:lnTo>
                  <a:lnTo>
                    <a:pt x="443" y="7095"/>
                  </a:lnTo>
                  <a:lnTo>
                    <a:pt x="371" y="7089"/>
                  </a:lnTo>
                  <a:lnTo>
                    <a:pt x="303" y="7072"/>
                  </a:lnTo>
                  <a:lnTo>
                    <a:pt x="240" y="7045"/>
                  </a:lnTo>
                  <a:lnTo>
                    <a:pt x="182" y="7009"/>
                  </a:lnTo>
                  <a:lnTo>
                    <a:pt x="130" y="6965"/>
                  </a:lnTo>
                  <a:lnTo>
                    <a:pt x="86" y="6913"/>
                  </a:lnTo>
                  <a:lnTo>
                    <a:pt x="49" y="6855"/>
                  </a:lnTo>
                  <a:lnTo>
                    <a:pt x="23" y="6792"/>
                  </a:lnTo>
                  <a:lnTo>
                    <a:pt x="6" y="6723"/>
                  </a:lnTo>
                  <a:lnTo>
                    <a:pt x="0" y="6651"/>
                  </a:lnTo>
                  <a:lnTo>
                    <a:pt x="0" y="1331"/>
                  </a:lnTo>
                  <a:close/>
                  <a:moveTo>
                    <a:pt x="10187" y="887"/>
                  </a:moveTo>
                  <a:lnTo>
                    <a:pt x="10630" y="887"/>
                  </a:lnTo>
                  <a:lnTo>
                    <a:pt x="10702" y="881"/>
                  </a:lnTo>
                  <a:lnTo>
                    <a:pt x="10770" y="865"/>
                  </a:lnTo>
                  <a:lnTo>
                    <a:pt x="10834" y="838"/>
                  </a:lnTo>
                  <a:lnTo>
                    <a:pt x="10892" y="802"/>
                  </a:lnTo>
                  <a:lnTo>
                    <a:pt x="10944" y="757"/>
                  </a:lnTo>
                  <a:lnTo>
                    <a:pt x="10988" y="706"/>
                  </a:lnTo>
                  <a:lnTo>
                    <a:pt x="11024" y="648"/>
                  </a:lnTo>
                  <a:lnTo>
                    <a:pt x="11051" y="584"/>
                  </a:lnTo>
                  <a:lnTo>
                    <a:pt x="11068" y="516"/>
                  </a:lnTo>
                  <a:lnTo>
                    <a:pt x="11074" y="444"/>
                  </a:lnTo>
                  <a:moveTo>
                    <a:pt x="10630" y="887"/>
                  </a:moveTo>
                  <a:lnTo>
                    <a:pt x="10630" y="444"/>
                  </a:lnTo>
                  <a:lnTo>
                    <a:pt x="10619" y="514"/>
                  </a:lnTo>
                  <a:lnTo>
                    <a:pt x="10587" y="575"/>
                  </a:lnTo>
                  <a:lnTo>
                    <a:pt x="10539" y="623"/>
                  </a:lnTo>
                  <a:lnTo>
                    <a:pt x="10479" y="654"/>
                  </a:lnTo>
                  <a:lnTo>
                    <a:pt x="10408" y="666"/>
                  </a:lnTo>
                  <a:lnTo>
                    <a:pt x="10338" y="654"/>
                  </a:lnTo>
                  <a:lnTo>
                    <a:pt x="10278" y="623"/>
                  </a:lnTo>
                  <a:lnTo>
                    <a:pt x="10230" y="575"/>
                  </a:lnTo>
                  <a:lnTo>
                    <a:pt x="10198" y="514"/>
                  </a:lnTo>
                  <a:lnTo>
                    <a:pt x="10187" y="444"/>
                  </a:lnTo>
                  <a:moveTo>
                    <a:pt x="443" y="1774"/>
                  </a:moveTo>
                  <a:lnTo>
                    <a:pt x="443" y="1331"/>
                  </a:lnTo>
                  <a:lnTo>
                    <a:pt x="455" y="1261"/>
                  </a:lnTo>
                  <a:lnTo>
                    <a:pt x="486" y="1200"/>
                  </a:lnTo>
                  <a:lnTo>
                    <a:pt x="534" y="1152"/>
                  </a:lnTo>
                  <a:lnTo>
                    <a:pt x="595" y="1120"/>
                  </a:lnTo>
                  <a:lnTo>
                    <a:pt x="665" y="1109"/>
                  </a:lnTo>
                  <a:lnTo>
                    <a:pt x="735" y="1120"/>
                  </a:lnTo>
                  <a:lnTo>
                    <a:pt x="796" y="1152"/>
                  </a:lnTo>
                  <a:lnTo>
                    <a:pt x="844" y="1200"/>
                  </a:lnTo>
                  <a:lnTo>
                    <a:pt x="876" y="1261"/>
                  </a:lnTo>
                  <a:lnTo>
                    <a:pt x="887" y="1331"/>
                  </a:lnTo>
                  <a:lnTo>
                    <a:pt x="881" y="1402"/>
                  </a:lnTo>
                  <a:lnTo>
                    <a:pt x="864" y="1471"/>
                  </a:lnTo>
                  <a:lnTo>
                    <a:pt x="837" y="1534"/>
                  </a:lnTo>
                  <a:lnTo>
                    <a:pt x="801" y="1592"/>
                  </a:lnTo>
                  <a:lnTo>
                    <a:pt x="757" y="1644"/>
                  </a:lnTo>
                  <a:lnTo>
                    <a:pt x="705" y="1688"/>
                  </a:lnTo>
                  <a:lnTo>
                    <a:pt x="647" y="1724"/>
                  </a:lnTo>
                  <a:lnTo>
                    <a:pt x="584" y="1751"/>
                  </a:lnTo>
                  <a:lnTo>
                    <a:pt x="515" y="1768"/>
                  </a:lnTo>
                  <a:lnTo>
                    <a:pt x="443" y="1774"/>
                  </a:lnTo>
                  <a:lnTo>
                    <a:pt x="371" y="1768"/>
                  </a:lnTo>
                  <a:lnTo>
                    <a:pt x="303" y="1751"/>
                  </a:lnTo>
                  <a:lnTo>
                    <a:pt x="240" y="1724"/>
                  </a:lnTo>
                  <a:lnTo>
                    <a:pt x="182" y="1688"/>
                  </a:lnTo>
                  <a:lnTo>
                    <a:pt x="130" y="1644"/>
                  </a:lnTo>
                  <a:lnTo>
                    <a:pt x="86" y="1592"/>
                  </a:lnTo>
                  <a:lnTo>
                    <a:pt x="50" y="1534"/>
                  </a:lnTo>
                  <a:lnTo>
                    <a:pt x="23" y="1471"/>
                  </a:lnTo>
                  <a:lnTo>
                    <a:pt x="6" y="1402"/>
                  </a:lnTo>
                  <a:lnTo>
                    <a:pt x="0" y="1331"/>
                  </a:lnTo>
                  <a:moveTo>
                    <a:pt x="887" y="1331"/>
                  </a:moveTo>
                  <a:lnTo>
                    <a:pt x="887" y="6208"/>
                  </a:lnTo>
                </a:path>
              </a:pathLst>
            </a:custGeom>
            <a:noFill/>
            <a:ln w="914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sp>
        <p:nvSpPr>
          <p:cNvPr id="8" name="Rectangle 7"/>
          <p:cNvSpPr/>
          <p:nvPr/>
        </p:nvSpPr>
        <p:spPr>
          <a:xfrm>
            <a:off x="1219200" y="3136494"/>
            <a:ext cx="10432473" cy="1323439"/>
          </a:xfrm>
          <a:prstGeom prst="rect">
            <a:avLst/>
          </a:prstGeom>
        </p:spPr>
        <p:txBody>
          <a:bodyPr wrap="square">
            <a:spAutoFit/>
          </a:bodyPr>
          <a:lstStyle/>
          <a:p>
            <a:pPr algn="ctr"/>
            <a:r>
              <a:rPr lang="fr-FR" sz="4000" b="1" dirty="0">
                <a:solidFill>
                  <a:srgbClr val="FF0000"/>
                </a:solidFill>
                <a:latin typeface="Verdana" panose="020B0604030504040204" pitchFamily="34" charset="0"/>
                <a:ea typeface="Verdana" panose="020B0604030504040204" pitchFamily="34" charset="0"/>
                <a:cs typeface="Arial" panose="020B0604020202020204" pitchFamily="34" charset="0"/>
              </a:rPr>
              <a:t>L’ENTRAÎNEMENT</a:t>
            </a:r>
            <a:r>
              <a:rPr lang="fr-FR" sz="4000" b="1" spc="-945" dirty="0">
                <a:solidFill>
                  <a:srgbClr val="FF0000"/>
                </a:solidFill>
                <a:latin typeface="Verdana" panose="020B0604030504040204" pitchFamily="34" charset="0"/>
                <a:ea typeface="Verdana" panose="020B0604030504040204" pitchFamily="34" charset="0"/>
                <a:cs typeface="Arial" panose="020B0604020202020204" pitchFamily="34" charset="0"/>
              </a:rPr>
              <a:t> </a:t>
            </a:r>
            <a:r>
              <a:rPr lang="fr-FR" sz="4000" b="1" dirty="0">
                <a:solidFill>
                  <a:srgbClr val="FF0000"/>
                </a:solidFill>
                <a:latin typeface="Verdana" panose="020B0604030504040204" pitchFamily="34" charset="0"/>
                <a:ea typeface="Verdana" panose="020B0604030504040204" pitchFamily="34" charset="0"/>
                <a:cs typeface="Arial" panose="020B0604020202020204" pitchFamily="34" charset="0"/>
              </a:rPr>
              <a:t>PAR</a:t>
            </a:r>
            <a:r>
              <a:rPr lang="fr-FR" sz="4000" b="1" spc="5" dirty="0">
                <a:solidFill>
                  <a:srgbClr val="FF0000"/>
                </a:solidFill>
                <a:latin typeface="Verdana" panose="020B0604030504040204" pitchFamily="34" charset="0"/>
                <a:ea typeface="Verdana" panose="020B0604030504040204" pitchFamily="34" charset="0"/>
                <a:cs typeface="Arial" panose="020B0604020202020204" pitchFamily="34" charset="0"/>
              </a:rPr>
              <a:t> </a:t>
            </a:r>
            <a:r>
              <a:rPr lang="fr-FR" sz="4000" b="1" dirty="0">
                <a:solidFill>
                  <a:srgbClr val="FF0000"/>
                </a:solidFill>
                <a:latin typeface="Verdana" panose="020B0604030504040204" pitchFamily="34" charset="0"/>
                <a:ea typeface="Verdana" panose="020B0604030504040204" pitchFamily="34" charset="0"/>
                <a:cs typeface="Arial" panose="020B0604020202020204" pitchFamily="34" charset="0"/>
              </a:rPr>
              <a:t>INTERVALLE</a:t>
            </a:r>
            <a:r>
              <a:rPr lang="fr-FR" sz="4000" b="1" spc="-940" dirty="0">
                <a:solidFill>
                  <a:srgbClr val="FF0000"/>
                </a:solidFill>
                <a:latin typeface="Verdana" panose="020B0604030504040204" pitchFamily="34" charset="0"/>
                <a:ea typeface="Verdana" panose="020B0604030504040204" pitchFamily="34" charset="0"/>
                <a:cs typeface="Arial" panose="020B0604020202020204" pitchFamily="34" charset="0"/>
              </a:rPr>
              <a:t> </a:t>
            </a:r>
            <a:endParaRPr lang="fr-FR" sz="4000" b="1" spc="-940" dirty="0" smtClean="0">
              <a:solidFill>
                <a:srgbClr val="FF0000"/>
              </a:solidFill>
              <a:latin typeface="Verdana" panose="020B0604030504040204" pitchFamily="34" charset="0"/>
              <a:ea typeface="Verdana" panose="020B0604030504040204" pitchFamily="34" charset="0"/>
              <a:cs typeface="Arial" panose="020B0604020202020204" pitchFamily="34" charset="0"/>
            </a:endParaRPr>
          </a:p>
          <a:p>
            <a:pPr algn="ctr"/>
            <a:r>
              <a:rPr lang="fr-FR" sz="4000" b="1" dirty="0" smtClean="0">
                <a:solidFill>
                  <a:srgbClr val="FF0000"/>
                </a:solidFill>
                <a:latin typeface="Verdana" panose="020B0604030504040204" pitchFamily="34" charset="0"/>
                <a:ea typeface="Verdana" panose="020B0604030504040204" pitchFamily="34" charset="0"/>
                <a:cs typeface="Arial" panose="020B0604020202020204" pitchFamily="34" charset="0"/>
              </a:rPr>
              <a:t>(FRACTIONNÉ)</a:t>
            </a:r>
            <a:endParaRPr lang="fr-FR" sz="6000" b="1" dirty="0">
              <a:solidFill>
                <a:srgbClr val="FF0000"/>
              </a:solidFill>
              <a:latin typeface="Verdana" panose="020B060403050404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32554268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429491" y="997540"/>
            <a:ext cx="10861964" cy="5619750"/>
            <a:chOff x="389" y="1949"/>
            <a:chExt cx="14074" cy="8852"/>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 y="1948"/>
              <a:ext cx="13685" cy="885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a:spLocks noChangeArrowheads="1"/>
            </p:cNvSpPr>
            <p:nvPr/>
          </p:nvSpPr>
          <p:spPr bwMode="auto">
            <a:xfrm>
              <a:off x="453" y="4308"/>
              <a:ext cx="13949" cy="4887"/>
            </a:xfrm>
            <a:prstGeom prst="rect">
              <a:avLst/>
            </a:prstGeom>
            <a:solidFill>
              <a:srgbClr val="000000">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 name="Rectangle 5"/>
            <p:cNvSpPr>
              <a:spLocks noChangeArrowheads="1"/>
            </p:cNvSpPr>
            <p:nvPr/>
          </p:nvSpPr>
          <p:spPr bwMode="auto">
            <a:xfrm>
              <a:off x="453" y="4308"/>
              <a:ext cx="13949" cy="4887"/>
            </a:xfrm>
            <a:prstGeom prst="rect">
              <a:avLst/>
            </a:prstGeom>
            <a:noFill/>
            <a:ln w="762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Rectangle 6"/>
            <p:cNvSpPr>
              <a:spLocks noChangeArrowheads="1"/>
            </p:cNvSpPr>
            <p:nvPr/>
          </p:nvSpPr>
          <p:spPr bwMode="auto">
            <a:xfrm>
              <a:off x="396" y="3602"/>
              <a:ext cx="3192" cy="67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 name="Rectangle 7"/>
            <p:cNvSpPr>
              <a:spLocks noChangeArrowheads="1"/>
            </p:cNvSpPr>
            <p:nvPr/>
          </p:nvSpPr>
          <p:spPr bwMode="auto">
            <a:xfrm>
              <a:off x="396" y="3602"/>
              <a:ext cx="3192" cy="677"/>
            </a:xfrm>
            <a:prstGeom prst="rect">
              <a:avLst/>
            </a:prstGeom>
            <a:noFill/>
            <a:ln w="9144">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sp>
        <p:nvSpPr>
          <p:cNvPr id="10" name="Titre 4"/>
          <p:cNvSpPr>
            <a:spLocks noGrp="1"/>
          </p:cNvSpPr>
          <p:nvPr>
            <p:ph type="title"/>
          </p:nvPr>
        </p:nvSpPr>
        <p:spPr>
          <a:xfrm>
            <a:off x="681090" y="179491"/>
            <a:ext cx="9404723" cy="646331"/>
          </a:xfrm>
          <a:prstGeom prst="rect">
            <a:avLst/>
          </a:prstGeom>
        </p:spPr>
        <p:txBody>
          <a:bodyPr wrap="square">
            <a:spAutoFit/>
          </a:bodyPr>
          <a:lstStyle/>
          <a:p>
            <a:pPr algn="ctr"/>
            <a:r>
              <a:rPr lang="fr-FR" sz="3600" b="1" dirty="0">
                <a:solidFill>
                  <a:schemeClr val="tx1"/>
                </a:solidFill>
                <a:latin typeface="Verdana" panose="020B0604030504040204" pitchFamily="34" charset="0"/>
                <a:ea typeface="Verdana" panose="020B0604030504040204" pitchFamily="34" charset="0"/>
                <a:cs typeface="Arial" panose="020B0604020202020204" pitchFamily="34" charset="0"/>
              </a:rPr>
              <a:t>ZONES</a:t>
            </a:r>
            <a:r>
              <a:rPr lang="fr-FR" sz="3600" b="1" spc="-10" dirty="0">
                <a:solidFill>
                  <a:schemeClr val="tx1"/>
                </a:solidFill>
                <a:latin typeface="Verdana" panose="020B0604030504040204" pitchFamily="34" charset="0"/>
                <a:ea typeface="Verdana" panose="020B0604030504040204" pitchFamily="34" charset="0"/>
                <a:cs typeface="Arial" panose="020B0604020202020204" pitchFamily="34" charset="0"/>
              </a:rPr>
              <a:t> </a:t>
            </a:r>
            <a:r>
              <a:rPr lang="fr-FR" sz="3600" b="1" dirty="0">
                <a:solidFill>
                  <a:schemeClr val="tx1"/>
                </a:solidFill>
                <a:latin typeface="Verdana" panose="020B0604030504040204" pitchFamily="34" charset="0"/>
                <a:ea typeface="Verdana" panose="020B0604030504040204" pitchFamily="34" charset="0"/>
                <a:cs typeface="Arial" panose="020B0604020202020204" pitchFamily="34" charset="0"/>
              </a:rPr>
              <a:t>CONCERNÉES</a:t>
            </a:r>
            <a:endParaRPr lang="fr-FR" sz="2800" dirty="0">
              <a:solidFill>
                <a:schemeClr val="tx1"/>
              </a:solidFill>
              <a:latin typeface="Verdana" panose="020B060403050404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31057788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8.png"/>
          <p:cNvPicPr/>
          <p:nvPr/>
        </p:nvPicPr>
        <p:blipFill>
          <a:blip r:embed="rId2" cstate="print"/>
          <a:stretch>
            <a:fillRect/>
          </a:stretch>
        </p:blipFill>
        <p:spPr>
          <a:xfrm>
            <a:off x="0" y="1191491"/>
            <a:ext cx="12025745" cy="5527263"/>
          </a:xfrm>
          <a:prstGeom prst="rect">
            <a:avLst/>
          </a:prstGeom>
        </p:spPr>
      </p:pic>
      <p:sp>
        <p:nvSpPr>
          <p:cNvPr id="5" name="Titre 4"/>
          <p:cNvSpPr>
            <a:spLocks noGrp="1"/>
          </p:cNvSpPr>
          <p:nvPr>
            <p:ph type="title"/>
          </p:nvPr>
        </p:nvSpPr>
        <p:spPr>
          <a:xfrm>
            <a:off x="687675" y="286464"/>
            <a:ext cx="9404723" cy="646331"/>
          </a:xfrm>
          <a:prstGeom prst="rect">
            <a:avLst/>
          </a:prstGeom>
        </p:spPr>
        <p:txBody>
          <a:bodyPr wrap="square">
            <a:spAutoFit/>
          </a:bodyPr>
          <a:lstStyle/>
          <a:p>
            <a:pPr algn="ctr"/>
            <a:r>
              <a:rPr lang="fr-FR" sz="3600" b="1" dirty="0">
                <a:solidFill>
                  <a:schemeClr val="tx1"/>
                </a:solidFill>
                <a:latin typeface="Verdana" panose="020B0604030504040204" pitchFamily="34" charset="0"/>
                <a:ea typeface="Verdana" panose="020B0604030504040204" pitchFamily="34" charset="0"/>
                <a:cs typeface="Arial" panose="020B0604020202020204" pitchFamily="34" charset="0"/>
              </a:rPr>
              <a:t>ZONES</a:t>
            </a:r>
            <a:r>
              <a:rPr lang="fr-FR" sz="3600" b="1" spc="-10" dirty="0">
                <a:solidFill>
                  <a:schemeClr val="tx1"/>
                </a:solidFill>
                <a:latin typeface="Verdana" panose="020B0604030504040204" pitchFamily="34" charset="0"/>
                <a:ea typeface="Verdana" panose="020B0604030504040204" pitchFamily="34" charset="0"/>
                <a:cs typeface="Arial" panose="020B0604020202020204" pitchFamily="34" charset="0"/>
              </a:rPr>
              <a:t> </a:t>
            </a:r>
            <a:r>
              <a:rPr lang="fr-FR" sz="3600" b="1" dirty="0">
                <a:solidFill>
                  <a:schemeClr val="tx1"/>
                </a:solidFill>
                <a:latin typeface="Verdana" panose="020B0604030504040204" pitchFamily="34" charset="0"/>
                <a:ea typeface="Verdana" panose="020B0604030504040204" pitchFamily="34" charset="0"/>
                <a:cs typeface="Arial" panose="020B0604020202020204" pitchFamily="34" charset="0"/>
              </a:rPr>
              <a:t>CONCERNÉES</a:t>
            </a:r>
            <a:endParaRPr lang="fr-FR" sz="2800" dirty="0">
              <a:solidFill>
                <a:schemeClr val="tx1"/>
              </a:solidFill>
              <a:latin typeface="Verdana" panose="020B060403050404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1195469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61257" y="953589"/>
            <a:ext cx="11495313" cy="5812971"/>
          </a:xfrm>
        </p:spPr>
        <p:txBody>
          <a:bodyPr>
            <a:noAutofit/>
          </a:bodyPr>
          <a:lstStyle/>
          <a:p>
            <a:pPr marL="0" indent="0" algn="ctr">
              <a:buNone/>
            </a:pPr>
            <a:r>
              <a:rPr lang="fr-FR" sz="1600" b="1" dirty="0" smtClean="0">
                <a:solidFill>
                  <a:srgbClr val="FF0000"/>
                </a:solidFill>
                <a:latin typeface="Verdana" panose="020B0604030504040204" pitchFamily="34" charset="0"/>
                <a:ea typeface="Verdana" panose="020B0604030504040204" pitchFamily="34" charset="0"/>
                <a:cs typeface="Arial" panose="020B0604020202020204" pitchFamily="34" charset="0"/>
              </a:rPr>
              <a:t>Objectifs</a:t>
            </a:r>
            <a:r>
              <a:rPr lang="fr-FR" sz="1600" b="1" dirty="0" smtClean="0">
                <a:latin typeface="Verdana" panose="020B0604030504040204" pitchFamily="34" charset="0"/>
                <a:ea typeface="Verdana" panose="020B0604030504040204" pitchFamily="34" charset="0"/>
                <a:cs typeface="Arial" panose="020B0604020202020204" pitchFamily="34" charset="0"/>
              </a:rPr>
              <a:t>: Endurance </a:t>
            </a:r>
            <a:r>
              <a:rPr lang="fr-FR" sz="1600" b="1" dirty="0">
                <a:latin typeface="Verdana" panose="020B0604030504040204" pitchFamily="34" charset="0"/>
                <a:ea typeface="Verdana" panose="020B0604030504040204" pitchFamily="34" charset="0"/>
                <a:cs typeface="Arial" panose="020B0604020202020204" pitchFamily="34" charset="0"/>
              </a:rPr>
              <a:t>intensive (puissance aérobie et puissance maximale aérobie)</a:t>
            </a:r>
          </a:p>
          <a:p>
            <a:pPr marL="0" indent="0" algn="ctr">
              <a:buNone/>
            </a:pPr>
            <a:r>
              <a:rPr lang="fr-FR" sz="1600" b="1" dirty="0">
                <a:latin typeface="Verdana" panose="020B0604030504040204" pitchFamily="34" charset="0"/>
                <a:ea typeface="Verdana" panose="020B0604030504040204" pitchFamily="34" charset="0"/>
                <a:cs typeface="Arial" panose="020B0604020202020204" pitchFamily="34" charset="0"/>
              </a:rPr>
              <a:t>•	Endurance spécifique (aérobie-anaérobie)</a:t>
            </a:r>
          </a:p>
          <a:p>
            <a:pPr marL="0" indent="0" algn="ctr">
              <a:buNone/>
            </a:pPr>
            <a:r>
              <a:rPr lang="fr-FR" sz="1600" b="1" dirty="0">
                <a:latin typeface="Verdana" panose="020B0604030504040204" pitchFamily="34" charset="0"/>
                <a:ea typeface="Verdana" panose="020B0604030504040204" pitchFamily="34" charset="0"/>
                <a:cs typeface="Arial" panose="020B0604020202020204" pitchFamily="34" charset="0"/>
              </a:rPr>
              <a:t>•	Repousser le seuil anaérobie</a:t>
            </a:r>
          </a:p>
          <a:p>
            <a:pPr marL="0" indent="0" algn="ctr">
              <a:buNone/>
            </a:pPr>
            <a:r>
              <a:rPr lang="fr-FR" sz="1600" b="1" dirty="0">
                <a:latin typeface="Verdana" panose="020B0604030504040204" pitchFamily="34" charset="0"/>
                <a:ea typeface="Verdana" panose="020B0604030504040204" pitchFamily="34" charset="0"/>
                <a:cs typeface="Arial" panose="020B0604020202020204" pitchFamily="34" charset="0"/>
              </a:rPr>
              <a:t>•	Augmenter le VO2 max</a:t>
            </a:r>
            <a:r>
              <a:rPr lang="fr-FR" sz="1600" b="1" dirty="0" smtClean="0">
                <a:latin typeface="Verdana" panose="020B0604030504040204" pitchFamily="34" charset="0"/>
                <a:ea typeface="Verdana" panose="020B0604030504040204" pitchFamily="34" charset="0"/>
                <a:cs typeface="Arial" panose="020B0604020202020204" pitchFamily="34" charset="0"/>
              </a:rPr>
              <a:t>.</a:t>
            </a:r>
            <a:endParaRPr lang="fr-FR" sz="1600" b="1" dirty="0">
              <a:latin typeface="Verdana" panose="020B0604030504040204" pitchFamily="34" charset="0"/>
              <a:ea typeface="Verdana" panose="020B0604030504040204" pitchFamily="34" charset="0"/>
              <a:cs typeface="Arial" panose="020B0604020202020204" pitchFamily="34" charset="0"/>
            </a:endParaRPr>
          </a:p>
          <a:p>
            <a:pPr marL="0" indent="0" algn="ctr">
              <a:buNone/>
            </a:pPr>
            <a:r>
              <a:rPr lang="fr-FR" sz="1600" b="1" dirty="0" smtClean="0">
                <a:solidFill>
                  <a:srgbClr val="FF0000"/>
                </a:solidFill>
                <a:latin typeface="Verdana" panose="020B0604030504040204" pitchFamily="34" charset="0"/>
                <a:ea typeface="Verdana" panose="020B0604030504040204" pitchFamily="34" charset="0"/>
                <a:cs typeface="Arial" panose="020B0604020202020204" pitchFamily="34" charset="0"/>
              </a:rPr>
              <a:t>Formes</a:t>
            </a:r>
            <a:r>
              <a:rPr lang="fr-FR" sz="1600" b="1" dirty="0" smtClean="0">
                <a:latin typeface="Verdana" panose="020B0604030504040204" pitchFamily="34" charset="0"/>
                <a:ea typeface="Verdana" panose="020B0604030504040204" pitchFamily="34" charset="0"/>
                <a:cs typeface="Arial" panose="020B0604020202020204" pitchFamily="34" charset="0"/>
              </a:rPr>
              <a:t>: Courses </a:t>
            </a:r>
            <a:r>
              <a:rPr lang="fr-FR" sz="1600" b="1" dirty="0">
                <a:latin typeface="Verdana" panose="020B0604030504040204" pitchFamily="34" charset="0"/>
                <a:ea typeface="Verdana" panose="020B0604030504040204" pitchFamily="34" charset="0"/>
                <a:cs typeface="Arial" panose="020B0604020202020204" pitchFamily="34" charset="0"/>
              </a:rPr>
              <a:t>par intervalles (moyens et courts)</a:t>
            </a:r>
          </a:p>
          <a:p>
            <a:pPr marL="0" indent="0" algn="ctr">
              <a:buNone/>
            </a:pPr>
            <a:r>
              <a:rPr lang="fr-FR" sz="1600" b="1" dirty="0">
                <a:latin typeface="Verdana" panose="020B0604030504040204" pitchFamily="34" charset="0"/>
                <a:ea typeface="Verdana" panose="020B0604030504040204" pitchFamily="34" charset="0"/>
                <a:cs typeface="Arial" panose="020B0604020202020204" pitchFamily="34" charset="0"/>
              </a:rPr>
              <a:t>•	Courses pyramidales (exemple : 600m-500m-400m-300m-200m-300m-400m, etc.)</a:t>
            </a:r>
          </a:p>
          <a:p>
            <a:pPr marL="0" indent="0" algn="ctr">
              <a:buNone/>
            </a:pPr>
            <a:r>
              <a:rPr lang="fr-FR" sz="1600" b="1" dirty="0">
                <a:latin typeface="Verdana" panose="020B0604030504040204" pitchFamily="34" charset="0"/>
                <a:ea typeface="Verdana" panose="020B0604030504040204" pitchFamily="34" charset="0"/>
                <a:cs typeface="Arial" panose="020B0604020202020204" pitchFamily="34" charset="0"/>
              </a:rPr>
              <a:t>•	Exercices techniques ou technico-tactiques</a:t>
            </a:r>
          </a:p>
          <a:p>
            <a:pPr marL="0" indent="0" algn="ctr">
              <a:buNone/>
            </a:pPr>
            <a:r>
              <a:rPr lang="fr-FR" sz="1600" b="1" dirty="0">
                <a:latin typeface="Verdana" panose="020B0604030504040204" pitchFamily="34" charset="0"/>
                <a:ea typeface="Verdana" panose="020B0604030504040204" pitchFamily="34" charset="0"/>
                <a:cs typeface="Arial" panose="020B0604020202020204" pitchFamily="34" charset="0"/>
              </a:rPr>
              <a:t>•	Jeux sur des surfaces réduites (5:5 / 4:4 / 3:3 / 5:4 / ...)</a:t>
            </a:r>
          </a:p>
          <a:p>
            <a:pPr marL="0" indent="0" algn="ctr">
              <a:buNone/>
            </a:pPr>
            <a:r>
              <a:rPr lang="fr-FR" sz="1600" b="1" dirty="0">
                <a:latin typeface="Verdana" panose="020B0604030504040204" pitchFamily="34" charset="0"/>
                <a:ea typeface="Verdana" panose="020B0604030504040204" pitchFamily="34" charset="0"/>
                <a:cs typeface="Arial" panose="020B0604020202020204" pitchFamily="34" charset="0"/>
              </a:rPr>
              <a:t>•	Jeux en infériorité numérique, jeux à touches </a:t>
            </a:r>
            <a:r>
              <a:rPr lang="fr-FR" sz="1600" b="1" dirty="0" smtClean="0">
                <a:latin typeface="Verdana" panose="020B0604030504040204" pitchFamily="34" charset="0"/>
                <a:ea typeface="Verdana" panose="020B0604030504040204" pitchFamily="34" charset="0"/>
                <a:cs typeface="Arial" panose="020B0604020202020204" pitchFamily="34" charset="0"/>
              </a:rPr>
              <a:t>limitées</a:t>
            </a:r>
            <a:endParaRPr lang="fr-FR" sz="1600" b="1" dirty="0">
              <a:latin typeface="Verdana" panose="020B0604030504040204" pitchFamily="34" charset="0"/>
              <a:ea typeface="Verdana" panose="020B0604030504040204" pitchFamily="34" charset="0"/>
              <a:cs typeface="Arial" panose="020B0604020202020204" pitchFamily="34" charset="0"/>
            </a:endParaRPr>
          </a:p>
          <a:p>
            <a:pPr marL="0" indent="0" algn="ctr">
              <a:buNone/>
            </a:pPr>
            <a:r>
              <a:rPr lang="fr-FR" sz="1600" b="1" dirty="0" smtClean="0">
                <a:solidFill>
                  <a:srgbClr val="FF0000"/>
                </a:solidFill>
                <a:latin typeface="Verdana" panose="020B0604030504040204" pitchFamily="34" charset="0"/>
                <a:ea typeface="Verdana" panose="020B0604030504040204" pitchFamily="34" charset="0"/>
                <a:cs typeface="Arial" panose="020B0604020202020204" pitchFamily="34" charset="0"/>
              </a:rPr>
              <a:t>Durée</a:t>
            </a:r>
            <a:r>
              <a:rPr lang="fr-FR" sz="1600" b="1" dirty="0" smtClean="0">
                <a:latin typeface="Verdana" panose="020B0604030504040204" pitchFamily="34" charset="0"/>
                <a:ea typeface="Verdana" panose="020B0604030504040204" pitchFamily="34" charset="0"/>
                <a:cs typeface="Arial" panose="020B0604020202020204" pitchFamily="34" charset="0"/>
              </a:rPr>
              <a:t>: De </a:t>
            </a:r>
            <a:r>
              <a:rPr lang="fr-FR" sz="1600" b="1" dirty="0">
                <a:latin typeface="Verdana" panose="020B0604030504040204" pitchFamily="34" charset="0"/>
                <a:ea typeface="Verdana" panose="020B0604030504040204" pitchFamily="34" charset="0"/>
                <a:cs typeface="Arial" panose="020B0604020202020204" pitchFamily="34" charset="0"/>
              </a:rPr>
              <a:t>15’ à 30’ ou 3 à 6 km en course (4km moyenne)</a:t>
            </a:r>
          </a:p>
          <a:p>
            <a:pPr marL="0" indent="0" algn="ctr">
              <a:buNone/>
            </a:pPr>
            <a:r>
              <a:rPr lang="fr-FR" sz="1600" b="1" dirty="0">
                <a:latin typeface="Verdana" panose="020B0604030504040204" pitchFamily="34" charset="0"/>
                <a:ea typeface="Verdana" panose="020B0604030504040204" pitchFamily="34" charset="0"/>
                <a:cs typeface="Arial" panose="020B0604020202020204" pitchFamily="34" charset="0"/>
              </a:rPr>
              <a:t>•	Séries de 3’ à 12’, en formes </a:t>
            </a:r>
            <a:r>
              <a:rPr lang="fr-FR" sz="1600" b="1" dirty="0" smtClean="0">
                <a:latin typeface="Verdana" panose="020B0604030504040204" pitchFamily="34" charset="0"/>
                <a:ea typeface="Verdana" panose="020B0604030504040204" pitchFamily="34" charset="0"/>
                <a:cs typeface="Arial" panose="020B0604020202020204" pitchFamily="34" charset="0"/>
              </a:rPr>
              <a:t>jouées</a:t>
            </a:r>
            <a:endParaRPr lang="fr-FR" sz="1600" b="1" dirty="0">
              <a:latin typeface="Verdana" panose="020B0604030504040204" pitchFamily="34" charset="0"/>
              <a:ea typeface="Verdana" panose="020B0604030504040204" pitchFamily="34" charset="0"/>
              <a:cs typeface="Arial" panose="020B0604020202020204" pitchFamily="34" charset="0"/>
            </a:endParaRPr>
          </a:p>
          <a:p>
            <a:pPr marL="0" indent="0" algn="ctr">
              <a:buNone/>
            </a:pPr>
            <a:r>
              <a:rPr lang="fr-FR" sz="1600" b="1" dirty="0" smtClean="0">
                <a:solidFill>
                  <a:srgbClr val="FF0000"/>
                </a:solidFill>
                <a:latin typeface="Verdana" panose="020B0604030504040204" pitchFamily="34" charset="0"/>
                <a:ea typeface="Verdana" panose="020B0604030504040204" pitchFamily="34" charset="0"/>
                <a:cs typeface="Arial" panose="020B0604020202020204" pitchFamily="34" charset="0"/>
              </a:rPr>
              <a:t>Intensité</a:t>
            </a:r>
            <a:r>
              <a:rPr lang="fr-FR" sz="1600" b="1" dirty="0" smtClean="0">
                <a:latin typeface="Verdana" panose="020B0604030504040204" pitchFamily="34" charset="0"/>
                <a:ea typeface="Verdana" panose="020B0604030504040204" pitchFamily="34" charset="0"/>
                <a:cs typeface="Arial" panose="020B0604020202020204" pitchFamily="34" charset="0"/>
              </a:rPr>
              <a:t>: Elevée </a:t>
            </a:r>
            <a:r>
              <a:rPr lang="fr-FR" sz="1600" b="1" dirty="0">
                <a:latin typeface="Verdana" panose="020B0604030504040204" pitchFamily="34" charset="0"/>
                <a:ea typeface="Verdana" panose="020B0604030504040204" pitchFamily="34" charset="0"/>
                <a:cs typeface="Arial" panose="020B0604020202020204" pitchFamily="34" charset="0"/>
              </a:rPr>
              <a:t>de 80 à 90% de la FCm</a:t>
            </a:r>
          </a:p>
          <a:p>
            <a:pPr marL="0" indent="0" algn="ctr">
              <a:buNone/>
            </a:pPr>
            <a:r>
              <a:rPr lang="fr-FR" sz="1600" b="1" dirty="0">
                <a:latin typeface="Verdana" panose="020B0604030504040204" pitchFamily="34" charset="0"/>
                <a:ea typeface="Verdana" panose="020B0604030504040204" pitchFamily="34" charset="0"/>
                <a:cs typeface="Arial" panose="020B0604020202020204" pitchFamily="34" charset="0"/>
              </a:rPr>
              <a:t>•	FC moyenne de 160 à 180 p/min. (et plus selon joueur</a:t>
            </a:r>
            <a:r>
              <a:rPr lang="fr-FR" sz="1600" b="1" dirty="0" smtClean="0">
                <a:latin typeface="Verdana" panose="020B0604030504040204" pitchFamily="34" charset="0"/>
                <a:ea typeface="Verdana" panose="020B0604030504040204" pitchFamily="34" charset="0"/>
                <a:cs typeface="Arial" panose="020B0604020202020204" pitchFamily="34" charset="0"/>
              </a:rPr>
              <a:t>)</a:t>
            </a:r>
            <a:endParaRPr lang="fr-FR" sz="1600" b="1" dirty="0">
              <a:latin typeface="Verdana" panose="020B0604030504040204" pitchFamily="34" charset="0"/>
              <a:ea typeface="Verdana" panose="020B0604030504040204" pitchFamily="34" charset="0"/>
              <a:cs typeface="Arial" panose="020B0604020202020204" pitchFamily="34" charset="0"/>
            </a:endParaRPr>
          </a:p>
          <a:p>
            <a:pPr marL="0" indent="0" algn="ctr">
              <a:buNone/>
            </a:pPr>
            <a:r>
              <a:rPr lang="fr-FR" sz="1600" b="1" dirty="0" smtClean="0">
                <a:solidFill>
                  <a:srgbClr val="FF0000"/>
                </a:solidFill>
                <a:latin typeface="Verdana" panose="020B0604030504040204" pitchFamily="34" charset="0"/>
                <a:ea typeface="Verdana" panose="020B0604030504040204" pitchFamily="34" charset="0"/>
                <a:cs typeface="Arial" panose="020B0604020202020204" pitchFamily="34" charset="0"/>
              </a:rPr>
              <a:t>Récupération</a:t>
            </a:r>
            <a:r>
              <a:rPr lang="fr-FR" sz="1600" b="1" dirty="0" smtClean="0">
                <a:latin typeface="Verdana" panose="020B0604030504040204" pitchFamily="34" charset="0"/>
                <a:ea typeface="Verdana" panose="020B0604030504040204" pitchFamily="34" charset="0"/>
                <a:cs typeface="Arial" panose="020B0604020202020204" pitchFamily="34" charset="0"/>
              </a:rPr>
              <a:t>: Selon </a:t>
            </a:r>
            <a:r>
              <a:rPr lang="fr-FR" sz="1600" b="1" dirty="0">
                <a:latin typeface="Verdana" panose="020B0604030504040204" pitchFamily="34" charset="0"/>
                <a:ea typeface="Verdana" panose="020B0604030504040204" pitchFamily="34" charset="0"/>
                <a:cs typeface="Arial" panose="020B0604020202020204" pitchFamily="34" charset="0"/>
              </a:rPr>
              <a:t>les efforts entre les répétitions (actives ou passives), mais retour à 120-130 FC</a:t>
            </a:r>
          </a:p>
          <a:p>
            <a:pPr marL="0" indent="0" algn="ctr">
              <a:buNone/>
            </a:pPr>
            <a:r>
              <a:rPr lang="fr-FR" sz="1600" b="1" dirty="0">
                <a:latin typeface="Verdana" panose="020B0604030504040204" pitchFamily="34" charset="0"/>
                <a:ea typeface="Verdana" panose="020B0604030504040204" pitchFamily="34" charset="0"/>
                <a:cs typeface="Arial" panose="020B0604020202020204" pitchFamily="34" charset="0"/>
              </a:rPr>
              <a:t>•	4’ à 8’ entre les séries</a:t>
            </a:r>
          </a:p>
          <a:p>
            <a:pPr marL="0" indent="0" algn="ctr">
              <a:buNone/>
            </a:pPr>
            <a:endParaRPr lang="fr-FR" sz="1200" b="1" dirty="0">
              <a:latin typeface="Verdana" panose="020B0604030504040204" pitchFamily="34" charset="0"/>
              <a:ea typeface="Verdana" panose="020B0604030504040204" pitchFamily="34" charset="0"/>
              <a:cs typeface="Arial" panose="020B0604020202020204" pitchFamily="34" charset="0"/>
            </a:endParaRPr>
          </a:p>
        </p:txBody>
      </p:sp>
      <p:sp>
        <p:nvSpPr>
          <p:cNvPr id="15" name="Titre 1"/>
          <p:cNvSpPr>
            <a:spLocks noGrp="1"/>
          </p:cNvSpPr>
          <p:nvPr>
            <p:ph type="title"/>
          </p:nvPr>
        </p:nvSpPr>
        <p:spPr>
          <a:xfrm>
            <a:off x="776288" y="125414"/>
            <a:ext cx="9405937" cy="593044"/>
          </a:xfrm>
        </p:spPr>
        <p:txBody>
          <a:bodyPr/>
          <a:lstStyle/>
          <a:p>
            <a:pPr algn="ctr"/>
            <a:r>
              <a:rPr lang="fr-FR" sz="3600" b="1" dirty="0">
                <a:solidFill>
                  <a:schemeClr val="tx1"/>
                </a:solidFill>
                <a:latin typeface="Verdana" panose="020B0604030504040204" pitchFamily="34" charset="0"/>
                <a:ea typeface="Verdana" panose="020B0604030504040204" pitchFamily="34" charset="0"/>
                <a:cs typeface="Arial" panose="020B0604020202020204" pitchFamily="34" charset="0"/>
              </a:rPr>
              <a:t>DESCRIPTION</a:t>
            </a:r>
            <a:endParaRPr lang="fr-FR" sz="3600" dirty="0">
              <a:solidFill>
                <a:schemeClr val="tx1"/>
              </a:solidFill>
              <a:latin typeface="Verdana" panose="020B060403050404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1092838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ChangeArrowheads="1"/>
          </p:cNvSpPr>
          <p:nvPr/>
        </p:nvSpPr>
        <p:spPr bwMode="auto">
          <a:xfrm>
            <a:off x="235131"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pSp>
        <p:nvGrpSpPr>
          <p:cNvPr id="5" name="Group 1"/>
          <p:cNvGrpSpPr>
            <a:grpSpLocks/>
          </p:cNvGrpSpPr>
          <p:nvPr/>
        </p:nvGrpSpPr>
        <p:grpSpPr bwMode="auto">
          <a:xfrm>
            <a:off x="404949" y="522514"/>
            <a:ext cx="11194868" cy="5919850"/>
            <a:chOff x="0" y="0"/>
            <a:chExt cx="11684" cy="5856"/>
          </a:xfrm>
        </p:grpSpPr>
        <p:sp>
          <p:nvSpPr>
            <p:cNvPr id="6" name="Rectangle 6"/>
            <p:cNvSpPr>
              <a:spLocks noChangeArrowheads="1"/>
            </p:cNvSpPr>
            <p:nvPr/>
          </p:nvSpPr>
          <p:spPr bwMode="auto">
            <a:xfrm>
              <a:off x="3518" y="0"/>
              <a:ext cx="5194" cy="98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fr-FR" sz="2000"/>
            </a:p>
          </p:txBody>
        </p:sp>
        <p:sp>
          <p:nvSpPr>
            <p:cNvPr id="7" name="Freeform 5"/>
            <p:cNvSpPr>
              <a:spLocks/>
            </p:cNvSpPr>
            <p:nvPr/>
          </p:nvSpPr>
          <p:spPr bwMode="auto">
            <a:xfrm>
              <a:off x="3424" y="962"/>
              <a:ext cx="4824" cy="4344"/>
            </a:xfrm>
            <a:custGeom>
              <a:avLst/>
              <a:gdLst>
                <a:gd name="T0" fmla="+- 0 3425 3425"/>
                <a:gd name="T1" fmla="*/ T0 w 4824"/>
                <a:gd name="T2" fmla="+- 0 5306 962"/>
                <a:gd name="T3" fmla="*/ 5306 h 4344"/>
                <a:gd name="T4" fmla="+- 0 5837 3425"/>
                <a:gd name="T5" fmla="*/ T4 w 4824"/>
                <a:gd name="T6" fmla="+- 0 962 962"/>
                <a:gd name="T7" fmla="*/ 962 h 4344"/>
                <a:gd name="T8" fmla="+- 0 8249 3425"/>
                <a:gd name="T9" fmla="*/ T8 w 4824"/>
                <a:gd name="T10" fmla="+- 0 5306 962"/>
                <a:gd name="T11" fmla="*/ 5306 h 4344"/>
                <a:gd name="T12" fmla="+- 0 3425 3425"/>
                <a:gd name="T13" fmla="*/ T12 w 4824"/>
                <a:gd name="T14" fmla="+- 0 5306 962"/>
                <a:gd name="T15" fmla="*/ 5306 h 4344"/>
              </a:gdLst>
              <a:ahLst/>
              <a:cxnLst>
                <a:cxn ang="0">
                  <a:pos x="T1" y="T3"/>
                </a:cxn>
                <a:cxn ang="0">
                  <a:pos x="T5" y="T7"/>
                </a:cxn>
                <a:cxn ang="0">
                  <a:pos x="T9" y="T11"/>
                </a:cxn>
                <a:cxn ang="0">
                  <a:pos x="T13" y="T15"/>
                </a:cxn>
              </a:cxnLst>
              <a:rect l="0" t="0" r="r" b="b"/>
              <a:pathLst>
                <a:path w="4824" h="4344">
                  <a:moveTo>
                    <a:pt x="0" y="4344"/>
                  </a:moveTo>
                  <a:lnTo>
                    <a:pt x="2412" y="0"/>
                  </a:lnTo>
                  <a:lnTo>
                    <a:pt x="4824" y="4344"/>
                  </a:lnTo>
                  <a:lnTo>
                    <a:pt x="0" y="4344"/>
                  </a:lnTo>
                  <a:close/>
                </a:path>
              </a:pathLst>
            </a:custGeom>
            <a:noFill/>
            <a:ln w="5791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fr-FR" sz="2000" b="1" spc="5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8" name="Text Box 4"/>
            <p:cNvSpPr txBox="1">
              <a:spLocks noChangeArrowheads="1"/>
            </p:cNvSpPr>
            <p:nvPr/>
          </p:nvSpPr>
          <p:spPr bwMode="auto">
            <a:xfrm>
              <a:off x="8246" y="4876"/>
              <a:ext cx="3437" cy="980"/>
            </a:xfrm>
            <a:prstGeom prst="rect">
              <a:avLst/>
            </a:prstGeom>
            <a:solidFill>
              <a:srgbClr val="2342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2800" b="1" i="0" u="none" strike="noStrike" cap="none" normalizeH="0" baseline="0" dirty="0" smtClean="0">
                  <a:ln>
                    <a:noFill/>
                  </a:ln>
                  <a:solidFill>
                    <a:srgbClr val="FFFF00"/>
                  </a:solidFill>
                  <a:effectLst/>
                  <a:latin typeface="Arial" panose="020B0604020202020204" pitchFamily="34" charset="0"/>
                  <a:ea typeface="Verdana" panose="020B0604030504040204" pitchFamily="34" charset="0"/>
                  <a:cs typeface="Verdana" panose="020B0604030504040204" pitchFamily="34" charset="0"/>
                </a:rPr>
                <a:t>VITESSE</a:t>
              </a:r>
              <a:endParaRPr kumimoji="0" lang="fr-FR" sz="2000" b="0" i="0" u="none" strike="noStrike" cap="none" normalizeH="0" baseline="0" dirty="0" smtClean="0">
                <a:ln>
                  <a:noFill/>
                </a:ln>
                <a:solidFill>
                  <a:schemeClr val="tx1"/>
                </a:solidFill>
                <a:effectLst/>
                <a:latin typeface="Arial" panose="020B0604020202020204" pitchFamily="34" charset="0"/>
              </a:endParaRPr>
            </a:p>
          </p:txBody>
        </p:sp>
        <p:sp>
          <p:nvSpPr>
            <p:cNvPr id="9" name="Text Box 3"/>
            <p:cNvSpPr txBox="1">
              <a:spLocks noChangeArrowheads="1"/>
            </p:cNvSpPr>
            <p:nvPr/>
          </p:nvSpPr>
          <p:spPr bwMode="auto">
            <a:xfrm>
              <a:off x="0" y="4876"/>
              <a:ext cx="3404" cy="980"/>
            </a:xfrm>
            <a:prstGeom prst="rect">
              <a:avLst/>
            </a:prstGeom>
            <a:solidFill>
              <a:srgbClr val="2342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2800" b="1" i="0" u="none" strike="noStrike" cap="none" normalizeH="0" baseline="0" dirty="0" smtClean="0">
                  <a:ln>
                    <a:noFill/>
                  </a:ln>
                  <a:solidFill>
                    <a:srgbClr val="FFFF00"/>
                  </a:solidFill>
                  <a:effectLst/>
                  <a:latin typeface="Arial" panose="020B0604020202020204" pitchFamily="34" charset="0"/>
                  <a:ea typeface="Verdana" panose="020B0604030504040204" pitchFamily="34" charset="0"/>
                  <a:cs typeface="Verdana" panose="020B0604030504040204" pitchFamily="34" charset="0"/>
                </a:rPr>
                <a:t>FORCE</a:t>
              </a:r>
              <a:endParaRPr kumimoji="0" lang="fr-FR" sz="2000" b="0" i="0" u="none" strike="noStrike" cap="none" normalizeH="0" baseline="0" dirty="0" smtClean="0">
                <a:ln>
                  <a:noFill/>
                </a:ln>
                <a:solidFill>
                  <a:schemeClr val="tx1"/>
                </a:solidFill>
                <a:effectLst/>
                <a:latin typeface="Arial" panose="020B0604020202020204" pitchFamily="34" charset="0"/>
              </a:endParaRPr>
            </a:p>
          </p:txBody>
        </p:sp>
        <p:sp>
          <p:nvSpPr>
            <p:cNvPr id="10" name="Text Box 2"/>
            <p:cNvSpPr txBox="1">
              <a:spLocks noChangeArrowheads="1"/>
            </p:cNvSpPr>
            <p:nvPr/>
          </p:nvSpPr>
          <p:spPr bwMode="auto">
            <a:xfrm>
              <a:off x="3518" y="0"/>
              <a:ext cx="5194" cy="98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2800" b="1" i="0" u="none" strike="noStrike" cap="none" normalizeH="0" baseline="0" dirty="0" smtClean="0">
                  <a:ln>
                    <a:noFill/>
                  </a:ln>
                  <a:solidFill>
                    <a:srgbClr val="23428D"/>
                  </a:solidFill>
                  <a:effectLst/>
                  <a:latin typeface="Arial" panose="020B0604020202020204" pitchFamily="34" charset="0"/>
                  <a:ea typeface="Verdana" panose="020B0604030504040204" pitchFamily="34" charset="0"/>
                  <a:cs typeface="Verdana" panose="020B0604030504040204" pitchFamily="34" charset="0"/>
                </a:rPr>
                <a:t>ENDURANCE</a:t>
              </a:r>
              <a:endParaRPr kumimoji="0" lang="fr-FR" sz="2000" b="0" i="0" u="none" strike="noStrike" cap="none" normalizeH="0" baseline="0" dirty="0" smtClean="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32766998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93068" y="194895"/>
            <a:ext cx="9404723" cy="594814"/>
          </a:xfrm>
        </p:spPr>
        <p:txBody>
          <a:bodyPr/>
          <a:lstStyle/>
          <a:p>
            <a:pPr algn="ctr"/>
            <a:r>
              <a:rPr lang="fr-FR" sz="4000" b="1" dirty="0" smtClean="0">
                <a:solidFill>
                  <a:schemeClr val="tx1"/>
                </a:solidFill>
                <a:latin typeface="Verdana" panose="020B0604030504040204" pitchFamily="34" charset="0"/>
                <a:ea typeface="Verdana" panose="020B0604030504040204" pitchFamily="34" charset="0"/>
              </a:rPr>
              <a:t>EXEMPLE</a:t>
            </a:r>
            <a:endParaRPr lang="fr-FR" sz="4000" b="1" dirty="0">
              <a:solidFill>
                <a:schemeClr val="tx1"/>
              </a:solidFill>
              <a:latin typeface="Verdana" panose="020B0604030504040204" pitchFamily="34" charset="0"/>
              <a:ea typeface="Verdana" panose="020B0604030504040204" pitchFamily="34" charset="0"/>
            </a:endParaRPr>
          </a:p>
        </p:txBody>
      </p:sp>
      <p:pic>
        <p:nvPicPr>
          <p:cNvPr id="4" name="image10.png"/>
          <p:cNvPicPr>
            <a:picLocks noGrp="1"/>
          </p:cNvPicPr>
          <p:nvPr>
            <p:ph idx="1"/>
          </p:nvPr>
        </p:nvPicPr>
        <p:blipFill>
          <a:blip r:embed="rId2" cstate="print"/>
          <a:stretch>
            <a:fillRect/>
          </a:stretch>
        </p:blipFill>
        <p:spPr>
          <a:xfrm>
            <a:off x="216437" y="927463"/>
            <a:ext cx="6124809" cy="5794177"/>
          </a:xfrm>
          <a:prstGeom prst="rect">
            <a:avLst/>
          </a:prstGeom>
        </p:spPr>
      </p:pic>
      <p:pic>
        <p:nvPicPr>
          <p:cNvPr id="5" name="image9.png"/>
          <p:cNvPicPr/>
          <p:nvPr/>
        </p:nvPicPr>
        <p:blipFill>
          <a:blip r:embed="rId3" cstate="print"/>
          <a:stretch>
            <a:fillRect/>
          </a:stretch>
        </p:blipFill>
        <p:spPr>
          <a:xfrm>
            <a:off x="6341247" y="927464"/>
            <a:ext cx="5706374" cy="5794178"/>
          </a:xfrm>
          <a:prstGeom prst="rect">
            <a:avLst/>
          </a:prstGeom>
        </p:spPr>
      </p:pic>
    </p:spTree>
    <p:extLst>
      <p:ext uri="{BB962C8B-B14F-4D97-AF65-F5344CB8AC3E}">
        <p14:creationId xmlns:p14="http://schemas.microsoft.com/office/powerpoint/2010/main" val="22789154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318654" y="748145"/>
            <a:ext cx="11623964" cy="5292436"/>
            <a:chOff x="1877" y="-2440"/>
            <a:chExt cx="11089" cy="7109"/>
          </a:xfrm>
        </p:grpSpPr>
        <p:sp>
          <p:nvSpPr>
            <p:cNvPr id="5" name="AutoShape 3"/>
            <p:cNvSpPr>
              <a:spLocks/>
            </p:cNvSpPr>
            <p:nvPr/>
          </p:nvSpPr>
          <p:spPr bwMode="auto">
            <a:xfrm>
              <a:off x="1884" y="-1990"/>
              <a:ext cx="11074" cy="6651"/>
            </a:xfrm>
            <a:custGeom>
              <a:avLst/>
              <a:gdLst>
                <a:gd name="T0" fmla="+- 0 12952 1884"/>
                <a:gd name="T1" fmla="*/ T0 w 11074"/>
                <a:gd name="T2" fmla="+- 0 -1918 -1990"/>
                <a:gd name="T3" fmla="*/ -1918 h 6651"/>
                <a:gd name="T4" fmla="+- 0 12908 1884"/>
                <a:gd name="T5" fmla="*/ T4 w 11074"/>
                <a:gd name="T6" fmla="+- 0 -1786 -1990"/>
                <a:gd name="T7" fmla="*/ -1786 h 6651"/>
                <a:gd name="T8" fmla="+- 0 12828 1884"/>
                <a:gd name="T9" fmla="*/ T8 w 11074"/>
                <a:gd name="T10" fmla="+- 0 -1676 -1990"/>
                <a:gd name="T11" fmla="*/ -1676 h 6651"/>
                <a:gd name="T12" fmla="+- 0 12718 1884"/>
                <a:gd name="T13" fmla="*/ T12 w 11074"/>
                <a:gd name="T14" fmla="+- 0 -1596 -1990"/>
                <a:gd name="T15" fmla="*/ -1596 h 6651"/>
                <a:gd name="T16" fmla="+- 0 12586 1884"/>
                <a:gd name="T17" fmla="*/ T16 w 11074"/>
                <a:gd name="T18" fmla="+- 0 -1552 -1990"/>
                <a:gd name="T19" fmla="*/ -1552 h 6651"/>
                <a:gd name="T20" fmla="+- 0 2327 1884"/>
                <a:gd name="T21" fmla="*/ T20 w 11074"/>
                <a:gd name="T22" fmla="+- 0 -1546 -1990"/>
                <a:gd name="T23" fmla="*/ -1546 h 6651"/>
                <a:gd name="T24" fmla="+- 0 2187 1884"/>
                <a:gd name="T25" fmla="*/ T24 w 11074"/>
                <a:gd name="T26" fmla="+- 0 -1524 -1990"/>
                <a:gd name="T27" fmla="*/ -1524 h 6651"/>
                <a:gd name="T28" fmla="+- 0 2066 1884"/>
                <a:gd name="T29" fmla="*/ T28 w 11074"/>
                <a:gd name="T30" fmla="+- 0 -1461 -1990"/>
                <a:gd name="T31" fmla="*/ -1461 h 6651"/>
                <a:gd name="T32" fmla="+- 0 1970 1884"/>
                <a:gd name="T33" fmla="*/ T32 w 11074"/>
                <a:gd name="T34" fmla="+- 0 -1365 -1990"/>
                <a:gd name="T35" fmla="*/ -1365 h 6651"/>
                <a:gd name="T36" fmla="+- 0 1907 1884"/>
                <a:gd name="T37" fmla="*/ T36 w 11074"/>
                <a:gd name="T38" fmla="+- 0 -1243 -1990"/>
                <a:gd name="T39" fmla="*/ -1243 h 6651"/>
                <a:gd name="T40" fmla="+- 0 1884 1884"/>
                <a:gd name="T41" fmla="*/ T40 w 11074"/>
                <a:gd name="T42" fmla="+- 0 -1103 -1990"/>
                <a:gd name="T43" fmla="*/ -1103 h 6651"/>
                <a:gd name="T44" fmla="+- 0 1890 1884"/>
                <a:gd name="T45" fmla="*/ T44 w 11074"/>
                <a:gd name="T46" fmla="+- 0 4290 -1990"/>
                <a:gd name="T47" fmla="*/ 4290 h 6651"/>
                <a:gd name="T48" fmla="+- 0 1934 1884"/>
                <a:gd name="T49" fmla="*/ T48 w 11074"/>
                <a:gd name="T50" fmla="+- 0 4422 -1990"/>
                <a:gd name="T51" fmla="*/ 4422 h 6651"/>
                <a:gd name="T52" fmla="+- 0 2014 1884"/>
                <a:gd name="T53" fmla="*/ T52 w 11074"/>
                <a:gd name="T54" fmla="+- 0 4532 -1990"/>
                <a:gd name="T55" fmla="*/ 4532 h 6651"/>
                <a:gd name="T56" fmla="+- 0 2124 1884"/>
                <a:gd name="T57" fmla="*/ T56 w 11074"/>
                <a:gd name="T58" fmla="+- 0 4612 -1990"/>
                <a:gd name="T59" fmla="*/ 4612 h 6651"/>
                <a:gd name="T60" fmla="+- 0 2255 1884"/>
                <a:gd name="T61" fmla="*/ T60 w 11074"/>
                <a:gd name="T62" fmla="+- 0 4656 -1990"/>
                <a:gd name="T63" fmla="*/ 4656 h 6651"/>
                <a:gd name="T64" fmla="+- 0 2399 1884"/>
                <a:gd name="T65" fmla="*/ T64 w 11074"/>
                <a:gd name="T66" fmla="+- 0 4656 -1990"/>
                <a:gd name="T67" fmla="*/ 4656 h 6651"/>
                <a:gd name="T68" fmla="+- 0 2531 1884"/>
                <a:gd name="T69" fmla="*/ T68 w 11074"/>
                <a:gd name="T70" fmla="+- 0 4612 -1990"/>
                <a:gd name="T71" fmla="*/ 4612 h 6651"/>
                <a:gd name="T72" fmla="+- 0 2641 1884"/>
                <a:gd name="T73" fmla="*/ T72 w 11074"/>
                <a:gd name="T74" fmla="+- 0 4532 -1990"/>
                <a:gd name="T75" fmla="*/ 4532 h 6651"/>
                <a:gd name="T76" fmla="+- 0 2721 1884"/>
                <a:gd name="T77" fmla="*/ T76 w 11074"/>
                <a:gd name="T78" fmla="+- 0 4422 -1990"/>
                <a:gd name="T79" fmla="*/ 4422 h 6651"/>
                <a:gd name="T80" fmla="+- 0 2765 1884"/>
                <a:gd name="T81" fmla="*/ T80 w 11074"/>
                <a:gd name="T82" fmla="+- 0 4290 -1990"/>
                <a:gd name="T83" fmla="*/ 4290 h 6651"/>
                <a:gd name="T84" fmla="+- 0 2771 1884"/>
                <a:gd name="T85" fmla="*/ T84 w 11074"/>
                <a:gd name="T86" fmla="+- 0 3775 -1990"/>
                <a:gd name="T87" fmla="*/ 3775 h 6651"/>
                <a:gd name="T88" fmla="+- 0 12586 1884"/>
                <a:gd name="T89" fmla="*/ T88 w 11074"/>
                <a:gd name="T90" fmla="+- 0 3769 -1990"/>
                <a:gd name="T91" fmla="*/ 3769 h 6651"/>
                <a:gd name="T92" fmla="+- 0 12718 1884"/>
                <a:gd name="T93" fmla="*/ T92 w 11074"/>
                <a:gd name="T94" fmla="+- 0 3725 -1990"/>
                <a:gd name="T95" fmla="*/ 3725 h 6651"/>
                <a:gd name="T96" fmla="+- 0 12828 1884"/>
                <a:gd name="T97" fmla="*/ T96 w 11074"/>
                <a:gd name="T98" fmla="+- 0 3645 -1990"/>
                <a:gd name="T99" fmla="*/ 3645 h 6651"/>
                <a:gd name="T100" fmla="+- 0 12908 1884"/>
                <a:gd name="T101" fmla="*/ T100 w 11074"/>
                <a:gd name="T102" fmla="+- 0 3535 -1990"/>
                <a:gd name="T103" fmla="*/ 3535 h 6651"/>
                <a:gd name="T104" fmla="+- 0 12952 1884"/>
                <a:gd name="T105" fmla="*/ T104 w 11074"/>
                <a:gd name="T106" fmla="+- 0 3403 -1990"/>
                <a:gd name="T107" fmla="*/ 3403 h 6651"/>
                <a:gd name="T108" fmla="+- 0 12958 1884"/>
                <a:gd name="T109" fmla="*/ T108 w 11074"/>
                <a:gd name="T110" fmla="+- 0 -659 -1990"/>
                <a:gd name="T111" fmla="*/ -659 h 6651"/>
                <a:gd name="T112" fmla="+- 0 2327 1884"/>
                <a:gd name="T113" fmla="*/ T112 w 11074"/>
                <a:gd name="T114" fmla="+- 0 -1103 -1990"/>
                <a:gd name="T115" fmla="*/ -1103 h 6651"/>
                <a:gd name="T116" fmla="+- 0 2370 1884"/>
                <a:gd name="T117" fmla="*/ T116 w 11074"/>
                <a:gd name="T118" fmla="+- 0 -1234 -1990"/>
                <a:gd name="T119" fmla="*/ -1234 h 6651"/>
                <a:gd name="T120" fmla="+- 0 2479 1884"/>
                <a:gd name="T121" fmla="*/ T120 w 11074"/>
                <a:gd name="T122" fmla="+- 0 -1313 -1990"/>
                <a:gd name="T123" fmla="*/ -1313 h 6651"/>
                <a:gd name="T124" fmla="+- 0 12958 1884"/>
                <a:gd name="T125" fmla="*/ T124 w 11074"/>
                <a:gd name="T126" fmla="+- 0 -1325 -1990"/>
                <a:gd name="T127" fmla="*/ -1325 h 6651"/>
                <a:gd name="T128" fmla="+- 0 12958 1884"/>
                <a:gd name="T129" fmla="*/ T128 w 11074"/>
                <a:gd name="T130" fmla="+- 0 -1325 -1990"/>
                <a:gd name="T131" fmla="*/ -1325 h 6651"/>
                <a:gd name="T132" fmla="+- 0 2619 1884"/>
                <a:gd name="T133" fmla="*/ T132 w 11074"/>
                <a:gd name="T134" fmla="+- 0 -1313 -1990"/>
                <a:gd name="T135" fmla="*/ -1313 h 6651"/>
                <a:gd name="T136" fmla="+- 0 2728 1884"/>
                <a:gd name="T137" fmla="*/ T136 w 11074"/>
                <a:gd name="T138" fmla="+- 0 -1234 -1990"/>
                <a:gd name="T139" fmla="*/ -1234 h 6651"/>
                <a:gd name="T140" fmla="+- 0 2771 1884"/>
                <a:gd name="T141" fmla="*/ T140 w 11074"/>
                <a:gd name="T142" fmla="+- 0 -1103 -1990"/>
                <a:gd name="T143" fmla="*/ -1103 h 6651"/>
                <a:gd name="T144" fmla="+- 0 2748 1884"/>
                <a:gd name="T145" fmla="*/ T144 w 11074"/>
                <a:gd name="T146" fmla="+- 0 -963 -1990"/>
                <a:gd name="T147" fmla="*/ -963 h 6651"/>
                <a:gd name="T148" fmla="+- 0 2685 1884"/>
                <a:gd name="T149" fmla="*/ T148 w 11074"/>
                <a:gd name="T150" fmla="+- 0 -841 -1990"/>
                <a:gd name="T151" fmla="*/ -841 h 6651"/>
                <a:gd name="T152" fmla="+- 0 2589 1884"/>
                <a:gd name="T153" fmla="*/ T152 w 11074"/>
                <a:gd name="T154" fmla="+- 0 -745 -1990"/>
                <a:gd name="T155" fmla="*/ -745 h 6651"/>
                <a:gd name="T156" fmla="+- 0 2468 1884"/>
                <a:gd name="T157" fmla="*/ T156 w 11074"/>
                <a:gd name="T158" fmla="+- 0 -682 -1990"/>
                <a:gd name="T159" fmla="*/ -682 h 6651"/>
                <a:gd name="T160" fmla="+- 0 2327 1884"/>
                <a:gd name="T161" fmla="*/ T160 w 11074"/>
                <a:gd name="T162" fmla="+- 0 -659 -1990"/>
                <a:gd name="T163" fmla="*/ -659 h 6651"/>
                <a:gd name="T164" fmla="+- 0 12958 1884"/>
                <a:gd name="T165" fmla="*/ T164 w 11074"/>
                <a:gd name="T166" fmla="+- 0 -1325 -1990"/>
                <a:gd name="T167" fmla="*/ -1325 h 6651"/>
                <a:gd name="T168" fmla="+- 0 12071 1884"/>
                <a:gd name="T169" fmla="*/ T168 w 11074"/>
                <a:gd name="T170" fmla="+- 0 -1546 -1990"/>
                <a:gd name="T171" fmla="*/ -1546 h 6651"/>
                <a:gd name="T172" fmla="+- 0 12514 1884"/>
                <a:gd name="T173" fmla="*/ T172 w 11074"/>
                <a:gd name="T174" fmla="+- 0 -1768 -1990"/>
                <a:gd name="T175" fmla="*/ -1768 h 6651"/>
                <a:gd name="T176" fmla="+- 0 12222 1884"/>
                <a:gd name="T177" fmla="*/ T176 w 11074"/>
                <a:gd name="T178" fmla="+- 0 -1779 -1990"/>
                <a:gd name="T179" fmla="*/ -1779 h 6651"/>
                <a:gd name="T180" fmla="+- 0 12114 1884"/>
                <a:gd name="T181" fmla="*/ T180 w 11074"/>
                <a:gd name="T182" fmla="+- 0 -1859 -1990"/>
                <a:gd name="T183" fmla="*/ -1859 h 6651"/>
                <a:gd name="T184" fmla="+- 0 12071 1884"/>
                <a:gd name="T185" fmla="*/ T184 w 11074"/>
                <a:gd name="T186" fmla="+- 0 -1990 -1990"/>
                <a:gd name="T187" fmla="*/ -1990 h 6651"/>
                <a:gd name="T188" fmla="+- 0 12503 1884"/>
                <a:gd name="T189" fmla="*/ T188 w 11074"/>
                <a:gd name="T190" fmla="+- 0 -1920 -1990"/>
                <a:gd name="T191" fmla="*/ -1920 h 6651"/>
                <a:gd name="T192" fmla="+- 0 12423 1884"/>
                <a:gd name="T193" fmla="*/ T192 w 11074"/>
                <a:gd name="T194" fmla="+- 0 -1811 -1990"/>
                <a:gd name="T195" fmla="*/ -1811 h 6651"/>
                <a:gd name="T196" fmla="+- 0 12292 1884"/>
                <a:gd name="T197" fmla="*/ T196 w 11074"/>
                <a:gd name="T198" fmla="+- 0 -1768 -1990"/>
                <a:gd name="T199" fmla="*/ -1768 h 6651"/>
                <a:gd name="T200" fmla="+- 0 12514 1884"/>
                <a:gd name="T201" fmla="*/ T200 w 11074"/>
                <a:gd name="T202" fmla="+- 0 -1990 -1990"/>
                <a:gd name="T203" fmla="*/ -1990 h 665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Lst>
              <a:rect l="0" t="0" r="r" b="b"/>
              <a:pathLst>
                <a:path w="11074" h="6651">
                  <a:moveTo>
                    <a:pt x="11074" y="0"/>
                  </a:moveTo>
                  <a:lnTo>
                    <a:pt x="11068" y="72"/>
                  </a:lnTo>
                  <a:lnTo>
                    <a:pt x="11051" y="141"/>
                  </a:lnTo>
                  <a:lnTo>
                    <a:pt x="11024" y="204"/>
                  </a:lnTo>
                  <a:lnTo>
                    <a:pt x="10988" y="262"/>
                  </a:lnTo>
                  <a:lnTo>
                    <a:pt x="10944" y="314"/>
                  </a:lnTo>
                  <a:lnTo>
                    <a:pt x="10892" y="358"/>
                  </a:lnTo>
                  <a:lnTo>
                    <a:pt x="10834" y="394"/>
                  </a:lnTo>
                  <a:lnTo>
                    <a:pt x="10770" y="421"/>
                  </a:lnTo>
                  <a:lnTo>
                    <a:pt x="10702" y="438"/>
                  </a:lnTo>
                  <a:lnTo>
                    <a:pt x="10630" y="444"/>
                  </a:lnTo>
                  <a:lnTo>
                    <a:pt x="443" y="444"/>
                  </a:lnTo>
                  <a:lnTo>
                    <a:pt x="371" y="450"/>
                  </a:lnTo>
                  <a:lnTo>
                    <a:pt x="303" y="466"/>
                  </a:lnTo>
                  <a:lnTo>
                    <a:pt x="240" y="493"/>
                  </a:lnTo>
                  <a:lnTo>
                    <a:pt x="182" y="529"/>
                  </a:lnTo>
                  <a:lnTo>
                    <a:pt x="130" y="574"/>
                  </a:lnTo>
                  <a:lnTo>
                    <a:pt x="86" y="625"/>
                  </a:lnTo>
                  <a:lnTo>
                    <a:pt x="50" y="683"/>
                  </a:lnTo>
                  <a:lnTo>
                    <a:pt x="23" y="747"/>
                  </a:lnTo>
                  <a:lnTo>
                    <a:pt x="6" y="815"/>
                  </a:lnTo>
                  <a:lnTo>
                    <a:pt x="0" y="887"/>
                  </a:lnTo>
                  <a:lnTo>
                    <a:pt x="0" y="6208"/>
                  </a:lnTo>
                  <a:lnTo>
                    <a:pt x="6" y="6280"/>
                  </a:lnTo>
                  <a:lnTo>
                    <a:pt x="23" y="6348"/>
                  </a:lnTo>
                  <a:lnTo>
                    <a:pt x="50" y="6412"/>
                  </a:lnTo>
                  <a:lnTo>
                    <a:pt x="86" y="6470"/>
                  </a:lnTo>
                  <a:lnTo>
                    <a:pt x="130" y="6522"/>
                  </a:lnTo>
                  <a:lnTo>
                    <a:pt x="182" y="6566"/>
                  </a:lnTo>
                  <a:lnTo>
                    <a:pt x="240" y="6602"/>
                  </a:lnTo>
                  <a:lnTo>
                    <a:pt x="303" y="6629"/>
                  </a:lnTo>
                  <a:lnTo>
                    <a:pt x="371" y="6646"/>
                  </a:lnTo>
                  <a:lnTo>
                    <a:pt x="443" y="6651"/>
                  </a:lnTo>
                  <a:lnTo>
                    <a:pt x="515" y="6646"/>
                  </a:lnTo>
                  <a:lnTo>
                    <a:pt x="584" y="6629"/>
                  </a:lnTo>
                  <a:lnTo>
                    <a:pt x="647" y="6602"/>
                  </a:lnTo>
                  <a:lnTo>
                    <a:pt x="705" y="6566"/>
                  </a:lnTo>
                  <a:lnTo>
                    <a:pt x="757" y="6522"/>
                  </a:lnTo>
                  <a:lnTo>
                    <a:pt x="801" y="6470"/>
                  </a:lnTo>
                  <a:lnTo>
                    <a:pt x="837" y="6412"/>
                  </a:lnTo>
                  <a:lnTo>
                    <a:pt x="864" y="6348"/>
                  </a:lnTo>
                  <a:lnTo>
                    <a:pt x="881" y="6280"/>
                  </a:lnTo>
                  <a:lnTo>
                    <a:pt x="887" y="6208"/>
                  </a:lnTo>
                  <a:lnTo>
                    <a:pt x="887" y="5765"/>
                  </a:lnTo>
                  <a:lnTo>
                    <a:pt x="10630" y="5765"/>
                  </a:lnTo>
                  <a:lnTo>
                    <a:pt x="10702" y="5759"/>
                  </a:lnTo>
                  <a:lnTo>
                    <a:pt x="10770" y="5742"/>
                  </a:lnTo>
                  <a:lnTo>
                    <a:pt x="10834" y="5715"/>
                  </a:lnTo>
                  <a:lnTo>
                    <a:pt x="10892" y="5679"/>
                  </a:lnTo>
                  <a:lnTo>
                    <a:pt x="10944" y="5635"/>
                  </a:lnTo>
                  <a:lnTo>
                    <a:pt x="10988" y="5583"/>
                  </a:lnTo>
                  <a:lnTo>
                    <a:pt x="11024" y="5525"/>
                  </a:lnTo>
                  <a:lnTo>
                    <a:pt x="11051" y="5461"/>
                  </a:lnTo>
                  <a:lnTo>
                    <a:pt x="11068" y="5393"/>
                  </a:lnTo>
                  <a:lnTo>
                    <a:pt x="11074" y="5321"/>
                  </a:lnTo>
                  <a:lnTo>
                    <a:pt x="11074" y="1331"/>
                  </a:lnTo>
                  <a:lnTo>
                    <a:pt x="443" y="1331"/>
                  </a:lnTo>
                  <a:lnTo>
                    <a:pt x="443" y="887"/>
                  </a:lnTo>
                  <a:lnTo>
                    <a:pt x="455" y="817"/>
                  </a:lnTo>
                  <a:lnTo>
                    <a:pt x="486" y="756"/>
                  </a:lnTo>
                  <a:lnTo>
                    <a:pt x="534" y="708"/>
                  </a:lnTo>
                  <a:lnTo>
                    <a:pt x="595" y="677"/>
                  </a:lnTo>
                  <a:lnTo>
                    <a:pt x="665" y="665"/>
                  </a:lnTo>
                  <a:lnTo>
                    <a:pt x="11074" y="665"/>
                  </a:lnTo>
                  <a:lnTo>
                    <a:pt x="11074" y="0"/>
                  </a:lnTo>
                  <a:close/>
                  <a:moveTo>
                    <a:pt x="11074" y="665"/>
                  </a:moveTo>
                  <a:lnTo>
                    <a:pt x="665" y="665"/>
                  </a:lnTo>
                  <a:lnTo>
                    <a:pt x="735" y="677"/>
                  </a:lnTo>
                  <a:lnTo>
                    <a:pt x="796" y="708"/>
                  </a:lnTo>
                  <a:lnTo>
                    <a:pt x="844" y="756"/>
                  </a:lnTo>
                  <a:lnTo>
                    <a:pt x="876" y="817"/>
                  </a:lnTo>
                  <a:lnTo>
                    <a:pt x="887" y="887"/>
                  </a:lnTo>
                  <a:lnTo>
                    <a:pt x="881" y="959"/>
                  </a:lnTo>
                  <a:lnTo>
                    <a:pt x="864" y="1027"/>
                  </a:lnTo>
                  <a:lnTo>
                    <a:pt x="837" y="1091"/>
                  </a:lnTo>
                  <a:lnTo>
                    <a:pt x="801" y="1149"/>
                  </a:lnTo>
                  <a:lnTo>
                    <a:pt x="757" y="1201"/>
                  </a:lnTo>
                  <a:lnTo>
                    <a:pt x="705" y="1245"/>
                  </a:lnTo>
                  <a:lnTo>
                    <a:pt x="647" y="1281"/>
                  </a:lnTo>
                  <a:lnTo>
                    <a:pt x="584" y="1308"/>
                  </a:lnTo>
                  <a:lnTo>
                    <a:pt x="515" y="1325"/>
                  </a:lnTo>
                  <a:lnTo>
                    <a:pt x="443" y="1331"/>
                  </a:lnTo>
                  <a:lnTo>
                    <a:pt x="11074" y="1331"/>
                  </a:lnTo>
                  <a:lnTo>
                    <a:pt x="11074" y="665"/>
                  </a:lnTo>
                  <a:close/>
                  <a:moveTo>
                    <a:pt x="10187" y="0"/>
                  </a:moveTo>
                  <a:lnTo>
                    <a:pt x="10187" y="444"/>
                  </a:lnTo>
                  <a:lnTo>
                    <a:pt x="10630" y="444"/>
                  </a:lnTo>
                  <a:lnTo>
                    <a:pt x="10630" y="222"/>
                  </a:lnTo>
                  <a:lnTo>
                    <a:pt x="10408" y="222"/>
                  </a:lnTo>
                  <a:lnTo>
                    <a:pt x="10338" y="211"/>
                  </a:lnTo>
                  <a:lnTo>
                    <a:pt x="10278" y="179"/>
                  </a:lnTo>
                  <a:lnTo>
                    <a:pt x="10230" y="131"/>
                  </a:lnTo>
                  <a:lnTo>
                    <a:pt x="10198" y="70"/>
                  </a:lnTo>
                  <a:lnTo>
                    <a:pt x="10187" y="0"/>
                  </a:lnTo>
                  <a:close/>
                  <a:moveTo>
                    <a:pt x="10630" y="0"/>
                  </a:moveTo>
                  <a:lnTo>
                    <a:pt x="10619" y="70"/>
                  </a:lnTo>
                  <a:lnTo>
                    <a:pt x="10587" y="131"/>
                  </a:lnTo>
                  <a:lnTo>
                    <a:pt x="10539" y="179"/>
                  </a:lnTo>
                  <a:lnTo>
                    <a:pt x="10479" y="211"/>
                  </a:lnTo>
                  <a:lnTo>
                    <a:pt x="10408" y="222"/>
                  </a:lnTo>
                  <a:lnTo>
                    <a:pt x="10630" y="222"/>
                  </a:lnTo>
                  <a:lnTo>
                    <a:pt x="10630" y="0"/>
                  </a:lnTo>
                  <a:close/>
                </a:path>
              </a:pathLst>
            </a:custGeom>
            <a:solidFill>
              <a:srgbClr val="BECD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Verdana" panose="020B0604030504040204" pitchFamily="34" charset="0"/>
                <a:ea typeface="Verdana" panose="020B0604030504040204" pitchFamily="34" charset="0"/>
              </a:endParaRPr>
            </a:p>
          </p:txBody>
        </p:sp>
        <p:sp>
          <p:nvSpPr>
            <p:cNvPr id="6" name="AutoShape 4"/>
            <p:cNvSpPr>
              <a:spLocks/>
            </p:cNvSpPr>
            <p:nvPr/>
          </p:nvSpPr>
          <p:spPr bwMode="auto">
            <a:xfrm>
              <a:off x="2327" y="-2433"/>
              <a:ext cx="10631" cy="1774"/>
            </a:xfrm>
            <a:custGeom>
              <a:avLst/>
              <a:gdLst>
                <a:gd name="T0" fmla="+- 0 2479 2327"/>
                <a:gd name="T1" fmla="*/ T0 w 10631"/>
                <a:gd name="T2" fmla="+- 0 -1313 -2433"/>
                <a:gd name="T3" fmla="*/ -1313 h 1774"/>
                <a:gd name="T4" fmla="+- 0 2370 2327"/>
                <a:gd name="T5" fmla="*/ T4 w 10631"/>
                <a:gd name="T6" fmla="+- 0 -1234 -2433"/>
                <a:gd name="T7" fmla="*/ -1234 h 1774"/>
                <a:gd name="T8" fmla="+- 0 2327 2327"/>
                <a:gd name="T9" fmla="*/ T8 w 10631"/>
                <a:gd name="T10" fmla="+- 0 -1103 -2433"/>
                <a:gd name="T11" fmla="*/ -1103 h 1774"/>
                <a:gd name="T12" fmla="+- 0 2399 2327"/>
                <a:gd name="T13" fmla="*/ T12 w 10631"/>
                <a:gd name="T14" fmla="+- 0 -665 -2433"/>
                <a:gd name="T15" fmla="*/ -665 h 1774"/>
                <a:gd name="T16" fmla="+- 0 2531 2327"/>
                <a:gd name="T17" fmla="*/ T16 w 10631"/>
                <a:gd name="T18" fmla="+- 0 -709 -2433"/>
                <a:gd name="T19" fmla="*/ -709 h 1774"/>
                <a:gd name="T20" fmla="+- 0 2641 2327"/>
                <a:gd name="T21" fmla="*/ T20 w 10631"/>
                <a:gd name="T22" fmla="+- 0 -789 -2433"/>
                <a:gd name="T23" fmla="*/ -789 h 1774"/>
                <a:gd name="T24" fmla="+- 0 2721 2327"/>
                <a:gd name="T25" fmla="*/ T24 w 10631"/>
                <a:gd name="T26" fmla="+- 0 -899 -2433"/>
                <a:gd name="T27" fmla="*/ -899 h 1774"/>
                <a:gd name="T28" fmla="+- 0 2765 2327"/>
                <a:gd name="T29" fmla="*/ T28 w 10631"/>
                <a:gd name="T30" fmla="+- 0 -1031 -2433"/>
                <a:gd name="T31" fmla="*/ -1031 h 1774"/>
                <a:gd name="T32" fmla="+- 0 2760 2327"/>
                <a:gd name="T33" fmla="*/ T32 w 10631"/>
                <a:gd name="T34" fmla="+- 0 -1173 -2433"/>
                <a:gd name="T35" fmla="*/ -1173 h 1774"/>
                <a:gd name="T36" fmla="+- 0 2680 2327"/>
                <a:gd name="T37" fmla="*/ T36 w 10631"/>
                <a:gd name="T38" fmla="+- 0 -1282 -2433"/>
                <a:gd name="T39" fmla="*/ -1282 h 1774"/>
                <a:gd name="T40" fmla="+- 0 2549 2327"/>
                <a:gd name="T41" fmla="*/ T40 w 10631"/>
                <a:gd name="T42" fmla="+- 0 -1325 -2433"/>
                <a:gd name="T43" fmla="*/ -1325 h 1774"/>
                <a:gd name="T44" fmla="+- 0 12514 2327"/>
                <a:gd name="T45" fmla="*/ T44 w 10631"/>
                <a:gd name="T46" fmla="+- 0 -1990 -2433"/>
                <a:gd name="T47" fmla="*/ -1990 h 1774"/>
                <a:gd name="T48" fmla="+- 0 12586 2327"/>
                <a:gd name="T49" fmla="*/ T48 w 10631"/>
                <a:gd name="T50" fmla="+- 0 -1552 -2433"/>
                <a:gd name="T51" fmla="*/ -1552 h 1774"/>
                <a:gd name="T52" fmla="+- 0 12718 2327"/>
                <a:gd name="T53" fmla="*/ T52 w 10631"/>
                <a:gd name="T54" fmla="+- 0 -1596 -2433"/>
                <a:gd name="T55" fmla="*/ -1596 h 1774"/>
                <a:gd name="T56" fmla="+- 0 12828 2327"/>
                <a:gd name="T57" fmla="*/ T56 w 10631"/>
                <a:gd name="T58" fmla="+- 0 -1676 -2433"/>
                <a:gd name="T59" fmla="*/ -1676 h 1774"/>
                <a:gd name="T60" fmla="+- 0 12908 2327"/>
                <a:gd name="T61" fmla="*/ T60 w 10631"/>
                <a:gd name="T62" fmla="+- 0 -1786 -2433"/>
                <a:gd name="T63" fmla="*/ -1786 h 1774"/>
                <a:gd name="T64" fmla="+- 0 12952 2327"/>
                <a:gd name="T65" fmla="*/ T64 w 10631"/>
                <a:gd name="T66" fmla="+- 0 -1918 -2433"/>
                <a:gd name="T67" fmla="*/ -1918 h 1774"/>
                <a:gd name="T68" fmla="+- 0 12514 2327"/>
                <a:gd name="T69" fmla="*/ T68 w 10631"/>
                <a:gd name="T70" fmla="+- 0 -2433 -2433"/>
                <a:gd name="T71" fmla="*/ -2433 h 1774"/>
                <a:gd name="T72" fmla="+- 0 12374 2327"/>
                <a:gd name="T73" fmla="*/ T72 w 10631"/>
                <a:gd name="T74" fmla="+- 0 -2410 -2433"/>
                <a:gd name="T75" fmla="*/ -2410 h 1774"/>
                <a:gd name="T76" fmla="+- 0 12252 2327"/>
                <a:gd name="T77" fmla="*/ T76 w 10631"/>
                <a:gd name="T78" fmla="+- 0 -2347 -2433"/>
                <a:gd name="T79" fmla="*/ -2347 h 1774"/>
                <a:gd name="T80" fmla="+- 0 12156 2327"/>
                <a:gd name="T81" fmla="*/ T80 w 10631"/>
                <a:gd name="T82" fmla="+- 0 -2251 -2433"/>
                <a:gd name="T83" fmla="*/ -2251 h 1774"/>
                <a:gd name="T84" fmla="+- 0 12093 2327"/>
                <a:gd name="T85" fmla="*/ T84 w 10631"/>
                <a:gd name="T86" fmla="+- 0 -2130 -2433"/>
                <a:gd name="T87" fmla="*/ -2130 h 1774"/>
                <a:gd name="T88" fmla="+- 0 12071 2327"/>
                <a:gd name="T89" fmla="*/ T88 w 10631"/>
                <a:gd name="T90" fmla="+- 0 -1990 -2433"/>
                <a:gd name="T91" fmla="*/ -1990 h 1774"/>
                <a:gd name="T92" fmla="+- 0 12114 2327"/>
                <a:gd name="T93" fmla="*/ T92 w 10631"/>
                <a:gd name="T94" fmla="+- 0 -1859 -2433"/>
                <a:gd name="T95" fmla="*/ -1859 h 1774"/>
                <a:gd name="T96" fmla="+- 0 12222 2327"/>
                <a:gd name="T97" fmla="*/ T96 w 10631"/>
                <a:gd name="T98" fmla="+- 0 -1779 -2433"/>
                <a:gd name="T99" fmla="*/ -1779 h 1774"/>
                <a:gd name="T100" fmla="+- 0 12363 2327"/>
                <a:gd name="T101" fmla="*/ T100 w 10631"/>
                <a:gd name="T102" fmla="+- 0 -1779 -2433"/>
                <a:gd name="T103" fmla="*/ -1779 h 1774"/>
                <a:gd name="T104" fmla="+- 0 12471 2327"/>
                <a:gd name="T105" fmla="*/ T104 w 10631"/>
                <a:gd name="T106" fmla="+- 0 -1859 -2433"/>
                <a:gd name="T107" fmla="*/ -1859 h 1774"/>
                <a:gd name="T108" fmla="+- 0 12514 2327"/>
                <a:gd name="T109" fmla="*/ T108 w 10631"/>
                <a:gd name="T110" fmla="+- 0 -1990 -2433"/>
                <a:gd name="T111" fmla="*/ -1990 h 1774"/>
                <a:gd name="T112" fmla="+- 0 12952 2327"/>
                <a:gd name="T113" fmla="*/ T112 w 10631"/>
                <a:gd name="T114" fmla="+- 0 -2061 -2433"/>
                <a:gd name="T115" fmla="*/ -2061 h 1774"/>
                <a:gd name="T116" fmla="+- 0 12908 2327"/>
                <a:gd name="T117" fmla="*/ T116 w 10631"/>
                <a:gd name="T118" fmla="+- 0 -2193 -2433"/>
                <a:gd name="T119" fmla="*/ -2193 h 1774"/>
                <a:gd name="T120" fmla="+- 0 12828 2327"/>
                <a:gd name="T121" fmla="*/ T120 w 10631"/>
                <a:gd name="T122" fmla="+- 0 -2303 -2433"/>
                <a:gd name="T123" fmla="*/ -2303 h 1774"/>
                <a:gd name="T124" fmla="+- 0 12718 2327"/>
                <a:gd name="T125" fmla="*/ T124 w 10631"/>
                <a:gd name="T126" fmla="+- 0 -2383 -2433"/>
                <a:gd name="T127" fmla="*/ -2383 h 1774"/>
                <a:gd name="T128" fmla="+- 0 12586 2327"/>
                <a:gd name="T129" fmla="*/ T128 w 10631"/>
                <a:gd name="T130" fmla="+- 0 -2427 -2433"/>
                <a:gd name="T131" fmla="*/ -2427 h 177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10631" h="1774">
                  <a:moveTo>
                    <a:pt x="222" y="1108"/>
                  </a:moveTo>
                  <a:lnTo>
                    <a:pt x="152" y="1120"/>
                  </a:lnTo>
                  <a:lnTo>
                    <a:pt x="91" y="1151"/>
                  </a:lnTo>
                  <a:lnTo>
                    <a:pt x="43" y="1199"/>
                  </a:lnTo>
                  <a:lnTo>
                    <a:pt x="12" y="1260"/>
                  </a:lnTo>
                  <a:lnTo>
                    <a:pt x="0" y="1330"/>
                  </a:lnTo>
                  <a:lnTo>
                    <a:pt x="0" y="1774"/>
                  </a:lnTo>
                  <a:lnTo>
                    <a:pt x="72" y="1768"/>
                  </a:lnTo>
                  <a:lnTo>
                    <a:pt x="141" y="1751"/>
                  </a:lnTo>
                  <a:lnTo>
                    <a:pt x="204" y="1724"/>
                  </a:lnTo>
                  <a:lnTo>
                    <a:pt x="262" y="1688"/>
                  </a:lnTo>
                  <a:lnTo>
                    <a:pt x="314" y="1644"/>
                  </a:lnTo>
                  <a:lnTo>
                    <a:pt x="358" y="1592"/>
                  </a:lnTo>
                  <a:lnTo>
                    <a:pt x="394" y="1534"/>
                  </a:lnTo>
                  <a:lnTo>
                    <a:pt x="421" y="1470"/>
                  </a:lnTo>
                  <a:lnTo>
                    <a:pt x="438" y="1402"/>
                  </a:lnTo>
                  <a:lnTo>
                    <a:pt x="444" y="1330"/>
                  </a:lnTo>
                  <a:lnTo>
                    <a:pt x="433" y="1260"/>
                  </a:lnTo>
                  <a:lnTo>
                    <a:pt x="401" y="1199"/>
                  </a:lnTo>
                  <a:lnTo>
                    <a:pt x="353" y="1151"/>
                  </a:lnTo>
                  <a:lnTo>
                    <a:pt x="292" y="1120"/>
                  </a:lnTo>
                  <a:lnTo>
                    <a:pt x="222" y="1108"/>
                  </a:lnTo>
                  <a:close/>
                  <a:moveTo>
                    <a:pt x="10631" y="443"/>
                  </a:moveTo>
                  <a:lnTo>
                    <a:pt x="10187" y="443"/>
                  </a:lnTo>
                  <a:lnTo>
                    <a:pt x="10187" y="887"/>
                  </a:lnTo>
                  <a:lnTo>
                    <a:pt x="10259" y="881"/>
                  </a:lnTo>
                  <a:lnTo>
                    <a:pt x="10327" y="864"/>
                  </a:lnTo>
                  <a:lnTo>
                    <a:pt x="10391" y="837"/>
                  </a:lnTo>
                  <a:lnTo>
                    <a:pt x="10449" y="801"/>
                  </a:lnTo>
                  <a:lnTo>
                    <a:pt x="10501" y="757"/>
                  </a:lnTo>
                  <a:lnTo>
                    <a:pt x="10545" y="705"/>
                  </a:lnTo>
                  <a:lnTo>
                    <a:pt x="10581" y="647"/>
                  </a:lnTo>
                  <a:lnTo>
                    <a:pt x="10608" y="584"/>
                  </a:lnTo>
                  <a:lnTo>
                    <a:pt x="10625" y="515"/>
                  </a:lnTo>
                  <a:lnTo>
                    <a:pt x="10631" y="443"/>
                  </a:lnTo>
                  <a:close/>
                  <a:moveTo>
                    <a:pt x="10187" y="0"/>
                  </a:moveTo>
                  <a:lnTo>
                    <a:pt x="10115" y="6"/>
                  </a:lnTo>
                  <a:lnTo>
                    <a:pt x="10047" y="23"/>
                  </a:lnTo>
                  <a:lnTo>
                    <a:pt x="9983" y="50"/>
                  </a:lnTo>
                  <a:lnTo>
                    <a:pt x="9925" y="86"/>
                  </a:lnTo>
                  <a:lnTo>
                    <a:pt x="9874" y="130"/>
                  </a:lnTo>
                  <a:lnTo>
                    <a:pt x="9829" y="182"/>
                  </a:lnTo>
                  <a:lnTo>
                    <a:pt x="9793" y="240"/>
                  </a:lnTo>
                  <a:lnTo>
                    <a:pt x="9766" y="303"/>
                  </a:lnTo>
                  <a:lnTo>
                    <a:pt x="9750" y="372"/>
                  </a:lnTo>
                  <a:lnTo>
                    <a:pt x="9744" y="443"/>
                  </a:lnTo>
                  <a:lnTo>
                    <a:pt x="9755" y="513"/>
                  </a:lnTo>
                  <a:lnTo>
                    <a:pt x="9787" y="574"/>
                  </a:lnTo>
                  <a:lnTo>
                    <a:pt x="9835" y="622"/>
                  </a:lnTo>
                  <a:lnTo>
                    <a:pt x="9895" y="654"/>
                  </a:lnTo>
                  <a:lnTo>
                    <a:pt x="9965" y="665"/>
                  </a:lnTo>
                  <a:lnTo>
                    <a:pt x="10036" y="654"/>
                  </a:lnTo>
                  <a:lnTo>
                    <a:pt x="10096" y="622"/>
                  </a:lnTo>
                  <a:lnTo>
                    <a:pt x="10144" y="574"/>
                  </a:lnTo>
                  <a:lnTo>
                    <a:pt x="10176" y="513"/>
                  </a:lnTo>
                  <a:lnTo>
                    <a:pt x="10187" y="443"/>
                  </a:lnTo>
                  <a:lnTo>
                    <a:pt x="10631" y="443"/>
                  </a:lnTo>
                  <a:lnTo>
                    <a:pt x="10625" y="372"/>
                  </a:lnTo>
                  <a:lnTo>
                    <a:pt x="10608" y="303"/>
                  </a:lnTo>
                  <a:lnTo>
                    <a:pt x="10581" y="240"/>
                  </a:lnTo>
                  <a:lnTo>
                    <a:pt x="10545" y="182"/>
                  </a:lnTo>
                  <a:lnTo>
                    <a:pt x="10501" y="130"/>
                  </a:lnTo>
                  <a:lnTo>
                    <a:pt x="10449" y="86"/>
                  </a:lnTo>
                  <a:lnTo>
                    <a:pt x="10391" y="50"/>
                  </a:lnTo>
                  <a:lnTo>
                    <a:pt x="10327" y="23"/>
                  </a:lnTo>
                  <a:lnTo>
                    <a:pt x="10259" y="6"/>
                  </a:lnTo>
                  <a:lnTo>
                    <a:pt x="10187" y="0"/>
                  </a:lnTo>
                  <a:close/>
                </a:path>
              </a:pathLst>
            </a:custGeom>
            <a:solidFill>
              <a:srgbClr val="9AA4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Verdana" panose="020B0604030504040204" pitchFamily="34" charset="0"/>
                <a:ea typeface="Verdana" panose="020B0604030504040204" pitchFamily="34" charset="0"/>
              </a:endParaRPr>
            </a:p>
          </p:txBody>
        </p:sp>
        <p:sp>
          <p:nvSpPr>
            <p:cNvPr id="7" name="AutoShape 5"/>
            <p:cNvSpPr>
              <a:spLocks/>
            </p:cNvSpPr>
            <p:nvPr/>
          </p:nvSpPr>
          <p:spPr bwMode="auto">
            <a:xfrm>
              <a:off x="1883" y="-2433"/>
              <a:ext cx="11074" cy="7095"/>
            </a:xfrm>
            <a:custGeom>
              <a:avLst/>
              <a:gdLst>
                <a:gd name="T0" fmla="+- 0 1890 1884"/>
                <a:gd name="T1" fmla="*/ T0 w 11074"/>
                <a:gd name="T2" fmla="+- 0 -1175 -2433"/>
                <a:gd name="T3" fmla="*/ -1175 h 7095"/>
                <a:gd name="T4" fmla="+- 0 1934 1884"/>
                <a:gd name="T5" fmla="*/ T4 w 11074"/>
                <a:gd name="T6" fmla="+- 0 -1307 -2433"/>
                <a:gd name="T7" fmla="*/ -1307 h 7095"/>
                <a:gd name="T8" fmla="+- 0 2014 1884"/>
                <a:gd name="T9" fmla="*/ T8 w 11074"/>
                <a:gd name="T10" fmla="+- 0 -1416 -2433"/>
                <a:gd name="T11" fmla="*/ -1416 h 7095"/>
                <a:gd name="T12" fmla="+- 0 2124 1884"/>
                <a:gd name="T13" fmla="*/ T12 w 11074"/>
                <a:gd name="T14" fmla="+- 0 -1497 -2433"/>
                <a:gd name="T15" fmla="*/ -1497 h 7095"/>
                <a:gd name="T16" fmla="+- 0 2255 1884"/>
                <a:gd name="T17" fmla="*/ T16 w 11074"/>
                <a:gd name="T18" fmla="+- 0 -1540 -2433"/>
                <a:gd name="T19" fmla="*/ -1540 h 7095"/>
                <a:gd name="T20" fmla="+- 0 12071 1884"/>
                <a:gd name="T21" fmla="*/ T20 w 11074"/>
                <a:gd name="T22" fmla="+- 0 -1546 -2433"/>
                <a:gd name="T23" fmla="*/ -1546 h 7095"/>
                <a:gd name="T24" fmla="+- 0 12077 1884"/>
                <a:gd name="T25" fmla="*/ T24 w 11074"/>
                <a:gd name="T26" fmla="+- 0 -2061 -2433"/>
                <a:gd name="T27" fmla="*/ -2061 h 7095"/>
                <a:gd name="T28" fmla="+- 0 12120 1884"/>
                <a:gd name="T29" fmla="*/ T28 w 11074"/>
                <a:gd name="T30" fmla="+- 0 -2193 -2433"/>
                <a:gd name="T31" fmla="*/ -2193 h 7095"/>
                <a:gd name="T32" fmla="+- 0 12201 1884"/>
                <a:gd name="T33" fmla="*/ T32 w 11074"/>
                <a:gd name="T34" fmla="+- 0 -2303 -2433"/>
                <a:gd name="T35" fmla="*/ -2303 h 7095"/>
                <a:gd name="T36" fmla="+- 0 12310 1884"/>
                <a:gd name="T37" fmla="*/ T36 w 11074"/>
                <a:gd name="T38" fmla="+- 0 -2383 -2433"/>
                <a:gd name="T39" fmla="*/ -2383 h 7095"/>
                <a:gd name="T40" fmla="+- 0 12442 1884"/>
                <a:gd name="T41" fmla="*/ T40 w 11074"/>
                <a:gd name="T42" fmla="+- 0 -2427 -2433"/>
                <a:gd name="T43" fmla="*/ -2427 h 7095"/>
                <a:gd name="T44" fmla="+- 0 12586 1884"/>
                <a:gd name="T45" fmla="*/ T44 w 11074"/>
                <a:gd name="T46" fmla="+- 0 -2427 -2433"/>
                <a:gd name="T47" fmla="*/ -2427 h 7095"/>
                <a:gd name="T48" fmla="+- 0 12718 1884"/>
                <a:gd name="T49" fmla="*/ T48 w 11074"/>
                <a:gd name="T50" fmla="+- 0 -2383 -2433"/>
                <a:gd name="T51" fmla="*/ -2383 h 7095"/>
                <a:gd name="T52" fmla="+- 0 12828 1884"/>
                <a:gd name="T53" fmla="*/ T52 w 11074"/>
                <a:gd name="T54" fmla="+- 0 -2303 -2433"/>
                <a:gd name="T55" fmla="*/ -2303 h 7095"/>
                <a:gd name="T56" fmla="+- 0 12908 1884"/>
                <a:gd name="T57" fmla="*/ T56 w 11074"/>
                <a:gd name="T58" fmla="+- 0 -2193 -2433"/>
                <a:gd name="T59" fmla="*/ -2193 h 7095"/>
                <a:gd name="T60" fmla="+- 0 12952 1884"/>
                <a:gd name="T61" fmla="*/ T60 w 11074"/>
                <a:gd name="T62" fmla="+- 0 -2061 -2433"/>
                <a:gd name="T63" fmla="*/ -2061 h 7095"/>
                <a:gd name="T64" fmla="+- 0 12958 1884"/>
                <a:gd name="T65" fmla="*/ T64 w 11074"/>
                <a:gd name="T66" fmla="+- 0 3331 -2433"/>
                <a:gd name="T67" fmla="*/ 3331 h 7095"/>
                <a:gd name="T68" fmla="+- 0 12935 1884"/>
                <a:gd name="T69" fmla="*/ T68 w 11074"/>
                <a:gd name="T70" fmla="+- 0 3471 -2433"/>
                <a:gd name="T71" fmla="*/ 3471 h 7095"/>
                <a:gd name="T72" fmla="+- 0 12872 1884"/>
                <a:gd name="T73" fmla="*/ T72 w 11074"/>
                <a:gd name="T74" fmla="+- 0 3593 -2433"/>
                <a:gd name="T75" fmla="*/ 3593 h 7095"/>
                <a:gd name="T76" fmla="+- 0 12776 1884"/>
                <a:gd name="T77" fmla="*/ T76 w 11074"/>
                <a:gd name="T78" fmla="+- 0 3689 -2433"/>
                <a:gd name="T79" fmla="*/ 3689 h 7095"/>
                <a:gd name="T80" fmla="+- 0 12654 1884"/>
                <a:gd name="T81" fmla="*/ T80 w 11074"/>
                <a:gd name="T82" fmla="+- 0 3752 -2433"/>
                <a:gd name="T83" fmla="*/ 3752 h 7095"/>
                <a:gd name="T84" fmla="+- 0 12514 1884"/>
                <a:gd name="T85" fmla="*/ T84 w 11074"/>
                <a:gd name="T86" fmla="+- 0 3775 -2433"/>
                <a:gd name="T87" fmla="*/ 3775 h 7095"/>
                <a:gd name="T88" fmla="+- 0 2771 1884"/>
                <a:gd name="T89" fmla="*/ T88 w 11074"/>
                <a:gd name="T90" fmla="+- 0 4218 -2433"/>
                <a:gd name="T91" fmla="*/ 4218 h 7095"/>
                <a:gd name="T92" fmla="+- 0 2748 1884"/>
                <a:gd name="T93" fmla="*/ T92 w 11074"/>
                <a:gd name="T94" fmla="+- 0 4358 -2433"/>
                <a:gd name="T95" fmla="*/ 4358 h 7095"/>
                <a:gd name="T96" fmla="+- 0 2685 1884"/>
                <a:gd name="T97" fmla="*/ T96 w 11074"/>
                <a:gd name="T98" fmla="+- 0 4480 -2433"/>
                <a:gd name="T99" fmla="*/ 4480 h 7095"/>
                <a:gd name="T100" fmla="+- 0 2589 1884"/>
                <a:gd name="T101" fmla="*/ T100 w 11074"/>
                <a:gd name="T102" fmla="+- 0 4576 -2433"/>
                <a:gd name="T103" fmla="*/ 4576 h 7095"/>
                <a:gd name="T104" fmla="+- 0 2468 1884"/>
                <a:gd name="T105" fmla="*/ T104 w 11074"/>
                <a:gd name="T106" fmla="+- 0 4639 -2433"/>
                <a:gd name="T107" fmla="*/ 4639 h 7095"/>
                <a:gd name="T108" fmla="+- 0 2327 1884"/>
                <a:gd name="T109" fmla="*/ T108 w 11074"/>
                <a:gd name="T110" fmla="+- 0 4661 -2433"/>
                <a:gd name="T111" fmla="*/ 4661 h 7095"/>
                <a:gd name="T112" fmla="+- 0 2187 1884"/>
                <a:gd name="T113" fmla="*/ T112 w 11074"/>
                <a:gd name="T114" fmla="+- 0 4639 -2433"/>
                <a:gd name="T115" fmla="*/ 4639 h 7095"/>
                <a:gd name="T116" fmla="+- 0 2066 1884"/>
                <a:gd name="T117" fmla="*/ T116 w 11074"/>
                <a:gd name="T118" fmla="+- 0 4576 -2433"/>
                <a:gd name="T119" fmla="*/ 4576 h 7095"/>
                <a:gd name="T120" fmla="+- 0 1970 1884"/>
                <a:gd name="T121" fmla="*/ T120 w 11074"/>
                <a:gd name="T122" fmla="+- 0 4480 -2433"/>
                <a:gd name="T123" fmla="*/ 4480 h 7095"/>
                <a:gd name="T124" fmla="+- 0 1907 1884"/>
                <a:gd name="T125" fmla="*/ T124 w 11074"/>
                <a:gd name="T126" fmla="+- 0 4358 -2433"/>
                <a:gd name="T127" fmla="*/ 4358 h 7095"/>
                <a:gd name="T128" fmla="+- 0 1884 1884"/>
                <a:gd name="T129" fmla="*/ T128 w 11074"/>
                <a:gd name="T130" fmla="+- 0 4218 -2433"/>
                <a:gd name="T131" fmla="*/ 4218 h 7095"/>
                <a:gd name="T132" fmla="+- 0 12071 1884"/>
                <a:gd name="T133" fmla="*/ T132 w 11074"/>
                <a:gd name="T134" fmla="+- 0 -1546 -2433"/>
                <a:gd name="T135" fmla="*/ -1546 h 7095"/>
                <a:gd name="T136" fmla="+- 0 12586 1884"/>
                <a:gd name="T137" fmla="*/ T136 w 11074"/>
                <a:gd name="T138" fmla="+- 0 -1552 -2433"/>
                <a:gd name="T139" fmla="*/ -1552 h 7095"/>
                <a:gd name="T140" fmla="+- 0 12718 1884"/>
                <a:gd name="T141" fmla="*/ T140 w 11074"/>
                <a:gd name="T142" fmla="+- 0 -1596 -2433"/>
                <a:gd name="T143" fmla="*/ -1596 h 7095"/>
                <a:gd name="T144" fmla="+- 0 12828 1884"/>
                <a:gd name="T145" fmla="*/ T144 w 11074"/>
                <a:gd name="T146" fmla="+- 0 -1676 -2433"/>
                <a:gd name="T147" fmla="*/ -1676 h 7095"/>
                <a:gd name="T148" fmla="+- 0 12908 1884"/>
                <a:gd name="T149" fmla="*/ T148 w 11074"/>
                <a:gd name="T150" fmla="+- 0 -1786 -2433"/>
                <a:gd name="T151" fmla="*/ -1786 h 7095"/>
                <a:gd name="T152" fmla="+- 0 12952 1884"/>
                <a:gd name="T153" fmla="*/ T152 w 11074"/>
                <a:gd name="T154" fmla="+- 0 -1918 -2433"/>
                <a:gd name="T155" fmla="*/ -1918 h 7095"/>
                <a:gd name="T156" fmla="+- 0 12514 1884"/>
                <a:gd name="T157" fmla="*/ T156 w 11074"/>
                <a:gd name="T158" fmla="+- 0 -1546 -2433"/>
                <a:gd name="T159" fmla="*/ -1546 h 7095"/>
                <a:gd name="T160" fmla="+- 0 12503 1884"/>
                <a:gd name="T161" fmla="*/ T160 w 11074"/>
                <a:gd name="T162" fmla="+- 0 -1920 -2433"/>
                <a:gd name="T163" fmla="*/ -1920 h 7095"/>
                <a:gd name="T164" fmla="+- 0 12423 1884"/>
                <a:gd name="T165" fmla="*/ T164 w 11074"/>
                <a:gd name="T166" fmla="+- 0 -1811 -2433"/>
                <a:gd name="T167" fmla="*/ -1811 h 7095"/>
                <a:gd name="T168" fmla="+- 0 12292 1884"/>
                <a:gd name="T169" fmla="*/ T168 w 11074"/>
                <a:gd name="T170" fmla="+- 0 -1768 -2433"/>
                <a:gd name="T171" fmla="*/ -1768 h 7095"/>
                <a:gd name="T172" fmla="+- 0 12162 1884"/>
                <a:gd name="T173" fmla="*/ T172 w 11074"/>
                <a:gd name="T174" fmla="+- 0 -1811 -2433"/>
                <a:gd name="T175" fmla="*/ -1811 h 7095"/>
                <a:gd name="T176" fmla="+- 0 12082 1884"/>
                <a:gd name="T177" fmla="*/ T176 w 11074"/>
                <a:gd name="T178" fmla="+- 0 -1920 -2433"/>
                <a:gd name="T179" fmla="*/ -1920 h 7095"/>
                <a:gd name="T180" fmla="+- 0 2327 1884"/>
                <a:gd name="T181" fmla="*/ T180 w 11074"/>
                <a:gd name="T182" fmla="+- 0 -659 -2433"/>
                <a:gd name="T183" fmla="*/ -659 h 7095"/>
                <a:gd name="T184" fmla="+- 0 2339 1884"/>
                <a:gd name="T185" fmla="*/ T184 w 11074"/>
                <a:gd name="T186" fmla="+- 0 -1173 -2433"/>
                <a:gd name="T187" fmla="*/ -1173 h 7095"/>
                <a:gd name="T188" fmla="+- 0 2418 1884"/>
                <a:gd name="T189" fmla="*/ T188 w 11074"/>
                <a:gd name="T190" fmla="+- 0 -1282 -2433"/>
                <a:gd name="T191" fmla="*/ -1282 h 7095"/>
                <a:gd name="T192" fmla="+- 0 2549 1884"/>
                <a:gd name="T193" fmla="*/ T192 w 11074"/>
                <a:gd name="T194" fmla="+- 0 -1325 -2433"/>
                <a:gd name="T195" fmla="*/ -1325 h 7095"/>
                <a:gd name="T196" fmla="+- 0 2680 1884"/>
                <a:gd name="T197" fmla="*/ T196 w 11074"/>
                <a:gd name="T198" fmla="+- 0 -1282 -2433"/>
                <a:gd name="T199" fmla="*/ -1282 h 7095"/>
                <a:gd name="T200" fmla="+- 0 2760 1884"/>
                <a:gd name="T201" fmla="*/ T200 w 11074"/>
                <a:gd name="T202" fmla="+- 0 -1173 -2433"/>
                <a:gd name="T203" fmla="*/ -1173 h 7095"/>
                <a:gd name="T204" fmla="+- 0 2765 1884"/>
                <a:gd name="T205" fmla="*/ T204 w 11074"/>
                <a:gd name="T206" fmla="+- 0 -1031 -2433"/>
                <a:gd name="T207" fmla="*/ -1031 h 7095"/>
                <a:gd name="T208" fmla="+- 0 2721 1884"/>
                <a:gd name="T209" fmla="*/ T208 w 11074"/>
                <a:gd name="T210" fmla="+- 0 -899 -2433"/>
                <a:gd name="T211" fmla="*/ -899 h 7095"/>
                <a:gd name="T212" fmla="+- 0 2641 1884"/>
                <a:gd name="T213" fmla="*/ T212 w 11074"/>
                <a:gd name="T214" fmla="+- 0 -789 -2433"/>
                <a:gd name="T215" fmla="*/ -789 h 7095"/>
                <a:gd name="T216" fmla="+- 0 2531 1884"/>
                <a:gd name="T217" fmla="*/ T216 w 11074"/>
                <a:gd name="T218" fmla="+- 0 -709 -2433"/>
                <a:gd name="T219" fmla="*/ -709 h 7095"/>
                <a:gd name="T220" fmla="+- 0 2399 1884"/>
                <a:gd name="T221" fmla="*/ T220 w 11074"/>
                <a:gd name="T222" fmla="+- 0 -665 -2433"/>
                <a:gd name="T223" fmla="*/ -665 h 7095"/>
                <a:gd name="T224" fmla="+- 0 2255 1884"/>
                <a:gd name="T225" fmla="*/ T224 w 11074"/>
                <a:gd name="T226" fmla="+- 0 -665 -2433"/>
                <a:gd name="T227" fmla="*/ -665 h 7095"/>
                <a:gd name="T228" fmla="+- 0 2124 1884"/>
                <a:gd name="T229" fmla="*/ T228 w 11074"/>
                <a:gd name="T230" fmla="+- 0 -709 -2433"/>
                <a:gd name="T231" fmla="*/ -709 h 7095"/>
                <a:gd name="T232" fmla="+- 0 2014 1884"/>
                <a:gd name="T233" fmla="*/ T232 w 11074"/>
                <a:gd name="T234" fmla="+- 0 -789 -2433"/>
                <a:gd name="T235" fmla="*/ -789 h 7095"/>
                <a:gd name="T236" fmla="+- 0 1934 1884"/>
                <a:gd name="T237" fmla="*/ T236 w 11074"/>
                <a:gd name="T238" fmla="+- 0 -899 -2433"/>
                <a:gd name="T239" fmla="*/ -899 h 7095"/>
                <a:gd name="T240" fmla="+- 0 1890 1884"/>
                <a:gd name="T241" fmla="*/ T240 w 11074"/>
                <a:gd name="T242" fmla="+- 0 -1031 -2433"/>
                <a:gd name="T243" fmla="*/ -1031 h 7095"/>
                <a:gd name="T244" fmla="+- 0 2771 1884"/>
                <a:gd name="T245" fmla="*/ T244 w 11074"/>
                <a:gd name="T246" fmla="+- 0 -1103 -2433"/>
                <a:gd name="T247" fmla="*/ -1103 h 709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 ang="0">
                  <a:pos x="T245" y="T247"/>
                </a:cxn>
              </a:cxnLst>
              <a:rect l="0" t="0" r="r" b="b"/>
              <a:pathLst>
                <a:path w="11074" h="7095">
                  <a:moveTo>
                    <a:pt x="0" y="1330"/>
                  </a:moveTo>
                  <a:lnTo>
                    <a:pt x="6" y="1258"/>
                  </a:lnTo>
                  <a:lnTo>
                    <a:pt x="23" y="1190"/>
                  </a:lnTo>
                  <a:lnTo>
                    <a:pt x="50" y="1126"/>
                  </a:lnTo>
                  <a:lnTo>
                    <a:pt x="86" y="1068"/>
                  </a:lnTo>
                  <a:lnTo>
                    <a:pt x="130" y="1017"/>
                  </a:lnTo>
                  <a:lnTo>
                    <a:pt x="182" y="972"/>
                  </a:lnTo>
                  <a:lnTo>
                    <a:pt x="240" y="936"/>
                  </a:lnTo>
                  <a:lnTo>
                    <a:pt x="303" y="909"/>
                  </a:lnTo>
                  <a:lnTo>
                    <a:pt x="371" y="893"/>
                  </a:lnTo>
                  <a:lnTo>
                    <a:pt x="443" y="887"/>
                  </a:lnTo>
                  <a:lnTo>
                    <a:pt x="10187" y="887"/>
                  </a:lnTo>
                  <a:lnTo>
                    <a:pt x="10187" y="443"/>
                  </a:lnTo>
                  <a:lnTo>
                    <a:pt x="10193" y="372"/>
                  </a:lnTo>
                  <a:lnTo>
                    <a:pt x="10209" y="303"/>
                  </a:lnTo>
                  <a:lnTo>
                    <a:pt x="10236" y="240"/>
                  </a:lnTo>
                  <a:lnTo>
                    <a:pt x="10272" y="182"/>
                  </a:lnTo>
                  <a:lnTo>
                    <a:pt x="10317" y="130"/>
                  </a:lnTo>
                  <a:lnTo>
                    <a:pt x="10368" y="86"/>
                  </a:lnTo>
                  <a:lnTo>
                    <a:pt x="10426" y="50"/>
                  </a:lnTo>
                  <a:lnTo>
                    <a:pt x="10490" y="23"/>
                  </a:lnTo>
                  <a:lnTo>
                    <a:pt x="10558" y="6"/>
                  </a:lnTo>
                  <a:lnTo>
                    <a:pt x="10630" y="0"/>
                  </a:lnTo>
                  <a:lnTo>
                    <a:pt x="10702" y="6"/>
                  </a:lnTo>
                  <a:lnTo>
                    <a:pt x="10770" y="23"/>
                  </a:lnTo>
                  <a:lnTo>
                    <a:pt x="10834" y="50"/>
                  </a:lnTo>
                  <a:lnTo>
                    <a:pt x="10892" y="86"/>
                  </a:lnTo>
                  <a:lnTo>
                    <a:pt x="10944" y="130"/>
                  </a:lnTo>
                  <a:lnTo>
                    <a:pt x="10988" y="182"/>
                  </a:lnTo>
                  <a:lnTo>
                    <a:pt x="11024" y="240"/>
                  </a:lnTo>
                  <a:lnTo>
                    <a:pt x="11051" y="303"/>
                  </a:lnTo>
                  <a:lnTo>
                    <a:pt x="11068" y="372"/>
                  </a:lnTo>
                  <a:lnTo>
                    <a:pt x="11074" y="443"/>
                  </a:lnTo>
                  <a:lnTo>
                    <a:pt x="11074" y="5764"/>
                  </a:lnTo>
                  <a:lnTo>
                    <a:pt x="11068" y="5836"/>
                  </a:lnTo>
                  <a:lnTo>
                    <a:pt x="11051" y="5904"/>
                  </a:lnTo>
                  <a:lnTo>
                    <a:pt x="11024" y="5968"/>
                  </a:lnTo>
                  <a:lnTo>
                    <a:pt x="10988" y="6026"/>
                  </a:lnTo>
                  <a:lnTo>
                    <a:pt x="10944" y="6078"/>
                  </a:lnTo>
                  <a:lnTo>
                    <a:pt x="10892" y="6122"/>
                  </a:lnTo>
                  <a:lnTo>
                    <a:pt x="10834" y="6158"/>
                  </a:lnTo>
                  <a:lnTo>
                    <a:pt x="10770" y="6185"/>
                  </a:lnTo>
                  <a:lnTo>
                    <a:pt x="10702" y="6202"/>
                  </a:lnTo>
                  <a:lnTo>
                    <a:pt x="10630" y="6208"/>
                  </a:lnTo>
                  <a:lnTo>
                    <a:pt x="887" y="6208"/>
                  </a:lnTo>
                  <a:lnTo>
                    <a:pt x="887" y="6651"/>
                  </a:lnTo>
                  <a:lnTo>
                    <a:pt x="881" y="6723"/>
                  </a:lnTo>
                  <a:lnTo>
                    <a:pt x="864" y="6791"/>
                  </a:lnTo>
                  <a:lnTo>
                    <a:pt x="837" y="6855"/>
                  </a:lnTo>
                  <a:lnTo>
                    <a:pt x="801" y="6913"/>
                  </a:lnTo>
                  <a:lnTo>
                    <a:pt x="757" y="6965"/>
                  </a:lnTo>
                  <a:lnTo>
                    <a:pt x="705" y="7009"/>
                  </a:lnTo>
                  <a:lnTo>
                    <a:pt x="647" y="7045"/>
                  </a:lnTo>
                  <a:lnTo>
                    <a:pt x="584" y="7072"/>
                  </a:lnTo>
                  <a:lnTo>
                    <a:pt x="515" y="7089"/>
                  </a:lnTo>
                  <a:lnTo>
                    <a:pt x="443" y="7094"/>
                  </a:lnTo>
                  <a:lnTo>
                    <a:pt x="371" y="7089"/>
                  </a:lnTo>
                  <a:lnTo>
                    <a:pt x="303" y="7072"/>
                  </a:lnTo>
                  <a:lnTo>
                    <a:pt x="240" y="7045"/>
                  </a:lnTo>
                  <a:lnTo>
                    <a:pt x="182" y="7009"/>
                  </a:lnTo>
                  <a:lnTo>
                    <a:pt x="130" y="6965"/>
                  </a:lnTo>
                  <a:lnTo>
                    <a:pt x="86" y="6913"/>
                  </a:lnTo>
                  <a:lnTo>
                    <a:pt x="49" y="6855"/>
                  </a:lnTo>
                  <a:lnTo>
                    <a:pt x="23" y="6791"/>
                  </a:lnTo>
                  <a:lnTo>
                    <a:pt x="6" y="6723"/>
                  </a:lnTo>
                  <a:lnTo>
                    <a:pt x="0" y="6651"/>
                  </a:lnTo>
                  <a:lnTo>
                    <a:pt x="0" y="1330"/>
                  </a:lnTo>
                  <a:close/>
                  <a:moveTo>
                    <a:pt x="10187" y="887"/>
                  </a:moveTo>
                  <a:lnTo>
                    <a:pt x="10630" y="887"/>
                  </a:lnTo>
                  <a:lnTo>
                    <a:pt x="10702" y="881"/>
                  </a:lnTo>
                  <a:lnTo>
                    <a:pt x="10770" y="864"/>
                  </a:lnTo>
                  <a:lnTo>
                    <a:pt x="10834" y="837"/>
                  </a:lnTo>
                  <a:lnTo>
                    <a:pt x="10892" y="801"/>
                  </a:lnTo>
                  <a:lnTo>
                    <a:pt x="10944" y="757"/>
                  </a:lnTo>
                  <a:lnTo>
                    <a:pt x="10988" y="705"/>
                  </a:lnTo>
                  <a:lnTo>
                    <a:pt x="11024" y="647"/>
                  </a:lnTo>
                  <a:lnTo>
                    <a:pt x="11051" y="584"/>
                  </a:lnTo>
                  <a:lnTo>
                    <a:pt x="11068" y="515"/>
                  </a:lnTo>
                  <a:lnTo>
                    <a:pt x="11074" y="443"/>
                  </a:lnTo>
                  <a:moveTo>
                    <a:pt x="10630" y="887"/>
                  </a:moveTo>
                  <a:lnTo>
                    <a:pt x="10630" y="443"/>
                  </a:lnTo>
                  <a:lnTo>
                    <a:pt x="10619" y="513"/>
                  </a:lnTo>
                  <a:lnTo>
                    <a:pt x="10587" y="574"/>
                  </a:lnTo>
                  <a:lnTo>
                    <a:pt x="10539" y="622"/>
                  </a:lnTo>
                  <a:lnTo>
                    <a:pt x="10479" y="654"/>
                  </a:lnTo>
                  <a:lnTo>
                    <a:pt x="10408" y="665"/>
                  </a:lnTo>
                  <a:lnTo>
                    <a:pt x="10338" y="654"/>
                  </a:lnTo>
                  <a:lnTo>
                    <a:pt x="10278" y="622"/>
                  </a:lnTo>
                  <a:lnTo>
                    <a:pt x="10230" y="574"/>
                  </a:lnTo>
                  <a:lnTo>
                    <a:pt x="10198" y="513"/>
                  </a:lnTo>
                  <a:lnTo>
                    <a:pt x="10187" y="443"/>
                  </a:lnTo>
                  <a:moveTo>
                    <a:pt x="443" y="1774"/>
                  </a:moveTo>
                  <a:lnTo>
                    <a:pt x="443" y="1330"/>
                  </a:lnTo>
                  <a:lnTo>
                    <a:pt x="455" y="1260"/>
                  </a:lnTo>
                  <a:lnTo>
                    <a:pt x="486" y="1199"/>
                  </a:lnTo>
                  <a:lnTo>
                    <a:pt x="534" y="1151"/>
                  </a:lnTo>
                  <a:lnTo>
                    <a:pt x="595" y="1120"/>
                  </a:lnTo>
                  <a:lnTo>
                    <a:pt x="665" y="1108"/>
                  </a:lnTo>
                  <a:lnTo>
                    <a:pt x="735" y="1120"/>
                  </a:lnTo>
                  <a:lnTo>
                    <a:pt x="796" y="1151"/>
                  </a:lnTo>
                  <a:lnTo>
                    <a:pt x="844" y="1199"/>
                  </a:lnTo>
                  <a:lnTo>
                    <a:pt x="876" y="1260"/>
                  </a:lnTo>
                  <a:lnTo>
                    <a:pt x="887" y="1330"/>
                  </a:lnTo>
                  <a:lnTo>
                    <a:pt x="881" y="1402"/>
                  </a:lnTo>
                  <a:lnTo>
                    <a:pt x="864" y="1470"/>
                  </a:lnTo>
                  <a:lnTo>
                    <a:pt x="837" y="1534"/>
                  </a:lnTo>
                  <a:lnTo>
                    <a:pt x="801" y="1592"/>
                  </a:lnTo>
                  <a:lnTo>
                    <a:pt x="757" y="1644"/>
                  </a:lnTo>
                  <a:lnTo>
                    <a:pt x="705" y="1688"/>
                  </a:lnTo>
                  <a:lnTo>
                    <a:pt x="647" y="1724"/>
                  </a:lnTo>
                  <a:lnTo>
                    <a:pt x="584" y="1751"/>
                  </a:lnTo>
                  <a:lnTo>
                    <a:pt x="515" y="1768"/>
                  </a:lnTo>
                  <a:lnTo>
                    <a:pt x="443" y="1774"/>
                  </a:lnTo>
                  <a:lnTo>
                    <a:pt x="371" y="1768"/>
                  </a:lnTo>
                  <a:lnTo>
                    <a:pt x="303" y="1751"/>
                  </a:lnTo>
                  <a:lnTo>
                    <a:pt x="240" y="1724"/>
                  </a:lnTo>
                  <a:lnTo>
                    <a:pt x="182" y="1688"/>
                  </a:lnTo>
                  <a:lnTo>
                    <a:pt x="130" y="1644"/>
                  </a:lnTo>
                  <a:lnTo>
                    <a:pt x="86" y="1592"/>
                  </a:lnTo>
                  <a:lnTo>
                    <a:pt x="50" y="1534"/>
                  </a:lnTo>
                  <a:lnTo>
                    <a:pt x="23" y="1470"/>
                  </a:lnTo>
                  <a:lnTo>
                    <a:pt x="6" y="1402"/>
                  </a:lnTo>
                  <a:lnTo>
                    <a:pt x="0" y="1330"/>
                  </a:lnTo>
                  <a:moveTo>
                    <a:pt x="887" y="1330"/>
                  </a:moveTo>
                  <a:lnTo>
                    <a:pt x="887" y="6208"/>
                  </a:lnTo>
                </a:path>
              </a:pathLst>
            </a:custGeom>
            <a:noFill/>
            <a:ln w="914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latin typeface="Verdana" panose="020B0604030504040204" pitchFamily="34" charset="0"/>
                <a:ea typeface="Verdana" panose="020B0604030504040204" pitchFamily="34" charset="0"/>
              </a:endParaRPr>
            </a:p>
          </p:txBody>
        </p:sp>
      </p:grpSp>
      <p:sp>
        <p:nvSpPr>
          <p:cNvPr id="8" name="Rectangle 7"/>
          <p:cNvSpPr/>
          <p:nvPr/>
        </p:nvSpPr>
        <p:spPr>
          <a:xfrm>
            <a:off x="1399310" y="2979399"/>
            <a:ext cx="10446326" cy="1569660"/>
          </a:xfrm>
          <a:prstGeom prst="rect">
            <a:avLst/>
          </a:prstGeom>
        </p:spPr>
        <p:txBody>
          <a:bodyPr wrap="square">
            <a:spAutoFit/>
          </a:bodyPr>
          <a:lstStyle/>
          <a:p>
            <a:pPr algn="ctr"/>
            <a:r>
              <a:rPr lang="fr-FR" sz="4800" b="1" dirty="0">
                <a:solidFill>
                  <a:srgbClr val="FF0000"/>
                </a:solidFill>
                <a:latin typeface="Verdana" panose="020B0604030504040204" pitchFamily="34" charset="0"/>
                <a:ea typeface="Verdana" panose="020B0604030504040204" pitchFamily="34" charset="0"/>
                <a:cs typeface="Verdana" panose="020B0604030504040204" pitchFamily="34" charset="0"/>
              </a:rPr>
              <a:t>LE </a:t>
            </a:r>
            <a:r>
              <a:rPr lang="fr-FR" sz="48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TRAVAIL</a:t>
            </a:r>
          </a:p>
          <a:p>
            <a:pPr algn="ctr"/>
            <a:r>
              <a:rPr lang="fr-FR" sz="4800" b="1" spc="5" dirty="0" smtClean="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fr-FR" sz="48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INTERMITTENT</a:t>
            </a:r>
            <a:endParaRPr lang="fr-FR" sz="4800" b="1" dirty="0">
              <a:solidFill>
                <a:srgbClr val="FF0000"/>
              </a:solidFill>
            </a:endParaRPr>
          </a:p>
        </p:txBody>
      </p:sp>
    </p:spTree>
    <p:extLst>
      <p:ext uri="{BB962C8B-B14F-4D97-AF65-F5344CB8AC3E}">
        <p14:creationId xmlns:p14="http://schemas.microsoft.com/office/powerpoint/2010/main" val="32163135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268963" y="1070725"/>
            <a:ext cx="11457500" cy="5619750"/>
            <a:chOff x="396" y="1948"/>
            <a:chExt cx="14006" cy="8852"/>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 y="1948"/>
              <a:ext cx="13685" cy="885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a:spLocks noChangeArrowheads="1"/>
            </p:cNvSpPr>
            <p:nvPr/>
          </p:nvSpPr>
          <p:spPr bwMode="auto">
            <a:xfrm>
              <a:off x="453" y="4308"/>
              <a:ext cx="13949" cy="3303"/>
            </a:xfrm>
            <a:prstGeom prst="rect">
              <a:avLst/>
            </a:prstGeom>
            <a:solidFill>
              <a:srgbClr val="000000">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 name="Rectangle 5"/>
            <p:cNvSpPr>
              <a:spLocks noChangeArrowheads="1"/>
            </p:cNvSpPr>
            <p:nvPr/>
          </p:nvSpPr>
          <p:spPr bwMode="auto">
            <a:xfrm>
              <a:off x="453" y="4308"/>
              <a:ext cx="13949" cy="3303"/>
            </a:xfrm>
            <a:prstGeom prst="rect">
              <a:avLst/>
            </a:prstGeom>
            <a:noFill/>
            <a:ln w="762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Rectangle 6"/>
            <p:cNvSpPr>
              <a:spLocks noChangeArrowheads="1"/>
            </p:cNvSpPr>
            <p:nvPr/>
          </p:nvSpPr>
          <p:spPr bwMode="auto">
            <a:xfrm>
              <a:off x="396" y="3602"/>
              <a:ext cx="3192" cy="67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 name="Rectangle 7"/>
            <p:cNvSpPr>
              <a:spLocks noChangeArrowheads="1"/>
            </p:cNvSpPr>
            <p:nvPr/>
          </p:nvSpPr>
          <p:spPr bwMode="auto">
            <a:xfrm>
              <a:off x="396" y="3602"/>
              <a:ext cx="3192" cy="677"/>
            </a:xfrm>
            <a:prstGeom prst="rect">
              <a:avLst/>
            </a:prstGeom>
            <a:noFill/>
            <a:ln w="9144">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sp>
        <p:nvSpPr>
          <p:cNvPr id="10" name="Titre 4"/>
          <p:cNvSpPr>
            <a:spLocks noGrp="1"/>
          </p:cNvSpPr>
          <p:nvPr>
            <p:ph type="title"/>
          </p:nvPr>
        </p:nvSpPr>
        <p:spPr>
          <a:xfrm>
            <a:off x="618402" y="278766"/>
            <a:ext cx="9404723" cy="646331"/>
          </a:xfrm>
          <a:prstGeom prst="rect">
            <a:avLst/>
          </a:prstGeom>
        </p:spPr>
        <p:txBody>
          <a:bodyPr wrap="square">
            <a:spAutoFit/>
          </a:bodyPr>
          <a:lstStyle/>
          <a:p>
            <a:pPr algn="ctr"/>
            <a:r>
              <a:rPr lang="fr-FR" sz="3600" b="1" dirty="0">
                <a:solidFill>
                  <a:schemeClr val="tx1"/>
                </a:solidFill>
                <a:latin typeface="Verdana" panose="020B0604030504040204" pitchFamily="34" charset="0"/>
                <a:ea typeface="Verdana" panose="020B0604030504040204" pitchFamily="34" charset="0"/>
                <a:cs typeface="Arial" panose="020B0604020202020204" pitchFamily="34" charset="0"/>
              </a:rPr>
              <a:t>ZONES</a:t>
            </a:r>
            <a:r>
              <a:rPr lang="fr-FR" sz="3600" b="1" spc="-10" dirty="0">
                <a:solidFill>
                  <a:schemeClr val="tx1"/>
                </a:solidFill>
                <a:latin typeface="Verdana" panose="020B0604030504040204" pitchFamily="34" charset="0"/>
                <a:ea typeface="Verdana" panose="020B0604030504040204" pitchFamily="34" charset="0"/>
                <a:cs typeface="Arial" panose="020B0604020202020204" pitchFamily="34" charset="0"/>
              </a:rPr>
              <a:t> </a:t>
            </a:r>
            <a:r>
              <a:rPr lang="fr-FR" sz="3600" b="1" dirty="0">
                <a:solidFill>
                  <a:schemeClr val="tx1"/>
                </a:solidFill>
                <a:latin typeface="Verdana" panose="020B0604030504040204" pitchFamily="34" charset="0"/>
                <a:ea typeface="Verdana" panose="020B0604030504040204" pitchFamily="34" charset="0"/>
                <a:cs typeface="Arial" panose="020B0604020202020204" pitchFamily="34" charset="0"/>
              </a:rPr>
              <a:t>CONCERNÉES</a:t>
            </a:r>
            <a:endParaRPr lang="fr-FR" sz="2800" dirty="0">
              <a:solidFill>
                <a:schemeClr val="tx1"/>
              </a:solidFill>
              <a:latin typeface="Verdana" panose="020B060403050404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14018251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11.png"/>
          <p:cNvPicPr>
            <a:picLocks noGrp="1"/>
          </p:cNvPicPr>
          <p:nvPr>
            <p:ph idx="1"/>
          </p:nvPr>
        </p:nvPicPr>
        <p:blipFill>
          <a:blip r:embed="rId2" cstate="print"/>
          <a:stretch>
            <a:fillRect/>
          </a:stretch>
        </p:blipFill>
        <p:spPr>
          <a:xfrm>
            <a:off x="152400" y="1039092"/>
            <a:ext cx="11831782" cy="5708072"/>
          </a:xfrm>
          <a:prstGeom prst="rect">
            <a:avLst/>
          </a:prstGeom>
        </p:spPr>
      </p:pic>
      <p:sp>
        <p:nvSpPr>
          <p:cNvPr id="5" name="Titre 4"/>
          <p:cNvSpPr>
            <a:spLocks noGrp="1"/>
          </p:cNvSpPr>
          <p:nvPr>
            <p:ph type="title"/>
          </p:nvPr>
        </p:nvSpPr>
        <p:spPr>
          <a:xfrm>
            <a:off x="590693" y="272609"/>
            <a:ext cx="9404723" cy="584775"/>
          </a:xfrm>
          <a:prstGeom prst="rect">
            <a:avLst/>
          </a:prstGeom>
        </p:spPr>
        <p:txBody>
          <a:bodyPr wrap="square">
            <a:spAutoFit/>
          </a:bodyPr>
          <a:lstStyle/>
          <a:p>
            <a:pPr algn="ctr"/>
            <a:r>
              <a:rPr lang="fr-FR" sz="3200" b="1" dirty="0">
                <a:solidFill>
                  <a:schemeClr val="tx1"/>
                </a:solidFill>
                <a:latin typeface="Verdana" panose="020B0604030504040204" pitchFamily="34" charset="0"/>
                <a:ea typeface="Verdana" panose="020B0604030504040204" pitchFamily="34" charset="0"/>
                <a:cs typeface="Arial" panose="020B0604020202020204" pitchFamily="34" charset="0"/>
              </a:rPr>
              <a:t>ZONES</a:t>
            </a:r>
            <a:r>
              <a:rPr lang="fr-FR" sz="3200" b="1" spc="-10" dirty="0">
                <a:solidFill>
                  <a:schemeClr val="tx1"/>
                </a:solidFill>
                <a:latin typeface="Verdana" panose="020B0604030504040204" pitchFamily="34" charset="0"/>
                <a:ea typeface="Verdana" panose="020B0604030504040204" pitchFamily="34" charset="0"/>
                <a:cs typeface="Arial" panose="020B0604020202020204" pitchFamily="34" charset="0"/>
              </a:rPr>
              <a:t> </a:t>
            </a:r>
            <a:r>
              <a:rPr lang="fr-FR" sz="3200" b="1" dirty="0">
                <a:solidFill>
                  <a:schemeClr val="tx1"/>
                </a:solidFill>
                <a:latin typeface="Verdana" panose="020B0604030504040204" pitchFamily="34" charset="0"/>
                <a:ea typeface="Verdana" panose="020B0604030504040204" pitchFamily="34" charset="0"/>
                <a:cs typeface="Arial" panose="020B0604020202020204" pitchFamily="34" charset="0"/>
              </a:rPr>
              <a:t>CONCERNÉES</a:t>
            </a:r>
            <a:endParaRPr lang="fr-FR" sz="2400" dirty="0">
              <a:solidFill>
                <a:schemeClr val="tx1"/>
              </a:solidFill>
              <a:latin typeface="Verdana" panose="020B060403050404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39857810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6478" y="928256"/>
            <a:ext cx="11859904" cy="5749636"/>
          </a:xfrm>
        </p:spPr>
        <p:txBody>
          <a:bodyPr>
            <a:noAutofit/>
          </a:bodyPr>
          <a:lstStyle/>
          <a:p>
            <a:pPr marL="0" indent="0" algn="ctr">
              <a:buNone/>
            </a:pPr>
            <a:r>
              <a:rPr lang="fr-FR" sz="1400" b="1" dirty="0" smtClean="0">
                <a:solidFill>
                  <a:srgbClr val="FF0000"/>
                </a:solidFill>
                <a:latin typeface="Verdana" panose="020B0604030504040204" pitchFamily="34" charset="0"/>
                <a:ea typeface="Verdana" panose="020B0604030504040204" pitchFamily="34" charset="0"/>
              </a:rPr>
              <a:t>Objectifs</a:t>
            </a:r>
            <a:r>
              <a:rPr lang="fr-FR" sz="1400" b="1" dirty="0" smtClean="0">
                <a:latin typeface="Verdana" panose="020B0604030504040204" pitchFamily="34" charset="0"/>
                <a:ea typeface="Verdana" panose="020B0604030504040204" pitchFamily="34" charset="0"/>
              </a:rPr>
              <a:t>: Puissance </a:t>
            </a:r>
            <a:r>
              <a:rPr lang="fr-FR" sz="1400" b="1" dirty="0">
                <a:latin typeface="Verdana" panose="020B0604030504040204" pitchFamily="34" charset="0"/>
                <a:ea typeface="Verdana" panose="020B0604030504040204" pitchFamily="34" charset="0"/>
              </a:rPr>
              <a:t>aérobie (PA) à puissance maximale aérobie (PMA)</a:t>
            </a:r>
          </a:p>
          <a:p>
            <a:pPr marL="0" indent="0" algn="ctr">
              <a:buNone/>
            </a:pPr>
            <a:r>
              <a:rPr lang="fr-FR" sz="1400" b="1" dirty="0">
                <a:latin typeface="Verdana" panose="020B0604030504040204" pitchFamily="34" charset="0"/>
                <a:ea typeface="Verdana" panose="020B0604030504040204" pitchFamily="34" charset="0"/>
              </a:rPr>
              <a:t>•	Améliorer l’endurance aérobie-anaérobie et augmente le VO2 max.</a:t>
            </a:r>
          </a:p>
          <a:p>
            <a:pPr marL="0" indent="0" algn="ctr">
              <a:buNone/>
            </a:pPr>
            <a:r>
              <a:rPr lang="fr-FR" sz="1400" b="1" dirty="0">
                <a:latin typeface="Verdana" panose="020B0604030504040204" pitchFamily="34" charset="0"/>
                <a:ea typeface="Verdana" panose="020B0604030504040204" pitchFamily="34" charset="0"/>
              </a:rPr>
              <a:t>•	Solliciter les </a:t>
            </a:r>
            <a:r>
              <a:rPr lang="fr-FR" sz="1400" b="1" dirty="0" smtClean="0">
                <a:latin typeface="Verdana" panose="020B0604030504040204" pitchFamily="34" charset="0"/>
                <a:ea typeface="Verdana" panose="020B0604030504040204" pitchFamily="34" charset="0"/>
              </a:rPr>
              <a:t>filières </a:t>
            </a:r>
            <a:r>
              <a:rPr lang="fr-FR" sz="1400" b="1" dirty="0">
                <a:latin typeface="Verdana" panose="020B0604030504040204" pitchFamily="34" charset="0"/>
                <a:ea typeface="Verdana" panose="020B0604030504040204" pitchFamily="34" charset="0"/>
              </a:rPr>
              <a:t>énergétiques et les </a:t>
            </a:r>
            <a:r>
              <a:rPr lang="fr-FR" sz="1400" b="1" dirty="0" smtClean="0">
                <a:latin typeface="Verdana" panose="020B0604030504040204" pitchFamily="34" charset="0"/>
                <a:ea typeface="Verdana" panose="020B0604030504040204" pitchFamily="34" charset="0"/>
              </a:rPr>
              <a:t>fibres </a:t>
            </a:r>
            <a:r>
              <a:rPr lang="fr-FR" sz="1400" b="1" dirty="0">
                <a:latin typeface="Verdana" panose="020B0604030504040204" pitchFamily="34" charset="0"/>
                <a:ea typeface="Verdana" panose="020B0604030504040204" pitchFamily="34" charset="0"/>
              </a:rPr>
              <a:t>musculaires rapides</a:t>
            </a:r>
          </a:p>
          <a:p>
            <a:pPr marL="0" indent="0" algn="ctr">
              <a:buNone/>
            </a:pPr>
            <a:r>
              <a:rPr lang="fr-FR" sz="1400" b="1" dirty="0">
                <a:latin typeface="Verdana" panose="020B0604030504040204" pitchFamily="34" charset="0"/>
                <a:ea typeface="Verdana" panose="020B0604030504040204" pitchFamily="34" charset="0"/>
              </a:rPr>
              <a:t>•	Repousser le seuil anaérobie</a:t>
            </a:r>
          </a:p>
          <a:p>
            <a:pPr marL="0" indent="0" algn="ctr">
              <a:buNone/>
            </a:pPr>
            <a:r>
              <a:rPr lang="fr-FR" sz="1400" b="1" dirty="0">
                <a:latin typeface="Verdana" panose="020B0604030504040204" pitchFamily="34" charset="0"/>
                <a:ea typeface="Verdana" panose="020B0604030504040204" pitchFamily="34" charset="0"/>
              </a:rPr>
              <a:t>•	Améliorer la vitesse aérobie (vitesse-endurance</a:t>
            </a:r>
            <a:r>
              <a:rPr lang="fr-FR" sz="1400" b="1" dirty="0" smtClean="0">
                <a:latin typeface="Verdana" panose="020B0604030504040204" pitchFamily="34" charset="0"/>
                <a:ea typeface="Verdana" panose="020B0604030504040204" pitchFamily="34" charset="0"/>
              </a:rPr>
              <a:t>)</a:t>
            </a:r>
            <a:endParaRPr lang="fr-FR" sz="1400" b="1" dirty="0">
              <a:latin typeface="Verdana" panose="020B0604030504040204" pitchFamily="34" charset="0"/>
              <a:ea typeface="Verdana" panose="020B0604030504040204" pitchFamily="34" charset="0"/>
            </a:endParaRPr>
          </a:p>
          <a:p>
            <a:pPr marL="0" indent="0" algn="ctr">
              <a:buNone/>
            </a:pPr>
            <a:r>
              <a:rPr lang="fr-FR" sz="1400" b="1" dirty="0" smtClean="0">
                <a:solidFill>
                  <a:srgbClr val="FF0000"/>
                </a:solidFill>
                <a:latin typeface="Verdana" panose="020B0604030504040204" pitchFamily="34" charset="0"/>
                <a:ea typeface="Verdana" panose="020B0604030504040204" pitchFamily="34" charset="0"/>
              </a:rPr>
              <a:t>Forme</a:t>
            </a:r>
            <a:r>
              <a:rPr lang="fr-FR" sz="1400" b="1" dirty="0" smtClean="0">
                <a:latin typeface="Verdana" panose="020B0604030504040204" pitchFamily="34" charset="0"/>
                <a:ea typeface="Verdana" panose="020B0604030504040204" pitchFamily="34" charset="0"/>
              </a:rPr>
              <a:t>:</a:t>
            </a:r>
            <a:r>
              <a:rPr lang="fr-FR" sz="1400" b="1" dirty="0">
                <a:latin typeface="Verdana" panose="020B0604030504040204" pitchFamily="34" charset="0"/>
                <a:ea typeface="Verdana" panose="020B0604030504040204" pitchFamily="34" charset="0"/>
              </a:rPr>
              <a:t>	Entraînement intermittent course</a:t>
            </a:r>
          </a:p>
          <a:p>
            <a:pPr marL="0" indent="0" algn="ctr">
              <a:buNone/>
            </a:pPr>
            <a:r>
              <a:rPr lang="fr-FR" sz="1400" b="1" dirty="0">
                <a:latin typeface="Verdana" panose="020B0604030504040204" pitchFamily="34" charset="0"/>
                <a:ea typeface="Verdana" panose="020B0604030504040204" pitchFamily="34" charset="0"/>
              </a:rPr>
              <a:t>•	Entraînement intermittent technique (course et technique)</a:t>
            </a:r>
          </a:p>
          <a:p>
            <a:pPr marL="0" indent="0" algn="ctr">
              <a:buNone/>
            </a:pPr>
            <a:r>
              <a:rPr lang="fr-FR" sz="1400" b="1" dirty="0">
                <a:latin typeface="Verdana" panose="020B0604030504040204" pitchFamily="34" charset="0"/>
                <a:ea typeface="Verdana" panose="020B0604030504040204" pitchFamily="34" charset="0"/>
              </a:rPr>
              <a:t>•	Entraînement intermittent mixte (bondissements, sauts, courses, technique</a:t>
            </a:r>
            <a:r>
              <a:rPr lang="fr-FR" sz="1400" b="1" dirty="0" smtClean="0">
                <a:latin typeface="Verdana" panose="020B0604030504040204" pitchFamily="34" charset="0"/>
                <a:ea typeface="Verdana" panose="020B0604030504040204" pitchFamily="34" charset="0"/>
              </a:rPr>
              <a:t>)</a:t>
            </a:r>
            <a:endParaRPr lang="fr-FR" sz="1400" b="1" dirty="0">
              <a:latin typeface="Verdana" panose="020B0604030504040204" pitchFamily="34" charset="0"/>
              <a:ea typeface="Verdana" panose="020B0604030504040204" pitchFamily="34" charset="0"/>
            </a:endParaRPr>
          </a:p>
          <a:p>
            <a:pPr marL="0" indent="0" algn="ctr">
              <a:buNone/>
            </a:pPr>
            <a:r>
              <a:rPr lang="fr-FR" sz="1400" b="1" dirty="0" smtClean="0">
                <a:solidFill>
                  <a:srgbClr val="FF0000"/>
                </a:solidFill>
                <a:latin typeface="Verdana" panose="020B0604030504040204" pitchFamily="34" charset="0"/>
                <a:ea typeface="Verdana" panose="020B0604030504040204" pitchFamily="34" charset="0"/>
              </a:rPr>
              <a:t>Durée</a:t>
            </a:r>
            <a:r>
              <a:rPr lang="fr-FR" sz="1400" b="1" dirty="0" smtClean="0">
                <a:latin typeface="Verdana" panose="020B0604030504040204" pitchFamily="34" charset="0"/>
                <a:ea typeface="Verdana" panose="020B0604030504040204" pitchFamily="34" charset="0"/>
              </a:rPr>
              <a:t>: 	Volume de 12’ à 20’, en séries de 5’ à 8’ (selon forme d’entraînement et type d’effort)</a:t>
            </a:r>
          </a:p>
          <a:p>
            <a:pPr marL="0" indent="0" algn="ctr">
              <a:buNone/>
            </a:pPr>
            <a:r>
              <a:rPr lang="fr-FR" sz="1400" b="1" dirty="0" smtClean="0">
                <a:latin typeface="Verdana" panose="020B0604030504040204" pitchFamily="34" charset="0"/>
                <a:ea typeface="Verdana" panose="020B0604030504040204" pitchFamily="34" charset="0"/>
              </a:rPr>
              <a:t>•</a:t>
            </a:r>
            <a:r>
              <a:rPr lang="fr-FR" sz="1400" b="1" dirty="0">
                <a:latin typeface="Verdana" panose="020B0604030504040204" pitchFamily="34" charset="0"/>
                <a:ea typeface="Verdana" panose="020B0604030504040204" pitchFamily="34" charset="0"/>
              </a:rPr>
              <a:t>	</a:t>
            </a:r>
            <a:r>
              <a:rPr lang="fr-FR" sz="1400" b="1" dirty="0" smtClean="0">
                <a:solidFill>
                  <a:srgbClr val="FF0000"/>
                </a:solidFill>
                <a:latin typeface="Verdana" panose="020B0604030504040204" pitchFamily="34" charset="0"/>
                <a:ea typeface="Verdana" panose="020B0604030504040204" pitchFamily="34" charset="0"/>
              </a:rPr>
              <a:t>Récupération:</a:t>
            </a:r>
            <a:r>
              <a:rPr lang="fr-FR" sz="1400" b="1" dirty="0" smtClean="0">
                <a:latin typeface="Verdana" panose="020B0604030504040204" pitchFamily="34" charset="0"/>
                <a:ea typeface="Verdana" panose="020B0604030504040204" pitchFamily="34" charset="0"/>
              </a:rPr>
              <a:t> </a:t>
            </a:r>
            <a:r>
              <a:rPr lang="fr-FR" sz="1400" b="1" dirty="0">
                <a:latin typeface="Verdana" panose="020B0604030504040204" pitchFamily="34" charset="0"/>
                <a:ea typeface="Verdana" panose="020B0604030504040204" pitchFamily="34" charset="0"/>
              </a:rPr>
              <a:t>active de 5’ à 10’ entre les séries</a:t>
            </a:r>
          </a:p>
          <a:p>
            <a:pPr marL="0" indent="0" algn="ctr">
              <a:buNone/>
            </a:pPr>
            <a:r>
              <a:rPr lang="fr-FR" sz="1400" b="1" dirty="0">
                <a:latin typeface="Verdana" panose="020B0604030504040204" pitchFamily="34" charset="0"/>
                <a:ea typeface="Verdana" panose="020B0604030504040204" pitchFamily="34" charset="0"/>
              </a:rPr>
              <a:t>•	Effort 15’’-15’’ (exemple : 15’’:15’’ 15’’ lent/15’’ rapide) ou 10’’:20’’ / 15’’:30’’ / 5’’:25</a:t>
            </a:r>
            <a:r>
              <a:rPr lang="fr-FR" sz="1400" b="1" dirty="0" smtClean="0">
                <a:latin typeface="Verdana" panose="020B0604030504040204" pitchFamily="34" charset="0"/>
                <a:ea typeface="Verdana" panose="020B0604030504040204" pitchFamily="34" charset="0"/>
              </a:rPr>
              <a:t>’’)</a:t>
            </a:r>
            <a:endParaRPr lang="fr-FR" sz="1400" b="1" dirty="0">
              <a:latin typeface="Verdana" panose="020B0604030504040204" pitchFamily="34" charset="0"/>
              <a:ea typeface="Verdana" panose="020B0604030504040204" pitchFamily="34" charset="0"/>
            </a:endParaRPr>
          </a:p>
          <a:p>
            <a:pPr marL="0" indent="0" algn="ctr">
              <a:buNone/>
            </a:pPr>
            <a:r>
              <a:rPr lang="fr-FR" sz="1400" b="1" dirty="0">
                <a:latin typeface="Verdana" panose="020B0604030504040204" pitchFamily="34" charset="0"/>
                <a:ea typeface="Verdana" panose="020B0604030504040204" pitchFamily="34" charset="0"/>
              </a:rPr>
              <a:t>Le choix du type d’effort pourrait se programmer en fonction du poste des joueurs. Exemple :	</a:t>
            </a:r>
            <a:endParaRPr lang="fr-FR" sz="1400" b="1" dirty="0" smtClean="0">
              <a:latin typeface="Verdana" panose="020B0604030504040204" pitchFamily="34" charset="0"/>
              <a:ea typeface="Verdana" panose="020B0604030504040204" pitchFamily="34" charset="0"/>
            </a:endParaRPr>
          </a:p>
          <a:p>
            <a:pPr marL="0" indent="0" algn="ctr">
              <a:buNone/>
            </a:pPr>
            <a:r>
              <a:rPr lang="fr-FR" sz="1400" b="1" dirty="0" smtClean="0">
                <a:latin typeface="Verdana" panose="020B0604030504040204" pitchFamily="34" charset="0"/>
                <a:ea typeface="Verdana" panose="020B0604030504040204" pitchFamily="34" charset="0"/>
              </a:rPr>
              <a:t>– </a:t>
            </a:r>
            <a:r>
              <a:rPr lang="fr-FR" sz="1400" b="1" dirty="0">
                <a:latin typeface="Verdana" panose="020B0604030504040204" pitchFamily="34" charset="0"/>
                <a:ea typeface="Verdana" panose="020B0604030504040204" pitchFamily="34" charset="0"/>
              </a:rPr>
              <a:t>Les milieux de terrain (15’’:15’’ / 15’’:30’’)</a:t>
            </a:r>
          </a:p>
          <a:p>
            <a:pPr marL="0" indent="0" algn="ctr">
              <a:buNone/>
            </a:pPr>
            <a:r>
              <a:rPr lang="fr-FR" sz="1400" b="1" dirty="0">
                <a:latin typeface="Verdana" panose="020B0604030504040204" pitchFamily="34" charset="0"/>
                <a:ea typeface="Verdana" panose="020B0604030504040204" pitchFamily="34" charset="0"/>
              </a:rPr>
              <a:t>–	Les défenseurs et milieux de extérieurs (10’’:20’’)</a:t>
            </a:r>
          </a:p>
          <a:p>
            <a:pPr marL="0" indent="0" algn="ctr">
              <a:buNone/>
            </a:pPr>
            <a:r>
              <a:rPr lang="fr-FR" sz="1400" b="1" dirty="0">
                <a:latin typeface="Verdana" panose="020B0604030504040204" pitchFamily="34" charset="0"/>
                <a:ea typeface="Verdana" panose="020B0604030504040204" pitchFamily="34" charset="0"/>
              </a:rPr>
              <a:t>–	Les attaquants et défenseurs centraux (5’’:25</a:t>
            </a:r>
            <a:r>
              <a:rPr lang="fr-FR" sz="1400" b="1" dirty="0" smtClean="0">
                <a:latin typeface="Verdana" panose="020B0604030504040204" pitchFamily="34" charset="0"/>
                <a:ea typeface="Verdana" panose="020B0604030504040204" pitchFamily="34" charset="0"/>
              </a:rPr>
              <a:t>’’)</a:t>
            </a:r>
            <a:endParaRPr lang="fr-FR" sz="1400" b="1" dirty="0">
              <a:latin typeface="Verdana" panose="020B0604030504040204" pitchFamily="34" charset="0"/>
              <a:ea typeface="Verdana" panose="020B0604030504040204" pitchFamily="34" charset="0"/>
            </a:endParaRPr>
          </a:p>
          <a:p>
            <a:pPr marL="0" indent="0" algn="ctr">
              <a:buNone/>
            </a:pPr>
            <a:r>
              <a:rPr lang="fr-FR" sz="1400" b="1" dirty="0" smtClean="0">
                <a:solidFill>
                  <a:srgbClr val="FF0000"/>
                </a:solidFill>
                <a:latin typeface="Verdana" panose="020B0604030504040204" pitchFamily="34" charset="0"/>
                <a:ea typeface="Verdana" panose="020B0604030504040204" pitchFamily="34" charset="0"/>
              </a:rPr>
              <a:t>Intensité</a:t>
            </a:r>
            <a:r>
              <a:rPr lang="fr-FR" sz="1400" b="1" dirty="0" smtClean="0">
                <a:latin typeface="Verdana" panose="020B0604030504040204" pitchFamily="34" charset="0"/>
                <a:ea typeface="Verdana" panose="020B0604030504040204" pitchFamily="34" charset="0"/>
              </a:rPr>
              <a:t>:</a:t>
            </a:r>
            <a:r>
              <a:rPr lang="fr-FR" sz="1400" b="1" dirty="0">
                <a:latin typeface="Verdana" panose="020B0604030504040204" pitchFamily="34" charset="0"/>
                <a:ea typeface="Verdana" panose="020B0604030504040204" pitchFamily="34" charset="0"/>
              </a:rPr>
              <a:t> </a:t>
            </a:r>
            <a:r>
              <a:rPr lang="fr-FR" sz="1400" b="1" dirty="0" smtClean="0">
                <a:latin typeface="Verdana" panose="020B0604030504040204" pitchFamily="34" charset="0"/>
                <a:ea typeface="Verdana" panose="020B0604030504040204" pitchFamily="34" charset="0"/>
              </a:rPr>
              <a:t>De </a:t>
            </a:r>
            <a:r>
              <a:rPr lang="fr-FR" sz="1400" b="1" dirty="0">
                <a:latin typeface="Verdana" panose="020B0604030504040204" pitchFamily="34" charset="0"/>
                <a:ea typeface="Verdana" panose="020B0604030504040204" pitchFamily="34" charset="0"/>
              </a:rPr>
              <a:t>85 à 100% de la FCm</a:t>
            </a:r>
          </a:p>
          <a:p>
            <a:pPr marL="0" indent="0" algn="ctr">
              <a:buNone/>
            </a:pPr>
            <a:r>
              <a:rPr lang="fr-FR" sz="1400" b="1" dirty="0">
                <a:latin typeface="Verdana" panose="020B0604030504040204" pitchFamily="34" charset="0"/>
                <a:ea typeface="Verdana" panose="020B0604030504040204" pitchFamily="34" charset="0"/>
              </a:rPr>
              <a:t>•	FC moyenne de 165 à 180</a:t>
            </a:r>
          </a:p>
          <a:p>
            <a:pPr marL="0" indent="0" algn="ctr">
              <a:buNone/>
            </a:pPr>
            <a:endParaRPr lang="fr-FR" sz="1400" b="1" dirty="0">
              <a:latin typeface="Verdana" panose="020B0604030504040204" pitchFamily="34" charset="0"/>
              <a:ea typeface="Verdana" panose="020B0604030504040204" pitchFamily="34" charset="0"/>
            </a:endParaRPr>
          </a:p>
        </p:txBody>
      </p:sp>
      <p:sp>
        <p:nvSpPr>
          <p:cNvPr id="4" name="Titre 1"/>
          <p:cNvSpPr>
            <a:spLocks noGrp="1"/>
          </p:cNvSpPr>
          <p:nvPr>
            <p:ph type="title"/>
          </p:nvPr>
        </p:nvSpPr>
        <p:spPr>
          <a:xfrm>
            <a:off x="644525" y="203200"/>
            <a:ext cx="9405938" cy="614363"/>
          </a:xfrm>
        </p:spPr>
        <p:txBody>
          <a:bodyPr/>
          <a:lstStyle/>
          <a:p>
            <a:pPr algn="ctr"/>
            <a:r>
              <a:rPr lang="fr-FR" sz="3200" b="1" dirty="0">
                <a:solidFill>
                  <a:schemeClr val="tx1"/>
                </a:solidFill>
                <a:latin typeface="Verdana" panose="020B0604030504040204" pitchFamily="34" charset="0"/>
                <a:ea typeface="Verdana" panose="020B0604030504040204" pitchFamily="34" charset="0"/>
                <a:cs typeface="Arial" panose="020B0604020202020204" pitchFamily="34" charset="0"/>
              </a:rPr>
              <a:t>DESCRIPTION</a:t>
            </a:r>
            <a:endParaRPr lang="fr-FR" sz="3200" dirty="0">
              <a:solidFill>
                <a:schemeClr val="tx1"/>
              </a:solidFill>
              <a:latin typeface="Verdana" panose="020B060403050404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3054686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14.png"/>
          <p:cNvPicPr>
            <a:picLocks noGrp="1"/>
          </p:cNvPicPr>
          <p:nvPr>
            <p:ph idx="1"/>
          </p:nvPr>
        </p:nvPicPr>
        <p:blipFill>
          <a:blip r:embed="rId2" cstate="print"/>
          <a:stretch>
            <a:fillRect/>
          </a:stretch>
        </p:blipFill>
        <p:spPr>
          <a:xfrm>
            <a:off x="95534" y="1160060"/>
            <a:ext cx="6114197" cy="5524395"/>
          </a:xfrm>
          <a:prstGeom prst="rect">
            <a:avLst/>
          </a:prstGeom>
        </p:spPr>
      </p:pic>
      <p:pic>
        <p:nvPicPr>
          <p:cNvPr id="5" name="image13.png"/>
          <p:cNvPicPr/>
          <p:nvPr/>
        </p:nvPicPr>
        <p:blipFill>
          <a:blip r:embed="rId3" cstate="print"/>
          <a:stretch>
            <a:fillRect/>
          </a:stretch>
        </p:blipFill>
        <p:spPr>
          <a:xfrm>
            <a:off x="6209731" y="1160060"/>
            <a:ext cx="5868538" cy="5524396"/>
          </a:xfrm>
          <a:prstGeom prst="rect">
            <a:avLst/>
          </a:prstGeom>
        </p:spPr>
      </p:pic>
      <p:sp>
        <p:nvSpPr>
          <p:cNvPr id="6" name="Titre 1"/>
          <p:cNvSpPr>
            <a:spLocks noGrp="1"/>
          </p:cNvSpPr>
          <p:nvPr>
            <p:ph type="title"/>
          </p:nvPr>
        </p:nvSpPr>
        <p:spPr>
          <a:xfrm>
            <a:off x="605168" y="234354"/>
            <a:ext cx="9404723" cy="598160"/>
          </a:xfrm>
        </p:spPr>
        <p:txBody>
          <a:bodyPr/>
          <a:lstStyle/>
          <a:p>
            <a:pPr algn="ctr"/>
            <a:r>
              <a:rPr lang="fr-FR" sz="3600" b="1" dirty="0" smtClean="0">
                <a:solidFill>
                  <a:schemeClr val="tx1"/>
                </a:solidFill>
                <a:latin typeface="Verdana" panose="020B0604030504040204" pitchFamily="34" charset="0"/>
                <a:ea typeface="Verdana" panose="020B0604030504040204" pitchFamily="34" charset="0"/>
              </a:rPr>
              <a:t>EXEMPLE</a:t>
            </a:r>
            <a:endParaRPr lang="fr-FR" sz="3600" b="1" dirty="0">
              <a:solidFill>
                <a:schemeClr val="tx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8468699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0125" y="166115"/>
            <a:ext cx="11900848" cy="1279100"/>
          </a:xfrm>
        </p:spPr>
        <p:txBody>
          <a:bodyPr/>
          <a:lstStyle/>
          <a:p>
            <a:pPr algn="ctr"/>
            <a:r>
              <a:rPr lang="fr-FR" sz="3200" b="1" dirty="0" smtClean="0">
                <a:solidFill>
                  <a:schemeClr val="tx1"/>
                </a:solidFill>
                <a:latin typeface="Verdana" panose="020B0604030504040204" pitchFamily="34" charset="0"/>
                <a:ea typeface="Verdana" panose="020B0604030504040204" pitchFamily="34" charset="0"/>
              </a:rPr>
              <a:t>COMPARAISON </a:t>
            </a:r>
            <a:r>
              <a:rPr lang="fr-FR" sz="3200" b="1" dirty="0">
                <a:solidFill>
                  <a:schemeClr val="tx1"/>
                </a:solidFill>
                <a:latin typeface="Verdana" panose="020B0604030504040204" pitchFamily="34" charset="0"/>
                <a:ea typeface="Verdana" panose="020B0604030504040204" pitchFamily="34" charset="0"/>
              </a:rPr>
              <a:t>ENTRE L’ENTRAÎNEMENT</a:t>
            </a:r>
            <a:br>
              <a:rPr lang="fr-FR" sz="3200" b="1" dirty="0">
                <a:solidFill>
                  <a:schemeClr val="tx1"/>
                </a:solidFill>
                <a:latin typeface="Verdana" panose="020B0604030504040204" pitchFamily="34" charset="0"/>
                <a:ea typeface="Verdana" panose="020B0604030504040204" pitchFamily="34" charset="0"/>
              </a:rPr>
            </a:br>
            <a:r>
              <a:rPr lang="fr-FR" sz="3200" b="1" dirty="0">
                <a:solidFill>
                  <a:schemeClr val="tx1"/>
                </a:solidFill>
                <a:latin typeface="Verdana" panose="020B0604030504040204" pitchFamily="34" charset="0"/>
                <a:ea typeface="Verdana" panose="020B0604030504040204" pitchFamily="34" charset="0"/>
              </a:rPr>
              <a:t>PAR INTERVALLES ET L’INTERMITTENT</a:t>
            </a:r>
            <a:br>
              <a:rPr lang="fr-FR" sz="3200" b="1" dirty="0">
                <a:solidFill>
                  <a:schemeClr val="tx1"/>
                </a:solidFill>
                <a:latin typeface="Verdana" panose="020B0604030504040204" pitchFamily="34" charset="0"/>
                <a:ea typeface="Verdana" panose="020B0604030504040204" pitchFamily="34" charset="0"/>
              </a:rPr>
            </a:br>
            <a:endParaRPr lang="fr-FR" sz="3200" b="1" dirty="0">
              <a:solidFill>
                <a:schemeClr val="tx1"/>
              </a:solidFill>
              <a:latin typeface="Verdana" panose="020B0604030504040204" pitchFamily="34" charset="0"/>
              <a:ea typeface="Verdana" panose="020B0604030504040204" pitchFamily="34" charset="0"/>
            </a:endParaRPr>
          </a:p>
        </p:txBody>
      </p:sp>
      <p:pic>
        <p:nvPicPr>
          <p:cNvPr id="4" name="image12.jpeg"/>
          <p:cNvPicPr>
            <a:picLocks noGrp="1"/>
          </p:cNvPicPr>
          <p:nvPr>
            <p:ph idx="1"/>
          </p:nvPr>
        </p:nvPicPr>
        <p:blipFill>
          <a:blip r:embed="rId2" cstate="print"/>
          <a:stretch>
            <a:fillRect/>
          </a:stretch>
        </p:blipFill>
        <p:spPr>
          <a:xfrm>
            <a:off x="0" y="1282890"/>
            <a:ext cx="12192000" cy="5431809"/>
          </a:xfrm>
          <a:prstGeom prst="rect">
            <a:avLst/>
          </a:prstGeom>
        </p:spPr>
      </p:pic>
    </p:spTree>
    <p:extLst>
      <p:ext uri="{BB962C8B-B14F-4D97-AF65-F5344CB8AC3E}">
        <p14:creationId xmlns:p14="http://schemas.microsoft.com/office/powerpoint/2010/main" val="29356362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32011" y="218363"/>
            <a:ext cx="11846257" cy="6455391"/>
          </a:xfrm>
        </p:spPr>
        <p:txBody>
          <a:bodyPr>
            <a:normAutofit/>
          </a:bodyPr>
          <a:lstStyle/>
          <a:p>
            <a:pPr algn="ctr"/>
            <a:r>
              <a:rPr lang="fr-FR" sz="2800" b="1" dirty="0">
                <a:solidFill>
                  <a:srgbClr val="FFFF00"/>
                </a:solidFill>
                <a:latin typeface="Verdana" panose="020B0604030504040204" pitchFamily="34" charset="0"/>
                <a:ea typeface="Verdana" panose="020B0604030504040204" pitchFamily="34" charset="0"/>
                <a:cs typeface="Verdana" panose="020B0604030504040204" pitchFamily="34" charset="0"/>
              </a:rPr>
              <a:t>Variante de l’entraînement par intervalle</a:t>
            </a:r>
            <a:r>
              <a:rPr lang="fr-FR" sz="2800" b="1" dirty="0">
                <a:latin typeface="Verdana" panose="020B0604030504040204" pitchFamily="34" charset="0"/>
                <a:ea typeface="Verdana" panose="020B0604030504040204" pitchFamily="34" charset="0"/>
                <a:cs typeface="Verdana" panose="020B0604030504040204" pitchFamily="34" charset="0"/>
              </a:rPr>
              <a:t>, avec alternance d’efforts élevés et</a:t>
            </a:r>
            <a:r>
              <a:rPr lang="fr-FR" sz="2800" b="1" spc="5" dirty="0">
                <a:latin typeface="Verdana" panose="020B0604030504040204" pitchFamily="34" charset="0"/>
                <a:ea typeface="Verdana" panose="020B0604030504040204" pitchFamily="34" charset="0"/>
                <a:cs typeface="Verdana" panose="020B0604030504040204" pitchFamily="34" charset="0"/>
              </a:rPr>
              <a:t> </a:t>
            </a:r>
            <a:r>
              <a:rPr lang="fr-FR" sz="2800" b="1" dirty="0">
                <a:latin typeface="Verdana" panose="020B0604030504040204" pitchFamily="34" charset="0"/>
                <a:ea typeface="Verdana" panose="020B0604030504040204" pitchFamily="34" charset="0"/>
                <a:cs typeface="Verdana" panose="020B0604030504040204" pitchFamily="34" charset="0"/>
              </a:rPr>
              <a:t>lents, mais où </a:t>
            </a:r>
            <a:r>
              <a:rPr lang="fr-FR" sz="2800" b="1" dirty="0">
                <a:solidFill>
                  <a:srgbClr val="FFFF00"/>
                </a:solidFill>
                <a:latin typeface="Verdana" panose="020B0604030504040204" pitchFamily="34" charset="0"/>
                <a:ea typeface="Verdana" panose="020B0604030504040204" pitchFamily="34" charset="0"/>
                <a:cs typeface="Verdana" panose="020B0604030504040204" pitchFamily="34" charset="0"/>
              </a:rPr>
              <a:t>la fréquence cardiaque de repos ne descend pas au-dessous de</a:t>
            </a:r>
            <a:r>
              <a:rPr lang="fr-FR" sz="2800" b="1" spc="-535" dirty="0">
                <a:solidFill>
                  <a:srgbClr val="FFFF00"/>
                </a:solidFill>
                <a:latin typeface="Verdana" panose="020B0604030504040204" pitchFamily="34" charset="0"/>
                <a:ea typeface="Verdana" panose="020B0604030504040204" pitchFamily="34" charset="0"/>
                <a:cs typeface="Verdana" panose="020B0604030504040204" pitchFamily="34" charset="0"/>
              </a:rPr>
              <a:t> </a:t>
            </a:r>
            <a:r>
              <a:rPr lang="fr-FR" sz="2800" b="1" dirty="0">
                <a:solidFill>
                  <a:srgbClr val="FFFF00"/>
                </a:solidFill>
                <a:latin typeface="Verdana" panose="020B0604030504040204" pitchFamily="34" charset="0"/>
                <a:ea typeface="Verdana" panose="020B0604030504040204" pitchFamily="34" charset="0"/>
                <a:cs typeface="Verdana" panose="020B0604030504040204" pitchFamily="34" charset="0"/>
              </a:rPr>
              <a:t>FC</a:t>
            </a:r>
            <a:r>
              <a:rPr lang="fr-FR" sz="2800" b="1" spc="-10" dirty="0">
                <a:solidFill>
                  <a:srgbClr val="FFFF00"/>
                </a:solidFill>
                <a:latin typeface="Verdana" panose="020B0604030504040204" pitchFamily="34" charset="0"/>
                <a:ea typeface="Verdana" panose="020B0604030504040204" pitchFamily="34" charset="0"/>
                <a:cs typeface="Verdana" panose="020B0604030504040204" pitchFamily="34" charset="0"/>
              </a:rPr>
              <a:t> </a:t>
            </a:r>
            <a:r>
              <a:rPr lang="fr-FR" sz="2800" b="1" dirty="0">
                <a:solidFill>
                  <a:srgbClr val="FFFF00"/>
                </a:solidFill>
                <a:latin typeface="Verdana" panose="020B0604030504040204" pitchFamily="34" charset="0"/>
                <a:ea typeface="Verdana" panose="020B0604030504040204" pitchFamily="34" charset="0"/>
                <a:cs typeface="Verdana" panose="020B0604030504040204" pitchFamily="34" charset="0"/>
              </a:rPr>
              <a:t>150/160</a:t>
            </a:r>
            <a:r>
              <a:rPr lang="fr-FR" sz="2800" b="1" spc="-45" dirty="0">
                <a:solidFill>
                  <a:srgbClr val="FFFF00"/>
                </a:solidFill>
                <a:latin typeface="Verdana" panose="020B0604030504040204" pitchFamily="34" charset="0"/>
                <a:ea typeface="Verdana" panose="020B0604030504040204" pitchFamily="34" charset="0"/>
                <a:cs typeface="Verdana" panose="020B0604030504040204" pitchFamily="34" charset="0"/>
              </a:rPr>
              <a:t> </a:t>
            </a:r>
            <a:r>
              <a:rPr lang="fr-FR" sz="2800" b="1" dirty="0">
                <a:latin typeface="Verdana" panose="020B0604030504040204" pitchFamily="34" charset="0"/>
                <a:ea typeface="Verdana" panose="020B0604030504040204" pitchFamily="34" charset="0"/>
                <a:cs typeface="Verdana" panose="020B0604030504040204" pitchFamily="34" charset="0"/>
              </a:rPr>
              <a:t>entre</a:t>
            </a:r>
            <a:r>
              <a:rPr lang="fr-FR" sz="2800" b="1" spc="-5" dirty="0">
                <a:latin typeface="Verdana" panose="020B0604030504040204" pitchFamily="34" charset="0"/>
                <a:ea typeface="Verdana" panose="020B0604030504040204" pitchFamily="34" charset="0"/>
                <a:cs typeface="Verdana" panose="020B0604030504040204" pitchFamily="34" charset="0"/>
              </a:rPr>
              <a:t> </a:t>
            </a:r>
            <a:r>
              <a:rPr lang="fr-FR" sz="2800" b="1" dirty="0">
                <a:latin typeface="Verdana" panose="020B0604030504040204" pitchFamily="34" charset="0"/>
                <a:ea typeface="Verdana" panose="020B0604030504040204" pitchFamily="34" charset="0"/>
                <a:cs typeface="Verdana" panose="020B0604030504040204" pitchFamily="34" charset="0"/>
              </a:rPr>
              <a:t>chaque</a:t>
            </a:r>
            <a:r>
              <a:rPr lang="fr-FR" sz="2800" b="1" spc="-10" dirty="0">
                <a:latin typeface="Verdana" panose="020B0604030504040204" pitchFamily="34" charset="0"/>
                <a:ea typeface="Verdana" panose="020B0604030504040204" pitchFamily="34" charset="0"/>
                <a:cs typeface="Verdana" panose="020B0604030504040204" pitchFamily="34" charset="0"/>
              </a:rPr>
              <a:t> </a:t>
            </a:r>
            <a:r>
              <a:rPr lang="fr-FR" sz="2800" b="1" dirty="0">
                <a:latin typeface="Verdana" panose="020B0604030504040204" pitchFamily="34" charset="0"/>
                <a:ea typeface="Verdana" panose="020B0604030504040204" pitchFamily="34" charset="0"/>
                <a:cs typeface="Verdana" panose="020B0604030504040204" pitchFamily="34" charset="0"/>
              </a:rPr>
              <a:t>répétition</a:t>
            </a:r>
            <a:r>
              <a:rPr lang="fr-FR" sz="2800" b="1" spc="-45" dirty="0">
                <a:latin typeface="Verdana" panose="020B0604030504040204" pitchFamily="34" charset="0"/>
                <a:ea typeface="Verdana" panose="020B0604030504040204" pitchFamily="34" charset="0"/>
                <a:cs typeface="Verdana" panose="020B0604030504040204" pitchFamily="34" charset="0"/>
              </a:rPr>
              <a:t> </a:t>
            </a:r>
            <a:r>
              <a:rPr lang="fr-FR" sz="2800" b="1" dirty="0">
                <a:latin typeface="Verdana" panose="020B0604030504040204" pitchFamily="34" charset="0"/>
                <a:ea typeface="Verdana" panose="020B0604030504040204" pitchFamily="34" charset="0"/>
                <a:cs typeface="Verdana" panose="020B0604030504040204" pitchFamily="34" charset="0"/>
              </a:rPr>
              <a:t>d’effort</a:t>
            </a:r>
            <a:r>
              <a:rPr lang="fr-FR" sz="2800" b="1" spc="-70" dirty="0">
                <a:latin typeface="Verdana" panose="020B0604030504040204" pitchFamily="34" charset="0"/>
                <a:ea typeface="Verdana" panose="020B0604030504040204" pitchFamily="34" charset="0"/>
                <a:cs typeface="Verdana" panose="020B0604030504040204" pitchFamily="34" charset="0"/>
              </a:rPr>
              <a:t> </a:t>
            </a:r>
            <a:r>
              <a:rPr lang="fr-FR" sz="2800" b="1" dirty="0" smtClean="0">
                <a:latin typeface="Verdana" panose="020B0604030504040204" pitchFamily="34" charset="0"/>
                <a:ea typeface="Verdana" panose="020B0604030504040204" pitchFamily="34" charset="0"/>
                <a:cs typeface="Verdana" panose="020B0604030504040204" pitchFamily="34" charset="0"/>
              </a:rPr>
              <a:t>élevé.</a:t>
            </a:r>
          </a:p>
          <a:p>
            <a:pPr algn="ctr"/>
            <a:endParaRPr lang="fr-FR" sz="2800" b="1" dirty="0" smtClean="0">
              <a:solidFill>
                <a:srgbClr val="FFFF00"/>
              </a:solidFill>
              <a:latin typeface="Verdana" panose="020B0604030504040204" pitchFamily="34" charset="0"/>
              <a:ea typeface="Verdana" panose="020B0604030504040204" pitchFamily="34" charset="0"/>
              <a:cs typeface="Verdana" panose="020B0604030504040204" pitchFamily="34" charset="0"/>
            </a:endParaRPr>
          </a:p>
          <a:p>
            <a:pPr marR="662940" lvl="0" algn="ctr">
              <a:lnSpc>
                <a:spcPts val="1680"/>
              </a:lnSpc>
              <a:spcBef>
                <a:spcPts val="155"/>
              </a:spcBef>
              <a:buFont typeface="Wingdings" panose="05000000000000000000" pitchFamily="2" charset="2"/>
              <a:buChar char=""/>
              <a:tabLst>
                <a:tab pos="295910" algn="l"/>
              </a:tabLst>
            </a:pPr>
            <a:r>
              <a:rPr lang="fr-FR" sz="2800" b="1" spc="5" dirty="0">
                <a:solidFill>
                  <a:srgbClr val="FFFF00"/>
                </a:solidFill>
                <a:latin typeface="Verdana" panose="020B0604030504040204" pitchFamily="34" charset="0"/>
                <a:ea typeface="Verdana" panose="020B0604030504040204" pitchFamily="34" charset="0"/>
                <a:cs typeface="Verdana" panose="020B0604030504040204" pitchFamily="34" charset="0"/>
              </a:rPr>
              <a:t>Méthode </a:t>
            </a:r>
            <a:r>
              <a:rPr lang="fr-FR" sz="2800" b="1" spc="5" dirty="0">
                <a:latin typeface="Verdana" panose="020B0604030504040204" pitchFamily="34" charset="0"/>
                <a:ea typeface="Verdana" panose="020B0604030504040204" pitchFamily="34" charset="0"/>
                <a:cs typeface="Verdana" panose="020B0604030504040204" pitchFamily="34" charset="0"/>
              </a:rPr>
              <a:t>spécifique </a:t>
            </a:r>
            <a:r>
              <a:rPr lang="fr-FR" sz="2800" b="1" spc="5" dirty="0">
                <a:solidFill>
                  <a:srgbClr val="FFFF00"/>
                </a:solidFill>
                <a:latin typeface="Verdana" panose="020B0604030504040204" pitchFamily="34" charset="0"/>
                <a:ea typeface="Verdana" panose="020B0604030504040204" pitchFamily="34" charset="0"/>
                <a:cs typeface="Verdana" panose="020B0604030504040204" pitchFamily="34" charset="0"/>
              </a:rPr>
              <a:t>proche de la réalité du </a:t>
            </a:r>
            <a:endParaRPr lang="fr-FR" sz="2800" b="1" spc="5" dirty="0" smtClean="0">
              <a:solidFill>
                <a:srgbClr val="FFFF00"/>
              </a:solidFill>
              <a:latin typeface="Verdana" panose="020B0604030504040204" pitchFamily="34" charset="0"/>
              <a:ea typeface="Verdana" panose="020B0604030504040204" pitchFamily="34" charset="0"/>
              <a:cs typeface="Verdana" panose="020B0604030504040204" pitchFamily="34" charset="0"/>
            </a:endParaRPr>
          </a:p>
          <a:p>
            <a:pPr marL="0" marR="662940" lvl="0" indent="0" algn="ctr">
              <a:lnSpc>
                <a:spcPts val="1680"/>
              </a:lnSpc>
              <a:spcBef>
                <a:spcPts val="155"/>
              </a:spcBef>
              <a:buNone/>
              <a:tabLst>
                <a:tab pos="295910" algn="l"/>
              </a:tabLst>
            </a:pPr>
            <a:endParaRPr lang="fr-FR" sz="2800" b="1" spc="5" dirty="0" smtClean="0">
              <a:latin typeface="Verdana" panose="020B0604030504040204" pitchFamily="34" charset="0"/>
              <a:ea typeface="Verdana" panose="020B0604030504040204" pitchFamily="34" charset="0"/>
              <a:cs typeface="Verdana" panose="020B0604030504040204" pitchFamily="34" charset="0"/>
            </a:endParaRPr>
          </a:p>
          <a:p>
            <a:pPr marL="0" marR="662940" lvl="0" indent="0" algn="ctr">
              <a:lnSpc>
                <a:spcPts val="1680"/>
              </a:lnSpc>
              <a:spcBef>
                <a:spcPts val="155"/>
              </a:spcBef>
              <a:buNone/>
              <a:tabLst>
                <a:tab pos="295910" algn="l"/>
              </a:tabLst>
            </a:pPr>
            <a:r>
              <a:rPr lang="fr-FR" sz="2800" b="1" spc="5" dirty="0" smtClean="0">
                <a:solidFill>
                  <a:srgbClr val="FFFF00"/>
                </a:solidFill>
                <a:latin typeface="Verdana" panose="020B0604030504040204" pitchFamily="34" charset="0"/>
                <a:ea typeface="Verdana" panose="020B0604030504040204" pitchFamily="34" charset="0"/>
                <a:cs typeface="Verdana" panose="020B0604030504040204" pitchFamily="34" charset="0"/>
              </a:rPr>
              <a:t>match</a:t>
            </a:r>
            <a:r>
              <a:rPr lang="fr-FR" sz="2800" b="1" spc="5" dirty="0" smtClean="0">
                <a:latin typeface="Verdana" panose="020B0604030504040204" pitchFamily="34" charset="0"/>
                <a:ea typeface="Verdana" panose="020B0604030504040204" pitchFamily="34" charset="0"/>
                <a:cs typeface="Verdana" panose="020B0604030504040204" pitchFamily="34" charset="0"/>
              </a:rPr>
              <a:t> </a:t>
            </a:r>
            <a:r>
              <a:rPr lang="fr-FR" sz="2800" b="1" spc="5" dirty="0">
                <a:latin typeface="Verdana" panose="020B0604030504040204" pitchFamily="34" charset="0"/>
                <a:ea typeface="Verdana" panose="020B0604030504040204" pitchFamily="34" charset="0"/>
                <a:cs typeface="Verdana" panose="020B0604030504040204" pitchFamily="34" charset="0"/>
              </a:rPr>
              <a:t>qui s’utilise en général en</a:t>
            </a:r>
            <a:r>
              <a:rPr lang="fr-FR" sz="2800" b="1" spc="-550" dirty="0">
                <a:latin typeface="Verdana" panose="020B0604030504040204" pitchFamily="34" charset="0"/>
                <a:ea typeface="Verdana" panose="020B0604030504040204" pitchFamily="34" charset="0"/>
                <a:cs typeface="Verdana" panose="020B0604030504040204" pitchFamily="34" charset="0"/>
              </a:rPr>
              <a:t> </a:t>
            </a:r>
            <a:r>
              <a:rPr lang="fr-FR" sz="2800" b="1" spc="5" dirty="0">
                <a:latin typeface="Verdana" panose="020B0604030504040204" pitchFamily="34" charset="0"/>
                <a:ea typeface="Verdana" panose="020B0604030504040204" pitchFamily="34" charset="0"/>
                <a:cs typeface="Verdana" panose="020B0604030504040204" pitchFamily="34" charset="0"/>
              </a:rPr>
              <a:t>périodes</a:t>
            </a:r>
            <a:r>
              <a:rPr lang="fr-FR" sz="2800" b="1" spc="-55" dirty="0">
                <a:latin typeface="Verdana" panose="020B0604030504040204" pitchFamily="34" charset="0"/>
                <a:ea typeface="Verdana" panose="020B0604030504040204" pitchFamily="34" charset="0"/>
                <a:cs typeface="Verdana" panose="020B0604030504040204" pitchFamily="34" charset="0"/>
              </a:rPr>
              <a:t> </a:t>
            </a:r>
            <a:r>
              <a:rPr lang="fr-FR" sz="2800" b="1" spc="5" dirty="0">
                <a:latin typeface="Verdana" panose="020B0604030504040204" pitchFamily="34" charset="0"/>
                <a:ea typeface="Verdana" panose="020B0604030504040204" pitchFamily="34" charset="0"/>
                <a:cs typeface="Verdana" panose="020B0604030504040204" pitchFamily="34" charset="0"/>
              </a:rPr>
              <a:t>de</a:t>
            </a:r>
            <a:r>
              <a:rPr lang="fr-FR" sz="2800" b="1" spc="-10" dirty="0">
                <a:latin typeface="Verdana" panose="020B0604030504040204" pitchFamily="34" charset="0"/>
                <a:ea typeface="Verdana" panose="020B0604030504040204" pitchFamily="34" charset="0"/>
                <a:cs typeface="Verdana" panose="020B0604030504040204" pitchFamily="34" charset="0"/>
              </a:rPr>
              <a:t> </a:t>
            </a:r>
            <a:r>
              <a:rPr lang="fr-FR" sz="2800" b="1" spc="5" dirty="0" smtClean="0">
                <a:latin typeface="Verdana" panose="020B0604030504040204" pitchFamily="34" charset="0"/>
                <a:ea typeface="Verdana" panose="020B0604030504040204" pitchFamily="34" charset="0"/>
                <a:cs typeface="Verdana" panose="020B0604030504040204" pitchFamily="34" charset="0"/>
              </a:rPr>
              <a:t>pré- </a:t>
            </a:r>
          </a:p>
          <a:p>
            <a:pPr marL="0" marR="662940" lvl="0" indent="0" algn="ctr">
              <a:lnSpc>
                <a:spcPts val="1680"/>
              </a:lnSpc>
              <a:spcBef>
                <a:spcPts val="155"/>
              </a:spcBef>
              <a:buNone/>
              <a:tabLst>
                <a:tab pos="295910" algn="l"/>
              </a:tabLst>
            </a:pPr>
            <a:endParaRPr lang="fr-FR" sz="2800" b="1" spc="5" dirty="0">
              <a:latin typeface="Verdana" panose="020B0604030504040204" pitchFamily="34" charset="0"/>
              <a:ea typeface="Verdana" panose="020B0604030504040204" pitchFamily="34" charset="0"/>
              <a:cs typeface="Verdana" panose="020B0604030504040204" pitchFamily="34" charset="0"/>
            </a:endParaRPr>
          </a:p>
          <a:p>
            <a:pPr marL="0" marR="662940" lvl="0" indent="0" algn="ctr">
              <a:lnSpc>
                <a:spcPts val="1680"/>
              </a:lnSpc>
              <a:spcBef>
                <a:spcPts val="155"/>
              </a:spcBef>
              <a:buNone/>
              <a:tabLst>
                <a:tab pos="295910" algn="l"/>
              </a:tabLst>
            </a:pPr>
            <a:r>
              <a:rPr lang="fr-FR" sz="2800" b="1" spc="5" dirty="0" smtClean="0">
                <a:latin typeface="Verdana" panose="020B0604030504040204" pitchFamily="34" charset="0"/>
                <a:ea typeface="Verdana" panose="020B0604030504040204" pitchFamily="34" charset="0"/>
                <a:cs typeface="Verdana" panose="020B0604030504040204" pitchFamily="34" charset="0"/>
              </a:rPr>
              <a:t>compétition</a:t>
            </a:r>
            <a:r>
              <a:rPr lang="fr-FR" sz="2800" b="1" spc="-40" dirty="0" smtClean="0">
                <a:latin typeface="Verdana" panose="020B0604030504040204" pitchFamily="34" charset="0"/>
                <a:ea typeface="Verdana" panose="020B0604030504040204" pitchFamily="34" charset="0"/>
                <a:cs typeface="Verdana" panose="020B0604030504040204" pitchFamily="34" charset="0"/>
              </a:rPr>
              <a:t> </a:t>
            </a:r>
            <a:r>
              <a:rPr lang="fr-FR" sz="2800" b="1" spc="5" dirty="0">
                <a:latin typeface="Verdana" panose="020B0604030504040204" pitchFamily="34" charset="0"/>
                <a:ea typeface="Verdana" panose="020B0604030504040204" pitchFamily="34" charset="0"/>
                <a:cs typeface="Verdana" panose="020B0604030504040204" pitchFamily="34" charset="0"/>
              </a:rPr>
              <a:t>et</a:t>
            </a:r>
            <a:r>
              <a:rPr lang="fr-FR" sz="2800" b="1" spc="-20" dirty="0">
                <a:latin typeface="Verdana" panose="020B0604030504040204" pitchFamily="34" charset="0"/>
                <a:ea typeface="Verdana" panose="020B0604030504040204" pitchFamily="34" charset="0"/>
                <a:cs typeface="Verdana" panose="020B0604030504040204" pitchFamily="34" charset="0"/>
              </a:rPr>
              <a:t> </a:t>
            </a:r>
            <a:r>
              <a:rPr lang="fr-FR" sz="2800" b="1" spc="5" dirty="0">
                <a:latin typeface="Verdana" panose="020B0604030504040204" pitchFamily="34" charset="0"/>
                <a:ea typeface="Verdana" panose="020B0604030504040204" pitchFamily="34" charset="0"/>
                <a:cs typeface="Verdana" panose="020B0604030504040204" pitchFamily="34" charset="0"/>
              </a:rPr>
              <a:t>de</a:t>
            </a:r>
            <a:r>
              <a:rPr lang="fr-FR" sz="2800" b="1" spc="-35" dirty="0">
                <a:latin typeface="Verdana" panose="020B0604030504040204" pitchFamily="34" charset="0"/>
                <a:ea typeface="Verdana" panose="020B0604030504040204" pitchFamily="34" charset="0"/>
                <a:cs typeface="Verdana" panose="020B0604030504040204" pitchFamily="34" charset="0"/>
              </a:rPr>
              <a:t> </a:t>
            </a:r>
            <a:r>
              <a:rPr lang="fr-FR" sz="2800" b="1" spc="5" dirty="0">
                <a:latin typeface="Verdana" panose="020B0604030504040204" pitchFamily="34" charset="0"/>
                <a:ea typeface="Verdana" panose="020B0604030504040204" pitchFamily="34" charset="0"/>
                <a:cs typeface="Verdana" panose="020B0604030504040204" pitchFamily="34" charset="0"/>
              </a:rPr>
              <a:t>compétition</a:t>
            </a:r>
            <a:r>
              <a:rPr lang="fr-FR" sz="2800" b="1" spc="5" dirty="0" smtClean="0">
                <a:latin typeface="Verdana" panose="020B0604030504040204" pitchFamily="34" charset="0"/>
                <a:ea typeface="Verdana" panose="020B0604030504040204" pitchFamily="34" charset="0"/>
                <a:cs typeface="Verdana" panose="020B0604030504040204" pitchFamily="34" charset="0"/>
              </a:rPr>
              <a:t>.</a:t>
            </a:r>
          </a:p>
          <a:p>
            <a:pPr marL="0" indent="0" algn="ctr">
              <a:lnSpc>
                <a:spcPts val="1915"/>
              </a:lnSpc>
              <a:buNone/>
            </a:pPr>
            <a:r>
              <a:rPr lang="fr-FR" sz="2800" b="1" dirty="0" smtClean="0">
                <a:latin typeface="Verdana" panose="020B0604030504040204" pitchFamily="34" charset="0"/>
                <a:ea typeface="Verdana" panose="020B0604030504040204" pitchFamily="34" charset="0"/>
                <a:cs typeface="Verdana" panose="020B0604030504040204" pitchFamily="34" charset="0"/>
              </a:rPr>
              <a:t>Pour</a:t>
            </a:r>
            <a:r>
              <a:rPr lang="fr-FR" sz="2800" b="1" spc="-15" dirty="0" smtClean="0">
                <a:latin typeface="Verdana" panose="020B0604030504040204" pitchFamily="34" charset="0"/>
                <a:ea typeface="Verdana" panose="020B0604030504040204" pitchFamily="34" charset="0"/>
                <a:cs typeface="Verdana" panose="020B0604030504040204" pitchFamily="34" charset="0"/>
              </a:rPr>
              <a:t> </a:t>
            </a:r>
            <a:r>
              <a:rPr lang="fr-FR" sz="2800" b="1" dirty="0">
                <a:latin typeface="Verdana" panose="020B0604030504040204" pitchFamily="34" charset="0"/>
                <a:ea typeface="Verdana" panose="020B0604030504040204" pitchFamily="34" charset="0"/>
                <a:cs typeface="Verdana" panose="020B0604030504040204" pitchFamily="34" charset="0"/>
              </a:rPr>
              <a:t>une</a:t>
            </a:r>
            <a:r>
              <a:rPr lang="fr-FR" sz="2800" b="1" spc="5" dirty="0">
                <a:latin typeface="Verdana" panose="020B0604030504040204" pitchFamily="34" charset="0"/>
                <a:ea typeface="Verdana" panose="020B0604030504040204" pitchFamily="34" charset="0"/>
                <a:cs typeface="Verdana" panose="020B0604030504040204" pitchFamily="34" charset="0"/>
              </a:rPr>
              <a:t> </a:t>
            </a:r>
            <a:r>
              <a:rPr lang="fr-FR" sz="2800" b="1" dirty="0">
                <a:latin typeface="Verdana" panose="020B0604030504040204" pitchFamily="34" charset="0"/>
                <a:ea typeface="Verdana" panose="020B0604030504040204" pitchFamily="34" charset="0"/>
                <a:cs typeface="Verdana" panose="020B0604030504040204" pitchFamily="34" charset="0"/>
              </a:rPr>
              <a:t>meilleure</a:t>
            </a:r>
            <a:r>
              <a:rPr lang="fr-FR" sz="2800" b="1" spc="-15" dirty="0">
                <a:latin typeface="Verdana" panose="020B0604030504040204" pitchFamily="34" charset="0"/>
                <a:ea typeface="Verdana" panose="020B0604030504040204" pitchFamily="34" charset="0"/>
                <a:cs typeface="Verdana" panose="020B0604030504040204" pitchFamily="34" charset="0"/>
              </a:rPr>
              <a:t> </a:t>
            </a:r>
            <a:r>
              <a:rPr lang="fr-FR" sz="2800" b="1" dirty="0">
                <a:latin typeface="Verdana" panose="020B0604030504040204" pitchFamily="34" charset="0"/>
                <a:ea typeface="Verdana" panose="020B0604030504040204" pitchFamily="34" charset="0"/>
                <a:cs typeface="Verdana" panose="020B0604030504040204" pitchFamily="34" charset="0"/>
              </a:rPr>
              <a:t>qualité</a:t>
            </a:r>
            <a:r>
              <a:rPr lang="fr-FR" sz="2800" b="1" spc="-20" dirty="0">
                <a:latin typeface="Verdana" panose="020B0604030504040204" pitchFamily="34" charset="0"/>
                <a:ea typeface="Verdana" panose="020B0604030504040204" pitchFamily="34" charset="0"/>
                <a:cs typeface="Verdana" panose="020B0604030504040204" pitchFamily="34" charset="0"/>
              </a:rPr>
              <a:t> </a:t>
            </a:r>
            <a:r>
              <a:rPr lang="fr-FR" sz="2800" b="1" dirty="0">
                <a:latin typeface="Verdana" panose="020B0604030504040204" pitchFamily="34" charset="0"/>
                <a:ea typeface="Verdana" panose="020B0604030504040204" pitchFamily="34" charset="0"/>
                <a:cs typeface="Verdana" panose="020B0604030504040204" pitchFamily="34" charset="0"/>
              </a:rPr>
              <a:t>de</a:t>
            </a:r>
            <a:r>
              <a:rPr lang="fr-FR" sz="2800" b="1" spc="-15" dirty="0">
                <a:latin typeface="Verdana" panose="020B0604030504040204" pitchFamily="34" charset="0"/>
                <a:ea typeface="Verdana" panose="020B0604030504040204" pitchFamily="34" charset="0"/>
                <a:cs typeface="Verdana" panose="020B0604030504040204" pitchFamily="34" charset="0"/>
              </a:rPr>
              <a:t> </a:t>
            </a:r>
            <a:r>
              <a:rPr lang="fr-FR" sz="2800" b="1" dirty="0">
                <a:latin typeface="Verdana" panose="020B0604030504040204" pitchFamily="34" charset="0"/>
                <a:ea typeface="Verdana" panose="020B0604030504040204" pitchFamily="34" charset="0"/>
                <a:cs typeface="Verdana" panose="020B0604030504040204" pitchFamily="34" charset="0"/>
              </a:rPr>
              <a:t>cette</a:t>
            </a:r>
            <a:r>
              <a:rPr lang="fr-FR" sz="2800" b="1" spc="-40" dirty="0">
                <a:latin typeface="Verdana" panose="020B0604030504040204" pitchFamily="34" charset="0"/>
                <a:ea typeface="Verdana" panose="020B0604030504040204" pitchFamily="34" charset="0"/>
                <a:cs typeface="Verdana" panose="020B0604030504040204" pitchFamily="34" charset="0"/>
              </a:rPr>
              <a:t> </a:t>
            </a:r>
            <a:r>
              <a:rPr lang="fr-FR" sz="2800" b="1" dirty="0">
                <a:latin typeface="Verdana" panose="020B0604030504040204" pitchFamily="34" charset="0"/>
                <a:ea typeface="Verdana" panose="020B0604030504040204" pitchFamily="34" charset="0"/>
                <a:cs typeface="Verdana" panose="020B0604030504040204" pitchFamily="34" charset="0"/>
              </a:rPr>
              <a:t>méthode</a:t>
            </a:r>
            <a:r>
              <a:rPr lang="fr-FR" sz="2800" b="1" spc="-20" dirty="0">
                <a:latin typeface="Verdana" panose="020B0604030504040204" pitchFamily="34" charset="0"/>
                <a:ea typeface="Verdana" panose="020B0604030504040204" pitchFamily="34" charset="0"/>
                <a:cs typeface="Verdana" panose="020B0604030504040204" pitchFamily="34" charset="0"/>
              </a:rPr>
              <a:t> </a:t>
            </a:r>
            <a:r>
              <a:rPr lang="fr-FR" sz="2800" b="1" dirty="0">
                <a:latin typeface="Verdana" panose="020B0604030504040204" pitchFamily="34" charset="0"/>
                <a:ea typeface="Verdana" panose="020B0604030504040204" pitchFamily="34" charset="0"/>
                <a:cs typeface="Verdana" panose="020B0604030504040204" pitchFamily="34" charset="0"/>
              </a:rPr>
              <a:t>il</a:t>
            </a:r>
            <a:r>
              <a:rPr lang="fr-FR" sz="2800" b="1" spc="-30" dirty="0">
                <a:latin typeface="Verdana" panose="020B0604030504040204" pitchFamily="34" charset="0"/>
                <a:ea typeface="Verdana" panose="020B0604030504040204" pitchFamily="34" charset="0"/>
                <a:cs typeface="Verdana" panose="020B0604030504040204" pitchFamily="34" charset="0"/>
              </a:rPr>
              <a:t> </a:t>
            </a:r>
            <a:r>
              <a:rPr lang="fr-FR" sz="2800" b="1" dirty="0">
                <a:latin typeface="Verdana" panose="020B0604030504040204" pitchFamily="34" charset="0"/>
                <a:ea typeface="Verdana" panose="020B0604030504040204" pitchFamily="34" charset="0"/>
                <a:cs typeface="Verdana" panose="020B0604030504040204" pitchFamily="34" charset="0"/>
              </a:rPr>
              <a:t>serait</a:t>
            </a:r>
            <a:r>
              <a:rPr lang="fr-FR" sz="2800" b="1" spc="-30" dirty="0">
                <a:latin typeface="Verdana" panose="020B0604030504040204" pitchFamily="34" charset="0"/>
                <a:ea typeface="Verdana" panose="020B0604030504040204" pitchFamily="34" charset="0"/>
                <a:cs typeface="Verdana" panose="020B0604030504040204" pitchFamily="34" charset="0"/>
              </a:rPr>
              <a:t> </a:t>
            </a:r>
            <a:endParaRPr lang="fr-FR" sz="2800" b="1" spc="-30" dirty="0" smtClean="0">
              <a:latin typeface="Verdana" panose="020B0604030504040204" pitchFamily="34" charset="0"/>
              <a:ea typeface="Verdana" panose="020B0604030504040204" pitchFamily="34" charset="0"/>
              <a:cs typeface="Verdana" panose="020B0604030504040204" pitchFamily="34" charset="0"/>
            </a:endParaRPr>
          </a:p>
          <a:p>
            <a:pPr marL="0" indent="0" algn="ctr">
              <a:lnSpc>
                <a:spcPts val="1915"/>
              </a:lnSpc>
              <a:buNone/>
            </a:pPr>
            <a:r>
              <a:rPr lang="fr-FR" sz="2800" b="1" dirty="0" smtClean="0">
                <a:latin typeface="Verdana" panose="020B0604030504040204" pitchFamily="34" charset="0"/>
                <a:ea typeface="Verdana" panose="020B0604030504040204" pitchFamily="34" charset="0"/>
                <a:cs typeface="Verdana" panose="020B0604030504040204" pitchFamily="34" charset="0"/>
              </a:rPr>
              <a:t>préférable</a:t>
            </a:r>
            <a:r>
              <a:rPr lang="fr-FR" sz="2800" b="1" spc="-70" dirty="0" smtClean="0">
                <a:latin typeface="Verdana" panose="020B0604030504040204" pitchFamily="34" charset="0"/>
                <a:ea typeface="Verdana" panose="020B0604030504040204" pitchFamily="34" charset="0"/>
                <a:cs typeface="Verdana" panose="020B0604030504040204" pitchFamily="34" charset="0"/>
              </a:rPr>
              <a:t> </a:t>
            </a:r>
            <a:r>
              <a:rPr lang="fr-FR" sz="2800" b="1" dirty="0">
                <a:latin typeface="Verdana" panose="020B0604030504040204" pitchFamily="34" charset="0"/>
                <a:ea typeface="Verdana" panose="020B0604030504040204" pitchFamily="34" charset="0"/>
                <a:cs typeface="Verdana" panose="020B0604030504040204" pitchFamily="34" charset="0"/>
              </a:rPr>
              <a:t>de</a:t>
            </a:r>
            <a:r>
              <a:rPr lang="fr-FR" sz="2800" b="1" spc="-40" dirty="0">
                <a:latin typeface="Verdana" panose="020B0604030504040204" pitchFamily="34" charset="0"/>
                <a:ea typeface="Verdana" panose="020B0604030504040204" pitchFamily="34" charset="0"/>
                <a:cs typeface="Verdana" panose="020B0604030504040204" pitchFamily="34" charset="0"/>
              </a:rPr>
              <a:t> </a:t>
            </a:r>
            <a:r>
              <a:rPr lang="fr-FR" sz="2800" b="1" dirty="0">
                <a:latin typeface="Verdana" panose="020B0604030504040204" pitchFamily="34" charset="0"/>
                <a:ea typeface="Verdana" panose="020B0604030504040204" pitchFamily="34" charset="0"/>
                <a:cs typeface="Verdana" panose="020B0604030504040204" pitchFamily="34" charset="0"/>
              </a:rPr>
              <a:t>connaître</a:t>
            </a:r>
            <a:r>
              <a:rPr lang="fr-FR" sz="2800" b="1" spc="-20" dirty="0">
                <a:latin typeface="Verdana" panose="020B0604030504040204" pitchFamily="34" charset="0"/>
                <a:ea typeface="Verdana" panose="020B0604030504040204" pitchFamily="34" charset="0"/>
                <a:cs typeface="Verdana" panose="020B0604030504040204" pitchFamily="34" charset="0"/>
              </a:rPr>
              <a:t> </a:t>
            </a:r>
            <a:r>
              <a:rPr lang="fr-FR" sz="2800" b="1" dirty="0">
                <a:latin typeface="Verdana" panose="020B0604030504040204" pitchFamily="34" charset="0"/>
                <a:ea typeface="Verdana" panose="020B0604030504040204" pitchFamily="34" charset="0"/>
                <a:cs typeface="Verdana" panose="020B0604030504040204" pitchFamily="34" charset="0"/>
              </a:rPr>
              <a:t>la vitesse</a:t>
            </a:r>
            <a:endParaRPr lang="fr-FR" sz="1800" b="1" dirty="0">
              <a:latin typeface="Verdana" panose="020B0604030504040204" pitchFamily="34" charset="0"/>
              <a:ea typeface="Verdana" panose="020B0604030504040204" pitchFamily="34" charset="0"/>
              <a:cs typeface="Verdana" panose="020B0604030504040204" pitchFamily="34" charset="0"/>
            </a:endParaRPr>
          </a:p>
          <a:p>
            <a:pPr marL="0" indent="0" algn="ctr">
              <a:lnSpc>
                <a:spcPts val="1935"/>
              </a:lnSpc>
              <a:buNone/>
            </a:pPr>
            <a:r>
              <a:rPr lang="fr-FR" sz="2800" b="1" dirty="0">
                <a:latin typeface="Verdana" panose="020B0604030504040204" pitchFamily="34" charset="0"/>
                <a:ea typeface="Verdana" panose="020B0604030504040204" pitchFamily="34" charset="0"/>
                <a:cs typeface="Verdana" panose="020B0604030504040204" pitchFamily="34" charset="0"/>
              </a:rPr>
              <a:t>maximale</a:t>
            </a:r>
            <a:r>
              <a:rPr lang="fr-FR" sz="2800" b="1" spc="-5" dirty="0">
                <a:latin typeface="Verdana" panose="020B0604030504040204" pitchFamily="34" charset="0"/>
                <a:ea typeface="Verdana" panose="020B0604030504040204" pitchFamily="34" charset="0"/>
                <a:cs typeface="Verdana" panose="020B0604030504040204" pitchFamily="34" charset="0"/>
              </a:rPr>
              <a:t> </a:t>
            </a:r>
            <a:r>
              <a:rPr lang="fr-FR" sz="2800" b="1" dirty="0">
                <a:latin typeface="Verdana" panose="020B0604030504040204" pitchFamily="34" charset="0"/>
                <a:ea typeface="Verdana" panose="020B0604030504040204" pitchFamily="34" charset="0"/>
                <a:cs typeface="Verdana" panose="020B0604030504040204" pitchFamily="34" charset="0"/>
              </a:rPr>
              <a:t>aérobie</a:t>
            </a:r>
            <a:r>
              <a:rPr lang="fr-FR" sz="2800" b="1" spc="-30" dirty="0">
                <a:latin typeface="Verdana" panose="020B0604030504040204" pitchFamily="34" charset="0"/>
                <a:ea typeface="Verdana" panose="020B0604030504040204" pitchFamily="34" charset="0"/>
                <a:cs typeface="Verdana" panose="020B0604030504040204" pitchFamily="34" charset="0"/>
              </a:rPr>
              <a:t> </a:t>
            </a:r>
            <a:r>
              <a:rPr lang="fr-FR" sz="2800" b="1" dirty="0">
                <a:latin typeface="Verdana" panose="020B0604030504040204" pitchFamily="34" charset="0"/>
                <a:ea typeface="Verdana" panose="020B0604030504040204" pitchFamily="34" charset="0"/>
                <a:cs typeface="Verdana" panose="020B0604030504040204" pitchFamily="34" charset="0"/>
              </a:rPr>
              <a:t>(VMA)</a:t>
            </a:r>
            <a:r>
              <a:rPr lang="fr-FR" sz="2800" b="1" spc="10" dirty="0">
                <a:latin typeface="Verdana" panose="020B0604030504040204" pitchFamily="34" charset="0"/>
                <a:ea typeface="Verdana" panose="020B0604030504040204" pitchFamily="34" charset="0"/>
                <a:cs typeface="Verdana" panose="020B0604030504040204" pitchFamily="34" charset="0"/>
              </a:rPr>
              <a:t> </a:t>
            </a:r>
            <a:r>
              <a:rPr lang="fr-FR" sz="2800" b="1" dirty="0">
                <a:latin typeface="Verdana" panose="020B0604030504040204" pitchFamily="34" charset="0"/>
                <a:ea typeface="Verdana" panose="020B0604030504040204" pitchFamily="34" charset="0"/>
                <a:cs typeface="Verdana" panose="020B0604030504040204" pitchFamily="34" charset="0"/>
              </a:rPr>
              <a:t>et/ou</a:t>
            </a:r>
            <a:r>
              <a:rPr lang="fr-FR" sz="2800" b="1" spc="-15" dirty="0">
                <a:latin typeface="Verdana" panose="020B0604030504040204" pitchFamily="34" charset="0"/>
                <a:ea typeface="Verdana" panose="020B0604030504040204" pitchFamily="34" charset="0"/>
                <a:cs typeface="Verdana" panose="020B0604030504040204" pitchFamily="34" charset="0"/>
              </a:rPr>
              <a:t> </a:t>
            </a:r>
            <a:r>
              <a:rPr lang="fr-FR" sz="2800" b="1" dirty="0">
                <a:latin typeface="Verdana" panose="020B0604030504040204" pitchFamily="34" charset="0"/>
                <a:ea typeface="Verdana" panose="020B0604030504040204" pitchFamily="34" charset="0"/>
                <a:cs typeface="Verdana" panose="020B0604030504040204" pitchFamily="34" charset="0"/>
              </a:rPr>
              <a:t>la</a:t>
            </a:r>
            <a:r>
              <a:rPr lang="fr-FR" sz="2800" b="1" spc="10" dirty="0">
                <a:latin typeface="Verdana" panose="020B0604030504040204" pitchFamily="34" charset="0"/>
                <a:ea typeface="Verdana" panose="020B0604030504040204" pitchFamily="34" charset="0"/>
                <a:cs typeface="Verdana" panose="020B0604030504040204" pitchFamily="34" charset="0"/>
              </a:rPr>
              <a:t> </a:t>
            </a:r>
            <a:r>
              <a:rPr lang="fr-FR" sz="2800" b="1" dirty="0">
                <a:latin typeface="Verdana" panose="020B0604030504040204" pitchFamily="34" charset="0"/>
                <a:ea typeface="Verdana" panose="020B0604030504040204" pitchFamily="34" charset="0"/>
                <a:cs typeface="Verdana" panose="020B0604030504040204" pitchFamily="34" charset="0"/>
              </a:rPr>
              <a:t>vitesse</a:t>
            </a:r>
            <a:r>
              <a:rPr lang="fr-FR" sz="2800" b="1" spc="-30" dirty="0">
                <a:latin typeface="Verdana" panose="020B0604030504040204" pitchFamily="34" charset="0"/>
                <a:ea typeface="Verdana" panose="020B0604030504040204" pitchFamily="34" charset="0"/>
                <a:cs typeface="Verdana" panose="020B0604030504040204" pitchFamily="34" charset="0"/>
              </a:rPr>
              <a:t> </a:t>
            </a:r>
            <a:r>
              <a:rPr lang="fr-FR" sz="2800" b="1" dirty="0">
                <a:latin typeface="Verdana" panose="020B0604030504040204" pitchFamily="34" charset="0"/>
                <a:ea typeface="Verdana" panose="020B0604030504040204" pitchFamily="34" charset="0"/>
                <a:cs typeface="Verdana" panose="020B0604030504040204" pitchFamily="34" charset="0"/>
              </a:rPr>
              <a:t>au</a:t>
            </a:r>
            <a:r>
              <a:rPr lang="fr-FR" sz="2800" b="1" spc="10" dirty="0">
                <a:latin typeface="Verdana" panose="020B0604030504040204" pitchFamily="34" charset="0"/>
                <a:ea typeface="Verdana" panose="020B0604030504040204" pitchFamily="34" charset="0"/>
                <a:cs typeface="Verdana" panose="020B0604030504040204" pitchFamily="34" charset="0"/>
              </a:rPr>
              <a:t> </a:t>
            </a:r>
            <a:r>
              <a:rPr lang="fr-FR" sz="2800" b="1" dirty="0">
                <a:latin typeface="Verdana" panose="020B0604030504040204" pitchFamily="34" charset="0"/>
                <a:ea typeface="Verdana" panose="020B0604030504040204" pitchFamily="34" charset="0"/>
                <a:cs typeface="Verdana" panose="020B0604030504040204" pitchFamily="34" charset="0"/>
              </a:rPr>
              <a:t>seuil</a:t>
            </a:r>
            <a:r>
              <a:rPr lang="fr-FR" sz="2800" b="1" spc="5" dirty="0">
                <a:latin typeface="Verdana" panose="020B0604030504040204" pitchFamily="34" charset="0"/>
                <a:ea typeface="Verdana" panose="020B0604030504040204" pitchFamily="34" charset="0"/>
                <a:cs typeface="Verdana" panose="020B0604030504040204" pitchFamily="34" charset="0"/>
              </a:rPr>
              <a:t> </a:t>
            </a:r>
            <a:endParaRPr lang="fr-FR" sz="2800" b="1" spc="5" dirty="0" smtClean="0">
              <a:latin typeface="Verdana" panose="020B0604030504040204" pitchFamily="34" charset="0"/>
              <a:ea typeface="Verdana" panose="020B0604030504040204" pitchFamily="34" charset="0"/>
              <a:cs typeface="Verdana" panose="020B0604030504040204" pitchFamily="34" charset="0"/>
            </a:endParaRPr>
          </a:p>
          <a:p>
            <a:pPr marL="0" indent="0" algn="ctr">
              <a:lnSpc>
                <a:spcPts val="1935"/>
              </a:lnSpc>
              <a:buNone/>
            </a:pPr>
            <a:r>
              <a:rPr lang="fr-FR" sz="2800" b="1" dirty="0" smtClean="0">
                <a:latin typeface="Verdana" panose="020B0604030504040204" pitchFamily="34" charset="0"/>
                <a:ea typeface="Verdana" panose="020B0604030504040204" pitchFamily="34" charset="0"/>
                <a:cs typeface="Verdana" panose="020B0604030504040204" pitchFamily="34" charset="0"/>
              </a:rPr>
              <a:t>anaérobie</a:t>
            </a:r>
            <a:endParaRPr lang="fr-FR" sz="18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3182295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550577" y="721483"/>
            <a:ext cx="10845303" cy="5324475"/>
            <a:chOff x="1877" y="-2947"/>
            <a:chExt cx="11089" cy="7109"/>
          </a:xfrm>
        </p:grpSpPr>
        <p:sp>
          <p:nvSpPr>
            <p:cNvPr id="5" name="AutoShape 3"/>
            <p:cNvSpPr>
              <a:spLocks/>
            </p:cNvSpPr>
            <p:nvPr/>
          </p:nvSpPr>
          <p:spPr bwMode="auto">
            <a:xfrm>
              <a:off x="1884" y="-2496"/>
              <a:ext cx="11074" cy="6651"/>
            </a:xfrm>
            <a:custGeom>
              <a:avLst/>
              <a:gdLst>
                <a:gd name="T0" fmla="+- 0 12952 1884"/>
                <a:gd name="T1" fmla="*/ T0 w 11074"/>
                <a:gd name="T2" fmla="+- 0 -2424 -2496"/>
                <a:gd name="T3" fmla="*/ -2424 h 6651"/>
                <a:gd name="T4" fmla="+- 0 12908 1884"/>
                <a:gd name="T5" fmla="*/ T4 w 11074"/>
                <a:gd name="T6" fmla="+- 0 -2292 -2496"/>
                <a:gd name="T7" fmla="*/ -2292 h 6651"/>
                <a:gd name="T8" fmla="+- 0 12828 1884"/>
                <a:gd name="T9" fmla="*/ T8 w 11074"/>
                <a:gd name="T10" fmla="+- 0 -2182 -2496"/>
                <a:gd name="T11" fmla="*/ -2182 h 6651"/>
                <a:gd name="T12" fmla="+- 0 12718 1884"/>
                <a:gd name="T13" fmla="*/ T12 w 11074"/>
                <a:gd name="T14" fmla="+- 0 -2102 -2496"/>
                <a:gd name="T15" fmla="*/ -2102 h 6651"/>
                <a:gd name="T16" fmla="+- 0 12586 1884"/>
                <a:gd name="T17" fmla="*/ T16 w 11074"/>
                <a:gd name="T18" fmla="+- 0 -2058 -2496"/>
                <a:gd name="T19" fmla="*/ -2058 h 6651"/>
                <a:gd name="T20" fmla="+- 0 2327 1884"/>
                <a:gd name="T21" fmla="*/ T20 w 11074"/>
                <a:gd name="T22" fmla="+- 0 -2053 -2496"/>
                <a:gd name="T23" fmla="*/ -2053 h 6651"/>
                <a:gd name="T24" fmla="+- 0 2187 1884"/>
                <a:gd name="T25" fmla="*/ T24 w 11074"/>
                <a:gd name="T26" fmla="+- 0 -2030 -2496"/>
                <a:gd name="T27" fmla="*/ -2030 h 6651"/>
                <a:gd name="T28" fmla="+- 0 2066 1884"/>
                <a:gd name="T29" fmla="*/ T28 w 11074"/>
                <a:gd name="T30" fmla="+- 0 -1967 -2496"/>
                <a:gd name="T31" fmla="*/ -1967 h 6651"/>
                <a:gd name="T32" fmla="+- 0 1970 1884"/>
                <a:gd name="T33" fmla="*/ T32 w 11074"/>
                <a:gd name="T34" fmla="+- 0 -1871 -2496"/>
                <a:gd name="T35" fmla="*/ -1871 h 6651"/>
                <a:gd name="T36" fmla="+- 0 1907 1884"/>
                <a:gd name="T37" fmla="*/ T36 w 11074"/>
                <a:gd name="T38" fmla="+- 0 -1749 -2496"/>
                <a:gd name="T39" fmla="*/ -1749 h 6651"/>
                <a:gd name="T40" fmla="+- 0 1884 1884"/>
                <a:gd name="T41" fmla="*/ T40 w 11074"/>
                <a:gd name="T42" fmla="+- 0 -1609 -2496"/>
                <a:gd name="T43" fmla="*/ -1609 h 6651"/>
                <a:gd name="T44" fmla="+- 0 1890 1884"/>
                <a:gd name="T45" fmla="*/ T44 w 11074"/>
                <a:gd name="T46" fmla="+- 0 3784 -2496"/>
                <a:gd name="T47" fmla="*/ 3784 h 6651"/>
                <a:gd name="T48" fmla="+- 0 1934 1884"/>
                <a:gd name="T49" fmla="*/ T48 w 11074"/>
                <a:gd name="T50" fmla="+- 0 3915 -2496"/>
                <a:gd name="T51" fmla="*/ 3915 h 6651"/>
                <a:gd name="T52" fmla="+- 0 2014 1884"/>
                <a:gd name="T53" fmla="*/ T52 w 11074"/>
                <a:gd name="T54" fmla="+- 0 4025 -2496"/>
                <a:gd name="T55" fmla="*/ 4025 h 6651"/>
                <a:gd name="T56" fmla="+- 0 2124 1884"/>
                <a:gd name="T57" fmla="*/ T56 w 11074"/>
                <a:gd name="T58" fmla="+- 0 4106 -2496"/>
                <a:gd name="T59" fmla="*/ 4106 h 6651"/>
                <a:gd name="T60" fmla="+- 0 2255 1884"/>
                <a:gd name="T61" fmla="*/ T60 w 11074"/>
                <a:gd name="T62" fmla="+- 0 4149 -2496"/>
                <a:gd name="T63" fmla="*/ 4149 h 6651"/>
                <a:gd name="T64" fmla="+- 0 2399 1884"/>
                <a:gd name="T65" fmla="*/ T64 w 11074"/>
                <a:gd name="T66" fmla="+- 0 4149 -2496"/>
                <a:gd name="T67" fmla="*/ 4149 h 6651"/>
                <a:gd name="T68" fmla="+- 0 2531 1884"/>
                <a:gd name="T69" fmla="*/ T68 w 11074"/>
                <a:gd name="T70" fmla="+- 0 4106 -2496"/>
                <a:gd name="T71" fmla="*/ 4106 h 6651"/>
                <a:gd name="T72" fmla="+- 0 2641 1884"/>
                <a:gd name="T73" fmla="*/ T72 w 11074"/>
                <a:gd name="T74" fmla="+- 0 4025 -2496"/>
                <a:gd name="T75" fmla="*/ 4025 h 6651"/>
                <a:gd name="T76" fmla="+- 0 2721 1884"/>
                <a:gd name="T77" fmla="*/ T76 w 11074"/>
                <a:gd name="T78" fmla="+- 0 3915 -2496"/>
                <a:gd name="T79" fmla="*/ 3915 h 6651"/>
                <a:gd name="T80" fmla="+- 0 2765 1884"/>
                <a:gd name="T81" fmla="*/ T80 w 11074"/>
                <a:gd name="T82" fmla="+- 0 3784 -2496"/>
                <a:gd name="T83" fmla="*/ 3784 h 6651"/>
                <a:gd name="T84" fmla="+- 0 2771 1884"/>
                <a:gd name="T85" fmla="*/ T84 w 11074"/>
                <a:gd name="T86" fmla="+- 0 3268 -2496"/>
                <a:gd name="T87" fmla="*/ 3268 h 6651"/>
                <a:gd name="T88" fmla="+- 0 12586 1884"/>
                <a:gd name="T89" fmla="*/ T88 w 11074"/>
                <a:gd name="T90" fmla="+- 0 3262 -2496"/>
                <a:gd name="T91" fmla="*/ 3262 h 6651"/>
                <a:gd name="T92" fmla="+- 0 12718 1884"/>
                <a:gd name="T93" fmla="*/ T92 w 11074"/>
                <a:gd name="T94" fmla="+- 0 3219 -2496"/>
                <a:gd name="T95" fmla="*/ 3219 h 6651"/>
                <a:gd name="T96" fmla="+- 0 12828 1884"/>
                <a:gd name="T97" fmla="*/ T96 w 11074"/>
                <a:gd name="T98" fmla="+- 0 3138 -2496"/>
                <a:gd name="T99" fmla="*/ 3138 h 6651"/>
                <a:gd name="T100" fmla="+- 0 12908 1884"/>
                <a:gd name="T101" fmla="*/ T100 w 11074"/>
                <a:gd name="T102" fmla="+- 0 3029 -2496"/>
                <a:gd name="T103" fmla="*/ 3029 h 6651"/>
                <a:gd name="T104" fmla="+- 0 12952 1884"/>
                <a:gd name="T105" fmla="*/ T104 w 11074"/>
                <a:gd name="T106" fmla="+- 0 2897 -2496"/>
                <a:gd name="T107" fmla="*/ 2897 h 6651"/>
                <a:gd name="T108" fmla="+- 0 12958 1884"/>
                <a:gd name="T109" fmla="*/ T108 w 11074"/>
                <a:gd name="T110" fmla="+- 0 -1166 -2496"/>
                <a:gd name="T111" fmla="*/ -1166 h 6651"/>
                <a:gd name="T112" fmla="+- 0 2327 1884"/>
                <a:gd name="T113" fmla="*/ T112 w 11074"/>
                <a:gd name="T114" fmla="+- 0 -1609 -2496"/>
                <a:gd name="T115" fmla="*/ -1609 h 6651"/>
                <a:gd name="T116" fmla="+- 0 2370 1884"/>
                <a:gd name="T117" fmla="*/ T116 w 11074"/>
                <a:gd name="T118" fmla="+- 0 -1740 -2496"/>
                <a:gd name="T119" fmla="*/ -1740 h 6651"/>
                <a:gd name="T120" fmla="+- 0 2479 1884"/>
                <a:gd name="T121" fmla="*/ T120 w 11074"/>
                <a:gd name="T122" fmla="+- 0 -1820 -2496"/>
                <a:gd name="T123" fmla="*/ -1820 h 6651"/>
                <a:gd name="T124" fmla="+- 0 12958 1884"/>
                <a:gd name="T125" fmla="*/ T124 w 11074"/>
                <a:gd name="T126" fmla="+- 0 -1831 -2496"/>
                <a:gd name="T127" fmla="*/ -1831 h 6651"/>
                <a:gd name="T128" fmla="+- 0 12958 1884"/>
                <a:gd name="T129" fmla="*/ T128 w 11074"/>
                <a:gd name="T130" fmla="+- 0 -1831 -2496"/>
                <a:gd name="T131" fmla="*/ -1831 h 6651"/>
                <a:gd name="T132" fmla="+- 0 2619 1884"/>
                <a:gd name="T133" fmla="*/ T132 w 11074"/>
                <a:gd name="T134" fmla="+- 0 -1820 -2496"/>
                <a:gd name="T135" fmla="*/ -1820 h 6651"/>
                <a:gd name="T136" fmla="+- 0 2728 1884"/>
                <a:gd name="T137" fmla="*/ T136 w 11074"/>
                <a:gd name="T138" fmla="+- 0 -1740 -2496"/>
                <a:gd name="T139" fmla="*/ -1740 h 6651"/>
                <a:gd name="T140" fmla="+- 0 2771 1884"/>
                <a:gd name="T141" fmla="*/ T140 w 11074"/>
                <a:gd name="T142" fmla="+- 0 -1609 -2496"/>
                <a:gd name="T143" fmla="*/ -1609 h 6651"/>
                <a:gd name="T144" fmla="+- 0 2748 1884"/>
                <a:gd name="T145" fmla="*/ T144 w 11074"/>
                <a:gd name="T146" fmla="+- 0 -1469 -2496"/>
                <a:gd name="T147" fmla="*/ -1469 h 6651"/>
                <a:gd name="T148" fmla="+- 0 2685 1884"/>
                <a:gd name="T149" fmla="*/ T148 w 11074"/>
                <a:gd name="T150" fmla="+- 0 -1347 -2496"/>
                <a:gd name="T151" fmla="*/ -1347 h 6651"/>
                <a:gd name="T152" fmla="+- 0 2589 1884"/>
                <a:gd name="T153" fmla="*/ T152 w 11074"/>
                <a:gd name="T154" fmla="+- 0 -1251 -2496"/>
                <a:gd name="T155" fmla="*/ -1251 h 6651"/>
                <a:gd name="T156" fmla="+- 0 2468 1884"/>
                <a:gd name="T157" fmla="*/ T156 w 11074"/>
                <a:gd name="T158" fmla="+- 0 -1188 -2496"/>
                <a:gd name="T159" fmla="*/ -1188 h 6651"/>
                <a:gd name="T160" fmla="+- 0 2327 1884"/>
                <a:gd name="T161" fmla="*/ T160 w 11074"/>
                <a:gd name="T162" fmla="+- 0 -1166 -2496"/>
                <a:gd name="T163" fmla="*/ -1166 h 6651"/>
                <a:gd name="T164" fmla="+- 0 12958 1884"/>
                <a:gd name="T165" fmla="*/ T164 w 11074"/>
                <a:gd name="T166" fmla="+- 0 -1831 -2496"/>
                <a:gd name="T167" fmla="*/ -1831 h 6651"/>
                <a:gd name="T168" fmla="+- 0 12071 1884"/>
                <a:gd name="T169" fmla="*/ T168 w 11074"/>
                <a:gd name="T170" fmla="+- 0 -2053 -2496"/>
                <a:gd name="T171" fmla="*/ -2053 h 6651"/>
                <a:gd name="T172" fmla="+- 0 12514 1884"/>
                <a:gd name="T173" fmla="*/ T172 w 11074"/>
                <a:gd name="T174" fmla="+- 0 -2274 -2496"/>
                <a:gd name="T175" fmla="*/ -2274 h 6651"/>
                <a:gd name="T176" fmla="+- 0 12222 1884"/>
                <a:gd name="T177" fmla="*/ T176 w 11074"/>
                <a:gd name="T178" fmla="+- 0 -2286 -2496"/>
                <a:gd name="T179" fmla="*/ -2286 h 6651"/>
                <a:gd name="T180" fmla="+- 0 12114 1884"/>
                <a:gd name="T181" fmla="*/ T180 w 11074"/>
                <a:gd name="T182" fmla="+- 0 -2365 -2496"/>
                <a:gd name="T183" fmla="*/ -2365 h 6651"/>
                <a:gd name="T184" fmla="+- 0 12071 1884"/>
                <a:gd name="T185" fmla="*/ T184 w 11074"/>
                <a:gd name="T186" fmla="+- 0 -2496 -2496"/>
                <a:gd name="T187" fmla="*/ -2496 h 6651"/>
                <a:gd name="T188" fmla="+- 0 12503 1884"/>
                <a:gd name="T189" fmla="*/ T188 w 11074"/>
                <a:gd name="T190" fmla="+- 0 -2426 -2496"/>
                <a:gd name="T191" fmla="*/ -2426 h 6651"/>
                <a:gd name="T192" fmla="+- 0 12423 1884"/>
                <a:gd name="T193" fmla="*/ T192 w 11074"/>
                <a:gd name="T194" fmla="+- 0 -2317 -2496"/>
                <a:gd name="T195" fmla="*/ -2317 h 6651"/>
                <a:gd name="T196" fmla="+- 0 12292 1884"/>
                <a:gd name="T197" fmla="*/ T196 w 11074"/>
                <a:gd name="T198" fmla="+- 0 -2274 -2496"/>
                <a:gd name="T199" fmla="*/ -2274 h 6651"/>
                <a:gd name="T200" fmla="+- 0 12514 1884"/>
                <a:gd name="T201" fmla="*/ T200 w 11074"/>
                <a:gd name="T202" fmla="+- 0 -2496 -2496"/>
                <a:gd name="T203" fmla="*/ -2496 h 665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Lst>
              <a:rect l="0" t="0" r="r" b="b"/>
              <a:pathLst>
                <a:path w="11074" h="6651">
                  <a:moveTo>
                    <a:pt x="11074" y="0"/>
                  </a:moveTo>
                  <a:lnTo>
                    <a:pt x="11068" y="72"/>
                  </a:lnTo>
                  <a:lnTo>
                    <a:pt x="11051" y="140"/>
                  </a:lnTo>
                  <a:lnTo>
                    <a:pt x="11024" y="204"/>
                  </a:lnTo>
                  <a:lnTo>
                    <a:pt x="10988" y="262"/>
                  </a:lnTo>
                  <a:lnTo>
                    <a:pt x="10944" y="314"/>
                  </a:lnTo>
                  <a:lnTo>
                    <a:pt x="10892" y="358"/>
                  </a:lnTo>
                  <a:lnTo>
                    <a:pt x="10834" y="394"/>
                  </a:lnTo>
                  <a:lnTo>
                    <a:pt x="10770" y="421"/>
                  </a:lnTo>
                  <a:lnTo>
                    <a:pt x="10702" y="438"/>
                  </a:lnTo>
                  <a:lnTo>
                    <a:pt x="10630" y="443"/>
                  </a:lnTo>
                  <a:lnTo>
                    <a:pt x="443" y="443"/>
                  </a:lnTo>
                  <a:lnTo>
                    <a:pt x="371" y="449"/>
                  </a:lnTo>
                  <a:lnTo>
                    <a:pt x="303" y="466"/>
                  </a:lnTo>
                  <a:lnTo>
                    <a:pt x="240" y="493"/>
                  </a:lnTo>
                  <a:lnTo>
                    <a:pt x="182" y="529"/>
                  </a:lnTo>
                  <a:lnTo>
                    <a:pt x="130" y="573"/>
                  </a:lnTo>
                  <a:lnTo>
                    <a:pt x="86" y="625"/>
                  </a:lnTo>
                  <a:lnTo>
                    <a:pt x="50" y="683"/>
                  </a:lnTo>
                  <a:lnTo>
                    <a:pt x="23" y="747"/>
                  </a:lnTo>
                  <a:lnTo>
                    <a:pt x="6" y="815"/>
                  </a:lnTo>
                  <a:lnTo>
                    <a:pt x="0" y="887"/>
                  </a:lnTo>
                  <a:lnTo>
                    <a:pt x="0" y="6208"/>
                  </a:lnTo>
                  <a:lnTo>
                    <a:pt x="6" y="6280"/>
                  </a:lnTo>
                  <a:lnTo>
                    <a:pt x="23" y="6348"/>
                  </a:lnTo>
                  <a:lnTo>
                    <a:pt x="50" y="6411"/>
                  </a:lnTo>
                  <a:lnTo>
                    <a:pt x="86" y="6469"/>
                  </a:lnTo>
                  <a:lnTo>
                    <a:pt x="130" y="6521"/>
                  </a:lnTo>
                  <a:lnTo>
                    <a:pt x="182" y="6565"/>
                  </a:lnTo>
                  <a:lnTo>
                    <a:pt x="240" y="6602"/>
                  </a:lnTo>
                  <a:lnTo>
                    <a:pt x="303" y="6628"/>
                  </a:lnTo>
                  <a:lnTo>
                    <a:pt x="371" y="6645"/>
                  </a:lnTo>
                  <a:lnTo>
                    <a:pt x="443" y="6651"/>
                  </a:lnTo>
                  <a:lnTo>
                    <a:pt x="515" y="6645"/>
                  </a:lnTo>
                  <a:lnTo>
                    <a:pt x="584" y="6628"/>
                  </a:lnTo>
                  <a:lnTo>
                    <a:pt x="647" y="6602"/>
                  </a:lnTo>
                  <a:lnTo>
                    <a:pt x="705" y="6565"/>
                  </a:lnTo>
                  <a:lnTo>
                    <a:pt x="757" y="6521"/>
                  </a:lnTo>
                  <a:lnTo>
                    <a:pt x="801" y="6469"/>
                  </a:lnTo>
                  <a:lnTo>
                    <a:pt x="837" y="6411"/>
                  </a:lnTo>
                  <a:lnTo>
                    <a:pt x="864" y="6348"/>
                  </a:lnTo>
                  <a:lnTo>
                    <a:pt x="881" y="6280"/>
                  </a:lnTo>
                  <a:lnTo>
                    <a:pt x="887" y="6208"/>
                  </a:lnTo>
                  <a:lnTo>
                    <a:pt x="887" y="5764"/>
                  </a:lnTo>
                  <a:lnTo>
                    <a:pt x="10630" y="5764"/>
                  </a:lnTo>
                  <a:lnTo>
                    <a:pt x="10702" y="5758"/>
                  </a:lnTo>
                  <a:lnTo>
                    <a:pt x="10770" y="5742"/>
                  </a:lnTo>
                  <a:lnTo>
                    <a:pt x="10834" y="5715"/>
                  </a:lnTo>
                  <a:lnTo>
                    <a:pt x="10892" y="5679"/>
                  </a:lnTo>
                  <a:lnTo>
                    <a:pt x="10944" y="5634"/>
                  </a:lnTo>
                  <a:lnTo>
                    <a:pt x="10988" y="5583"/>
                  </a:lnTo>
                  <a:lnTo>
                    <a:pt x="11024" y="5525"/>
                  </a:lnTo>
                  <a:lnTo>
                    <a:pt x="11051" y="5461"/>
                  </a:lnTo>
                  <a:lnTo>
                    <a:pt x="11068" y="5393"/>
                  </a:lnTo>
                  <a:lnTo>
                    <a:pt x="11074" y="5321"/>
                  </a:lnTo>
                  <a:lnTo>
                    <a:pt x="11074" y="1330"/>
                  </a:lnTo>
                  <a:lnTo>
                    <a:pt x="443" y="1330"/>
                  </a:lnTo>
                  <a:lnTo>
                    <a:pt x="443" y="887"/>
                  </a:lnTo>
                  <a:lnTo>
                    <a:pt x="455" y="817"/>
                  </a:lnTo>
                  <a:lnTo>
                    <a:pt x="486" y="756"/>
                  </a:lnTo>
                  <a:lnTo>
                    <a:pt x="534" y="708"/>
                  </a:lnTo>
                  <a:lnTo>
                    <a:pt x="595" y="676"/>
                  </a:lnTo>
                  <a:lnTo>
                    <a:pt x="665" y="665"/>
                  </a:lnTo>
                  <a:lnTo>
                    <a:pt x="11074" y="665"/>
                  </a:lnTo>
                  <a:lnTo>
                    <a:pt x="11074" y="0"/>
                  </a:lnTo>
                  <a:close/>
                  <a:moveTo>
                    <a:pt x="11074" y="665"/>
                  </a:moveTo>
                  <a:lnTo>
                    <a:pt x="665" y="665"/>
                  </a:lnTo>
                  <a:lnTo>
                    <a:pt x="735" y="676"/>
                  </a:lnTo>
                  <a:lnTo>
                    <a:pt x="796" y="708"/>
                  </a:lnTo>
                  <a:lnTo>
                    <a:pt x="844" y="756"/>
                  </a:lnTo>
                  <a:lnTo>
                    <a:pt x="876" y="817"/>
                  </a:lnTo>
                  <a:lnTo>
                    <a:pt x="887" y="887"/>
                  </a:lnTo>
                  <a:lnTo>
                    <a:pt x="881" y="959"/>
                  </a:lnTo>
                  <a:lnTo>
                    <a:pt x="864" y="1027"/>
                  </a:lnTo>
                  <a:lnTo>
                    <a:pt x="837" y="1091"/>
                  </a:lnTo>
                  <a:lnTo>
                    <a:pt x="801" y="1149"/>
                  </a:lnTo>
                  <a:lnTo>
                    <a:pt x="757" y="1200"/>
                  </a:lnTo>
                  <a:lnTo>
                    <a:pt x="705" y="1245"/>
                  </a:lnTo>
                  <a:lnTo>
                    <a:pt x="647" y="1281"/>
                  </a:lnTo>
                  <a:lnTo>
                    <a:pt x="584" y="1308"/>
                  </a:lnTo>
                  <a:lnTo>
                    <a:pt x="515" y="1324"/>
                  </a:lnTo>
                  <a:lnTo>
                    <a:pt x="443" y="1330"/>
                  </a:lnTo>
                  <a:lnTo>
                    <a:pt x="11074" y="1330"/>
                  </a:lnTo>
                  <a:lnTo>
                    <a:pt x="11074" y="665"/>
                  </a:lnTo>
                  <a:close/>
                  <a:moveTo>
                    <a:pt x="10187" y="0"/>
                  </a:moveTo>
                  <a:lnTo>
                    <a:pt x="10187" y="443"/>
                  </a:lnTo>
                  <a:lnTo>
                    <a:pt x="10630" y="443"/>
                  </a:lnTo>
                  <a:lnTo>
                    <a:pt x="10630" y="222"/>
                  </a:lnTo>
                  <a:lnTo>
                    <a:pt x="10408" y="222"/>
                  </a:lnTo>
                  <a:lnTo>
                    <a:pt x="10338" y="210"/>
                  </a:lnTo>
                  <a:lnTo>
                    <a:pt x="10278" y="179"/>
                  </a:lnTo>
                  <a:lnTo>
                    <a:pt x="10230" y="131"/>
                  </a:lnTo>
                  <a:lnTo>
                    <a:pt x="10198" y="70"/>
                  </a:lnTo>
                  <a:lnTo>
                    <a:pt x="10187" y="0"/>
                  </a:lnTo>
                  <a:close/>
                  <a:moveTo>
                    <a:pt x="10630" y="0"/>
                  </a:moveTo>
                  <a:lnTo>
                    <a:pt x="10619" y="70"/>
                  </a:lnTo>
                  <a:lnTo>
                    <a:pt x="10587" y="131"/>
                  </a:lnTo>
                  <a:lnTo>
                    <a:pt x="10539" y="179"/>
                  </a:lnTo>
                  <a:lnTo>
                    <a:pt x="10479" y="210"/>
                  </a:lnTo>
                  <a:lnTo>
                    <a:pt x="10408" y="222"/>
                  </a:lnTo>
                  <a:lnTo>
                    <a:pt x="10630" y="222"/>
                  </a:lnTo>
                  <a:lnTo>
                    <a:pt x="10630" y="0"/>
                  </a:lnTo>
                  <a:close/>
                </a:path>
              </a:pathLst>
            </a:custGeom>
            <a:solidFill>
              <a:srgbClr val="BECD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 name="AutoShape 4"/>
            <p:cNvSpPr>
              <a:spLocks/>
            </p:cNvSpPr>
            <p:nvPr/>
          </p:nvSpPr>
          <p:spPr bwMode="auto">
            <a:xfrm>
              <a:off x="2327" y="-2940"/>
              <a:ext cx="10631" cy="1774"/>
            </a:xfrm>
            <a:custGeom>
              <a:avLst/>
              <a:gdLst>
                <a:gd name="T0" fmla="+- 0 2479 2327"/>
                <a:gd name="T1" fmla="*/ T0 w 10631"/>
                <a:gd name="T2" fmla="+- 0 -1820 -2939"/>
                <a:gd name="T3" fmla="*/ -1820 h 1774"/>
                <a:gd name="T4" fmla="+- 0 2370 2327"/>
                <a:gd name="T5" fmla="*/ T4 w 10631"/>
                <a:gd name="T6" fmla="+- 0 -1740 -2939"/>
                <a:gd name="T7" fmla="*/ -1740 h 1774"/>
                <a:gd name="T8" fmla="+- 0 2327 2327"/>
                <a:gd name="T9" fmla="*/ T8 w 10631"/>
                <a:gd name="T10" fmla="+- 0 -1609 -2939"/>
                <a:gd name="T11" fmla="*/ -1609 h 1774"/>
                <a:gd name="T12" fmla="+- 0 2399 2327"/>
                <a:gd name="T13" fmla="*/ T12 w 10631"/>
                <a:gd name="T14" fmla="+- 0 -1172 -2939"/>
                <a:gd name="T15" fmla="*/ -1172 h 1774"/>
                <a:gd name="T16" fmla="+- 0 2531 2327"/>
                <a:gd name="T17" fmla="*/ T16 w 10631"/>
                <a:gd name="T18" fmla="+- 0 -1215 -2939"/>
                <a:gd name="T19" fmla="*/ -1215 h 1774"/>
                <a:gd name="T20" fmla="+- 0 2641 2327"/>
                <a:gd name="T21" fmla="*/ T20 w 10631"/>
                <a:gd name="T22" fmla="+- 0 -1296 -2939"/>
                <a:gd name="T23" fmla="*/ -1296 h 1774"/>
                <a:gd name="T24" fmla="+- 0 2721 2327"/>
                <a:gd name="T25" fmla="*/ T24 w 10631"/>
                <a:gd name="T26" fmla="+- 0 -1405 -2939"/>
                <a:gd name="T27" fmla="*/ -1405 h 1774"/>
                <a:gd name="T28" fmla="+- 0 2765 2327"/>
                <a:gd name="T29" fmla="*/ T28 w 10631"/>
                <a:gd name="T30" fmla="+- 0 -1537 -2939"/>
                <a:gd name="T31" fmla="*/ -1537 h 1774"/>
                <a:gd name="T32" fmla="+- 0 2760 2327"/>
                <a:gd name="T33" fmla="*/ T32 w 10631"/>
                <a:gd name="T34" fmla="+- 0 -1679 -2939"/>
                <a:gd name="T35" fmla="*/ -1679 h 1774"/>
                <a:gd name="T36" fmla="+- 0 2680 2327"/>
                <a:gd name="T37" fmla="*/ T36 w 10631"/>
                <a:gd name="T38" fmla="+- 0 -1788 -2939"/>
                <a:gd name="T39" fmla="*/ -1788 h 1774"/>
                <a:gd name="T40" fmla="+- 0 2549 2327"/>
                <a:gd name="T41" fmla="*/ T40 w 10631"/>
                <a:gd name="T42" fmla="+- 0 -1831 -2939"/>
                <a:gd name="T43" fmla="*/ -1831 h 1774"/>
                <a:gd name="T44" fmla="+- 0 12514 2327"/>
                <a:gd name="T45" fmla="*/ T44 w 10631"/>
                <a:gd name="T46" fmla="+- 0 -2496 -2939"/>
                <a:gd name="T47" fmla="*/ -2496 h 1774"/>
                <a:gd name="T48" fmla="+- 0 12586 2327"/>
                <a:gd name="T49" fmla="*/ T48 w 10631"/>
                <a:gd name="T50" fmla="+- 0 -2058 -2939"/>
                <a:gd name="T51" fmla="*/ -2058 h 1774"/>
                <a:gd name="T52" fmla="+- 0 12718 2327"/>
                <a:gd name="T53" fmla="*/ T52 w 10631"/>
                <a:gd name="T54" fmla="+- 0 -2102 -2939"/>
                <a:gd name="T55" fmla="*/ -2102 h 1774"/>
                <a:gd name="T56" fmla="+- 0 12828 2327"/>
                <a:gd name="T57" fmla="*/ T56 w 10631"/>
                <a:gd name="T58" fmla="+- 0 -2182 -2939"/>
                <a:gd name="T59" fmla="*/ -2182 h 1774"/>
                <a:gd name="T60" fmla="+- 0 12908 2327"/>
                <a:gd name="T61" fmla="*/ T60 w 10631"/>
                <a:gd name="T62" fmla="+- 0 -2292 -2939"/>
                <a:gd name="T63" fmla="*/ -2292 h 1774"/>
                <a:gd name="T64" fmla="+- 0 12952 2327"/>
                <a:gd name="T65" fmla="*/ T64 w 10631"/>
                <a:gd name="T66" fmla="+- 0 -2424 -2939"/>
                <a:gd name="T67" fmla="*/ -2424 h 1774"/>
                <a:gd name="T68" fmla="+- 0 12514 2327"/>
                <a:gd name="T69" fmla="*/ T68 w 10631"/>
                <a:gd name="T70" fmla="+- 0 -2939 -2939"/>
                <a:gd name="T71" fmla="*/ -2939 h 1774"/>
                <a:gd name="T72" fmla="+- 0 12374 2327"/>
                <a:gd name="T73" fmla="*/ T72 w 10631"/>
                <a:gd name="T74" fmla="+- 0 -2917 -2939"/>
                <a:gd name="T75" fmla="*/ -2917 h 1774"/>
                <a:gd name="T76" fmla="+- 0 12252 2327"/>
                <a:gd name="T77" fmla="*/ T76 w 10631"/>
                <a:gd name="T78" fmla="+- 0 -2854 -2939"/>
                <a:gd name="T79" fmla="*/ -2854 h 1774"/>
                <a:gd name="T80" fmla="+- 0 12156 2327"/>
                <a:gd name="T81" fmla="*/ T80 w 10631"/>
                <a:gd name="T82" fmla="+- 0 -2758 -2939"/>
                <a:gd name="T83" fmla="*/ -2758 h 1774"/>
                <a:gd name="T84" fmla="+- 0 12093 2327"/>
                <a:gd name="T85" fmla="*/ T84 w 10631"/>
                <a:gd name="T86" fmla="+- 0 -2636 -2939"/>
                <a:gd name="T87" fmla="*/ -2636 h 1774"/>
                <a:gd name="T88" fmla="+- 0 12071 2327"/>
                <a:gd name="T89" fmla="*/ T88 w 10631"/>
                <a:gd name="T90" fmla="+- 0 -2496 -2939"/>
                <a:gd name="T91" fmla="*/ -2496 h 1774"/>
                <a:gd name="T92" fmla="+- 0 12114 2327"/>
                <a:gd name="T93" fmla="*/ T92 w 10631"/>
                <a:gd name="T94" fmla="+- 0 -2365 -2939"/>
                <a:gd name="T95" fmla="*/ -2365 h 1774"/>
                <a:gd name="T96" fmla="+- 0 12222 2327"/>
                <a:gd name="T97" fmla="*/ T96 w 10631"/>
                <a:gd name="T98" fmla="+- 0 -2286 -2939"/>
                <a:gd name="T99" fmla="*/ -2286 h 1774"/>
                <a:gd name="T100" fmla="+- 0 12363 2327"/>
                <a:gd name="T101" fmla="*/ T100 w 10631"/>
                <a:gd name="T102" fmla="+- 0 -2286 -2939"/>
                <a:gd name="T103" fmla="*/ -2286 h 1774"/>
                <a:gd name="T104" fmla="+- 0 12471 2327"/>
                <a:gd name="T105" fmla="*/ T104 w 10631"/>
                <a:gd name="T106" fmla="+- 0 -2365 -2939"/>
                <a:gd name="T107" fmla="*/ -2365 h 1774"/>
                <a:gd name="T108" fmla="+- 0 12514 2327"/>
                <a:gd name="T109" fmla="*/ T108 w 10631"/>
                <a:gd name="T110" fmla="+- 0 -2496 -2939"/>
                <a:gd name="T111" fmla="*/ -2496 h 1774"/>
                <a:gd name="T112" fmla="+- 0 12952 2327"/>
                <a:gd name="T113" fmla="*/ T112 w 10631"/>
                <a:gd name="T114" fmla="+- 0 -2568 -2939"/>
                <a:gd name="T115" fmla="*/ -2568 h 1774"/>
                <a:gd name="T116" fmla="+- 0 12908 2327"/>
                <a:gd name="T117" fmla="*/ T116 w 10631"/>
                <a:gd name="T118" fmla="+- 0 -2700 -2939"/>
                <a:gd name="T119" fmla="*/ -2700 h 1774"/>
                <a:gd name="T120" fmla="+- 0 12828 2327"/>
                <a:gd name="T121" fmla="*/ T120 w 10631"/>
                <a:gd name="T122" fmla="+- 0 -2809 -2939"/>
                <a:gd name="T123" fmla="*/ -2809 h 1774"/>
                <a:gd name="T124" fmla="+- 0 12718 2327"/>
                <a:gd name="T125" fmla="*/ T124 w 10631"/>
                <a:gd name="T126" fmla="+- 0 -2890 -2939"/>
                <a:gd name="T127" fmla="*/ -2890 h 1774"/>
                <a:gd name="T128" fmla="+- 0 12586 2327"/>
                <a:gd name="T129" fmla="*/ T128 w 10631"/>
                <a:gd name="T130" fmla="+- 0 -2934 -2939"/>
                <a:gd name="T131" fmla="*/ -2934 h 177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10631" h="1774">
                  <a:moveTo>
                    <a:pt x="222" y="1108"/>
                  </a:moveTo>
                  <a:lnTo>
                    <a:pt x="152" y="1119"/>
                  </a:lnTo>
                  <a:lnTo>
                    <a:pt x="91" y="1151"/>
                  </a:lnTo>
                  <a:lnTo>
                    <a:pt x="43" y="1199"/>
                  </a:lnTo>
                  <a:lnTo>
                    <a:pt x="12" y="1260"/>
                  </a:lnTo>
                  <a:lnTo>
                    <a:pt x="0" y="1330"/>
                  </a:lnTo>
                  <a:lnTo>
                    <a:pt x="0" y="1773"/>
                  </a:lnTo>
                  <a:lnTo>
                    <a:pt x="72" y="1767"/>
                  </a:lnTo>
                  <a:lnTo>
                    <a:pt x="141" y="1751"/>
                  </a:lnTo>
                  <a:lnTo>
                    <a:pt x="204" y="1724"/>
                  </a:lnTo>
                  <a:lnTo>
                    <a:pt x="262" y="1688"/>
                  </a:lnTo>
                  <a:lnTo>
                    <a:pt x="314" y="1643"/>
                  </a:lnTo>
                  <a:lnTo>
                    <a:pt x="358" y="1592"/>
                  </a:lnTo>
                  <a:lnTo>
                    <a:pt x="394" y="1534"/>
                  </a:lnTo>
                  <a:lnTo>
                    <a:pt x="421" y="1470"/>
                  </a:lnTo>
                  <a:lnTo>
                    <a:pt x="438" y="1402"/>
                  </a:lnTo>
                  <a:lnTo>
                    <a:pt x="444" y="1330"/>
                  </a:lnTo>
                  <a:lnTo>
                    <a:pt x="433" y="1260"/>
                  </a:lnTo>
                  <a:lnTo>
                    <a:pt x="401" y="1199"/>
                  </a:lnTo>
                  <a:lnTo>
                    <a:pt x="353" y="1151"/>
                  </a:lnTo>
                  <a:lnTo>
                    <a:pt x="292" y="1119"/>
                  </a:lnTo>
                  <a:lnTo>
                    <a:pt x="222" y="1108"/>
                  </a:lnTo>
                  <a:close/>
                  <a:moveTo>
                    <a:pt x="10631" y="443"/>
                  </a:moveTo>
                  <a:lnTo>
                    <a:pt x="10187" y="443"/>
                  </a:lnTo>
                  <a:lnTo>
                    <a:pt x="10187" y="886"/>
                  </a:lnTo>
                  <a:lnTo>
                    <a:pt x="10259" y="881"/>
                  </a:lnTo>
                  <a:lnTo>
                    <a:pt x="10327" y="864"/>
                  </a:lnTo>
                  <a:lnTo>
                    <a:pt x="10391" y="837"/>
                  </a:lnTo>
                  <a:lnTo>
                    <a:pt x="10449" y="801"/>
                  </a:lnTo>
                  <a:lnTo>
                    <a:pt x="10501" y="757"/>
                  </a:lnTo>
                  <a:lnTo>
                    <a:pt x="10545" y="705"/>
                  </a:lnTo>
                  <a:lnTo>
                    <a:pt x="10581" y="647"/>
                  </a:lnTo>
                  <a:lnTo>
                    <a:pt x="10608" y="583"/>
                  </a:lnTo>
                  <a:lnTo>
                    <a:pt x="10625" y="515"/>
                  </a:lnTo>
                  <a:lnTo>
                    <a:pt x="10631" y="443"/>
                  </a:lnTo>
                  <a:close/>
                  <a:moveTo>
                    <a:pt x="10187" y="0"/>
                  </a:moveTo>
                  <a:lnTo>
                    <a:pt x="10115" y="5"/>
                  </a:lnTo>
                  <a:lnTo>
                    <a:pt x="10047" y="22"/>
                  </a:lnTo>
                  <a:lnTo>
                    <a:pt x="9983" y="49"/>
                  </a:lnTo>
                  <a:lnTo>
                    <a:pt x="9925" y="85"/>
                  </a:lnTo>
                  <a:lnTo>
                    <a:pt x="9874" y="130"/>
                  </a:lnTo>
                  <a:lnTo>
                    <a:pt x="9829" y="181"/>
                  </a:lnTo>
                  <a:lnTo>
                    <a:pt x="9793" y="239"/>
                  </a:lnTo>
                  <a:lnTo>
                    <a:pt x="9766" y="303"/>
                  </a:lnTo>
                  <a:lnTo>
                    <a:pt x="9750" y="371"/>
                  </a:lnTo>
                  <a:lnTo>
                    <a:pt x="9744" y="443"/>
                  </a:lnTo>
                  <a:lnTo>
                    <a:pt x="9755" y="513"/>
                  </a:lnTo>
                  <a:lnTo>
                    <a:pt x="9787" y="574"/>
                  </a:lnTo>
                  <a:lnTo>
                    <a:pt x="9835" y="622"/>
                  </a:lnTo>
                  <a:lnTo>
                    <a:pt x="9895" y="653"/>
                  </a:lnTo>
                  <a:lnTo>
                    <a:pt x="9965" y="665"/>
                  </a:lnTo>
                  <a:lnTo>
                    <a:pt x="10036" y="653"/>
                  </a:lnTo>
                  <a:lnTo>
                    <a:pt x="10096" y="622"/>
                  </a:lnTo>
                  <a:lnTo>
                    <a:pt x="10144" y="574"/>
                  </a:lnTo>
                  <a:lnTo>
                    <a:pt x="10176" y="513"/>
                  </a:lnTo>
                  <a:lnTo>
                    <a:pt x="10187" y="443"/>
                  </a:lnTo>
                  <a:lnTo>
                    <a:pt x="10631" y="443"/>
                  </a:lnTo>
                  <a:lnTo>
                    <a:pt x="10625" y="371"/>
                  </a:lnTo>
                  <a:lnTo>
                    <a:pt x="10608" y="303"/>
                  </a:lnTo>
                  <a:lnTo>
                    <a:pt x="10581" y="239"/>
                  </a:lnTo>
                  <a:lnTo>
                    <a:pt x="10545" y="181"/>
                  </a:lnTo>
                  <a:lnTo>
                    <a:pt x="10501" y="130"/>
                  </a:lnTo>
                  <a:lnTo>
                    <a:pt x="10449" y="85"/>
                  </a:lnTo>
                  <a:lnTo>
                    <a:pt x="10391" y="49"/>
                  </a:lnTo>
                  <a:lnTo>
                    <a:pt x="10327" y="22"/>
                  </a:lnTo>
                  <a:lnTo>
                    <a:pt x="10259" y="5"/>
                  </a:lnTo>
                  <a:lnTo>
                    <a:pt x="10187" y="0"/>
                  </a:lnTo>
                  <a:close/>
                </a:path>
              </a:pathLst>
            </a:custGeom>
            <a:solidFill>
              <a:srgbClr val="9AA4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 name="AutoShape 5"/>
            <p:cNvSpPr>
              <a:spLocks/>
            </p:cNvSpPr>
            <p:nvPr/>
          </p:nvSpPr>
          <p:spPr bwMode="auto">
            <a:xfrm>
              <a:off x="1883" y="-2940"/>
              <a:ext cx="11074" cy="7095"/>
            </a:xfrm>
            <a:custGeom>
              <a:avLst/>
              <a:gdLst>
                <a:gd name="T0" fmla="+- 0 1890 1884"/>
                <a:gd name="T1" fmla="*/ T0 w 11074"/>
                <a:gd name="T2" fmla="+- 0 -1681 -2939"/>
                <a:gd name="T3" fmla="*/ -1681 h 7095"/>
                <a:gd name="T4" fmla="+- 0 1934 1884"/>
                <a:gd name="T5" fmla="*/ T4 w 11074"/>
                <a:gd name="T6" fmla="+- 0 -1813 -2939"/>
                <a:gd name="T7" fmla="*/ -1813 h 7095"/>
                <a:gd name="T8" fmla="+- 0 2014 1884"/>
                <a:gd name="T9" fmla="*/ T8 w 11074"/>
                <a:gd name="T10" fmla="+- 0 -1923 -2939"/>
                <a:gd name="T11" fmla="*/ -1923 h 7095"/>
                <a:gd name="T12" fmla="+- 0 2124 1884"/>
                <a:gd name="T13" fmla="*/ T12 w 11074"/>
                <a:gd name="T14" fmla="+- 0 -2003 -2939"/>
                <a:gd name="T15" fmla="*/ -2003 h 7095"/>
                <a:gd name="T16" fmla="+- 0 2255 1884"/>
                <a:gd name="T17" fmla="*/ T16 w 11074"/>
                <a:gd name="T18" fmla="+- 0 -2047 -2939"/>
                <a:gd name="T19" fmla="*/ -2047 h 7095"/>
                <a:gd name="T20" fmla="+- 0 12071 1884"/>
                <a:gd name="T21" fmla="*/ T20 w 11074"/>
                <a:gd name="T22" fmla="+- 0 -2053 -2939"/>
                <a:gd name="T23" fmla="*/ -2053 h 7095"/>
                <a:gd name="T24" fmla="+- 0 12077 1884"/>
                <a:gd name="T25" fmla="*/ T24 w 11074"/>
                <a:gd name="T26" fmla="+- 0 -2568 -2939"/>
                <a:gd name="T27" fmla="*/ -2568 h 7095"/>
                <a:gd name="T28" fmla="+- 0 12120 1884"/>
                <a:gd name="T29" fmla="*/ T28 w 11074"/>
                <a:gd name="T30" fmla="+- 0 -2700 -2939"/>
                <a:gd name="T31" fmla="*/ -2700 h 7095"/>
                <a:gd name="T32" fmla="+- 0 12201 1884"/>
                <a:gd name="T33" fmla="*/ T32 w 11074"/>
                <a:gd name="T34" fmla="+- 0 -2809 -2939"/>
                <a:gd name="T35" fmla="*/ -2809 h 7095"/>
                <a:gd name="T36" fmla="+- 0 12310 1884"/>
                <a:gd name="T37" fmla="*/ T36 w 11074"/>
                <a:gd name="T38" fmla="+- 0 -2890 -2939"/>
                <a:gd name="T39" fmla="*/ -2890 h 7095"/>
                <a:gd name="T40" fmla="+- 0 12442 1884"/>
                <a:gd name="T41" fmla="*/ T40 w 11074"/>
                <a:gd name="T42" fmla="+- 0 -2934 -2939"/>
                <a:gd name="T43" fmla="*/ -2934 h 7095"/>
                <a:gd name="T44" fmla="+- 0 12586 1884"/>
                <a:gd name="T45" fmla="*/ T44 w 11074"/>
                <a:gd name="T46" fmla="+- 0 -2934 -2939"/>
                <a:gd name="T47" fmla="*/ -2934 h 7095"/>
                <a:gd name="T48" fmla="+- 0 12718 1884"/>
                <a:gd name="T49" fmla="*/ T48 w 11074"/>
                <a:gd name="T50" fmla="+- 0 -2890 -2939"/>
                <a:gd name="T51" fmla="*/ -2890 h 7095"/>
                <a:gd name="T52" fmla="+- 0 12828 1884"/>
                <a:gd name="T53" fmla="*/ T52 w 11074"/>
                <a:gd name="T54" fmla="+- 0 -2809 -2939"/>
                <a:gd name="T55" fmla="*/ -2809 h 7095"/>
                <a:gd name="T56" fmla="+- 0 12908 1884"/>
                <a:gd name="T57" fmla="*/ T56 w 11074"/>
                <a:gd name="T58" fmla="+- 0 -2700 -2939"/>
                <a:gd name="T59" fmla="*/ -2700 h 7095"/>
                <a:gd name="T60" fmla="+- 0 12952 1884"/>
                <a:gd name="T61" fmla="*/ T60 w 11074"/>
                <a:gd name="T62" fmla="+- 0 -2568 -2939"/>
                <a:gd name="T63" fmla="*/ -2568 h 7095"/>
                <a:gd name="T64" fmla="+- 0 12958 1884"/>
                <a:gd name="T65" fmla="*/ T64 w 11074"/>
                <a:gd name="T66" fmla="+- 0 2825 -2939"/>
                <a:gd name="T67" fmla="*/ 2825 h 7095"/>
                <a:gd name="T68" fmla="+- 0 12935 1884"/>
                <a:gd name="T69" fmla="*/ T68 w 11074"/>
                <a:gd name="T70" fmla="+- 0 2965 -2939"/>
                <a:gd name="T71" fmla="*/ 2965 h 7095"/>
                <a:gd name="T72" fmla="+- 0 12872 1884"/>
                <a:gd name="T73" fmla="*/ T72 w 11074"/>
                <a:gd name="T74" fmla="+- 0 3087 -2939"/>
                <a:gd name="T75" fmla="*/ 3087 h 7095"/>
                <a:gd name="T76" fmla="+- 0 12776 1884"/>
                <a:gd name="T77" fmla="*/ T76 w 11074"/>
                <a:gd name="T78" fmla="+- 0 3183 -2939"/>
                <a:gd name="T79" fmla="*/ 3183 h 7095"/>
                <a:gd name="T80" fmla="+- 0 12654 1884"/>
                <a:gd name="T81" fmla="*/ T80 w 11074"/>
                <a:gd name="T82" fmla="+- 0 3246 -2939"/>
                <a:gd name="T83" fmla="*/ 3246 h 7095"/>
                <a:gd name="T84" fmla="+- 0 12514 1884"/>
                <a:gd name="T85" fmla="*/ T84 w 11074"/>
                <a:gd name="T86" fmla="+- 0 3268 -2939"/>
                <a:gd name="T87" fmla="*/ 3268 h 7095"/>
                <a:gd name="T88" fmla="+- 0 2771 1884"/>
                <a:gd name="T89" fmla="*/ T88 w 11074"/>
                <a:gd name="T90" fmla="+- 0 3712 -2939"/>
                <a:gd name="T91" fmla="*/ 3712 h 7095"/>
                <a:gd name="T92" fmla="+- 0 2748 1884"/>
                <a:gd name="T93" fmla="*/ T92 w 11074"/>
                <a:gd name="T94" fmla="+- 0 3852 -2939"/>
                <a:gd name="T95" fmla="*/ 3852 h 7095"/>
                <a:gd name="T96" fmla="+- 0 2685 1884"/>
                <a:gd name="T97" fmla="*/ T96 w 11074"/>
                <a:gd name="T98" fmla="+- 0 3973 -2939"/>
                <a:gd name="T99" fmla="*/ 3973 h 7095"/>
                <a:gd name="T100" fmla="+- 0 2589 1884"/>
                <a:gd name="T101" fmla="*/ T100 w 11074"/>
                <a:gd name="T102" fmla="+- 0 4069 -2939"/>
                <a:gd name="T103" fmla="*/ 4069 h 7095"/>
                <a:gd name="T104" fmla="+- 0 2468 1884"/>
                <a:gd name="T105" fmla="*/ T104 w 11074"/>
                <a:gd name="T106" fmla="+- 0 4132 -2939"/>
                <a:gd name="T107" fmla="*/ 4132 h 7095"/>
                <a:gd name="T108" fmla="+- 0 2327 1884"/>
                <a:gd name="T109" fmla="*/ T108 w 11074"/>
                <a:gd name="T110" fmla="+- 0 4155 -2939"/>
                <a:gd name="T111" fmla="*/ 4155 h 7095"/>
                <a:gd name="T112" fmla="+- 0 2187 1884"/>
                <a:gd name="T113" fmla="*/ T112 w 11074"/>
                <a:gd name="T114" fmla="+- 0 4132 -2939"/>
                <a:gd name="T115" fmla="*/ 4132 h 7095"/>
                <a:gd name="T116" fmla="+- 0 2066 1884"/>
                <a:gd name="T117" fmla="*/ T116 w 11074"/>
                <a:gd name="T118" fmla="+- 0 4069 -2939"/>
                <a:gd name="T119" fmla="*/ 4069 h 7095"/>
                <a:gd name="T120" fmla="+- 0 1970 1884"/>
                <a:gd name="T121" fmla="*/ T120 w 11074"/>
                <a:gd name="T122" fmla="+- 0 3973 -2939"/>
                <a:gd name="T123" fmla="*/ 3973 h 7095"/>
                <a:gd name="T124" fmla="+- 0 1907 1884"/>
                <a:gd name="T125" fmla="*/ T124 w 11074"/>
                <a:gd name="T126" fmla="+- 0 3852 -2939"/>
                <a:gd name="T127" fmla="*/ 3852 h 7095"/>
                <a:gd name="T128" fmla="+- 0 1884 1884"/>
                <a:gd name="T129" fmla="*/ T128 w 11074"/>
                <a:gd name="T130" fmla="+- 0 3712 -2939"/>
                <a:gd name="T131" fmla="*/ 3712 h 7095"/>
                <a:gd name="T132" fmla="+- 0 12071 1884"/>
                <a:gd name="T133" fmla="*/ T132 w 11074"/>
                <a:gd name="T134" fmla="+- 0 -2053 -2939"/>
                <a:gd name="T135" fmla="*/ -2053 h 7095"/>
                <a:gd name="T136" fmla="+- 0 12586 1884"/>
                <a:gd name="T137" fmla="*/ T136 w 11074"/>
                <a:gd name="T138" fmla="+- 0 -2058 -2939"/>
                <a:gd name="T139" fmla="*/ -2058 h 7095"/>
                <a:gd name="T140" fmla="+- 0 12718 1884"/>
                <a:gd name="T141" fmla="*/ T140 w 11074"/>
                <a:gd name="T142" fmla="+- 0 -2102 -2939"/>
                <a:gd name="T143" fmla="*/ -2102 h 7095"/>
                <a:gd name="T144" fmla="+- 0 12828 1884"/>
                <a:gd name="T145" fmla="*/ T144 w 11074"/>
                <a:gd name="T146" fmla="+- 0 -2182 -2939"/>
                <a:gd name="T147" fmla="*/ -2182 h 7095"/>
                <a:gd name="T148" fmla="+- 0 12908 1884"/>
                <a:gd name="T149" fmla="*/ T148 w 11074"/>
                <a:gd name="T150" fmla="+- 0 -2292 -2939"/>
                <a:gd name="T151" fmla="*/ -2292 h 7095"/>
                <a:gd name="T152" fmla="+- 0 12952 1884"/>
                <a:gd name="T153" fmla="*/ T152 w 11074"/>
                <a:gd name="T154" fmla="+- 0 -2424 -2939"/>
                <a:gd name="T155" fmla="*/ -2424 h 7095"/>
                <a:gd name="T156" fmla="+- 0 12514 1884"/>
                <a:gd name="T157" fmla="*/ T156 w 11074"/>
                <a:gd name="T158" fmla="+- 0 -2053 -2939"/>
                <a:gd name="T159" fmla="*/ -2053 h 7095"/>
                <a:gd name="T160" fmla="+- 0 12503 1884"/>
                <a:gd name="T161" fmla="*/ T160 w 11074"/>
                <a:gd name="T162" fmla="+- 0 -2426 -2939"/>
                <a:gd name="T163" fmla="*/ -2426 h 7095"/>
                <a:gd name="T164" fmla="+- 0 12423 1884"/>
                <a:gd name="T165" fmla="*/ T164 w 11074"/>
                <a:gd name="T166" fmla="+- 0 -2317 -2939"/>
                <a:gd name="T167" fmla="*/ -2317 h 7095"/>
                <a:gd name="T168" fmla="+- 0 12292 1884"/>
                <a:gd name="T169" fmla="*/ T168 w 11074"/>
                <a:gd name="T170" fmla="+- 0 -2274 -2939"/>
                <a:gd name="T171" fmla="*/ -2274 h 7095"/>
                <a:gd name="T172" fmla="+- 0 12162 1884"/>
                <a:gd name="T173" fmla="*/ T172 w 11074"/>
                <a:gd name="T174" fmla="+- 0 -2317 -2939"/>
                <a:gd name="T175" fmla="*/ -2317 h 7095"/>
                <a:gd name="T176" fmla="+- 0 12082 1884"/>
                <a:gd name="T177" fmla="*/ T176 w 11074"/>
                <a:gd name="T178" fmla="+- 0 -2426 -2939"/>
                <a:gd name="T179" fmla="*/ -2426 h 7095"/>
                <a:gd name="T180" fmla="+- 0 2327 1884"/>
                <a:gd name="T181" fmla="*/ T180 w 11074"/>
                <a:gd name="T182" fmla="+- 0 -1166 -2939"/>
                <a:gd name="T183" fmla="*/ -1166 h 7095"/>
                <a:gd name="T184" fmla="+- 0 2339 1884"/>
                <a:gd name="T185" fmla="*/ T184 w 11074"/>
                <a:gd name="T186" fmla="+- 0 -1679 -2939"/>
                <a:gd name="T187" fmla="*/ -1679 h 7095"/>
                <a:gd name="T188" fmla="+- 0 2418 1884"/>
                <a:gd name="T189" fmla="*/ T188 w 11074"/>
                <a:gd name="T190" fmla="+- 0 -1788 -2939"/>
                <a:gd name="T191" fmla="*/ -1788 h 7095"/>
                <a:gd name="T192" fmla="+- 0 2549 1884"/>
                <a:gd name="T193" fmla="*/ T192 w 11074"/>
                <a:gd name="T194" fmla="+- 0 -1831 -2939"/>
                <a:gd name="T195" fmla="*/ -1831 h 7095"/>
                <a:gd name="T196" fmla="+- 0 2680 1884"/>
                <a:gd name="T197" fmla="*/ T196 w 11074"/>
                <a:gd name="T198" fmla="+- 0 -1788 -2939"/>
                <a:gd name="T199" fmla="*/ -1788 h 7095"/>
                <a:gd name="T200" fmla="+- 0 2760 1884"/>
                <a:gd name="T201" fmla="*/ T200 w 11074"/>
                <a:gd name="T202" fmla="+- 0 -1679 -2939"/>
                <a:gd name="T203" fmla="*/ -1679 h 7095"/>
                <a:gd name="T204" fmla="+- 0 2765 1884"/>
                <a:gd name="T205" fmla="*/ T204 w 11074"/>
                <a:gd name="T206" fmla="+- 0 -1537 -2939"/>
                <a:gd name="T207" fmla="*/ -1537 h 7095"/>
                <a:gd name="T208" fmla="+- 0 2721 1884"/>
                <a:gd name="T209" fmla="*/ T208 w 11074"/>
                <a:gd name="T210" fmla="+- 0 -1405 -2939"/>
                <a:gd name="T211" fmla="*/ -1405 h 7095"/>
                <a:gd name="T212" fmla="+- 0 2641 1884"/>
                <a:gd name="T213" fmla="*/ T212 w 11074"/>
                <a:gd name="T214" fmla="+- 0 -1296 -2939"/>
                <a:gd name="T215" fmla="*/ -1296 h 7095"/>
                <a:gd name="T216" fmla="+- 0 2531 1884"/>
                <a:gd name="T217" fmla="*/ T216 w 11074"/>
                <a:gd name="T218" fmla="+- 0 -1215 -2939"/>
                <a:gd name="T219" fmla="*/ -1215 h 7095"/>
                <a:gd name="T220" fmla="+- 0 2399 1884"/>
                <a:gd name="T221" fmla="*/ T220 w 11074"/>
                <a:gd name="T222" fmla="+- 0 -1172 -2939"/>
                <a:gd name="T223" fmla="*/ -1172 h 7095"/>
                <a:gd name="T224" fmla="+- 0 2255 1884"/>
                <a:gd name="T225" fmla="*/ T224 w 11074"/>
                <a:gd name="T226" fmla="+- 0 -1172 -2939"/>
                <a:gd name="T227" fmla="*/ -1172 h 7095"/>
                <a:gd name="T228" fmla="+- 0 2124 1884"/>
                <a:gd name="T229" fmla="*/ T228 w 11074"/>
                <a:gd name="T230" fmla="+- 0 -1215 -2939"/>
                <a:gd name="T231" fmla="*/ -1215 h 7095"/>
                <a:gd name="T232" fmla="+- 0 2014 1884"/>
                <a:gd name="T233" fmla="*/ T232 w 11074"/>
                <a:gd name="T234" fmla="+- 0 -1296 -2939"/>
                <a:gd name="T235" fmla="*/ -1296 h 7095"/>
                <a:gd name="T236" fmla="+- 0 1934 1884"/>
                <a:gd name="T237" fmla="*/ T236 w 11074"/>
                <a:gd name="T238" fmla="+- 0 -1405 -2939"/>
                <a:gd name="T239" fmla="*/ -1405 h 7095"/>
                <a:gd name="T240" fmla="+- 0 1890 1884"/>
                <a:gd name="T241" fmla="*/ T240 w 11074"/>
                <a:gd name="T242" fmla="+- 0 -1537 -2939"/>
                <a:gd name="T243" fmla="*/ -1537 h 7095"/>
                <a:gd name="T244" fmla="+- 0 2771 1884"/>
                <a:gd name="T245" fmla="*/ T244 w 11074"/>
                <a:gd name="T246" fmla="+- 0 -1609 -2939"/>
                <a:gd name="T247" fmla="*/ -1609 h 709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 ang="0">
                  <a:pos x="T245" y="T247"/>
                </a:cxn>
              </a:cxnLst>
              <a:rect l="0" t="0" r="r" b="b"/>
              <a:pathLst>
                <a:path w="11074" h="7095">
                  <a:moveTo>
                    <a:pt x="0" y="1330"/>
                  </a:moveTo>
                  <a:lnTo>
                    <a:pt x="6" y="1258"/>
                  </a:lnTo>
                  <a:lnTo>
                    <a:pt x="23" y="1190"/>
                  </a:lnTo>
                  <a:lnTo>
                    <a:pt x="50" y="1126"/>
                  </a:lnTo>
                  <a:lnTo>
                    <a:pt x="86" y="1068"/>
                  </a:lnTo>
                  <a:lnTo>
                    <a:pt x="130" y="1016"/>
                  </a:lnTo>
                  <a:lnTo>
                    <a:pt x="182" y="972"/>
                  </a:lnTo>
                  <a:lnTo>
                    <a:pt x="240" y="936"/>
                  </a:lnTo>
                  <a:lnTo>
                    <a:pt x="303" y="909"/>
                  </a:lnTo>
                  <a:lnTo>
                    <a:pt x="371" y="892"/>
                  </a:lnTo>
                  <a:lnTo>
                    <a:pt x="443" y="886"/>
                  </a:lnTo>
                  <a:lnTo>
                    <a:pt x="10187" y="886"/>
                  </a:lnTo>
                  <a:lnTo>
                    <a:pt x="10187" y="443"/>
                  </a:lnTo>
                  <a:lnTo>
                    <a:pt x="10193" y="371"/>
                  </a:lnTo>
                  <a:lnTo>
                    <a:pt x="10209" y="303"/>
                  </a:lnTo>
                  <a:lnTo>
                    <a:pt x="10236" y="239"/>
                  </a:lnTo>
                  <a:lnTo>
                    <a:pt x="10272" y="181"/>
                  </a:lnTo>
                  <a:lnTo>
                    <a:pt x="10317" y="130"/>
                  </a:lnTo>
                  <a:lnTo>
                    <a:pt x="10368" y="85"/>
                  </a:lnTo>
                  <a:lnTo>
                    <a:pt x="10426" y="49"/>
                  </a:lnTo>
                  <a:lnTo>
                    <a:pt x="10490" y="22"/>
                  </a:lnTo>
                  <a:lnTo>
                    <a:pt x="10558" y="5"/>
                  </a:lnTo>
                  <a:lnTo>
                    <a:pt x="10630" y="0"/>
                  </a:lnTo>
                  <a:lnTo>
                    <a:pt x="10702" y="5"/>
                  </a:lnTo>
                  <a:lnTo>
                    <a:pt x="10770" y="22"/>
                  </a:lnTo>
                  <a:lnTo>
                    <a:pt x="10834" y="49"/>
                  </a:lnTo>
                  <a:lnTo>
                    <a:pt x="10892" y="85"/>
                  </a:lnTo>
                  <a:lnTo>
                    <a:pt x="10944" y="130"/>
                  </a:lnTo>
                  <a:lnTo>
                    <a:pt x="10988" y="181"/>
                  </a:lnTo>
                  <a:lnTo>
                    <a:pt x="11024" y="239"/>
                  </a:lnTo>
                  <a:lnTo>
                    <a:pt x="11051" y="303"/>
                  </a:lnTo>
                  <a:lnTo>
                    <a:pt x="11068" y="371"/>
                  </a:lnTo>
                  <a:lnTo>
                    <a:pt x="11074" y="443"/>
                  </a:lnTo>
                  <a:lnTo>
                    <a:pt x="11074" y="5764"/>
                  </a:lnTo>
                  <a:lnTo>
                    <a:pt x="11068" y="5836"/>
                  </a:lnTo>
                  <a:lnTo>
                    <a:pt x="11051" y="5904"/>
                  </a:lnTo>
                  <a:lnTo>
                    <a:pt x="11024" y="5968"/>
                  </a:lnTo>
                  <a:lnTo>
                    <a:pt x="10988" y="6026"/>
                  </a:lnTo>
                  <a:lnTo>
                    <a:pt x="10944" y="6077"/>
                  </a:lnTo>
                  <a:lnTo>
                    <a:pt x="10892" y="6122"/>
                  </a:lnTo>
                  <a:lnTo>
                    <a:pt x="10834" y="6158"/>
                  </a:lnTo>
                  <a:lnTo>
                    <a:pt x="10770" y="6185"/>
                  </a:lnTo>
                  <a:lnTo>
                    <a:pt x="10702" y="6201"/>
                  </a:lnTo>
                  <a:lnTo>
                    <a:pt x="10630" y="6207"/>
                  </a:lnTo>
                  <a:lnTo>
                    <a:pt x="887" y="6207"/>
                  </a:lnTo>
                  <a:lnTo>
                    <a:pt x="887" y="6651"/>
                  </a:lnTo>
                  <a:lnTo>
                    <a:pt x="881" y="6723"/>
                  </a:lnTo>
                  <a:lnTo>
                    <a:pt x="864" y="6791"/>
                  </a:lnTo>
                  <a:lnTo>
                    <a:pt x="837" y="6854"/>
                  </a:lnTo>
                  <a:lnTo>
                    <a:pt x="801" y="6912"/>
                  </a:lnTo>
                  <a:lnTo>
                    <a:pt x="757" y="6964"/>
                  </a:lnTo>
                  <a:lnTo>
                    <a:pt x="705" y="7008"/>
                  </a:lnTo>
                  <a:lnTo>
                    <a:pt x="647" y="7045"/>
                  </a:lnTo>
                  <a:lnTo>
                    <a:pt x="584" y="7071"/>
                  </a:lnTo>
                  <a:lnTo>
                    <a:pt x="515" y="7088"/>
                  </a:lnTo>
                  <a:lnTo>
                    <a:pt x="443" y="7094"/>
                  </a:lnTo>
                  <a:lnTo>
                    <a:pt x="371" y="7088"/>
                  </a:lnTo>
                  <a:lnTo>
                    <a:pt x="303" y="7071"/>
                  </a:lnTo>
                  <a:lnTo>
                    <a:pt x="240" y="7045"/>
                  </a:lnTo>
                  <a:lnTo>
                    <a:pt x="182" y="7008"/>
                  </a:lnTo>
                  <a:lnTo>
                    <a:pt x="130" y="6964"/>
                  </a:lnTo>
                  <a:lnTo>
                    <a:pt x="86" y="6912"/>
                  </a:lnTo>
                  <a:lnTo>
                    <a:pt x="49" y="6854"/>
                  </a:lnTo>
                  <a:lnTo>
                    <a:pt x="23" y="6791"/>
                  </a:lnTo>
                  <a:lnTo>
                    <a:pt x="6" y="6723"/>
                  </a:lnTo>
                  <a:lnTo>
                    <a:pt x="0" y="6651"/>
                  </a:lnTo>
                  <a:lnTo>
                    <a:pt x="0" y="1330"/>
                  </a:lnTo>
                  <a:close/>
                  <a:moveTo>
                    <a:pt x="10187" y="886"/>
                  </a:moveTo>
                  <a:lnTo>
                    <a:pt x="10630" y="886"/>
                  </a:lnTo>
                  <a:lnTo>
                    <a:pt x="10702" y="881"/>
                  </a:lnTo>
                  <a:lnTo>
                    <a:pt x="10770" y="864"/>
                  </a:lnTo>
                  <a:lnTo>
                    <a:pt x="10834" y="837"/>
                  </a:lnTo>
                  <a:lnTo>
                    <a:pt x="10892" y="801"/>
                  </a:lnTo>
                  <a:lnTo>
                    <a:pt x="10944" y="757"/>
                  </a:lnTo>
                  <a:lnTo>
                    <a:pt x="10988" y="705"/>
                  </a:lnTo>
                  <a:lnTo>
                    <a:pt x="11024" y="647"/>
                  </a:lnTo>
                  <a:lnTo>
                    <a:pt x="11051" y="583"/>
                  </a:lnTo>
                  <a:lnTo>
                    <a:pt x="11068" y="515"/>
                  </a:lnTo>
                  <a:lnTo>
                    <a:pt x="11074" y="443"/>
                  </a:lnTo>
                  <a:moveTo>
                    <a:pt x="10630" y="886"/>
                  </a:moveTo>
                  <a:lnTo>
                    <a:pt x="10630" y="443"/>
                  </a:lnTo>
                  <a:lnTo>
                    <a:pt x="10619" y="513"/>
                  </a:lnTo>
                  <a:lnTo>
                    <a:pt x="10587" y="574"/>
                  </a:lnTo>
                  <a:lnTo>
                    <a:pt x="10539" y="622"/>
                  </a:lnTo>
                  <a:lnTo>
                    <a:pt x="10479" y="653"/>
                  </a:lnTo>
                  <a:lnTo>
                    <a:pt x="10408" y="665"/>
                  </a:lnTo>
                  <a:lnTo>
                    <a:pt x="10338" y="653"/>
                  </a:lnTo>
                  <a:lnTo>
                    <a:pt x="10278" y="622"/>
                  </a:lnTo>
                  <a:lnTo>
                    <a:pt x="10230" y="574"/>
                  </a:lnTo>
                  <a:lnTo>
                    <a:pt x="10198" y="513"/>
                  </a:lnTo>
                  <a:lnTo>
                    <a:pt x="10187" y="443"/>
                  </a:lnTo>
                  <a:moveTo>
                    <a:pt x="443" y="1773"/>
                  </a:moveTo>
                  <a:lnTo>
                    <a:pt x="443" y="1330"/>
                  </a:lnTo>
                  <a:lnTo>
                    <a:pt x="455" y="1260"/>
                  </a:lnTo>
                  <a:lnTo>
                    <a:pt x="486" y="1199"/>
                  </a:lnTo>
                  <a:lnTo>
                    <a:pt x="534" y="1151"/>
                  </a:lnTo>
                  <a:lnTo>
                    <a:pt x="595" y="1119"/>
                  </a:lnTo>
                  <a:lnTo>
                    <a:pt x="665" y="1108"/>
                  </a:lnTo>
                  <a:lnTo>
                    <a:pt x="735" y="1119"/>
                  </a:lnTo>
                  <a:lnTo>
                    <a:pt x="796" y="1151"/>
                  </a:lnTo>
                  <a:lnTo>
                    <a:pt x="844" y="1199"/>
                  </a:lnTo>
                  <a:lnTo>
                    <a:pt x="876" y="1260"/>
                  </a:lnTo>
                  <a:lnTo>
                    <a:pt x="887" y="1330"/>
                  </a:lnTo>
                  <a:lnTo>
                    <a:pt x="881" y="1402"/>
                  </a:lnTo>
                  <a:lnTo>
                    <a:pt x="864" y="1470"/>
                  </a:lnTo>
                  <a:lnTo>
                    <a:pt x="837" y="1534"/>
                  </a:lnTo>
                  <a:lnTo>
                    <a:pt x="801" y="1592"/>
                  </a:lnTo>
                  <a:lnTo>
                    <a:pt x="757" y="1643"/>
                  </a:lnTo>
                  <a:lnTo>
                    <a:pt x="705" y="1688"/>
                  </a:lnTo>
                  <a:lnTo>
                    <a:pt x="647" y="1724"/>
                  </a:lnTo>
                  <a:lnTo>
                    <a:pt x="584" y="1751"/>
                  </a:lnTo>
                  <a:lnTo>
                    <a:pt x="515" y="1767"/>
                  </a:lnTo>
                  <a:lnTo>
                    <a:pt x="443" y="1773"/>
                  </a:lnTo>
                  <a:lnTo>
                    <a:pt x="371" y="1767"/>
                  </a:lnTo>
                  <a:lnTo>
                    <a:pt x="303" y="1751"/>
                  </a:lnTo>
                  <a:lnTo>
                    <a:pt x="240" y="1724"/>
                  </a:lnTo>
                  <a:lnTo>
                    <a:pt x="182" y="1688"/>
                  </a:lnTo>
                  <a:lnTo>
                    <a:pt x="130" y="1643"/>
                  </a:lnTo>
                  <a:lnTo>
                    <a:pt x="86" y="1592"/>
                  </a:lnTo>
                  <a:lnTo>
                    <a:pt x="50" y="1534"/>
                  </a:lnTo>
                  <a:lnTo>
                    <a:pt x="23" y="1470"/>
                  </a:lnTo>
                  <a:lnTo>
                    <a:pt x="6" y="1402"/>
                  </a:lnTo>
                  <a:lnTo>
                    <a:pt x="0" y="1330"/>
                  </a:lnTo>
                  <a:moveTo>
                    <a:pt x="887" y="1330"/>
                  </a:moveTo>
                  <a:lnTo>
                    <a:pt x="887" y="6207"/>
                  </a:lnTo>
                </a:path>
              </a:pathLst>
            </a:custGeom>
            <a:noFill/>
            <a:ln w="914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sp>
        <p:nvSpPr>
          <p:cNvPr id="12" name="Rectangle 11"/>
          <p:cNvSpPr/>
          <p:nvPr/>
        </p:nvSpPr>
        <p:spPr>
          <a:xfrm>
            <a:off x="2647666" y="2893901"/>
            <a:ext cx="6782937" cy="769441"/>
          </a:xfrm>
          <a:prstGeom prst="rect">
            <a:avLst/>
          </a:prstGeom>
        </p:spPr>
        <p:txBody>
          <a:bodyPr wrap="square">
            <a:spAutoFit/>
          </a:bodyPr>
          <a:lstStyle/>
          <a:p>
            <a:pPr algn="ctr"/>
            <a:r>
              <a:rPr lang="fr-FR" sz="4400" b="1" dirty="0">
                <a:solidFill>
                  <a:srgbClr val="FF0000"/>
                </a:solidFill>
                <a:latin typeface="Verdana" panose="020B0604030504040204" pitchFamily="34" charset="0"/>
                <a:ea typeface="Verdana" panose="020B0604030504040204" pitchFamily="34" charset="0"/>
                <a:cs typeface="Verdana" panose="020B0604030504040204" pitchFamily="34" charset="0"/>
              </a:rPr>
              <a:t>LE</a:t>
            </a:r>
            <a:r>
              <a:rPr lang="fr-FR" sz="4400" b="1" spc="20" dirty="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fr-FR" sz="44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FARTLEK</a:t>
            </a:r>
            <a:endParaRPr lang="fr-FR" sz="4400" b="1" dirty="0">
              <a:solidFill>
                <a:srgbClr val="FF0000"/>
              </a:solidFill>
            </a:endParaRPr>
          </a:p>
        </p:txBody>
      </p:sp>
    </p:spTree>
    <p:extLst>
      <p:ext uri="{BB962C8B-B14F-4D97-AF65-F5344CB8AC3E}">
        <p14:creationId xmlns:p14="http://schemas.microsoft.com/office/powerpoint/2010/main" val="42748636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endParaRPr lang="fr-FR" dirty="0"/>
          </a:p>
        </p:txBody>
      </p:sp>
      <p:grpSp>
        <p:nvGrpSpPr>
          <p:cNvPr id="4" name="Group 2"/>
          <p:cNvGrpSpPr>
            <a:grpSpLocks/>
          </p:cNvGrpSpPr>
          <p:nvPr/>
        </p:nvGrpSpPr>
        <p:grpSpPr bwMode="auto">
          <a:xfrm>
            <a:off x="183272" y="628014"/>
            <a:ext cx="11707529" cy="5619749"/>
            <a:chOff x="396" y="1948"/>
            <a:chExt cx="14006" cy="8852"/>
          </a:xfrm>
        </p:grpSpPr>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 y="1948"/>
              <a:ext cx="13685" cy="885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a:spLocks noChangeArrowheads="1"/>
            </p:cNvSpPr>
            <p:nvPr/>
          </p:nvSpPr>
          <p:spPr bwMode="auto">
            <a:xfrm>
              <a:off x="453" y="4308"/>
              <a:ext cx="13949" cy="4839"/>
            </a:xfrm>
            <a:prstGeom prst="rect">
              <a:avLst/>
            </a:prstGeom>
            <a:solidFill>
              <a:srgbClr val="000000">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 name="Rectangle 5"/>
            <p:cNvSpPr>
              <a:spLocks noChangeArrowheads="1"/>
            </p:cNvSpPr>
            <p:nvPr/>
          </p:nvSpPr>
          <p:spPr bwMode="auto">
            <a:xfrm>
              <a:off x="453" y="4308"/>
              <a:ext cx="13949" cy="4839"/>
            </a:xfrm>
            <a:prstGeom prst="rect">
              <a:avLst/>
            </a:prstGeom>
            <a:noFill/>
            <a:ln w="762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Rectangle 6"/>
            <p:cNvSpPr>
              <a:spLocks noChangeArrowheads="1"/>
            </p:cNvSpPr>
            <p:nvPr/>
          </p:nvSpPr>
          <p:spPr bwMode="auto">
            <a:xfrm>
              <a:off x="396" y="3602"/>
              <a:ext cx="3192" cy="67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 name="Rectangle 7"/>
            <p:cNvSpPr>
              <a:spLocks noChangeArrowheads="1"/>
            </p:cNvSpPr>
            <p:nvPr/>
          </p:nvSpPr>
          <p:spPr bwMode="auto">
            <a:xfrm>
              <a:off x="396" y="3602"/>
              <a:ext cx="3192" cy="677"/>
            </a:xfrm>
            <a:prstGeom prst="rect">
              <a:avLst/>
            </a:prstGeom>
            <a:noFill/>
            <a:ln w="9144">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sp>
        <p:nvSpPr>
          <p:cNvPr id="10" name="Titre 4"/>
          <p:cNvSpPr>
            <a:spLocks noGrp="1"/>
          </p:cNvSpPr>
          <p:nvPr>
            <p:ph type="title"/>
          </p:nvPr>
        </p:nvSpPr>
        <p:spPr>
          <a:xfrm>
            <a:off x="644525" y="139700"/>
            <a:ext cx="9405938" cy="584775"/>
          </a:xfrm>
          <a:prstGeom prst="rect">
            <a:avLst/>
          </a:prstGeom>
        </p:spPr>
        <p:txBody>
          <a:bodyPr wrap="square">
            <a:spAutoFit/>
          </a:bodyPr>
          <a:lstStyle/>
          <a:p>
            <a:pPr algn="ctr"/>
            <a:r>
              <a:rPr lang="fr-FR" sz="3200" b="1" dirty="0">
                <a:solidFill>
                  <a:schemeClr val="tx1"/>
                </a:solidFill>
                <a:latin typeface="Verdana" panose="020B0604030504040204" pitchFamily="34" charset="0"/>
                <a:ea typeface="Verdana" panose="020B0604030504040204" pitchFamily="34" charset="0"/>
                <a:cs typeface="Arial" panose="020B0604020202020204" pitchFamily="34" charset="0"/>
              </a:rPr>
              <a:t>ZONES</a:t>
            </a:r>
            <a:r>
              <a:rPr lang="fr-FR" sz="3200" b="1" spc="-10" dirty="0">
                <a:solidFill>
                  <a:schemeClr val="tx1"/>
                </a:solidFill>
                <a:latin typeface="Verdana" panose="020B0604030504040204" pitchFamily="34" charset="0"/>
                <a:ea typeface="Verdana" panose="020B0604030504040204" pitchFamily="34" charset="0"/>
                <a:cs typeface="Arial" panose="020B0604020202020204" pitchFamily="34" charset="0"/>
              </a:rPr>
              <a:t> </a:t>
            </a:r>
            <a:r>
              <a:rPr lang="fr-FR" sz="3200" b="1" dirty="0">
                <a:solidFill>
                  <a:schemeClr val="tx1"/>
                </a:solidFill>
                <a:latin typeface="Verdana" panose="020B0604030504040204" pitchFamily="34" charset="0"/>
                <a:ea typeface="Verdana" panose="020B0604030504040204" pitchFamily="34" charset="0"/>
                <a:cs typeface="Arial" panose="020B0604020202020204" pitchFamily="34" charset="0"/>
              </a:rPr>
              <a:t>CONCERNÉES</a:t>
            </a:r>
            <a:endParaRPr lang="fr-FR" sz="2400" dirty="0">
              <a:solidFill>
                <a:schemeClr val="tx1"/>
              </a:solidFill>
              <a:latin typeface="Verdana" panose="020B060403050404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2290421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1070" y="204717"/>
            <a:ext cx="11791664" cy="6469038"/>
          </a:xfrm>
        </p:spPr>
      </p:pic>
    </p:spTree>
    <p:extLst>
      <p:ext uri="{BB962C8B-B14F-4D97-AF65-F5344CB8AC3E}">
        <p14:creationId xmlns:p14="http://schemas.microsoft.com/office/powerpoint/2010/main" val="25074631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4"/>
          <p:cNvSpPr>
            <a:spLocks noGrp="1"/>
          </p:cNvSpPr>
          <p:nvPr>
            <p:ph type="title"/>
          </p:nvPr>
        </p:nvSpPr>
        <p:spPr>
          <a:xfrm>
            <a:off x="686073" y="179763"/>
            <a:ext cx="9404723" cy="646331"/>
          </a:xfrm>
          <a:prstGeom prst="rect">
            <a:avLst/>
          </a:prstGeom>
        </p:spPr>
        <p:txBody>
          <a:bodyPr wrap="square">
            <a:spAutoFit/>
          </a:bodyPr>
          <a:lstStyle/>
          <a:p>
            <a:pPr algn="ctr"/>
            <a:r>
              <a:rPr lang="fr-FR" sz="3600" b="1" dirty="0">
                <a:solidFill>
                  <a:schemeClr val="tx1"/>
                </a:solidFill>
                <a:latin typeface="Verdana" panose="020B0604030504040204" pitchFamily="34" charset="0"/>
                <a:ea typeface="Verdana" panose="020B0604030504040204" pitchFamily="34" charset="0"/>
                <a:cs typeface="Arial" panose="020B0604020202020204" pitchFamily="34" charset="0"/>
              </a:rPr>
              <a:t>ZONES</a:t>
            </a:r>
            <a:r>
              <a:rPr lang="fr-FR" sz="3600" b="1" spc="-10" dirty="0">
                <a:solidFill>
                  <a:schemeClr val="tx1"/>
                </a:solidFill>
                <a:latin typeface="Verdana" panose="020B0604030504040204" pitchFamily="34" charset="0"/>
                <a:ea typeface="Verdana" panose="020B0604030504040204" pitchFamily="34" charset="0"/>
                <a:cs typeface="Arial" panose="020B0604020202020204" pitchFamily="34" charset="0"/>
              </a:rPr>
              <a:t> </a:t>
            </a:r>
            <a:r>
              <a:rPr lang="fr-FR" sz="3600" b="1" dirty="0">
                <a:solidFill>
                  <a:schemeClr val="tx1"/>
                </a:solidFill>
                <a:latin typeface="Verdana" panose="020B0604030504040204" pitchFamily="34" charset="0"/>
                <a:ea typeface="Verdana" panose="020B0604030504040204" pitchFamily="34" charset="0"/>
                <a:cs typeface="Arial" panose="020B0604020202020204" pitchFamily="34" charset="0"/>
              </a:rPr>
              <a:t>CONCERNÉES</a:t>
            </a:r>
            <a:endParaRPr lang="fr-FR" sz="2800" dirty="0">
              <a:solidFill>
                <a:schemeClr val="tx1"/>
              </a:solidFill>
              <a:latin typeface="Verdana" panose="020B0604030504040204" pitchFamily="34" charset="0"/>
              <a:ea typeface="Verdana" panose="020B0604030504040204" pitchFamily="34" charset="0"/>
              <a:cs typeface="Arial" panose="020B0604020202020204" pitchFamily="34" charset="0"/>
            </a:endParaRPr>
          </a:p>
        </p:txBody>
      </p:sp>
      <p:pic>
        <p:nvPicPr>
          <p:cNvPr id="5" name="image15.png"/>
          <p:cNvPicPr>
            <a:picLocks noGrp="1"/>
          </p:cNvPicPr>
          <p:nvPr>
            <p:ph idx="1"/>
          </p:nvPr>
        </p:nvPicPr>
        <p:blipFill>
          <a:blip r:embed="rId2" cstate="print"/>
          <a:stretch>
            <a:fillRect/>
          </a:stretch>
        </p:blipFill>
        <p:spPr>
          <a:xfrm>
            <a:off x="109183" y="941697"/>
            <a:ext cx="11832608" cy="5916304"/>
          </a:xfrm>
          <a:prstGeom prst="rect">
            <a:avLst/>
          </a:prstGeom>
        </p:spPr>
      </p:pic>
    </p:spTree>
    <p:extLst>
      <p:ext uri="{BB962C8B-B14F-4D97-AF65-F5344CB8AC3E}">
        <p14:creationId xmlns:p14="http://schemas.microsoft.com/office/powerpoint/2010/main" val="10626769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46111" y="207058"/>
            <a:ext cx="9404723" cy="680046"/>
          </a:xfrm>
        </p:spPr>
        <p:txBody>
          <a:bodyPr/>
          <a:lstStyle/>
          <a:p>
            <a:pPr algn="ctr"/>
            <a:r>
              <a:rPr lang="fr-FR" sz="4000" b="1" dirty="0" smtClean="0">
                <a:solidFill>
                  <a:schemeClr val="tx1"/>
                </a:solidFill>
                <a:latin typeface="Verdana" panose="020B0604030504040204" pitchFamily="34" charset="0"/>
                <a:ea typeface="Verdana" panose="020B0604030504040204" pitchFamily="34" charset="0"/>
              </a:rPr>
              <a:t>NATURE</a:t>
            </a:r>
            <a:endParaRPr lang="fr-FR" sz="4000" b="1" dirty="0">
              <a:solidFill>
                <a:schemeClr val="tx1"/>
              </a:solidFill>
              <a:latin typeface="Verdana" panose="020B0604030504040204" pitchFamily="34" charset="0"/>
              <a:ea typeface="Verdana" panose="020B0604030504040204" pitchFamily="34" charset="0"/>
            </a:endParaRPr>
          </a:p>
        </p:txBody>
      </p:sp>
      <p:sp>
        <p:nvSpPr>
          <p:cNvPr id="3" name="Espace réservé du contenu 2"/>
          <p:cNvSpPr>
            <a:spLocks noGrp="1"/>
          </p:cNvSpPr>
          <p:nvPr>
            <p:ph idx="1"/>
          </p:nvPr>
        </p:nvSpPr>
        <p:spPr>
          <a:xfrm>
            <a:off x="300251" y="1023582"/>
            <a:ext cx="11614245" cy="5636525"/>
          </a:xfrm>
        </p:spPr>
        <p:txBody>
          <a:bodyPr>
            <a:noAutofit/>
          </a:bodyPr>
          <a:lstStyle/>
          <a:p>
            <a:pPr algn="ctr"/>
            <a:r>
              <a:rPr lang="fr-FR" sz="2400" b="1" dirty="0">
                <a:solidFill>
                  <a:srgbClr val="FF0000"/>
                </a:solidFill>
                <a:latin typeface="Verdana" panose="020B0604030504040204" pitchFamily="34" charset="0"/>
                <a:ea typeface="Verdana" panose="020B0604030504040204" pitchFamily="34" charset="0"/>
              </a:rPr>
              <a:t>Le fartlek </a:t>
            </a:r>
            <a:r>
              <a:rPr lang="fr-FR" b="1" dirty="0">
                <a:latin typeface="Verdana" panose="020B0604030504040204" pitchFamily="34" charset="0"/>
                <a:ea typeface="Verdana" panose="020B0604030504040204" pitchFamily="34" charset="0"/>
              </a:rPr>
              <a:t>= </a:t>
            </a:r>
            <a:r>
              <a:rPr lang="fr-FR" b="1" dirty="0" smtClean="0">
                <a:latin typeface="Verdana" panose="020B0604030504040204" pitchFamily="34" charset="0"/>
                <a:ea typeface="Verdana" panose="020B0604030504040204" pitchFamily="34" charset="0"/>
              </a:rPr>
              <a:t>Il </a:t>
            </a:r>
            <a:r>
              <a:rPr lang="fr-FR" b="1" dirty="0">
                <a:latin typeface="Verdana" panose="020B0604030504040204" pitchFamily="34" charset="0"/>
                <a:ea typeface="Verdana" panose="020B0604030504040204" pitchFamily="34" charset="0"/>
              </a:rPr>
              <a:t>comprend des courses rapides, modérées et lentes sur un terrain naturel et varié. Méthode de l’intervalle “spontané”, puisque les périodes de travail et de récupération ne sont pas minutées avec précision. La proportion de courses rapides, modérées ou lentes, dépend des athlètes, selon leurs besoins, leur état physique ou au gré de leur fantaisie.</a:t>
            </a:r>
          </a:p>
          <a:p>
            <a:pPr algn="ctr"/>
            <a:r>
              <a:rPr lang="fr-FR" b="1" dirty="0">
                <a:latin typeface="Verdana" panose="020B0604030504040204" pitchFamily="34" charset="0"/>
                <a:ea typeface="Verdana" panose="020B0604030504040204" pitchFamily="34" charset="0"/>
              </a:rPr>
              <a:t>Dans le football, elle est appelée entraînement en durée à rythmes variables (CRV : course à rythmes variables</a:t>
            </a:r>
            <a:r>
              <a:rPr lang="fr-FR" b="1" dirty="0" smtClean="0">
                <a:latin typeface="Verdana" panose="020B0604030504040204" pitchFamily="34" charset="0"/>
                <a:ea typeface="Verdana" panose="020B0604030504040204" pitchFamily="34" charset="0"/>
              </a:rPr>
              <a:t>).</a:t>
            </a:r>
            <a:endParaRPr lang="fr-FR" b="1" dirty="0">
              <a:latin typeface="Verdana" panose="020B0604030504040204" pitchFamily="34" charset="0"/>
              <a:ea typeface="Verdana" panose="020B0604030504040204" pitchFamily="34" charset="0"/>
            </a:endParaRPr>
          </a:p>
          <a:p>
            <a:pPr algn="ctr"/>
            <a:r>
              <a:rPr lang="fr-FR" b="1" dirty="0">
                <a:latin typeface="Verdana" panose="020B0604030504040204" pitchFamily="34" charset="0"/>
                <a:ea typeface="Verdana" panose="020B0604030504040204" pitchFamily="34" charset="0"/>
              </a:rPr>
              <a:t>Les formes jouées peuvent s’apparenter à la méthode fartlek</a:t>
            </a:r>
            <a:r>
              <a:rPr lang="fr-FR" b="1" dirty="0" smtClean="0">
                <a:latin typeface="Verdana" panose="020B0604030504040204" pitchFamily="34" charset="0"/>
                <a:ea typeface="Verdana" panose="020B0604030504040204" pitchFamily="34" charset="0"/>
              </a:rPr>
              <a:t>.</a:t>
            </a:r>
            <a:endParaRPr lang="fr-FR" b="1" dirty="0">
              <a:latin typeface="Verdana" panose="020B0604030504040204" pitchFamily="34" charset="0"/>
              <a:ea typeface="Verdana" panose="020B0604030504040204" pitchFamily="34" charset="0"/>
            </a:endParaRPr>
          </a:p>
          <a:p>
            <a:pPr algn="ctr"/>
            <a:r>
              <a:rPr lang="fr-FR" b="1" dirty="0">
                <a:latin typeface="Verdana" panose="020B0604030504040204" pitchFamily="34" charset="0"/>
                <a:ea typeface="Verdana" panose="020B0604030504040204" pitchFamily="34" charset="0"/>
              </a:rPr>
              <a:t>La durée de l’exercice est entrecoupée de variations de rythme</a:t>
            </a:r>
          </a:p>
          <a:p>
            <a:pPr algn="ctr"/>
            <a:r>
              <a:rPr lang="fr-FR" b="1" dirty="0">
                <a:latin typeface="Verdana" panose="020B0604030504040204" pitchFamily="34" charset="0"/>
                <a:ea typeface="Verdana" panose="020B0604030504040204" pitchFamily="34" charset="0"/>
              </a:rPr>
              <a:t>(exemple : Effort modéré 1’, effort lent 2’, effort élevé 15’’, effort lent 2’, etc.).</a:t>
            </a:r>
          </a:p>
          <a:p>
            <a:pPr algn="ctr"/>
            <a:r>
              <a:rPr lang="fr-FR" b="1" dirty="0">
                <a:latin typeface="Verdana" panose="020B0604030504040204" pitchFamily="34" charset="0"/>
                <a:ea typeface="Verdana" panose="020B0604030504040204" pitchFamily="34" charset="0"/>
              </a:rPr>
              <a:t>Le fartlek est souvent utilisé en période de préparation, en alternance avec la méthode continue de durée, ou en phase pré-compétitive.</a:t>
            </a:r>
          </a:p>
          <a:p>
            <a:pPr algn="ctr"/>
            <a:endParaRPr lang="fr-FR" b="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1228244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7054" y="207058"/>
            <a:ext cx="9404723" cy="625455"/>
          </a:xfrm>
        </p:spPr>
        <p:txBody>
          <a:bodyPr/>
          <a:lstStyle/>
          <a:p>
            <a:pPr algn="ctr"/>
            <a:r>
              <a:rPr lang="fr-FR" sz="3600" b="1" dirty="0" smtClean="0">
                <a:solidFill>
                  <a:schemeClr val="tx1"/>
                </a:solidFill>
                <a:latin typeface="Verdana" panose="020B0604030504040204" pitchFamily="34" charset="0"/>
                <a:ea typeface="Verdana" panose="020B0604030504040204" pitchFamily="34" charset="0"/>
              </a:rPr>
              <a:t>DISCRIPTION</a:t>
            </a:r>
            <a:endParaRPr lang="fr-FR" sz="3600" b="1" dirty="0">
              <a:solidFill>
                <a:schemeClr val="tx1"/>
              </a:solidFill>
              <a:latin typeface="Verdana" panose="020B0604030504040204" pitchFamily="34" charset="0"/>
              <a:ea typeface="Verdana" panose="020B0604030504040204" pitchFamily="34" charset="0"/>
            </a:endParaRPr>
          </a:p>
        </p:txBody>
      </p:sp>
      <p:sp>
        <p:nvSpPr>
          <p:cNvPr id="3" name="Espace réservé du contenu 2"/>
          <p:cNvSpPr>
            <a:spLocks noGrp="1"/>
          </p:cNvSpPr>
          <p:nvPr>
            <p:ph idx="1"/>
          </p:nvPr>
        </p:nvSpPr>
        <p:spPr>
          <a:xfrm>
            <a:off x="245660" y="996287"/>
            <a:ext cx="11764370" cy="5691115"/>
          </a:xfrm>
        </p:spPr>
        <p:txBody>
          <a:bodyPr>
            <a:normAutofit fontScale="92500" lnSpcReduction="10000"/>
          </a:bodyPr>
          <a:lstStyle/>
          <a:p>
            <a:pPr marL="0" indent="0" algn="ctr">
              <a:buNone/>
            </a:pPr>
            <a:r>
              <a:rPr lang="fr-FR" b="1" dirty="0">
                <a:solidFill>
                  <a:srgbClr val="FF0000"/>
                </a:solidFill>
                <a:latin typeface="Verdana" panose="020B0604030504040204" pitchFamily="34" charset="0"/>
                <a:ea typeface="Verdana" panose="020B0604030504040204" pitchFamily="34" charset="0"/>
              </a:rPr>
              <a:t>Objectifs</a:t>
            </a:r>
          </a:p>
          <a:p>
            <a:pPr marL="0" indent="0" algn="ctr">
              <a:buNone/>
            </a:pPr>
            <a:r>
              <a:rPr lang="fr-FR" b="1" dirty="0">
                <a:latin typeface="Verdana" panose="020B0604030504040204" pitchFamily="34" charset="0"/>
                <a:ea typeface="Verdana" panose="020B0604030504040204" pitchFamily="34" charset="0"/>
              </a:rPr>
              <a:t>•	Entraînement foncier et spécifique</a:t>
            </a:r>
          </a:p>
          <a:p>
            <a:pPr marL="0" indent="0" algn="ctr">
              <a:buNone/>
            </a:pPr>
            <a:r>
              <a:rPr lang="fr-FR" b="1" dirty="0">
                <a:latin typeface="Verdana" panose="020B0604030504040204" pitchFamily="34" charset="0"/>
                <a:ea typeface="Verdana" panose="020B0604030504040204" pitchFamily="34" charset="0"/>
              </a:rPr>
              <a:t>•	Endurance (capacité aérobie)</a:t>
            </a:r>
          </a:p>
          <a:p>
            <a:pPr marL="0" indent="0" algn="ctr">
              <a:buNone/>
            </a:pPr>
            <a:r>
              <a:rPr lang="fr-FR" b="1" dirty="0">
                <a:latin typeface="Verdana" panose="020B0604030504040204" pitchFamily="34" charset="0"/>
                <a:ea typeface="Verdana" panose="020B0604030504040204" pitchFamily="34" charset="0"/>
              </a:rPr>
              <a:t>•	Endurance (puissance aérobie</a:t>
            </a:r>
            <a:r>
              <a:rPr lang="fr-FR" b="1" dirty="0" smtClean="0">
                <a:latin typeface="Verdana" panose="020B0604030504040204" pitchFamily="34" charset="0"/>
                <a:ea typeface="Verdana" panose="020B0604030504040204" pitchFamily="34" charset="0"/>
              </a:rPr>
              <a:t>)</a:t>
            </a:r>
            <a:endParaRPr lang="fr-FR" b="1" dirty="0">
              <a:latin typeface="Verdana" panose="020B0604030504040204" pitchFamily="34" charset="0"/>
              <a:ea typeface="Verdana" panose="020B0604030504040204" pitchFamily="34" charset="0"/>
            </a:endParaRPr>
          </a:p>
          <a:p>
            <a:pPr marL="0" indent="0" algn="ctr">
              <a:buNone/>
            </a:pPr>
            <a:r>
              <a:rPr lang="fr-FR" b="1" dirty="0">
                <a:solidFill>
                  <a:srgbClr val="FF0000"/>
                </a:solidFill>
                <a:latin typeface="Verdana" panose="020B0604030504040204" pitchFamily="34" charset="0"/>
                <a:ea typeface="Verdana" panose="020B0604030504040204" pitchFamily="34" charset="0"/>
              </a:rPr>
              <a:t>Formes</a:t>
            </a:r>
          </a:p>
          <a:p>
            <a:pPr marL="0" indent="0" algn="ctr">
              <a:buNone/>
            </a:pPr>
            <a:r>
              <a:rPr lang="fr-FR" b="1" dirty="0">
                <a:latin typeface="Verdana" panose="020B0604030504040204" pitchFamily="34" charset="0"/>
                <a:ea typeface="Verdana" panose="020B0604030504040204" pitchFamily="34" charset="0"/>
              </a:rPr>
              <a:t>•	Course ou parcours varié, combiné avec ou sans ballon ; course dans le terrain, </a:t>
            </a:r>
            <a:r>
              <a:rPr lang="fr-FR" b="1" dirty="0" smtClean="0">
                <a:latin typeface="Verdana" panose="020B0604030504040204" pitchFamily="34" charset="0"/>
                <a:ea typeface="Verdana" panose="020B0604030504040204" pitchFamily="34" charset="0"/>
              </a:rPr>
              <a:t>en forêt</a:t>
            </a:r>
            <a:r>
              <a:rPr lang="fr-FR" b="1" dirty="0">
                <a:latin typeface="Verdana" panose="020B0604030504040204" pitchFamily="34" charset="0"/>
                <a:ea typeface="Verdana" panose="020B0604030504040204" pitchFamily="34" charset="0"/>
              </a:rPr>
              <a:t>, avec changements de </a:t>
            </a:r>
            <a:r>
              <a:rPr lang="fr-FR" b="1" dirty="0" smtClean="0">
                <a:latin typeface="Verdana" panose="020B0604030504040204" pitchFamily="34" charset="0"/>
                <a:ea typeface="Verdana" panose="020B0604030504040204" pitchFamily="34" charset="0"/>
              </a:rPr>
              <a:t>rythme</a:t>
            </a:r>
            <a:endParaRPr lang="fr-FR" b="1" dirty="0">
              <a:latin typeface="Verdana" panose="020B0604030504040204" pitchFamily="34" charset="0"/>
              <a:ea typeface="Verdana" panose="020B0604030504040204" pitchFamily="34" charset="0"/>
            </a:endParaRPr>
          </a:p>
          <a:p>
            <a:pPr marL="0" indent="0" algn="ctr">
              <a:buNone/>
            </a:pPr>
            <a:r>
              <a:rPr lang="fr-FR" b="1" dirty="0">
                <a:solidFill>
                  <a:srgbClr val="FF0000"/>
                </a:solidFill>
                <a:latin typeface="Verdana" panose="020B0604030504040204" pitchFamily="34" charset="0"/>
                <a:ea typeface="Verdana" panose="020B0604030504040204" pitchFamily="34" charset="0"/>
              </a:rPr>
              <a:t>Durée</a:t>
            </a:r>
          </a:p>
          <a:p>
            <a:pPr marL="0" indent="0" algn="ctr">
              <a:buNone/>
            </a:pPr>
            <a:r>
              <a:rPr lang="fr-FR" b="1" dirty="0">
                <a:latin typeface="Verdana" panose="020B0604030504040204" pitchFamily="34" charset="0"/>
                <a:ea typeface="Verdana" panose="020B0604030504040204" pitchFamily="34" charset="0"/>
              </a:rPr>
              <a:t>•	De 15’ à 30’, avec 2 à 3 séries de 8’ à 15’</a:t>
            </a:r>
          </a:p>
          <a:p>
            <a:pPr marL="0" indent="0" algn="ctr">
              <a:buNone/>
            </a:pPr>
            <a:r>
              <a:rPr lang="fr-FR" b="1" dirty="0">
                <a:latin typeface="Verdana" panose="020B0604030504040204" pitchFamily="34" charset="0"/>
                <a:ea typeface="Verdana" panose="020B0604030504040204" pitchFamily="34" charset="0"/>
              </a:rPr>
              <a:t>•	Effort modéré (70%) de 2’ et effort intense (80%-90%) de 1’;</a:t>
            </a:r>
          </a:p>
          <a:p>
            <a:pPr marL="0" indent="0" algn="ctr">
              <a:buNone/>
            </a:pPr>
            <a:r>
              <a:rPr lang="fr-FR" sz="2200" b="1" dirty="0">
                <a:solidFill>
                  <a:srgbClr val="FF0000"/>
                </a:solidFill>
                <a:latin typeface="Verdana" panose="020B0604030504040204" pitchFamily="34" charset="0"/>
                <a:ea typeface="Verdana" panose="020B0604030504040204" pitchFamily="34" charset="0"/>
              </a:rPr>
              <a:t>ou</a:t>
            </a:r>
            <a:r>
              <a:rPr lang="fr-FR" b="1" dirty="0">
                <a:latin typeface="Verdana" panose="020B0604030504040204" pitchFamily="34" charset="0"/>
                <a:ea typeface="Verdana" panose="020B0604030504040204" pitchFamily="34" charset="0"/>
              </a:rPr>
              <a:t> course modérée de 3’ et accélération de 15’’ à 20’’, etc. (aussi avec conduite </a:t>
            </a:r>
            <a:r>
              <a:rPr lang="fr-FR" b="1" dirty="0" smtClean="0">
                <a:latin typeface="Verdana" panose="020B0604030504040204" pitchFamily="34" charset="0"/>
                <a:ea typeface="Verdana" panose="020B0604030504040204" pitchFamily="34" charset="0"/>
              </a:rPr>
              <a:t>du</a:t>
            </a:r>
          </a:p>
          <a:p>
            <a:pPr marL="0" indent="0" algn="ctr">
              <a:buNone/>
            </a:pPr>
            <a:r>
              <a:rPr lang="fr-FR" b="1" dirty="0" smtClean="0">
                <a:latin typeface="Verdana" panose="020B0604030504040204" pitchFamily="34" charset="0"/>
                <a:ea typeface="Verdana" panose="020B0604030504040204" pitchFamily="34" charset="0"/>
              </a:rPr>
              <a:t>ballon)</a:t>
            </a:r>
            <a:endParaRPr lang="fr-FR" b="1" dirty="0">
              <a:latin typeface="Verdana" panose="020B0604030504040204" pitchFamily="34" charset="0"/>
              <a:ea typeface="Verdana" panose="020B0604030504040204" pitchFamily="34" charset="0"/>
            </a:endParaRPr>
          </a:p>
          <a:p>
            <a:pPr marL="0" indent="0" algn="ctr">
              <a:buNone/>
            </a:pPr>
            <a:r>
              <a:rPr lang="fr-FR" b="1" dirty="0">
                <a:solidFill>
                  <a:srgbClr val="FF0000"/>
                </a:solidFill>
                <a:latin typeface="Verdana" panose="020B0604030504040204" pitchFamily="34" charset="0"/>
                <a:ea typeface="Verdana" panose="020B0604030504040204" pitchFamily="34" charset="0"/>
              </a:rPr>
              <a:t>Intensité</a:t>
            </a:r>
          </a:p>
          <a:p>
            <a:pPr marL="0" indent="0" algn="ctr">
              <a:buNone/>
            </a:pPr>
            <a:r>
              <a:rPr lang="fr-FR" b="1" dirty="0">
                <a:latin typeface="Verdana" panose="020B0604030504040204" pitchFamily="34" charset="0"/>
                <a:ea typeface="Verdana" panose="020B0604030504040204" pitchFamily="34" charset="0"/>
              </a:rPr>
              <a:t>•	70% à 90% de la FCm</a:t>
            </a:r>
          </a:p>
          <a:p>
            <a:pPr marL="0" indent="0" algn="ctr">
              <a:buNone/>
            </a:pPr>
            <a:r>
              <a:rPr lang="fr-FR" b="1" dirty="0">
                <a:latin typeface="Verdana" panose="020B0604030504040204" pitchFamily="34" charset="0"/>
                <a:ea typeface="Verdana" panose="020B0604030504040204" pitchFamily="34" charset="0"/>
              </a:rPr>
              <a:t>•	FC de 150 à 180 (selon objectif)</a:t>
            </a:r>
          </a:p>
          <a:p>
            <a:pPr marL="0" indent="0" algn="ctr">
              <a:buNone/>
            </a:pPr>
            <a:endParaRPr lang="fr-FR" b="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4234123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00702" y="166115"/>
            <a:ext cx="9404723" cy="625455"/>
          </a:xfrm>
        </p:spPr>
        <p:txBody>
          <a:bodyPr/>
          <a:lstStyle/>
          <a:p>
            <a:pPr algn="ctr"/>
            <a:r>
              <a:rPr lang="fr-FR" b="1" dirty="0" smtClean="0">
                <a:solidFill>
                  <a:schemeClr val="tx1"/>
                </a:solidFill>
                <a:latin typeface="Verdana" panose="020B0604030504040204" pitchFamily="34" charset="0"/>
                <a:ea typeface="Verdana" panose="020B0604030504040204" pitchFamily="34" charset="0"/>
              </a:rPr>
              <a:t>EXEMPLE</a:t>
            </a:r>
            <a:endParaRPr lang="fr-FR" b="1" dirty="0">
              <a:solidFill>
                <a:schemeClr val="tx1"/>
              </a:solidFill>
              <a:latin typeface="Verdana" panose="020B0604030504040204" pitchFamily="34" charset="0"/>
              <a:ea typeface="Verdana" panose="020B0604030504040204" pitchFamily="34" charset="0"/>
            </a:endParaRPr>
          </a:p>
        </p:txBody>
      </p:sp>
      <p:pic>
        <p:nvPicPr>
          <p:cNvPr id="4" name="image17.png"/>
          <p:cNvPicPr>
            <a:picLocks noGrp="1"/>
          </p:cNvPicPr>
          <p:nvPr>
            <p:ph idx="1"/>
          </p:nvPr>
        </p:nvPicPr>
        <p:blipFill>
          <a:blip r:embed="rId2" cstate="print"/>
          <a:stretch>
            <a:fillRect/>
          </a:stretch>
        </p:blipFill>
        <p:spPr>
          <a:xfrm>
            <a:off x="138290" y="1160060"/>
            <a:ext cx="6044145" cy="5633111"/>
          </a:xfrm>
          <a:prstGeom prst="rect">
            <a:avLst/>
          </a:prstGeom>
        </p:spPr>
      </p:pic>
      <p:pic>
        <p:nvPicPr>
          <p:cNvPr id="5" name="image16.png"/>
          <p:cNvPicPr/>
          <p:nvPr/>
        </p:nvPicPr>
        <p:blipFill>
          <a:blip r:embed="rId3" cstate="print"/>
          <a:stretch>
            <a:fillRect/>
          </a:stretch>
        </p:blipFill>
        <p:spPr>
          <a:xfrm>
            <a:off x="6182435" y="1160060"/>
            <a:ext cx="5854890" cy="5633111"/>
          </a:xfrm>
          <a:prstGeom prst="rect">
            <a:avLst/>
          </a:prstGeom>
        </p:spPr>
      </p:pic>
    </p:spTree>
    <p:extLst>
      <p:ext uri="{BB962C8B-B14F-4D97-AF65-F5344CB8AC3E}">
        <p14:creationId xmlns:p14="http://schemas.microsoft.com/office/powerpoint/2010/main" val="32524305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395785" y="860750"/>
            <a:ext cx="11423176" cy="5304573"/>
            <a:chOff x="1877" y="-1768"/>
            <a:chExt cx="11089" cy="7109"/>
          </a:xfrm>
        </p:grpSpPr>
        <p:sp>
          <p:nvSpPr>
            <p:cNvPr id="5" name="AutoShape 3"/>
            <p:cNvSpPr>
              <a:spLocks/>
            </p:cNvSpPr>
            <p:nvPr/>
          </p:nvSpPr>
          <p:spPr bwMode="auto">
            <a:xfrm>
              <a:off x="1884" y="-1317"/>
              <a:ext cx="11074" cy="6651"/>
            </a:xfrm>
            <a:custGeom>
              <a:avLst/>
              <a:gdLst>
                <a:gd name="T0" fmla="+- 0 12952 1884"/>
                <a:gd name="T1" fmla="*/ T0 w 11074"/>
                <a:gd name="T2" fmla="+- 0 -1245 -1317"/>
                <a:gd name="T3" fmla="*/ -1245 h 6651"/>
                <a:gd name="T4" fmla="+- 0 12908 1884"/>
                <a:gd name="T5" fmla="*/ T4 w 11074"/>
                <a:gd name="T6" fmla="+- 0 -1113 -1317"/>
                <a:gd name="T7" fmla="*/ -1113 h 6651"/>
                <a:gd name="T8" fmla="+- 0 12828 1884"/>
                <a:gd name="T9" fmla="*/ T8 w 11074"/>
                <a:gd name="T10" fmla="+- 0 -1003 -1317"/>
                <a:gd name="T11" fmla="*/ -1003 h 6651"/>
                <a:gd name="T12" fmla="+- 0 12718 1884"/>
                <a:gd name="T13" fmla="*/ T12 w 11074"/>
                <a:gd name="T14" fmla="+- 0 -923 -1317"/>
                <a:gd name="T15" fmla="*/ -923 h 6651"/>
                <a:gd name="T16" fmla="+- 0 12586 1884"/>
                <a:gd name="T17" fmla="*/ T16 w 11074"/>
                <a:gd name="T18" fmla="+- 0 -879 -1317"/>
                <a:gd name="T19" fmla="*/ -879 h 6651"/>
                <a:gd name="T20" fmla="+- 0 2327 1884"/>
                <a:gd name="T21" fmla="*/ T20 w 11074"/>
                <a:gd name="T22" fmla="+- 0 -874 -1317"/>
                <a:gd name="T23" fmla="*/ -874 h 6651"/>
                <a:gd name="T24" fmla="+- 0 2187 1884"/>
                <a:gd name="T25" fmla="*/ T24 w 11074"/>
                <a:gd name="T26" fmla="+- 0 -851 -1317"/>
                <a:gd name="T27" fmla="*/ -851 h 6651"/>
                <a:gd name="T28" fmla="+- 0 2066 1884"/>
                <a:gd name="T29" fmla="*/ T28 w 11074"/>
                <a:gd name="T30" fmla="+- 0 -788 -1317"/>
                <a:gd name="T31" fmla="*/ -788 h 6651"/>
                <a:gd name="T32" fmla="+- 0 1970 1884"/>
                <a:gd name="T33" fmla="*/ T32 w 11074"/>
                <a:gd name="T34" fmla="+- 0 -692 -1317"/>
                <a:gd name="T35" fmla="*/ -692 h 6651"/>
                <a:gd name="T36" fmla="+- 0 1907 1884"/>
                <a:gd name="T37" fmla="*/ T36 w 11074"/>
                <a:gd name="T38" fmla="+- 0 -570 -1317"/>
                <a:gd name="T39" fmla="*/ -570 h 6651"/>
                <a:gd name="T40" fmla="+- 0 1884 1884"/>
                <a:gd name="T41" fmla="*/ T40 w 11074"/>
                <a:gd name="T42" fmla="+- 0 -430 -1317"/>
                <a:gd name="T43" fmla="*/ -430 h 6651"/>
                <a:gd name="T44" fmla="+- 0 1890 1884"/>
                <a:gd name="T45" fmla="*/ T44 w 11074"/>
                <a:gd name="T46" fmla="+- 0 4963 -1317"/>
                <a:gd name="T47" fmla="*/ 4963 h 6651"/>
                <a:gd name="T48" fmla="+- 0 1934 1884"/>
                <a:gd name="T49" fmla="*/ T48 w 11074"/>
                <a:gd name="T50" fmla="+- 0 5094 -1317"/>
                <a:gd name="T51" fmla="*/ 5094 h 6651"/>
                <a:gd name="T52" fmla="+- 0 2014 1884"/>
                <a:gd name="T53" fmla="*/ T52 w 11074"/>
                <a:gd name="T54" fmla="+- 0 5204 -1317"/>
                <a:gd name="T55" fmla="*/ 5204 h 6651"/>
                <a:gd name="T56" fmla="+- 0 2124 1884"/>
                <a:gd name="T57" fmla="*/ T56 w 11074"/>
                <a:gd name="T58" fmla="+- 0 5285 -1317"/>
                <a:gd name="T59" fmla="*/ 5285 h 6651"/>
                <a:gd name="T60" fmla="+- 0 2255 1884"/>
                <a:gd name="T61" fmla="*/ T60 w 11074"/>
                <a:gd name="T62" fmla="+- 0 5328 -1317"/>
                <a:gd name="T63" fmla="*/ 5328 h 6651"/>
                <a:gd name="T64" fmla="+- 0 2399 1884"/>
                <a:gd name="T65" fmla="*/ T64 w 11074"/>
                <a:gd name="T66" fmla="+- 0 5328 -1317"/>
                <a:gd name="T67" fmla="*/ 5328 h 6651"/>
                <a:gd name="T68" fmla="+- 0 2531 1884"/>
                <a:gd name="T69" fmla="*/ T68 w 11074"/>
                <a:gd name="T70" fmla="+- 0 5285 -1317"/>
                <a:gd name="T71" fmla="*/ 5285 h 6651"/>
                <a:gd name="T72" fmla="+- 0 2641 1884"/>
                <a:gd name="T73" fmla="*/ T72 w 11074"/>
                <a:gd name="T74" fmla="+- 0 5204 -1317"/>
                <a:gd name="T75" fmla="*/ 5204 h 6651"/>
                <a:gd name="T76" fmla="+- 0 2721 1884"/>
                <a:gd name="T77" fmla="*/ T76 w 11074"/>
                <a:gd name="T78" fmla="+- 0 5094 -1317"/>
                <a:gd name="T79" fmla="*/ 5094 h 6651"/>
                <a:gd name="T80" fmla="+- 0 2765 1884"/>
                <a:gd name="T81" fmla="*/ T80 w 11074"/>
                <a:gd name="T82" fmla="+- 0 4963 -1317"/>
                <a:gd name="T83" fmla="*/ 4963 h 6651"/>
                <a:gd name="T84" fmla="+- 0 2771 1884"/>
                <a:gd name="T85" fmla="*/ T84 w 11074"/>
                <a:gd name="T86" fmla="+- 0 4447 -1317"/>
                <a:gd name="T87" fmla="*/ 4447 h 6651"/>
                <a:gd name="T88" fmla="+- 0 12586 1884"/>
                <a:gd name="T89" fmla="*/ T88 w 11074"/>
                <a:gd name="T90" fmla="+- 0 4441 -1317"/>
                <a:gd name="T91" fmla="*/ 4441 h 6651"/>
                <a:gd name="T92" fmla="+- 0 12718 1884"/>
                <a:gd name="T93" fmla="*/ T92 w 11074"/>
                <a:gd name="T94" fmla="+- 0 4398 -1317"/>
                <a:gd name="T95" fmla="*/ 4398 h 6651"/>
                <a:gd name="T96" fmla="+- 0 12828 1884"/>
                <a:gd name="T97" fmla="*/ T96 w 11074"/>
                <a:gd name="T98" fmla="+- 0 4317 -1317"/>
                <a:gd name="T99" fmla="*/ 4317 h 6651"/>
                <a:gd name="T100" fmla="+- 0 12908 1884"/>
                <a:gd name="T101" fmla="*/ T100 w 11074"/>
                <a:gd name="T102" fmla="+- 0 4208 -1317"/>
                <a:gd name="T103" fmla="*/ 4208 h 6651"/>
                <a:gd name="T104" fmla="+- 0 12952 1884"/>
                <a:gd name="T105" fmla="*/ T104 w 11074"/>
                <a:gd name="T106" fmla="+- 0 4076 -1317"/>
                <a:gd name="T107" fmla="*/ 4076 h 6651"/>
                <a:gd name="T108" fmla="+- 0 12958 1884"/>
                <a:gd name="T109" fmla="*/ T108 w 11074"/>
                <a:gd name="T110" fmla="+- 0 13 -1317"/>
                <a:gd name="T111" fmla="*/ 13 h 6651"/>
                <a:gd name="T112" fmla="+- 0 2327 1884"/>
                <a:gd name="T113" fmla="*/ T112 w 11074"/>
                <a:gd name="T114" fmla="+- 0 -430 -1317"/>
                <a:gd name="T115" fmla="*/ -430 h 6651"/>
                <a:gd name="T116" fmla="+- 0 2370 1884"/>
                <a:gd name="T117" fmla="*/ T116 w 11074"/>
                <a:gd name="T118" fmla="+- 0 -561 -1317"/>
                <a:gd name="T119" fmla="*/ -561 h 6651"/>
                <a:gd name="T120" fmla="+- 0 2479 1884"/>
                <a:gd name="T121" fmla="*/ T120 w 11074"/>
                <a:gd name="T122" fmla="+- 0 -641 -1317"/>
                <a:gd name="T123" fmla="*/ -641 h 6651"/>
                <a:gd name="T124" fmla="+- 0 12958 1884"/>
                <a:gd name="T125" fmla="*/ T124 w 11074"/>
                <a:gd name="T126" fmla="+- 0 -652 -1317"/>
                <a:gd name="T127" fmla="*/ -652 h 6651"/>
                <a:gd name="T128" fmla="+- 0 12958 1884"/>
                <a:gd name="T129" fmla="*/ T128 w 11074"/>
                <a:gd name="T130" fmla="+- 0 -652 -1317"/>
                <a:gd name="T131" fmla="*/ -652 h 6651"/>
                <a:gd name="T132" fmla="+- 0 2619 1884"/>
                <a:gd name="T133" fmla="*/ T132 w 11074"/>
                <a:gd name="T134" fmla="+- 0 -641 -1317"/>
                <a:gd name="T135" fmla="*/ -641 h 6651"/>
                <a:gd name="T136" fmla="+- 0 2728 1884"/>
                <a:gd name="T137" fmla="*/ T136 w 11074"/>
                <a:gd name="T138" fmla="+- 0 -561 -1317"/>
                <a:gd name="T139" fmla="*/ -561 h 6651"/>
                <a:gd name="T140" fmla="+- 0 2771 1884"/>
                <a:gd name="T141" fmla="*/ T140 w 11074"/>
                <a:gd name="T142" fmla="+- 0 -430 -1317"/>
                <a:gd name="T143" fmla="*/ -430 h 6651"/>
                <a:gd name="T144" fmla="+- 0 2748 1884"/>
                <a:gd name="T145" fmla="*/ T144 w 11074"/>
                <a:gd name="T146" fmla="+- 0 -290 -1317"/>
                <a:gd name="T147" fmla="*/ -290 h 6651"/>
                <a:gd name="T148" fmla="+- 0 2685 1884"/>
                <a:gd name="T149" fmla="*/ T148 w 11074"/>
                <a:gd name="T150" fmla="+- 0 -168 -1317"/>
                <a:gd name="T151" fmla="*/ -168 h 6651"/>
                <a:gd name="T152" fmla="+- 0 2589 1884"/>
                <a:gd name="T153" fmla="*/ T152 w 11074"/>
                <a:gd name="T154" fmla="+- 0 -72 -1317"/>
                <a:gd name="T155" fmla="*/ -72 h 6651"/>
                <a:gd name="T156" fmla="+- 0 2468 1884"/>
                <a:gd name="T157" fmla="*/ T156 w 11074"/>
                <a:gd name="T158" fmla="+- 0 -9 -1317"/>
                <a:gd name="T159" fmla="*/ -9 h 6651"/>
                <a:gd name="T160" fmla="+- 0 2327 1884"/>
                <a:gd name="T161" fmla="*/ T160 w 11074"/>
                <a:gd name="T162" fmla="+- 0 13 -1317"/>
                <a:gd name="T163" fmla="*/ 13 h 6651"/>
                <a:gd name="T164" fmla="+- 0 12958 1884"/>
                <a:gd name="T165" fmla="*/ T164 w 11074"/>
                <a:gd name="T166" fmla="+- 0 -652 -1317"/>
                <a:gd name="T167" fmla="*/ -652 h 6651"/>
                <a:gd name="T168" fmla="+- 0 12071 1884"/>
                <a:gd name="T169" fmla="*/ T168 w 11074"/>
                <a:gd name="T170" fmla="+- 0 -874 -1317"/>
                <a:gd name="T171" fmla="*/ -874 h 6651"/>
                <a:gd name="T172" fmla="+- 0 12514 1884"/>
                <a:gd name="T173" fmla="*/ T172 w 11074"/>
                <a:gd name="T174" fmla="+- 0 -1095 -1317"/>
                <a:gd name="T175" fmla="*/ -1095 h 6651"/>
                <a:gd name="T176" fmla="+- 0 12222 1884"/>
                <a:gd name="T177" fmla="*/ T176 w 11074"/>
                <a:gd name="T178" fmla="+- 0 -1107 -1317"/>
                <a:gd name="T179" fmla="*/ -1107 h 6651"/>
                <a:gd name="T180" fmla="+- 0 12114 1884"/>
                <a:gd name="T181" fmla="*/ T180 w 11074"/>
                <a:gd name="T182" fmla="+- 0 -1186 -1317"/>
                <a:gd name="T183" fmla="*/ -1186 h 6651"/>
                <a:gd name="T184" fmla="+- 0 12071 1884"/>
                <a:gd name="T185" fmla="*/ T184 w 11074"/>
                <a:gd name="T186" fmla="+- 0 -1317 -1317"/>
                <a:gd name="T187" fmla="*/ -1317 h 6651"/>
                <a:gd name="T188" fmla="+- 0 12503 1884"/>
                <a:gd name="T189" fmla="*/ T188 w 11074"/>
                <a:gd name="T190" fmla="+- 0 -1247 -1317"/>
                <a:gd name="T191" fmla="*/ -1247 h 6651"/>
                <a:gd name="T192" fmla="+- 0 12423 1884"/>
                <a:gd name="T193" fmla="*/ T192 w 11074"/>
                <a:gd name="T194" fmla="+- 0 -1138 -1317"/>
                <a:gd name="T195" fmla="*/ -1138 h 6651"/>
                <a:gd name="T196" fmla="+- 0 12292 1884"/>
                <a:gd name="T197" fmla="*/ T196 w 11074"/>
                <a:gd name="T198" fmla="+- 0 -1095 -1317"/>
                <a:gd name="T199" fmla="*/ -1095 h 6651"/>
                <a:gd name="T200" fmla="+- 0 12514 1884"/>
                <a:gd name="T201" fmla="*/ T200 w 11074"/>
                <a:gd name="T202" fmla="+- 0 -1317 -1317"/>
                <a:gd name="T203" fmla="*/ -1317 h 665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Lst>
              <a:rect l="0" t="0" r="r" b="b"/>
              <a:pathLst>
                <a:path w="11074" h="6651">
                  <a:moveTo>
                    <a:pt x="11074" y="0"/>
                  </a:moveTo>
                  <a:lnTo>
                    <a:pt x="11068" y="72"/>
                  </a:lnTo>
                  <a:lnTo>
                    <a:pt x="11051" y="140"/>
                  </a:lnTo>
                  <a:lnTo>
                    <a:pt x="11024" y="204"/>
                  </a:lnTo>
                  <a:lnTo>
                    <a:pt x="10988" y="262"/>
                  </a:lnTo>
                  <a:lnTo>
                    <a:pt x="10944" y="314"/>
                  </a:lnTo>
                  <a:lnTo>
                    <a:pt x="10892" y="358"/>
                  </a:lnTo>
                  <a:lnTo>
                    <a:pt x="10834" y="394"/>
                  </a:lnTo>
                  <a:lnTo>
                    <a:pt x="10770" y="421"/>
                  </a:lnTo>
                  <a:lnTo>
                    <a:pt x="10702" y="438"/>
                  </a:lnTo>
                  <a:lnTo>
                    <a:pt x="10630" y="443"/>
                  </a:lnTo>
                  <a:lnTo>
                    <a:pt x="443" y="443"/>
                  </a:lnTo>
                  <a:lnTo>
                    <a:pt x="371" y="449"/>
                  </a:lnTo>
                  <a:lnTo>
                    <a:pt x="303" y="466"/>
                  </a:lnTo>
                  <a:lnTo>
                    <a:pt x="240" y="493"/>
                  </a:lnTo>
                  <a:lnTo>
                    <a:pt x="182" y="529"/>
                  </a:lnTo>
                  <a:lnTo>
                    <a:pt x="130" y="573"/>
                  </a:lnTo>
                  <a:lnTo>
                    <a:pt x="86" y="625"/>
                  </a:lnTo>
                  <a:lnTo>
                    <a:pt x="50" y="683"/>
                  </a:lnTo>
                  <a:lnTo>
                    <a:pt x="23" y="747"/>
                  </a:lnTo>
                  <a:lnTo>
                    <a:pt x="6" y="815"/>
                  </a:lnTo>
                  <a:lnTo>
                    <a:pt x="0" y="887"/>
                  </a:lnTo>
                  <a:lnTo>
                    <a:pt x="0" y="6208"/>
                  </a:lnTo>
                  <a:lnTo>
                    <a:pt x="6" y="6280"/>
                  </a:lnTo>
                  <a:lnTo>
                    <a:pt x="23" y="6348"/>
                  </a:lnTo>
                  <a:lnTo>
                    <a:pt x="50" y="6411"/>
                  </a:lnTo>
                  <a:lnTo>
                    <a:pt x="86" y="6469"/>
                  </a:lnTo>
                  <a:lnTo>
                    <a:pt x="130" y="6521"/>
                  </a:lnTo>
                  <a:lnTo>
                    <a:pt x="182" y="6565"/>
                  </a:lnTo>
                  <a:lnTo>
                    <a:pt x="240" y="6602"/>
                  </a:lnTo>
                  <a:lnTo>
                    <a:pt x="303" y="6628"/>
                  </a:lnTo>
                  <a:lnTo>
                    <a:pt x="371" y="6645"/>
                  </a:lnTo>
                  <a:lnTo>
                    <a:pt x="443" y="6651"/>
                  </a:lnTo>
                  <a:lnTo>
                    <a:pt x="515" y="6645"/>
                  </a:lnTo>
                  <a:lnTo>
                    <a:pt x="584" y="6628"/>
                  </a:lnTo>
                  <a:lnTo>
                    <a:pt x="647" y="6602"/>
                  </a:lnTo>
                  <a:lnTo>
                    <a:pt x="705" y="6565"/>
                  </a:lnTo>
                  <a:lnTo>
                    <a:pt x="757" y="6521"/>
                  </a:lnTo>
                  <a:lnTo>
                    <a:pt x="801" y="6469"/>
                  </a:lnTo>
                  <a:lnTo>
                    <a:pt x="837" y="6411"/>
                  </a:lnTo>
                  <a:lnTo>
                    <a:pt x="864" y="6348"/>
                  </a:lnTo>
                  <a:lnTo>
                    <a:pt x="881" y="6280"/>
                  </a:lnTo>
                  <a:lnTo>
                    <a:pt x="887" y="6208"/>
                  </a:lnTo>
                  <a:lnTo>
                    <a:pt x="887" y="5764"/>
                  </a:lnTo>
                  <a:lnTo>
                    <a:pt x="10630" y="5764"/>
                  </a:lnTo>
                  <a:lnTo>
                    <a:pt x="10702" y="5758"/>
                  </a:lnTo>
                  <a:lnTo>
                    <a:pt x="10770" y="5742"/>
                  </a:lnTo>
                  <a:lnTo>
                    <a:pt x="10834" y="5715"/>
                  </a:lnTo>
                  <a:lnTo>
                    <a:pt x="10892" y="5679"/>
                  </a:lnTo>
                  <a:lnTo>
                    <a:pt x="10944" y="5634"/>
                  </a:lnTo>
                  <a:lnTo>
                    <a:pt x="10988" y="5583"/>
                  </a:lnTo>
                  <a:lnTo>
                    <a:pt x="11024" y="5525"/>
                  </a:lnTo>
                  <a:lnTo>
                    <a:pt x="11051" y="5461"/>
                  </a:lnTo>
                  <a:lnTo>
                    <a:pt x="11068" y="5393"/>
                  </a:lnTo>
                  <a:lnTo>
                    <a:pt x="11074" y="5321"/>
                  </a:lnTo>
                  <a:lnTo>
                    <a:pt x="11074" y="1330"/>
                  </a:lnTo>
                  <a:lnTo>
                    <a:pt x="443" y="1330"/>
                  </a:lnTo>
                  <a:lnTo>
                    <a:pt x="443" y="887"/>
                  </a:lnTo>
                  <a:lnTo>
                    <a:pt x="455" y="817"/>
                  </a:lnTo>
                  <a:lnTo>
                    <a:pt x="486" y="756"/>
                  </a:lnTo>
                  <a:lnTo>
                    <a:pt x="534" y="708"/>
                  </a:lnTo>
                  <a:lnTo>
                    <a:pt x="595" y="676"/>
                  </a:lnTo>
                  <a:lnTo>
                    <a:pt x="665" y="665"/>
                  </a:lnTo>
                  <a:lnTo>
                    <a:pt x="11074" y="665"/>
                  </a:lnTo>
                  <a:lnTo>
                    <a:pt x="11074" y="0"/>
                  </a:lnTo>
                  <a:close/>
                  <a:moveTo>
                    <a:pt x="11074" y="665"/>
                  </a:moveTo>
                  <a:lnTo>
                    <a:pt x="665" y="665"/>
                  </a:lnTo>
                  <a:lnTo>
                    <a:pt x="735" y="676"/>
                  </a:lnTo>
                  <a:lnTo>
                    <a:pt x="796" y="708"/>
                  </a:lnTo>
                  <a:lnTo>
                    <a:pt x="844" y="756"/>
                  </a:lnTo>
                  <a:lnTo>
                    <a:pt x="876" y="817"/>
                  </a:lnTo>
                  <a:lnTo>
                    <a:pt x="887" y="887"/>
                  </a:lnTo>
                  <a:lnTo>
                    <a:pt x="881" y="959"/>
                  </a:lnTo>
                  <a:lnTo>
                    <a:pt x="864" y="1027"/>
                  </a:lnTo>
                  <a:lnTo>
                    <a:pt x="837" y="1091"/>
                  </a:lnTo>
                  <a:lnTo>
                    <a:pt x="801" y="1149"/>
                  </a:lnTo>
                  <a:lnTo>
                    <a:pt x="757" y="1200"/>
                  </a:lnTo>
                  <a:lnTo>
                    <a:pt x="705" y="1245"/>
                  </a:lnTo>
                  <a:lnTo>
                    <a:pt x="647" y="1281"/>
                  </a:lnTo>
                  <a:lnTo>
                    <a:pt x="584" y="1308"/>
                  </a:lnTo>
                  <a:lnTo>
                    <a:pt x="515" y="1324"/>
                  </a:lnTo>
                  <a:lnTo>
                    <a:pt x="443" y="1330"/>
                  </a:lnTo>
                  <a:lnTo>
                    <a:pt x="11074" y="1330"/>
                  </a:lnTo>
                  <a:lnTo>
                    <a:pt x="11074" y="665"/>
                  </a:lnTo>
                  <a:close/>
                  <a:moveTo>
                    <a:pt x="10187" y="0"/>
                  </a:moveTo>
                  <a:lnTo>
                    <a:pt x="10187" y="443"/>
                  </a:lnTo>
                  <a:lnTo>
                    <a:pt x="10630" y="443"/>
                  </a:lnTo>
                  <a:lnTo>
                    <a:pt x="10630" y="222"/>
                  </a:lnTo>
                  <a:lnTo>
                    <a:pt x="10408" y="222"/>
                  </a:lnTo>
                  <a:lnTo>
                    <a:pt x="10338" y="210"/>
                  </a:lnTo>
                  <a:lnTo>
                    <a:pt x="10278" y="179"/>
                  </a:lnTo>
                  <a:lnTo>
                    <a:pt x="10230" y="131"/>
                  </a:lnTo>
                  <a:lnTo>
                    <a:pt x="10198" y="70"/>
                  </a:lnTo>
                  <a:lnTo>
                    <a:pt x="10187" y="0"/>
                  </a:lnTo>
                  <a:close/>
                  <a:moveTo>
                    <a:pt x="10630" y="0"/>
                  </a:moveTo>
                  <a:lnTo>
                    <a:pt x="10619" y="70"/>
                  </a:lnTo>
                  <a:lnTo>
                    <a:pt x="10587" y="131"/>
                  </a:lnTo>
                  <a:lnTo>
                    <a:pt x="10539" y="179"/>
                  </a:lnTo>
                  <a:lnTo>
                    <a:pt x="10479" y="210"/>
                  </a:lnTo>
                  <a:lnTo>
                    <a:pt x="10408" y="222"/>
                  </a:lnTo>
                  <a:lnTo>
                    <a:pt x="10630" y="222"/>
                  </a:lnTo>
                  <a:lnTo>
                    <a:pt x="10630" y="0"/>
                  </a:lnTo>
                  <a:close/>
                </a:path>
              </a:pathLst>
            </a:custGeom>
            <a:solidFill>
              <a:srgbClr val="BECD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 name="AutoShape 4"/>
            <p:cNvSpPr>
              <a:spLocks/>
            </p:cNvSpPr>
            <p:nvPr/>
          </p:nvSpPr>
          <p:spPr bwMode="auto">
            <a:xfrm>
              <a:off x="2327" y="-1761"/>
              <a:ext cx="10631" cy="1774"/>
            </a:xfrm>
            <a:custGeom>
              <a:avLst/>
              <a:gdLst>
                <a:gd name="T0" fmla="+- 0 2479 2327"/>
                <a:gd name="T1" fmla="*/ T0 w 10631"/>
                <a:gd name="T2" fmla="+- 0 -641 -1760"/>
                <a:gd name="T3" fmla="*/ -641 h 1774"/>
                <a:gd name="T4" fmla="+- 0 2370 2327"/>
                <a:gd name="T5" fmla="*/ T4 w 10631"/>
                <a:gd name="T6" fmla="+- 0 -561 -1760"/>
                <a:gd name="T7" fmla="*/ -561 h 1774"/>
                <a:gd name="T8" fmla="+- 0 2327 2327"/>
                <a:gd name="T9" fmla="*/ T8 w 10631"/>
                <a:gd name="T10" fmla="+- 0 -430 -1760"/>
                <a:gd name="T11" fmla="*/ -430 h 1774"/>
                <a:gd name="T12" fmla="+- 0 2399 2327"/>
                <a:gd name="T13" fmla="*/ T12 w 10631"/>
                <a:gd name="T14" fmla="+- 0 7 -1760"/>
                <a:gd name="T15" fmla="*/ 7 h 1774"/>
                <a:gd name="T16" fmla="+- 0 2531 2327"/>
                <a:gd name="T17" fmla="*/ T16 w 10631"/>
                <a:gd name="T18" fmla="+- 0 -36 -1760"/>
                <a:gd name="T19" fmla="*/ -36 h 1774"/>
                <a:gd name="T20" fmla="+- 0 2641 2327"/>
                <a:gd name="T21" fmla="*/ T20 w 10631"/>
                <a:gd name="T22" fmla="+- 0 -117 -1760"/>
                <a:gd name="T23" fmla="*/ -117 h 1774"/>
                <a:gd name="T24" fmla="+- 0 2721 2327"/>
                <a:gd name="T25" fmla="*/ T24 w 10631"/>
                <a:gd name="T26" fmla="+- 0 -226 -1760"/>
                <a:gd name="T27" fmla="*/ -226 h 1774"/>
                <a:gd name="T28" fmla="+- 0 2765 2327"/>
                <a:gd name="T29" fmla="*/ T28 w 10631"/>
                <a:gd name="T30" fmla="+- 0 -358 -1760"/>
                <a:gd name="T31" fmla="*/ -358 h 1774"/>
                <a:gd name="T32" fmla="+- 0 2760 2327"/>
                <a:gd name="T33" fmla="*/ T32 w 10631"/>
                <a:gd name="T34" fmla="+- 0 -500 -1760"/>
                <a:gd name="T35" fmla="*/ -500 h 1774"/>
                <a:gd name="T36" fmla="+- 0 2680 2327"/>
                <a:gd name="T37" fmla="*/ T36 w 10631"/>
                <a:gd name="T38" fmla="+- 0 -609 -1760"/>
                <a:gd name="T39" fmla="*/ -609 h 1774"/>
                <a:gd name="T40" fmla="+- 0 2549 2327"/>
                <a:gd name="T41" fmla="*/ T40 w 10631"/>
                <a:gd name="T42" fmla="+- 0 -652 -1760"/>
                <a:gd name="T43" fmla="*/ -652 h 1774"/>
                <a:gd name="T44" fmla="+- 0 12514 2327"/>
                <a:gd name="T45" fmla="*/ T44 w 10631"/>
                <a:gd name="T46" fmla="+- 0 -1317 -1760"/>
                <a:gd name="T47" fmla="*/ -1317 h 1774"/>
                <a:gd name="T48" fmla="+- 0 12586 2327"/>
                <a:gd name="T49" fmla="*/ T48 w 10631"/>
                <a:gd name="T50" fmla="+- 0 -879 -1760"/>
                <a:gd name="T51" fmla="*/ -879 h 1774"/>
                <a:gd name="T52" fmla="+- 0 12718 2327"/>
                <a:gd name="T53" fmla="*/ T52 w 10631"/>
                <a:gd name="T54" fmla="+- 0 -923 -1760"/>
                <a:gd name="T55" fmla="*/ -923 h 1774"/>
                <a:gd name="T56" fmla="+- 0 12828 2327"/>
                <a:gd name="T57" fmla="*/ T56 w 10631"/>
                <a:gd name="T58" fmla="+- 0 -1003 -1760"/>
                <a:gd name="T59" fmla="*/ -1003 h 1774"/>
                <a:gd name="T60" fmla="+- 0 12908 2327"/>
                <a:gd name="T61" fmla="*/ T60 w 10631"/>
                <a:gd name="T62" fmla="+- 0 -1113 -1760"/>
                <a:gd name="T63" fmla="*/ -1113 h 1774"/>
                <a:gd name="T64" fmla="+- 0 12952 2327"/>
                <a:gd name="T65" fmla="*/ T64 w 10631"/>
                <a:gd name="T66" fmla="+- 0 -1245 -1760"/>
                <a:gd name="T67" fmla="*/ -1245 h 1774"/>
                <a:gd name="T68" fmla="+- 0 12514 2327"/>
                <a:gd name="T69" fmla="*/ T68 w 10631"/>
                <a:gd name="T70" fmla="+- 0 -1760 -1760"/>
                <a:gd name="T71" fmla="*/ -1760 h 1774"/>
                <a:gd name="T72" fmla="+- 0 12374 2327"/>
                <a:gd name="T73" fmla="*/ T72 w 10631"/>
                <a:gd name="T74" fmla="+- 0 -1738 -1760"/>
                <a:gd name="T75" fmla="*/ -1738 h 1774"/>
                <a:gd name="T76" fmla="+- 0 12252 2327"/>
                <a:gd name="T77" fmla="*/ T76 w 10631"/>
                <a:gd name="T78" fmla="+- 0 -1675 -1760"/>
                <a:gd name="T79" fmla="*/ -1675 h 1774"/>
                <a:gd name="T80" fmla="+- 0 12156 2327"/>
                <a:gd name="T81" fmla="*/ T80 w 10631"/>
                <a:gd name="T82" fmla="+- 0 -1579 -1760"/>
                <a:gd name="T83" fmla="*/ -1579 h 1774"/>
                <a:gd name="T84" fmla="+- 0 12093 2327"/>
                <a:gd name="T85" fmla="*/ T84 w 10631"/>
                <a:gd name="T86" fmla="+- 0 -1457 -1760"/>
                <a:gd name="T87" fmla="*/ -1457 h 1774"/>
                <a:gd name="T88" fmla="+- 0 12071 2327"/>
                <a:gd name="T89" fmla="*/ T88 w 10631"/>
                <a:gd name="T90" fmla="+- 0 -1317 -1760"/>
                <a:gd name="T91" fmla="*/ -1317 h 1774"/>
                <a:gd name="T92" fmla="+- 0 12114 2327"/>
                <a:gd name="T93" fmla="*/ T92 w 10631"/>
                <a:gd name="T94" fmla="+- 0 -1186 -1760"/>
                <a:gd name="T95" fmla="*/ -1186 h 1774"/>
                <a:gd name="T96" fmla="+- 0 12222 2327"/>
                <a:gd name="T97" fmla="*/ T96 w 10631"/>
                <a:gd name="T98" fmla="+- 0 -1107 -1760"/>
                <a:gd name="T99" fmla="*/ -1107 h 1774"/>
                <a:gd name="T100" fmla="+- 0 12363 2327"/>
                <a:gd name="T101" fmla="*/ T100 w 10631"/>
                <a:gd name="T102" fmla="+- 0 -1107 -1760"/>
                <a:gd name="T103" fmla="*/ -1107 h 1774"/>
                <a:gd name="T104" fmla="+- 0 12471 2327"/>
                <a:gd name="T105" fmla="*/ T104 w 10631"/>
                <a:gd name="T106" fmla="+- 0 -1186 -1760"/>
                <a:gd name="T107" fmla="*/ -1186 h 1774"/>
                <a:gd name="T108" fmla="+- 0 12514 2327"/>
                <a:gd name="T109" fmla="*/ T108 w 10631"/>
                <a:gd name="T110" fmla="+- 0 -1317 -1760"/>
                <a:gd name="T111" fmla="*/ -1317 h 1774"/>
                <a:gd name="T112" fmla="+- 0 12952 2327"/>
                <a:gd name="T113" fmla="*/ T112 w 10631"/>
                <a:gd name="T114" fmla="+- 0 -1389 -1760"/>
                <a:gd name="T115" fmla="*/ -1389 h 1774"/>
                <a:gd name="T116" fmla="+- 0 12908 2327"/>
                <a:gd name="T117" fmla="*/ T116 w 10631"/>
                <a:gd name="T118" fmla="+- 0 -1521 -1760"/>
                <a:gd name="T119" fmla="*/ -1521 h 1774"/>
                <a:gd name="T120" fmla="+- 0 12828 2327"/>
                <a:gd name="T121" fmla="*/ T120 w 10631"/>
                <a:gd name="T122" fmla="+- 0 -1630 -1760"/>
                <a:gd name="T123" fmla="*/ -1630 h 1774"/>
                <a:gd name="T124" fmla="+- 0 12718 2327"/>
                <a:gd name="T125" fmla="*/ T124 w 10631"/>
                <a:gd name="T126" fmla="+- 0 -1711 -1760"/>
                <a:gd name="T127" fmla="*/ -1711 h 1774"/>
                <a:gd name="T128" fmla="+- 0 12586 2327"/>
                <a:gd name="T129" fmla="*/ T128 w 10631"/>
                <a:gd name="T130" fmla="+- 0 -1755 -1760"/>
                <a:gd name="T131" fmla="*/ -1755 h 177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10631" h="1774">
                  <a:moveTo>
                    <a:pt x="222" y="1108"/>
                  </a:moveTo>
                  <a:lnTo>
                    <a:pt x="152" y="1119"/>
                  </a:lnTo>
                  <a:lnTo>
                    <a:pt x="91" y="1151"/>
                  </a:lnTo>
                  <a:lnTo>
                    <a:pt x="43" y="1199"/>
                  </a:lnTo>
                  <a:lnTo>
                    <a:pt x="12" y="1260"/>
                  </a:lnTo>
                  <a:lnTo>
                    <a:pt x="0" y="1330"/>
                  </a:lnTo>
                  <a:lnTo>
                    <a:pt x="0" y="1773"/>
                  </a:lnTo>
                  <a:lnTo>
                    <a:pt x="72" y="1767"/>
                  </a:lnTo>
                  <a:lnTo>
                    <a:pt x="141" y="1751"/>
                  </a:lnTo>
                  <a:lnTo>
                    <a:pt x="204" y="1724"/>
                  </a:lnTo>
                  <a:lnTo>
                    <a:pt x="262" y="1688"/>
                  </a:lnTo>
                  <a:lnTo>
                    <a:pt x="314" y="1643"/>
                  </a:lnTo>
                  <a:lnTo>
                    <a:pt x="358" y="1592"/>
                  </a:lnTo>
                  <a:lnTo>
                    <a:pt x="394" y="1534"/>
                  </a:lnTo>
                  <a:lnTo>
                    <a:pt x="421" y="1470"/>
                  </a:lnTo>
                  <a:lnTo>
                    <a:pt x="438" y="1402"/>
                  </a:lnTo>
                  <a:lnTo>
                    <a:pt x="444" y="1330"/>
                  </a:lnTo>
                  <a:lnTo>
                    <a:pt x="433" y="1260"/>
                  </a:lnTo>
                  <a:lnTo>
                    <a:pt x="401" y="1199"/>
                  </a:lnTo>
                  <a:lnTo>
                    <a:pt x="353" y="1151"/>
                  </a:lnTo>
                  <a:lnTo>
                    <a:pt x="292" y="1119"/>
                  </a:lnTo>
                  <a:lnTo>
                    <a:pt x="222" y="1108"/>
                  </a:lnTo>
                  <a:close/>
                  <a:moveTo>
                    <a:pt x="10631" y="443"/>
                  </a:moveTo>
                  <a:lnTo>
                    <a:pt x="10187" y="443"/>
                  </a:lnTo>
                  <a:lnTo>
                    <a:pt x="10187" y="886"/>
                  </a:lnTo>
                  <a:lnTo>
                    <a:pt x="10259" y="881"/>
                  </a:lnTo>
                  <a:lnTo>
                    <a:pt x="10327" y="864"/>
                  </a:lnTo>
                  <a:lnTo>
                    <a:pt x="10391" y="837"/>
                  </a:lnTo>
                  <a:lnTo>
                    <a:pt x="10449" y="801"/>
                  </a:lnTo>
                  <a:lnTo>
                    <a:pt x="10501" y="757"/>
                  </a:lnTo>
                  <a:lnTo>
                    <a:pt x="10545" y="705"/>
                  </a:lnTo>
                  <a:lnTo>
                    <a:pt x="10581" y="647"/>
                  </a:lnTo>
                  <a:lnTo>
                    <a:pt x="10608" y="583"/>
                  </a:lnTo>
                  <a:lnTo>
                    <a:pt x="10625" y="515"/>
                  </a:lnTo>
                  <a:lnTo>
                    <a:pt x="10631" y="443"/>
                  </a:lnTo>
                  <a:close/>
                  <a:moveTo>
                    <a:pt x="10187" y="0"/>
                  </a:moveTo>
                  <a:lnTo>
                    <a:pt x="10115" y="5"/>
                  </a:lnTo>
                  <a:lnTo>
                    <a:pt x="10047" y="22"/>
                  </a:lnTo>
                  <a:lnTo>
                    <a:pt x="9983" y="49"/>
                  </a:lnTo>
                  <a:lnTo>
                    <a:pt x="9925" y="85"/>
                  </a:lnTo>
                  <a:lnTo>
                    <a:pt x="9874" y="130"/>
                  </a:lnTo>
                  <a:lnTo>
                    <a:pt x="9829" y="181"/>
                  </a:lnTo>
                  <a:lnTo>
                    <a:pt x="9793" y="239"/>
                  </a:lnTo>
                  <a:lnTo>
                    <a:pt x="9766" y="303"/>
                  </a:lnTo>
                  <a:lnTo>
                    <a:pt x="9750" y="371"/>
                  </a:lnTo>
                  <a:lnTo>
                    <a:pt x="9744" y="443"/>
                  </a:lnTo>
                  <a:lnTo>
                    <a:pt x="9755" y="513"/>
                  </a:lnTo>
                  <a:lnTo>
                    <a:pt x="9787" y="574"/>
                  </a:lnTo>
                  <a:lnTo>
                    <a:pt x="9835" y="622"/>
                  </a:lnTo>
                  <a:lnTo>
                    <a:pt x="9895" y="653"/>
                  </a:lnTo>
                  <a:lnTo>
                    <a:pt x="9965" y="665"/>
                  </a:lnTo>
                  <a:lnTo>
                    <a:pt x="10036" y="653"/>
                  </a:lnTo>
                  <a:lnTo>
                    <a:pt x="10096" y="622"/>
                  </a:lnTo>
                  <a:lnTo>
                    <a:pt x="10144" y="574"/>
                  </a:lnTo>
                  <a:lnTo>
                    <a:pt x="10176" y="513"/>
                  </a:lnTo>
                  <a:lnTo>
                    <a:pt x="10187" y="443"/>
                  </a:lnTo>
                  <a:lnTo>
                    <a:pt x="10631" y="443"/>
                  </a:lnTo>
                  <a:lnTo>
                    <a:pt x="10625" y="371"/>
                  </a:lnTo>
                  <a:lnTo>
                    <a:pt x="10608" y="303"/>
                  </a:lnTo>
                  <a:lnTo>
                    <a:pt x="10581" y="239"/>
                  </a:lnTo>
                  <a:lnTo>
                    <a:pt x="10545" y="181"/>
                  </a:lnTo>
                  <a:lnTo>
                    <a:pt x="10501" y="130"/>
                  </a:lnTo>
                  <a:lnTo>
                    <a:pt x="10449" y="85"/>
                  </a:lnTo>
                  <a:lnTo>
                    <a:pt x="10391" y="49"/>
                  </a:lnTo>
                  <a:lnTo>
                    <a:pt x="10327" y="22"/>
                  </a:lnTo>
                  <a:lnTo>
                    <a:pt x="10259" y="5"/>
                  </a:lnTo>
                  <a:lnTo>
                    <a:pt x="10187" y="0"/>
                  </a:lnTo>
                  <a:close/>
                </a:path>
              </a:pathLst>
            </a:custGeom>
            <a:solidFill>
              <a:srgbClr val="9AA4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 name="AutoShape 5"/>
            <p:cNvSpPr>
              <a:spLocks/>
            </p:cNvSpPr>
            <p:nvPr/>
          </p:nvSpPr>
          <p:spPr bwMode="auto">
            <a:xfrm>
              <a:off x="1883" y="-1761"/>
              <a:ext cx="11074" cy="7095"/>
            </a:xfrm>
            <a:custGeom>
              <a:avLst/>
              <a:gdLst>
                <a:gd name="T0" fmla="+- 0 1890 1884"/>
                <a:gd name="T1" fmla="*/ T0 w 11074"/>
                <a:gd name="T2" fmla="+- 0 -502 -1760"/>
                <a:gd name="T3" fmla="*/ -502 h 7095"/>
                <a:gd name="T4" fmla="+- 0 1934 1884"/>
                <a:gd name="T5" fmla="*/ T4 w 11074"/>
                <a:gd name="T6" fmla="+- 0 -634 -1760"/>
                <a:gd name="T7" fmla="*/ -634 h 7095"/>
                <a:gd name="T8" fmla="+- 0 2014 1884"/>
                <a:gd name="T9" fmla="*/ T8 w 11074"/>
                <a:gd name="T10" fmla="+- 0 -744 -1760"/>
                <a:gd name="T11" fmla="*/ -744 h 7095"/>
                <a:gd name="T12" fmla="+- 0 2124 1884"/>
                <a:gd name="T13" fmla="*/ T12 w 11074"/>
                <a:gd name="T14" fmla="+- 0 -824 -1760"/>
                <a:gd name="T15" fmla="*/ -824 h 7095"/>
                <a:gd name="T16" fmla="+- 0 2255 1884"/>
                <a:gd name="T17" fmla="*/ T16 w 11074"/>
                <a:gd name="T18" fmla="+- 0 -868 -1760"/>
                <a:gd name="T19" fmla="*/ -868 h 7095"/>
                <a:gd name="T20" fmla="+- 0 12071 1884"/>
                <a:gd name="T21" fmla="*/ T20 w 11074"/>
                <a:gd name="T22" fmla="+- 0 -874 -1760"/>
                <a:gd name="T23" fmla="*/ -874 h 7095"/>
                <a:gd name="T24" fmla="+- 0 12077 1884"/>
                <a:gd name="T25" fmla="*/ T24 w 11074"/>
                <a:gd name="T26" fmla="+- 0 -1389 -1760"/>
                <a:gd name="T27" fmla="*/ -1389 h 7095"/>
                <a:gd name="T28" fmla="+- 0 12120 1884"/>
                <a:gd name="T29" fmla="*/ T28 w 11074"/>
                <a:gd name="T30" fmla="+- 0 -1521 -1760"/>
                <a:gd name="T31" fmla="*/ -1521 h 7095"/>
                <a:gd name="T32" fmla="+- 0 12201 1884"/>
                <a:gd name="T33" fmla="*/ T32 w 11074"/>
                <a:gd name="T34" fmla="+- 0 -1630 -1760"/>
                <a:gd name="T35" fmla="*/ -1630 h 7095"/>
                <a:gd name="T36" fmla="+- 0 12310 1884"/>
                <a:gd name="T37" fmla="*/ T36 w 11074"/>
                <a:gd name="T38" fmla="+- 0 -1711 -1760"/>
                <a:gd name="T39" fmla="*/ -1711 h 7095"/>
                <a:gd name="T40" fmla="+- 0 12442 1884"/>
                <a:gd name="T41" fmla="*/ T40 w 11074"/>
                <a:gd name="T42" fmla="+- 0 -1755 -1760"/>
                <a:gd name="T43" fmla="*/ -1755 h 7095"/>
                <a:gd name="T44" fmla="+- 0 12586 1884"/>
                <a:gd name="T45" fmla="*/ T44 w 11074"/>
                <a:gd name="T46" fmla="+- 0 -1755 -1760"/>
                <a:gd name="T47" fmla="*/ -1755 h 7095"/>
                <a:gd name="T48" fmla="+- 0 12718 1884"/>
                <a:gd name="T49" fmla="*/ T48 w 11074"/>
                <a:gd name="T50" fmla="+- 0 -1711 -1760"/>
                <a:gd name="T51" fmla="*/ -1711 h 7095"/>
                <a:gd name="T52" fmla="+- 0 12828 1884"/>
                <a:gd name="T53" fmla="*/ T52 w 11074"/>
                <a:gd name="T54" fmla="+- 0 -1630 -1760"/>
                <a:gd name="T55" fmla="*/ -1630 h 7095"/>
                <a:gd name="T56" fmla="+- 0 12908 1884"/>
                <a:gd name="T57" fmla="*/ T56 w 11074"/>
                <a:gd name="T58" fmla="+- 0 -1521 -1760"/>
                <a:gd name="T59" fmla="*/ -1521 h 7095"/>
                <a:gd name="T60" fmla="+- 0 12952 1884"/>
                <a:gd name="T61" fmla="*/ T60 w 11074"/>
                <a:gd name="T62" fmla="+- 0 -1389 -1760"/>
                <a:gd name="T63" fmla="*/ -1389 h 7095"/>
                <a:gd name="T64" fmla="+- 0 12958 1884"/>
                <a:gd name="T65" fmla="*/ T64 w 11074"/>
                <a:gd name="T66" fmla="+- 0 4004 -1760"/>
                <a:gd name="T67" fmla="*/ 4004 h 7095"/>
                <a:gd name="T68" fmla="+- 0 12935 1884"/>
                <a:gd name="T69" fmla="*/ T68 w 11074"/>
                <a:gd name="T70" fmla="+- 0 4144 -1760"/>
                <a:gd name="T71" fmla="*/ 4144 h 7095"/>
                <a:gd name="T72" fmla="+- 0 12872 1884"/>
                <a:gd name="T73" fmla="*/ T72 w 11074"/>
                <a:gd name="T74" fmla="+- 0 4266 -1760"/>
                <a:gd name="T75" fmla="*/ 4266 h 7095"/>
                <a:gd name="T76" fmla="+- 0 12776 1884"/>
                <a:gd name="T77" fmla="*/ T76 w 11074"/>
                <a:gd name="T78" fmla="+- 0 4362 -1760"/>
                <a:gd name="T79" fmla="*/ 4362 h 7095"/>
                <a:gd name="T80" fmla="+- 0 12654 1884"/>
                <a:gd name="T81" fmla="*/ T80 w 11074"/>
                <a:gd name="T82" fmla="+- 0 4425 -1760"/>
                <a:gd name="T83" fmla="*/ 4425 h 7095"/>
                <a:gd name="T84" fmla="+- 0 12514 1884"/>
                <a:gd name="T85" fmla="*/ T84 w 11074"/>
                <a:gd name="T86" fmla="+- 0 4447 -1760"/>
                <a:gd name="T87" fmla="*/ 4447 h 7095"/>
                <a:gd name="T88" fmla="+- 0 2771 1884"/>
                <a:gd name="T89" fmla="*/ T88 w 11074"/>
                <a:gd name="T90" fmla="+- 0 4891 -1760"/>
                <a:gd name="T91" fmla="*/ 4891 h 7095"/>
                <a:gd name="T92" fmla="+- 0 2748 1884"/>
                <a:gd name="T93" fmla="*/ T92 w 11074"/>
                <a:gd name="T94" fmla="+- 0 5031 -1760"/>
                <a:gd name="T95" fmla="*/ 5031 h 7095"/>
                <a:gd name="T96" fmla="+- 0 2685 1884"/>
                <a:gd name="T97" fmla="*/ T96 w 11074"/>
                <a:gd name="T98" fmla="+- 0 5152 -1760"/>
                <a:gd name="T99" fmla="*/ 5152 h 7095"/>
                <a:gd name="T100" fmla="+- 0 2589 1884"/>
                <a:gd name="T101" fmla="*/ T100 w 11074"/>
                <a:gd name="T102" fmla="+- 0 5248 -1760"/>
                <a:gd name="T103" fmla="*/ 5248 h 7095"/>
                <a:gd name="T104" fmla="+- 0 2468 1884"/>
                <a:gd name="T105" fmla="*/ T104 w 11074"/>
                <a:gd name="T106" fmla="+- 0 5311 -1760"/>
                <a:gd name="T107" fmla="*/ 5311 h 7095"/>
                <a:gd name="T108" fmla="+- 0 2327 1884"/>
                <a:gd name="T109" fmla="*/ T108 w 11074"/>
                <a:gd name="T110" fmla="+- 0 5334 -1760"/>
                <a:gd name="T111" fmla="*/ 5334 h 7095"/>
                <a:gd name="T112" fmla="+- 0 2187 1884"/>
                <a:gd name="T113" fmla="*/ T112 w 11074"/>
                <a:gd name="T114" fmla="+- 0 5311 -1760"/>
                <a:gd name="T115" fmla="*/ 5311 h 7095"/>
                <a:gd name="T116" fmla="+- 0 2066 1884"/>
                <a:gd name="T117" fmla="*/ T116 w 11074"/>
                <a:gd name="T118" fmla="+- 0 5248 -1760"/>
                <a:gd name="T119" fmla="*/ 5248 h 7095"/>
                <a:gd name="T120" fmla="+- 0 1970 1884"/>
                <a:gd name="T121" fmla="*/ T120 w 11074"/>
                <a:gd name="T122" fmla="+- 0 5152 -1760"/>
                <a:gd name="T123" fmla="*/ 5152 h 7095"/>
                <a:gd name="T124" fmla="+- 0 1907 1884"/>
                <a:gd name="T125" fmla="*/ T124 w 11074"/>
                <a:gd name="T126" fmla="+- 0 5031 -1760"/>
                <a:gd name="T127" fmla="*/ 5031 h 7095"/>
                <a:gd name="T128" fmla="+- 0 1884 1884"/>
                <a:gd name="T129" fmla="*/ T128 w 11074"/>
                <a:gd name="T130" fmla="+- 0 4891 -1760"/>
                <a:gd name="T131" fmla="*/ 4891 h 7095"/>
                <a:gd name="T132" fmla="+- 0 12071 1884"/>
                <a:gd name="T133" fmla="*/ T132 w 11074"/>
                <a:gd name="T134" fmla="+- 0 -874 -1760"/>
                <a:gd name="T135" fmla="*/ -874 h 7095"/>
                <a:gd name="T136" fmla="+- 0 12586 1884"/>
                <a:gd name="T137" fmla="*/ T136 w 11074"/>
                <a:gd name="T138" fmla="+- 0 -879 -1760"/>
                <a:gd name="T139" fmla="*/ -879 h 7095"/>
                <a:gd name="T140" fmla="+- 0 12718 1884"/>
                <a:gd name="T141" fmla="*/ T140 w 11074"/>
                <a:gd name="T142" fmla="+- 0 -923 -1760"/>
                <a:gd name="T143" fmla="*/ -923 h 7095"/>
                <a:gd name="T144" fmla="+- 0 12828 1884"/>
                <a:gd name="T145" fmla="*/ T144 w 11074"/>
                <a:gd name="T146" fmla="+- 0 -1003 -1760"/>
                <a:gd name="T147" fmla="*/ -1003 h 7095"/>
                <a:gd name="T148" fmla="+- 0 12908 1884"/>
                <a:gd name="T149" fmla="*/ T148 w 11074"/>
                <a:gd name="T150" fmla="+- 0 -1113 -1760"/>
                <a:gd name="T151" fmla="*/ -1113 h 7095"/>
                <a:gd name="T152" fmla="+- 0 12952 1884"/>
                <a:gd name="T153" fmla="*/ T152 w 11074"/>
                <a:gd name="T154" fmla="+- 0 -1245 -1760"/>
                <a:gd name="T155" fmla="*/ -1245 h 7095"/>
                <a:gd name="T156" fmla="+- 0 12514 1884"/>
                <a:gd name="T157" fmla="*/ T156 w 11074"/>
                <a:gd name="T158" fmla="+- 0 -874 -1760"/>
                <a:gd name="T159" fmla="*/ -874 h 7095"/>
                <a:gd name="T160" fmla="+- 0 12503 1884"/>
                <a:gd name="T161" fmla="*/ T160 w 11074"/>
                <a:gd name="T162" fmla="+- 0 -1247 -1760"/>
                <a:gd name="T163" fmla="*/ -1247 h 7095"/>
                <a:gd name="T164" fmla="+- 0 12423 1884"/>
                <a:gd name="T165" fmla="*/ T164 w 11074"/>
                <a:gd name="T166" fmla="+- 0 -1138 -1760"/>
                <a:gd name="T167" fmla="*/ -1138 h 7095"/>
                <a:gd name="T168" fmla="+- 0 12292 1884"/>
                <a:gd name="T169" fmla="*/ T168 w 11074"/>
                <a:gd name="T170" fmla="+- 0 -1095 -1760"/>
                <a:gd name="T171" fmla="*/ -1095 h 7095"/>
                <a:gd name="T172" fmla="+- 0 12162 1884"/>
                <a:gd name="T173" fmla="*/ T172 w 11074"/>
                <a:gd name="T174" fmla="+- 0 -1138 -1760"/>
                <a:gd name="T175" fmla="*/ -1138 h 7095"/>
                <a:gd name="T176" fmla="+- 0 12082 1884"/>
                <a:gd name="T177" fmla="*/ T176 w 11074"/>
                <a:gd name="T178" fmla="+- 0 -1247 -1760"/>
                <a:gd name="T179" fmla="*/ -1247 h 7095"/>
                <a:gd name="T180" fmla="+- 0 2327 1884"/>
                <a:gd name="T181" fmla="*/ T180 w 11074"/>
                <a:gd name="T182" fmla="+- 0 13 -1760"/>
                <a:gd name="T183" fmla="*/ 13 h 7095"/>
                <a:gd name="T184" fmla="+- 0 2339 1884"/>
                <a:gd name="T185" fmla="*/ T184 w 11074"/>
                <a:gd name="T186" fmla="+- 0 -500 -1760"/>
                <a:gd name="T187" fmla="*/ -500 h 7095"/>
                <a:gd name="T188" fmla="+- 0 2418 1884"/>
                <a:gd name="T189" fmla="*/ T188 w 11074"/>
                <a:gd name="T190" fmla="+- 0 -609 -1760"/>
                <a:gd name="T191" fmla="*/ -609 h 7095"/>
                <a:gd name="T192" fmla="+- 0 2549 1884"/>
                <a:gd name="T193" fmla="*/ T192 w 11074"/>
                <a:gd name="T194" fmla="+- 0 -652 -1760"/>
                <a:gd name="T195" fmla="*/ -652 h 7095"/>
                <a:gd name="T196" fmla="+- 0 2680 1884"/>
                <a:gd name="T197" fmla="*/ T196 w 11074"/>
                <a:gd name="T198" fmla="+- 0 -609 -1760"/>
                <a:gd name="T199" fmla="*/ -609 h 7095"/>
                <a:gd name="T200" fmla="+- 0 2760 1884"/>
                <a:gd name="T201" fmla="*/ T200 w 11074"/>
                <a:gd name="T202" fmla="+- 0 -500 -1760"/>
                <a:gd name="T203" fmla="*/ -500 h 7095"/>
                <a:gd name="T204" fmla="+- 0 2765 1884"/>
                <a:gd name="T205" fmla="*/ T204 w 11074"/>
                <a:gd name="T206" fmla="+- 0 -358 -1760"/>
                <a:gd name="T207" fmla="*/ -358 h 7095"/>
                <a:gd name="T208" fmla="+- 0 2721 1884"/>
                <a:gd name="T209" fmla="*/ T208 w 11074"/>
                <a:gd name="T210" fmla="+- 0 -226 -1760"/>
                <a:gd name="T211" fmla="*/ -226 h 7095"/>
                <a:gd name="T212" fmla="+- 0 2641 1884"/>
                <a:gd name="T213" fmla="*/ T212 w 11074"/>
                <a:gd name="T214" fmla="+- 0 -117 -1760"/>
                <a:gd name="T215" fmla="*/ -117 h 7095"/>
                <a:gd name="T216" fmla="+- 0 2531 1884"/>
                <a:gd name="T217" fmla="*/ T216 w 11074"/>
                <a:gd name="T218" fmla="+- 0 -36 -1760"/>
                <a:gd name="T219" fmla="*/ -36 h 7095"/>
                <a:gd name="T220" fmla="+- 0 2399 1884"/>
                <a:gd name="T221" fmla="*/ T220 w 11074"/>
                <a:gd name="T222" fmla="+- 0 7 -1760"/>
                <a:gd name="T223" fmla="*/ 7 h 7095"/>
                <a:gd name="T224" fmla="+- 0 2255 1884"/>
                <a:gd name="T225" fmla="*/ T224 w 11074"/>
                <a:gd name="T226" fmla="+- 0 7 -1760"/>
                <a:gd name="T227" fmla="*/ 7 h 7095"/>
                <a:gd name="T228" fmla="+- 0 2124 1884"/>
                <a:gd name="T229" fmla="*/ T228 w 11074"/>
                <a:gd name="T230" fmla="+- 0 -36 -1760"/>
                <a:gd name="T231" fmla="*/ -36 h 7095"/>
                <a:gd name="T232" fmla="+- 0 2014 1884"/>
                <a:gd name="T233" fmla="*/ T232 w 11074"/>
                <a:gd name="T234" fmla="+- 0 -117 -1760"/>
                <a:gd name="T235" fmla="*/ -117 h 7095"/>
                <a:gd name="T236" fmla="+- 0 1934 1884"/>
                <a:gd name="T237" fmla="*/ T236 w 11074"/>
                <a:gd name="T238" fmla="+- 0 -226 -1760"/>
                <a:gd name="T239" fmla="*/ -226 h 7095"/>
                <a:gd name="T240" fmla="+- 0 1890 1884"/>
                <a:gd name="T241" fmla="*/ T240 w 11074"/>
                <a:gd name="T242" fmla="+- 0 -358 -1760"/>
                <a:gd name="T243" fmla="*/ -358 h 7095"/>
                <a:gd name="T244" fmla="+- 0 2771 1884"/>
                <a:gd name="T245" fmla="*/ T244 w 11074"/>
                <a:gd name="T246" fmla="+- 0 -430 -1760"/>
                <a:gd name="T247" fmla="*/ -430 h 709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 ang="0">
                  <a:pos x="T245" y="T247"/>
                </a:cxn>
              </a:cxnLst>
              <a:rect l="0" t="0" r="r" b="b"/>
              <a:pathLst>
                <a:path w="11074" h="7095">
                  <a:moveTo>
                    <a:pt x="0" y="1330"/>
                  </a:moveTo>
                  <a:lnTo>
                    <a:pt x="6" y="1258"/>
                  </a:lnTo>
                  <a:lnTo>
                    <a:pt x="23" y="1190"/>
                  </a:lnTo>
                  <a:lnTo>
                    <a:pt x="50" y="1126"/>
                  </a:lnTo>
                  <a:lnTo>
                    <a:pt x="86" y="1068"/>
                  </a:lnTo>
                  <a:lnTo>
                    <a:pt x="130" y="1016"/>
                  </a:lnTo>
                  <a:lnTo>
                    <a:pt x="182" y="972"/>
                  </a:lnTo>
                  <a:lnTo>
                    <a:pt x="240" y="936"/>
                  </a:lnTo>
                  <a:lnTo>
                    <a:pt x="303" y="909"/>
                  </a:lnTo>
                  <a:lnTo>
                    <a:pt x="371" y="892"/>
                  </a:lnTo>
                  <a:lnTo>
                    <a:pt x="443" y="886"/>
                  </a:lnTo>
                  <a:lnTo>
                    <a:pt x="10187" y="886"/>
                  </a:lnTo>
                  <a:lnTo>
                    <a:pt x="10187" y="443"/>
                  </a:lnTo>
                  <a:lnTo>
                    <a:pt x="10193" y="371"/>
                  </a:lnTo>
                  <a:lnTo>
                    <a:pt x="10209" y="303"/>
                  </a:lnTo>
                  <a:lnTo>
                    <a:pt x="10236" y="239"/>
                  </a:lnTo>
                  <a:lnTo>
                    <a:pt x="10272" y="181"/>
                  </a:lnTo>
                  <a:lnTo>
                    <a:pt x="10317" y="130"/>
                  </a:lnTo>
                  <a:lnTo>
                    <a:pt x="10368" y="85"/>
                  </a:lnTo>
                  <a:lnTo>
                    <a:pt x="10426" y="49"/>
                  </a:lnTo>
                  <a:lnTo>
                    <a:pt x="10490" y="22"/>
                  </a:lnTo>
                  <a:lnTo>
                    <a:pt x="10558" y="5"/>
                  </a:lnTo>
                  <a:lnTo>
                    <a:pt x="10630" y="0"/>
                  </a:lnTo>
                  <a:lnTo>
                    <a:pt x="10702" y="5"/>
                  </a:lnTo>
                  <a:lnTo>
                    <a:pt x="10770" y="22"/>
                  </a:lnTo>
                  <a:lnTo>
                    <a:pt x="10834" y="49"/>
                  </a:lnTo>
                  <a:lnTo>
                    <a:pt x="10892" y="85"/>
                  </a:lnTo>
                  <a:lnTo>
                    <a:pt x="10944" y="130"/>
                  </a:lnTo>
                  <a:lnTo>
                    <a:pt x="10988" y="181"/>
                  </a:lnTo>
                  <a:lnTo>
                    <a:pt x="11024" y="239"/>
                  </a:lnTo>
                  <a:lnTo>
                    <a:pt x="11051" y="303"/>
                  </a:lnTo>
                  <a:lnTo>
                    <a:pt x="11068" y="371"/>
                  </a:lnTo>
                  <a:lnTo>
                    <a:pt x="11074" y="443"/>
                  </a:lnTo>
                  <a:lnTo>
                    <a:pt x="11074" y="5764"/>
                  </a:lnTo>
                  <a:lnTo>
                    <a:pt x="11068" y="5836"/>
                  </a:lnTo>
                  <a:lnTo>
                    <a:pt x="11051" y="5904"/>
                  </a:lnTo>
                  <a:lnTo>
                    <a:pt x="11024" y="5968"/>
                  </a:lnTo>
                  <a:lnTo>
                    <a:pt x="10988" y="6026"/>
                  </a:lnTo>
                  <a:lnTo>
                    <a:pt x="10944" y="6077"/>
                  </a:lnTo>
                  <a:lnTo>
                    <a:pt x="10892" y="6122"/>
                  </a:lnTo>
                  <a:lnTo>
                    <a:pt x="10834" y="6158"/>
                  </a:lnTo>
                  <a:lnTo>
                    <a:pt x="10770" y="6185"/>
                  </a:lnTo>
                  <a:lnTo>
                    <a:pt x="10702" y="6201"/>
                  </a:lnTo>
                  <a:lnTo>
                    <a:pt x="10630" y="6207"/>
                  </a:lnTo>
                  <a:lnTo>
                    <a:pt x="887" y="6207"/>
                  </a:lnTo>
                  <a:lnTo>
                    <a:pt x="887" y="6651"/>
                  </a:lnTo>
                  <a:lnTo>
                    <a:pt x="881" y="6723"/>
                  </a:lnTo>
                  <a:lnTo>
                    <a:pt x="864" y="6791"/>
                  </a:lnTo>
                  <a:lnTo>
                    <a:pt x="837" y="6854"/>
                  </a:lnTo>
                  <a:lnTo>
                    <a:pt x="801" y="6912"/>
                  </a:lnTo>
                  <a:lnTo>
                    <a:pt x="757" y="6964"/>
                  </a:lnTo>
                  <a:lnTo>
                    <a:pt x="705" y="7008"/>
                  </a:lnTo>
                  <a:lnTo>
                    <a:pt x="647" y="7045"/>
                  </a:lnTo>
                  <a:lnTo>
                    <a:pt x="584" y="7071"/>
                  </a:lnTo>
                  <a:lnTo>
                    <a:pt x="515" y="7088"/>
                  </a:lnTo>
                  <a:lnTo>
                    <a:pt x="443" y="7094"/>
                  </a:lnTo>
                  <a:lnTo>
                    <a:pt x="371" y="7088"/>
                  </a:lnTo>
                  <a:lnTo>
                    <a:pt x="303" y="7071"/>
                  </a:lnTo>
                  <a:lnTo>
                    <a:pt x="240" y="7045"/>
                  </a:lnTo>
                  <a:lnTo>
                    <a:pt x="182" y="7008"/>
                  </a:lnTo>
                  <a:lnTo>
                    <a:pt x="130" y="6964"/>
                  </a:lnTo>
                  <a:lnTo>
                    <a:pt x="86" y="6912"/>
                  </a:lnTo>
                  <a:lnTo>
                    <a:pt x="49" y="6854"/>
                  </a:lnTo>
                  <a:lnTo>
                    <a:pt x="23" y="6791"/>
                  </a:lnTo>
                  <a:lnTo>
                    <a:pt x="6" y="6723"/>
                  </a:lnTo>
                  <a:lnTo>
                    <a:pt x="0" y="6651"/>
                  </a:lnTo>
                  <a:lnTo>
                    <a:pt x="0" y="1330"/>
                  </a:lnTo>
                  <a:close/>
                  <a:moveTo>
                    <a:pt x="10187" y="886"/>
                  </a:moveTo>
                  <a:lnTo>
                    <a:pt x="10630" y="886"/>
                  </a:lnTo>
                  <a:lnTo>
                    <a:pt x="10702" y="881"/>
                  </a:lnTo>
                  <a:lnTo>
                    <a:pt x="10770" y="864"/>
                  </a:lnTo>
                  <a:lnTo>
                    <a:pt x="10834" y="837"/>
                  </a:lnTo>
                  <a:lnTo>
                    <a:pt x="10892" y="801"/>
                  </a:lnTo>
                  <a:lnTo>
                    <a:pt x="10944" y="757"/>
                  </a:lnTo>
                  <a:lnTo>
                    <a:pt x="10988" y="705"/>
                  </a:lnTo>
                  <a:lnTo>
                    <a:pt x="11024" y="647"/>
                  </a:lnTo>
                  <a:lnTo>
                    <a:pt x="11051" y="583"/>
                  </a:lnTo>
                  <a:lnTo>
                    <a:pt x="11068" y="515"/>
                  </a:lnTo>
                  <a:lnTo>
                    <a:pt x="11074" y="443"/>
                  </a:lnTo>
                  <a:moveTo>
                    <a:pt x="10630" y="886"/>
                  </a:moveTo>
                  <a:lnTo>
                    <a:pt x="10630" y="443"/>
                  </a:lnTo>
                  <a:lnTo>
                    <a:pt x="10619" y="513"/>
                  </a:lnTo>
                  <a:lnTo>
                    <a:pt x="10587" y="574"/>
                  </a:lnTo>
                  <a:lnTo>
                    <a:pt x="10539" y="622"/>
                  </a:lnTo>
                  <a:lnTo>
                    <a:pt x="10479" y="653"/>
                  </a:lnTo>
                  <a:lnTo>
                    <a:pt x="10408" y="665"/>
                  </a:lnTo>
                  <a:lnTo>
                    <a:pt x="10338" y="653"/>
                  </a:lnTo>
                  <a:lnTo>
                    <a:pt x="10278" y="622"/>
                  </a:lnTo>
                  <a:lnTo>
                    <a:pt x="10230" y="574"/>
                  </a:lnTo>
                  <a:lnTo>
                    <a:pt x="10198" y="513"/>
                  </a:lnTo>
                  <a:lnTo>
                    <a:pt x="10187" y="443"/>
                  </a:lnTo>
                  <a:moveTo>
                    <a:pt x="443" y="1773"/>
                  </a:moveTo>
                  <a:lnTo>
                    <a:pt x="443" y="1330"/>
                  </a:lnTo>
                  <a:lnTo>
                    <a:pt x="455" y="1260"/>
                  </a:lnTo>
                  <a:lnTo>
                    <a:pt x="486" y="1199"/>
                  </a:lnTo>
                  <a:lnTo>
                    <a:pt x="534" y="1151"/>
                  </a:lnTo>
                  <a:lnTo>
                    <a:pt x="595" y="1119"/>
                  </a:lnTo>
                  <a:lnTo>
                    <a:pt x="665" y="1108"/>
                  </a:lnTo>
                  <a:lnTo>
                    <a:pt x="735" y="1119"/>
                  </a:lnTo>
                  <a:lnTo>
                    <a:pt x="796" y="1151"/>
                  </a:lnTo>
                  <a:lnTo>
                    <a:pt x="844" y="1199"/>
                  </a:lnTo>
                  <a:lnTo>
                    <a:pt x="876" y="1260"/>
                  </a:lnTo>
                  <a:lnTo>
                    <a:pt x="887" y="1330"/>
                  </a:lnTo>
                  <a:lnTo>
                    <a:pt x="881" y="1402"/>
                  </a:lnTo>
                  <a:lnTo>
                    <a:pt x="864" y="1470"/>
                  </a:lnTo>
                  <a:lnTo>
                    <a:pt x="837" y="1534"/>
                  </a:lnTo>
                  <a:lnTo>
                    <a:pt x="801" y="1592"/>
                  </a:lnTo>
                  <a:lnTo>
                    <a:pt x="757" y="1643"/>
                  </a:lnTo>
                  <a:lnTo>
                    <a:pt x="705" y="1688"/>
                  </a:lnTo>
                  <a:lnTo>
                    <a:pt x="647" y="1724"/>
                  </a:lnTo>
                  <a:lnTo>
                    <a:pt x="584" y="1751"/>
                  </a:lnTo>
                  <a:lnTo>
                    <a:pt x="515" y="1767"/>
                  </a:lnTo>
                  <a:lnTo>
                    <a:pt x="443" y="1773"/>
                  </a:lnTo>
                  <a:lnTo>
                    <a:pt x="371" y="1767"/>
                  </a:lnTo>
                  <a:lnTo>
                    <a:pt x="303" y="1751"/>
                  </a:lnTo>
                  <a:lnTo>
                    <a:pt x="240" y="1724"/>
                  </a:lnTo>
                  <a:lnTo>
                    <a:pt x="182" y="1688"/>
                  </a:lnTo>
                  <a:lnTo>
                    <a:pt x="130" y="1643"/>
                  </a:lnTo>
                  <a:lnTo>
                    <a:pt x="86" y="1592"/>
                  </a:lnTo>
                  <a:lnTo>
                    <a:pt x="50" y="1534"/>
                  </a:lnTo>
                  <a:lnTo>
                    <a:pt x="23" y="1470"/>
                  </a:lnTo>
                  <a:lnTo>
                    <a:pt x="6" y="1402"/>
                  </a:lnTo>
                  <a:lnTo>
                    <a:pt x="0" y="1330"/>
                  </a:lnTo>
                  <a:moveTo>
                    <a:pt x="887" y="1330"/>
                  </a:moveTo>
                  <a:lnTo>
                    <a:pt x="887" y="6207"/>
                  </a:lnTo>
                </a:path>
              </a:pathLst>
            </a:custGeom>
            <a:noFill/>
            <a:ln w="914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sp>
        <p:nvSpPr>
          <p:cNvPr id="8" name="Rectangle 7"/>
          <p:cNvSpPr/>
          <p:nvPr/>
        </p:nvSpPr>
        <p:spPr>
          <a:xfrm>
            <a:off x="1531727" y="3140079"/>
            <a:ext cx="9921922" cy="1077218"/>
          </a:xfrm>
          <a:prstGeom prst="rect">
            <a:avLst/>
          </a:prstGeom>
        </p:spPr>
        <p:txBody>
          <a:bodyPr wrap="square">
            <a:spAutoFit/>
          </a:bodyPr>
          <a:lstStyle/>
          <a:p>
            <a:r>
              <a:rPr lang="fr-FR" sz="3200" b="1" dirty="0">
                <a:solidFill>
                  <a:srgbClr val="FF0000"/>
                </a:solidFill>
                <a:latin typeface="Verdana" panose="020B0604030504040204" pitchFamily="34" charset="0"/>
                <a:ea typeface="Verdana" panose="020B0604030504040204" pitchFamily="34" charset="0"/>
              </a:rPr>
              <a:t>L’ENTRAÎNEMENT ANAÉROBIE </a:t>
            </a:r>
            <a:r>
              <a:rPr lang="fr-FR" sz="3200" b="1" dirty="0" smtClean="0">
                <a:solidFill>
                  <a:srgbClr val="FF0000"/>
                </a:solidFill>
                <a:latin typeface="Verdana" panose="020B0604030504040204" pitchFamily="34" charset="0"/>
                <a:ea typeface="Verdana" panose="020B0604030504040204" pitchFamily="34" charset="0"/>
              </a:rPr>
              <a:t>LACTIQUE</a:t>
            </a:r>
          </a:p>
          <a:p>
            <a:pPr algn="ctr"/>
            <a:r>
              <a:rPr lang="fr-FR" sz="3200" b="1" dirty="0">
                <a:solidFill>
                  <a:srgbClr val="FF0000"/>
                </a:solidFill>
                <a:latin typeface="Verdana" panose="020B0604030504040204" pitchFamily="34" charset="0"/>
                <a:ea typeface="Verdana" panose="020B0604030504040204" pitchFamily="34" charset="0"/>
              </a:rPr>
              <a:t>(Résistance-Volume)</a:t>
            </a:r>
          </a:p>
        </p:txBody>
      </p:sp>
    </p:spTree>
    <p:extLst>
      <p:ext uri="{BB962C8B-B14F-4D97-AF65-F5344CB8AC3E}">
        <p14:creationId xmlns:p14="http://schemas.microsoft.com/office/powerpoint/2010/main" val="39155211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378372" y="928048"/>
            <a:ext cx="10941269" cy="5813946"/>
            <a:chOff x="394" y="1949"/>
            <a:chExt cx="14069" cy="8852"/>
          </a:xfrm>
        </p:grpSpPr>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 y="1948"/>
              <a:ext cx="13685" cy="885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a:spLocks noChangeArrowheads="1"/>
            </p:cNvSpPr>
            <p:nvPr/>
          </p:nvSpPr>
          <p:spPr bwMode="auto">
            <a:xfrm>
              <a:off x="453" y="2263"/>
              <a:ext cx="13949" cy="3749"/>
            </a:xfrm>
            <a:prstGeom prst="rect">
              <a:avLst/>
            </a:prstGeom>
            <a:solidFill>
              <a:srgbClr val="000000">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 name="Rectangle 5"/>
            <p:cNvSpPr>
              <a:spLocks noChangeArrowheads="1"/>
            </p:cNvSpPr>
            <p:nvPr/>
          </p:nvSpPr>
          <p:spPr bwMode="auto">
            <a:xfrm>
              <a:off x="453" y="2263"/>
              <a:ext cx="13949" cy="3749"/>
            </a:xfrm>
            <a:prstGeom prst="rect">
              <a:avLst/>
            </a:prstGeom>
            <a:noFill/>
            <a:ln w="762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Rectangle 6"/>
            <p:cNvSpPr>
              <a:spLocks noChangeArrowheads="1"/>
            </p:cNvSpPr>
            <p:nvPr/>
          </p:nvSpPr>
          <p:spPr bwMode="auto">
            <a:xfrm>
              <a:off x="477" y="2306"/>
              <a:ext cx="3197" cy="67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 name="Rectangle 7"/>
            <p:cNvSpPr>
              <a:spLocks noChangeArrowheads="1"/>
            </p:cNvSpPr>
            <p:nvPr/>
          </p:nvSpPr>
          <p:spPr bwMode="auto">
            <a:xfrm>
              <a:off x="477" y="2306"/>
              <a:ext cx="3197" cy="677"/>
            </a:xfrm>
            <a:prstGeom prst="rect">
              <a:avLst/>
            </a:prstGeom>
            <a:noFill/>
            <a:ln w="9144">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sp>
        <p:nvSpPr>
          <p:cNvPr id="10" name="Titre 4"/>
          <p:cNvSpPr>
            <a:spLocks noGrp="1"/>
          </p:cNvSpPr>
          <p:nvPr>
            <p:ph type="title"/>
          </p:nvPr>
        </p:nvSpPr>
        <p:spPr>
          <a:xfrm>
            <a:off x="736245" y="224821"/>
            <a:ext cx="9404350" cy="523220"/>
          </a:xfrm>
          <a:prstGeom prst="rect">
            <a:avLst/>
          </a:prstGeom>
        </p:spPr>
        <p:txBody>
          <a:bodyPr wrap="square">
            <a:spAutoFit/>
          </a:bodyPr>
          <a:lstStyle/>
          <a:p>
            <a:pPr algn="ctr"/>
            <a:r>
              <a:rPr lang="fr-FR" sz="2800" b="1" dirty="0">
                <a:solidFill>
                  <a:schemeClr val="tx1"/>
                </a:solidFill>
                <a:latin typeface="Verdana" panose="020B0604030504040204" pitchFamily="34" charset="0"/>
                <a:ea typeface="Verdana" panose="020B0604030504040204" pitchFamily="34" charset="0"/>
                <a:cs typeface="Arial" panose="020B0604020202020204" pitchFamily="34" charset="0"/>
              </a:rPr>
              <a:t>ZONES</a:t>
            </a:r>
            <a:r>
              <a:rPr lang="fr-FR" sz="2800" b="1" spc="-10" dirty="0">
                <a:solidFill>
                  <a:schemeClr val="tx1"/>
                </a:solidFill>
                <a:latin typeface="Verdana" panose="020B0604030504040204" pitchFamily="34" charset="0"/>
                <a:ea typeface="Verdana" panose="020B0604030504040204" pitchFamily="34" charset="0"/>
                <a:cs typeface="Arial" panose="020B0604020202020204" pitchFamily="34" charset="0"/>
              </a:rPr>
              <a:t> </a:t>
            </a:r>
            <a:r>
              <a:rPr lang="fr-FR" sz="2800" b="1" dirty="0">
                <a:solidFill>
                  <a:schemeClr val="tx1"/>
                </a:solidFill>
                <a:latin typeface="Verdana" panose="020B0604030504040204" pitchFamily="34" charset="0"/>
                <a:ea typeface="Verdana" panose="020B0604030504040204" pitchFamily="34" charset="0"/>
                <a:cs typeface="Arial" panose="020B0604020202020204" pitchFamily="34" charset="0"/>
              </a:rPr>
              <a:t>CONCERNÉES</a:t>
            </a:r>
            <a:endParaRPr lang="fr-FR" sz="2000" dirty="0">
              <a:solidFill>
                <a:schemeClr val="tx1"/>
              </a:solidFill>
              <a:latin typeface="Verdana" panose="020B060403050404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5849370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4"/>
          <p:cNvSpPr>
            <a:spLocks noGrp="1"/>
          </p:cNvSpPr>
          <p:nvPr>
            <p:ph type="title"/>
          </p:nvPr>
        </p:nvSpPr>
        <p:spPr>
          <a:xfrm>
            <a:off x="645130" y="261649"/>
            <a:ext cx="9404723" cy="523220"/>
          </a:xfrm>
          <a:prstGeom prst="rect">
            <a:avLst/>
          </a:prstGeom>
        </p:spPr>
        <p:txBody>
          <a:bodyPr wrap="square">
            <a:spAutoFit/>
          </a:bodyPr>
          <a:lstStyle/>
          <a:p>
            <a:pPr algn="ctr"/>
            <a:r>
              <a:rPr lang="fr-FR" sz="2800" b="1" dirty="0">
                <a:solidFill>
                  <a:schemeClr val="tx1"/>
                </a:solidFill>
                <a:latin typeface="Verdana" panose="020B0604030504040204" pitchFamily="34" charset="0"/>
                <a:ea typeface="Verdana" panose="020B0604030504040204" pitchFamily="34" charset="0"/>
                <a:cs typeface="Arial" panose="020B0604020202020204" pitchFamily="34" charset="0"/>
              </a:rPr>
              <a:t>ZONES</a:t>
            </a:r>
            <a:r>
              <a:rPr lang="fr-FR" sz="2800" b="1" spc="-10" dirty="0">
                <a:solidFill>
                  <a:schemeClr val="tx1"/>
                </a:solidFill>
                <a:latin typeface="Verdana" panose="020B0604030504040204" pitchFamily="34" charset="0"/>
                <a:ea typeface="Verdana" panose="020B0604030504040204" pitchFamily="34" charset="0"/>
                <a:cs typeface="Arial" panose="020B0604020202020204" pitchFamily="34" charset="0"/>
              </a:rPr>
              <a:t> </a:t>
            </a:r>
            <a:r>
              <a:rPr lang="fr-FR" sz="2800" b="1" dirty="0">
                <a:solidFill>
                  <a:schemeClr val="tx1"/>
                </a:solidFill>
                <a:latin typeface="Verdana" panose="020B0604030504040204" pitchFamily="34" charset="0"/>
                <a:ea typeface="Verdana" panose="020B0604030504040204" pitchFamily="34" charset="0"/>
                <a:cs typeface="Arial" panose="020B0604020202020204" pitchFamily="34" charset="0"/>
              </a:rPr>
              <a:t>CONCERNÉES</a:t>
            </a:r>
            <a:endParaRPr lang="fr-FR" sz="2000" dirty="0">
              <a:solidFill>
                <a:schemeClr val="tx1"/>
              </a:solidFill>
              <a:latin typeface="Verdana" panose="020B0604030504040204" pitchFamily="34" charset="0"/>
              <a:ea typeface="Verdana" panose="020B0604030504040204" pitchFamily="34" charset="0"/>
              <a:cs typeface="Arial" panose="020B0604020202020204" pitchFamily="34" charset="0"/>
            </a:endParaRPr>
          </a:p>
        </p:txBody>
      </p:sp>
      <p:pic>
        <p:nvPicPr>
          <p:cNvPr id="5" name="image18.png"/>
          <p:cNvPicPr/>
          <p:nvPr/>
        </p:nvPicPr>
        <p:blipFill>
          <a:blip r:embed="rId2" cstate="print"/>
          <a:stretch>
            <a:fillRect/>
          </a:stretch>
        </p:blipFill>
        <p:spPr>
          <a:xfrm>
            <a:off x="95534" y="1155065"/>
            <a:ext cx="11778019" cy="5559634"/>
          </a:xfrm>
          <a:prstGeom prst="rect">
            <a:avLst/>
          </a:prstGeom>
        </p:spPr>
      </p:pic>
    </p:spTree>
    <p:extLst>
      <p:ext uri="{BB962C8B-B14F-4D97-AF65-F5344CB8AC3E}">
        <p14:creationId xmlns:p14="http://schemas.microsoft.com/office/powerpoint/2010/main" val="11175785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45130" y="220706"/>
            <a:ext cx="9404723" cy="625455"/>
          </a:xfrm>
        </p:spPr>
        <p:txBody>
          <a:bodyPr/>
          <a:lstStyle/>
          <a:p>
            <a:pPr algn="ctr"/>
            <a:r>
              <a:rPr lang="fr-FR" sz="3600" b="1" dirty="0" smtClean="0">
                <a:solidFill>
                  <a:schemeClr val="tx1"/>
                </a:solidFill>
                <a:latin typeface="Verdana" panose="020B0604030504040204" pitchFamily="34" charset="0"/>
                <a:ea typeface="Verdana" panose="020B0604030504040204" pitchFamily="34" charset="0"/>
              </a:rPr>
              <a:t>DISCRIPTION</a:t>
            </a:r>
            <a:endParaRPr lang="fr-FR" sz="3600" b="1" dirty="0">
              <a:solidFill>
                <a:schemeClr val="tx1"/>
              </a:solidFill>
              <a:latin typeface="Verdana" panose="020B0604030504040204" pitchFamily="34" charset="0"/>
              <a:ea typeface="Verdana" panose="020B0604030504040204" pitchFamily="34" charset="0"/>
            </a:endParaRPr>
          </a:p>
        </p:txBody>
      </p:sp>
      <p:sp>
        <p:nvSpPr>
          <p:cNvPr id="3" name="Espace réservé du contenu 2"/>
          <p:cNvSpPr>
            <a:spLocks noGrp="1"/>
          </p:cNvSpPr>
          <p:nvPr>
            <p:ph idx="1"/>
          </p:nvPr>
        </p:nvSpPr>
        <p:spPr>
          <a:xfrm>
            <a:off x="645130" y="982640"/>
            <a:ext cx="10450500" cy="5745706"/>
          </a:xfrm>
        </p:spPr>
        <p:txBody>
          <a:bodyPr>
            <a:noAutofit/>
          </a:bodyPr>
          <a:lstStyle/>
          <a:p>
            <a:pPr marL="0" indent="0" algn="ctr">
              <a:buNone/>
            </a:pPr>
            <a:r>
              <a:rPr lang="fr-FR" sz="1200" b="1" dirty="0" smtClean="0">
                <a:solidFill>
                  <a:srgbClr val="FF0000"/>
                </a:solidFill>
                <a:latin typeface="Verdana" panose="020B0604030504040204" pitchFamily="34" charset="0"/>
                <a:ea typeface="Verdana" panose="020B0604030504040204" pitchFamily="34" charset="0"/>
              </a:rPr>
              <a:t>Objectifs</a:t>
            </a:r>
            <a:r>
              <a:rPr lang="fr-FR" sz="1200" b="1" dirty="0" smtClean="0">
                <a:latin typeface="Verdana" panose="020B0604030504040204" pitchFamily="34" charset="0"/>
                <a:ea typeface="Verdana" panose="020B0604030504040204" pitchFamily="34" charset="0"/>
              </a:rPr>
              <a:t>: 	Habituer l’organisme à tolérer l’acide lactique</a:t>
            </a:r>
          </a:p>
          <a:p>
            <a:pPr marL="0" indent="0" algn="ctr">
              <a:buNone/>
            </a:pPr>
            <a:r>
              <a:rPr lang="fr-FR" sz="1200" b="1" dirty="0" smtClean="0">
                <a:latin typeface="Verdana" panose="020B0604030504040204" pitchFamily="34" charset="0"/>
                <a:ea typeface="Verdana" panose="020B0604030504040204" pitchFamily="34" charset="0"/>
              </a:rPr>
              <a:t>•</a:t>
            </a:r>
            <a:r>
              <a:rPr lang="fr-FR" sz="1200" b="1" dirty="0">
                <a:latin typeface="Verdana" panose="020B0604030504040204" pitchFamily="34" charset="0"/>
                <a:ea typeface="Verdana" panose="020B0604030504040204" pitchFamily="34" charset="0"/>
              </a:rPr>
              <a:t>	Développer la </a:t>
            </a:r>
            <a:r>
              <a:rPr lang="fr-FR" sz="1200" b="1" dirty="0" smtClean="0">
                <a:latin typeface="Verdana" panose="020B0604030504040204" pitchFamily="34" charset="0"/>
                <a:ea typeface="Verdana" panose="020B0604030504040204" pitchFamily="34" charset="0"/>
              </a:rPr>
              <a:t>filière </a:t>
            </a:r>
            <a:r>
              <a:rPr lang="fr-FR" sz="1200" b="1" dirty="0">
                <a:latin typeface="Verdana" panose="020B0604030504040204" pitchFamily="34" charset="0"/>
                <a:ea typeface="Verdana" panose="020B0604030504040204" pitchFamily="34" charset="0"/>
              </a:rPr>
              <a:t>anaérobie lactique</a:t>
            </a:r>
          </a:p>
          <a:p>
            <a:pPr marL="0" indent="0" algn="ctr">
              <a:buNone/>
            </a:pPr>
            <a:r>
              <a:rPr lang="fr-FR" sz="1200" b="1" dirty="0">
                <a:latin typeface="Verdana" panose="020B0604030504040204" pitchFamily="34" charset="0"/>
                <a:ea typeface="Verdana" panose="020B0604030504040204" pitchFamily="34" charset="0"/>
              </a:rPr>
              <a:t>•	Entraînement en dette d’oxygène</a:t>
            </a:r>
          </a:p>
          <a:p>
            <a:pPr marL="0" indent="0" algn="ctr">
              <a:buNone/>
            </a:pPr>
            <a:r>
              <a:rPr lang="fr-FR" sz="1200" b="1" dirty="0">
                <a:latin typeface="Verdana" panose="020B0604030504040204" pitchFamily="34" charset="0"/>
                <a:ea typeface="Verdana" panose="020B0604030504040204" pitchFamily="34" charset="0"/>
              </a:rPr>
              <a:t>•	Vitesse anaérobie lactique</a:t>
            </a:r>
          </a:p>
          <a:p>
            <a:pPr marL="0" indent="0" algn="ctr">
              <a:buNone/>
            </a:pPr>
            <a:r>
              <a:rPr lang="fr-FR" sz="1200" b="1" dirty="0">
                <a:latin typeface="Verdana" panose="020B0604030504040204" pitchFamily="34" charset="0"/>
                <a:ea typeface="Verdana" panose="020B0604030504040204" pitchFamily="34" charset="0"/>
              </a:rPr>
              <a:t>•	Entraînement psychique (mental)</a:t>
            </a:r>
          </a:p>
          <a:p>
            <a:pPr marL="0" indent="0" algn="ctr">
              <a:buNone/>
            </a:pPr>
            <a:r>
              <a:rPr lang="fr-FR" sz="1200" b="1" dirty="0" smtClean="0">
                <a:solidFill>
                  <a:srgbClr val="FF0000"/>
                </a:solidFill>
                <a:latin typeface="Verdana" panose="020B0604030504040204" pitchFamily="34" charset="0"/>
                <a:ea typeface="Verdana" panose="020B0604030504040204" pitchFamily="34" charset="0"/>
              </a:rPr>
              <a:t>Formes</a:t>
            </a:r>
            <a:r>
              <a:rPr lang="fr-FR" sz="1200" b="1" dirty="0" smtClean="0">
                <a:latin typeface="Verdana" panose="020B0604030504040204" pitchFamily="34" charset="0"/>
                <a:ea typeface="Verdana" panose="020B0604030504040204" pitchFamily="34" charset="0"/>
              </a:rPr>
              <a:t>:</a:t>
            </a:r>
            <a:r>
              <a:rPr lang="fr-FR" sz="1200" b="1" dirty="0">
                <a:latin typeface="Verdana" panose="020B0604030504040204" pitchFamily="34" charset="0"/>
                <a:ea typeface="Verdana" panose="020B0604030504040204" pitchFamily="34" charset="0"/>
              </a:rPr>
              <a:t>	Courses, sprints, estafettes</a:t>
            </a:r>
          </a:p>
          <a:p>
            <a:pPr marL="0" indent="0" algn="ctr">
              <a:buNone/>
            </a:pPr>
            <a:r>
              <a:rPr lang="fr-FR" sz="1200" b="1" dirty="0">
                <a:latin typeface="Verdana" panose="020B0604030504040204" pitchFamily="34" charset="0"/>
                <a:ea typeface="Verdana" panose="020B0604030504040204" pitchFamily="34" charset="0"/>
              </a:rPr>
              <a:t>•	Exercices techniques ou technico-tactiques “sous pression”</a:t>
            </a:r>
          </a:p>
          <a:p>
            <a:pPr marL="0" indent="0" algn="ctr">
              <a:buNone/>
            </a:pPr>
            <a:r>
              <a:rPr lang="fr-FR" sz="1200" b="1" dirty="0">
                <a:latin typeface="Verdana" panose="020B0604030504040204" pitchFamily="34" charset="0"/>
                <a:ea typeface="Verdana" panose="020B0604030504040204" pitchFamily="34" charset="0"/>
              </a:rPr>
              <a:t>•	Jeux 1:1 / 2:2 / 4:4 (en marquage individuel)</a:t>
            </a:r>
          </a:p>
          <a:p>
            <a:pPr marL="0" indent="0" algn="ctr">
              <a:buNone/>
            </a:pPr>
            <a:r>
              <a:rPr lang="fr-FR" sz="1200" b="1" dirty="0" smtClean="0">
                <a:solidFill>
                  <a:srgbClr val="FF0000"/>
                </a:solidFill>
                <a:latin typeface="Verdana" panose="020B0604030504040204" pitchFamily="34" charset="0"/>
                <a:ea typeface="Verdana" panose="020B0604030504040204" pitchFamily="34" charset="0"/>
              </a:rPr>
              <a:t>Durée</a:t>
            </a:r>
            <a:r>
              <a:rPr lang="fr-FR" sz="1200" b="1" dirty="0" smtClean="0">
                <a:latin typeface="Verdana" panose="020B0604030504040204" pitchFamily="34" charset="0"/>
                <a:ea typeface="Verdana" panose="020B0604030504040204" pitchFamily="34" charset="0"/>
              </a:rPr>
              <a:t>: </a:t>
            </a:r>
            <a:r>
              <a:rPr lang="fr-FR" sz="1200" b="1" dirty="0">
                <a:latin typeface="Verdana" panose="020B0604030504040204" pitchFamily="34" charset="0"/>
                <a:ea typeface="Verdana" panose="020B0604030504040204" pitchFamily="34" charset="0"/>
              </a:rPr>
              <a:t>	De 8’ à 15’</a:t>
            </a:r>
          </a:p>
          <a:p>
            <a:pPr marL="0" indent="0" algn="ctr">
              <a:buNone/>
            </a:pPr>
            <a:r>
              <a:rPr lang="fr-FR" sz="1200" b="1" dirty="0">
                <a:latin typeface="Verdana" panose="020B0604030504040204" pitchFamily="34" charset="0"/>
                <a:ea typeface="Verdana" panose="020B0604030504040204" pitchFamily="34" charset="0"/>
              </a:rPr>
              <a:t>•	Efforts par répétitions de 20’’ à 2’ (moyenne de 1’)</a:t>
            </a:r>
          </a:p>
          <a:p>
            <a:pPr marL="0" indent="0" algn="ctr">
              <a:buNone/>
            </a:pPr>
            <a:r>
              <a:rPr lang="fr-FR" sz="1200" b="1" dirty="0">
                <a:latin typeface="Verdana" panose="020B0604030504040204" pitchFamily="34" charset="0"/>
                <a:ea typeface="Verdana" panose="020B0604030504040204" pitchFamily="34" charset="0"/>
              </a:rPr>
              <a:t>•	1 à 2 séries avec 3 à 5 répétitions (selon la forme et l’effort)</a:t>
            </a:r>
          </a:p>
          <a:p>
            <a:pPr marL="0" indent="0" algn="ctr">
              <a:buNone/>
            </a:pPr>
            <a:r>
              <a:rPr lang="fr-FR" sz="1200" b="1" dirty="0" smtClean="0">
                <a:solidFill>
                  <a:srgbClr val="FF0000"/>
                </a:solidFill>
                <a:latin typeface="Verdana" panose="020B0604030504040204" pitchFamily="34" charset="0"/>
                <a:ea typeface="Verdana" panose="020B0604030504040204" pitchFamily="34" charset="0"/>
              </a:rPr>
              <a:t>Intensité</a:t>
            </a:r>
            <a:r>
              <a:rPr lang="fr-FR" sz="1200" b="1" dirty="0" smtClean="0">
                <a:latin typeface="Verdana" panose="020B0604030504040204" pitchFamily="34" charset="0"/>
                <a:ea typeface="Verdana" panose="020B0604030504040204" pitchFamily="34" charset="0"/>
              </a:rPr>
              <a:t>: </a:t>
            </a:r>
            <a:r>
              <a:rPr lang="fr-FR" sz="1200" b="1" dirty="0">
                <a:latin typeface="Verdana" panose="020B0604030504040204" pitchFamily="34" charset="0"/>
                <a:ea typeface="Verdana" panose="020B0604030504040204" pitchFamily="34" charset="0"/>
              </a:rPr>
              <a:t>	Elevée à </a:t>
            </a:r>
            <a:r>
              <a:rPr lang="fr-FR" sz="1200" b="1" dirty="0" smtClean="0">
                <a:latin typeface="Verdana" panose="020B0604030504040204" pitchFamily="34" charset="0"/>
                <a:ea typeface="Verdana" panose="020B0604030504040204" pitchFamily="34" charset="0"/>
              </a:rPr>
              <a:t>intense , </a:t>
            </a:r>
            <a:r>
              <a:rPr lang="fr-FR" sz="1200" b="1" dirty="0">
                <a:latin typeface="Verdana" panose="020B0604030504040204" pitchFamily="34" charset="0"/>
                <a:ea typeface="Verdana" panose="020B0604030504040204" pitchFamily="34" charset="0"/>
              </a:rPr>
              <a:t>	90 à 100% de la FCm</a:t>
            </a:r>
          </a:p>
          <a:p>
            <a:pPr marL="0" indent="0" algn="ctr">
              <a:buNone/>
            </a:pPr>
            <a:r>
              <a:rPr lang="fr-FR" sz="1200" b="1" dirty="0">
                <a:latin typeface="Verdana" panose="020B0604030504040204" pitchFamily="34" charset="0"/>
                <a:ea typeface="Verdana" panose="020B0604030504040204" pitchFamily="34" charset="0"/>
              </a:rPr>
              <a:t>•	FC moyenne de 175 à 200 p/min. (FC très individuelle</a:t>
            </a:r>
            <a:r>
              <a:rPr lang="fr-FR" sz="1200" b="1" dirty="0" smtClean="0">
                <a:latin typeface="Verdana" panose="020B0604030504040204" pitchFamily="34" charset="0"/>
                <a:ea typeface="Verdana" panose="020B0604030504040204" pitchFamily="34" charset="0"/>
              </a:rPr>
              <a:t>)</a:t>
            </a:r>
          </a:p>
          <a:p>
            <a:pPr marL="0" indent="0" algn="ctr">
              <a:buNone/>
            </a:pPr>
            <a:r>
              <a:rPr lang="fr-FR" sz="1200" b="1" dirty="0" smtClean="0">
                <a:latin typeface="Verdana" panose="020B0604030504040204" pitchFamily="34" charset="0"/>
                <a:ea typeface="Verdana" panose="020B0604030504040204" pitchFamily="34" charset="0"/>
              </a:rPr>
              <a:t> </a:t>
            </a:r>
            <a:r>
              <a:rPr lang="fr-FR" sz="1200" b="1" dirty="0">
                <a:solidFill>
                  <a:schemeClr val="bg1"/>
                </a:solidFill>
                <a:latin typeface="Verdana" panose="020B0604030504040204" pitchFamily="34" charset="0"/>
                <a:ea typeface="Verdana" panose="020B0604030504040204" pitchFamily="34" charset="0"/>
              </a:rPr>
              <a:t>Récupération</a:t>
            </a:r>
            <a:r>
              <a:rPr lang="fr-FR" sz="1200" b="1" dirty="0">
                <a:latin typeface="Verdana" panose="020B0604030504040204" pitchFamily="34" charset="0"/>
                <a:ea typeface="Verdana" panose="020B0604030504040204" pitchFamily="34" charset="0"/>
              </a:rPr>
              <a:t> </a:t>
            </a:r>
            <a:r>
              <a:rPr lang="fr-FR" sz="1200" b="1" dirty="0" smtClean="0">
                <a:latin typeface="Verdana" panose="020B0604030504040204" pitchFamily="34" charset="0"/>
                <a:ea typeface="Verdana" panose="020B0604030504040204" pitchFamily="34" charset="0"/>
              </a:rPr>
              <a:t>:– </a:t>
            </a:r>
            <a:r>
              <a:rPr lang="fr-FR" sz="1200" b="1" dirty="0">
                <a:latin typeface="Verdana" panose="020B0604030504040204" pitchFamily="34" charset="0"/>
                <a:ea typeface="Verdana" panose="020B0604030504040204" pitchFamily="34" charset="0"/>
              </a:rPr>
              <a:t>Incomplète entre les répétitions (FC 130-140)</a:t>
            </a:r>
          </a:p>
          <a:p>
            <a:pPr marL="0" indent="0" algn="ctr">
              <a:buNone/>
            </a:pPr>
            <a:r>
              <a:rPr lang="fr-FR" sz="1200" b="1" dirty="0">
                <a:latin typeface="Verdana" panose="020B0604030504040204" pitchFamily="34" charset="0"/>
                <a:ea typeface="Verdana" panose="020B0604030504040204" pitchFamily="34" charset="0"/>
              </a:rPr>
              <a:t>–	Complète entre les séries (FC 120-110)</a:t>
            </a:r>
          </a:p>
          <a:p>
            <a:pPr marL="0" indent="0" algn="ctr">
              <a:buNone/>
            </a:pPr>
            <a:r>
              <a:rPr lang="fr-FR" sz="1200" b="1" dirty="0">
                <a:solidFill>
                  <a:srgbClr val="FF0000"/>
                </a:solidFill>
                <a:latin typeface="Verdana" panose="020B0604030504040204" pitchFamily="34" charset="0"/>
                <a:ea typeface="Verdana" panose="020B0604030504040204" pitchFamily="34" charset="0"/>
              </a:rPr>
              <a:t>Fréquence d’entraînement (exemple)</a:t>
            </a:r>
          </a:p>
          <a:p>
            <a:pPr marL="0" indent="0" algn="ctr">
              <a:buNone/>
            </a:pPr>
            <a:r>
              <a:rPr lang="fr-FR" sz="1200" b="1" dirty="0">
                <a:latin typeface="Verdana" panose="020B0604030504040204" pitchFamily="34" charset="0"/>
                <a:ea typeface="Verdana" panose="020B0604030504040204" pitchFamily="34" charset="0"/>
              </a:rPr>
              <a:t>•	1 x par semaine en phase de compétition quelques répétitions par intervalle court (de 20’’ à 1’)</a:t>
            </a:r>
          </a:p>
          <a:p>
            <a:pPr marL="0" indent="0" algn="ctr">
              <a:buNone/>
            </a:pPr>
            <a:r>
              <a:rPr lang="fr-FR" sz="1200" b="1" dirty="0">
                <a:latin typeface="Verdana" panose="020B0604030504040204" pitchFamily="34" charset="0"/>
                <a:ea typeface="Verdana" panose="020B0604030504040204" pitchFamily="34" charset="0"/>
              </a:rPr>
              <a:t>•	1 x toutes les deux semaines en phase de compétition par intervalle moyen (de 1’ à 2’)</a:t>
            </a:r>
          </a:p>
          <a:p>
            <a:pPr marL="0" indent="0" algn="ctr">
              <a:buNone/>
            </a:pPr>
            <a:endParaRPr lang="fr-FR" sz="1200" b="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5551445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59758" y="220706"/>
            <a:ext cx="9404723" cy="652751"/>
          </a:xfrm>
        </p:spPr>
        <p:txBody>
          <a:bodyPr/>
          <a:lstStyle/>
          <a:p>
            <a:pPr algn="ctr"/>
            <a:r>
              <a:rPr lang="fr-FR" sz="3600" b="1" dirty="0" smtClean="0">
                <a:solidFill>
                  <a:srgbClr val="FF0000"/>
                </a:solidFill>
                <a:latin typeface="Verdana" panose="020B0604030504040204" pitchFamily="34" charset="0"/>
                <a:ea typeface="Verdana" panose="020B0604030504040204" pitchFamily="34" charset="0"/>
              </a:rPr>
              <a:t>PRÉCAUTIONS</a:t>
            </a:r>
            <a:endParaRPr lang="fr-FR" sz="3600" b="1" dirty="0">
              <a:solidFill>
                <a:srgbClr val="FF0000"/>
              </a:solidFill>
              <a:latin typeface="Verdana" panose="020B0604030504040204" pitchFamily="34" charset="0"/>
              <a:ea typeface="Verdana" panose="020B0604030504040204" pitchFamily="34" charset="0"/>
            </a:endParaRPr>
          </a:p>
        </p:txBody>
      </p:sp>
      <p:sp>
        <p:nvSpPr>
          <p:cNvPr id="3" name="Espace réservé du contenu 2"/>
          <p:cNvSpPr>
            <a:spLocks noGrp="1"/>
          </p:cNvSpPr>
          <p:nvPr>
            <p:ph idx="1"/>
          </p:nvPr>
        </p:nvSpPr>
        <p:spPr>
          <a:xfrm>
            <a:off x="122830" y="873457"/>
            <a:ext cx="11955439" cy="5800298"/>
          </a:xfrm>
        </p:spPr>
        <p:txBody>
          <a:bodyPr>
            <a:noAutofit/>
          </a:bodyPr>
          <a:lstStyle/>
          <a:p>
            <a:pPr algn="ctr"/>
            <a:r>
              <a:rPr lang="fr-FR" b="1" dirty="0">
                <a:latin typeface="Verdana" panose="020B0604030504040204" pitchFamily="34" charset="0"/>
                <a:ea typeface="Verdana" panose="020B0604030504040204" pitchFamily="34" charset="0"/>
              </a:rPr>
              <a:t>Entraînement très éprouvant physiquement et psychologiquement : en user de</a:t>
            </a:r>
          </a:p>
          <a:p>
            <a:pPr marL="0" indent="0" algn="ctr">
              <a:buNone/>
            </a:pPr>
            <a:r>
              <a:rPr lang="fr-FR" b="1" dirty="0">
                <a:latin typeface="Verdana" panose="020B0604030504040204" pitchFamily="34" charset="0"/>
                <a:ea typeface="Verdana" panose="020B0604030504040204" pitchFamily="34" charset="0"/>
              </a:rPr>
              <a:t>manière parcimonieuse !</a:t>
            </a:r>
          </a:p>
          <a:p>
            <a:pPr algn="ctr"/>
            <a:r>
              <a:rPr lang="fr-FR" b="1" dirty="0" smtClean="0">
                <a:latin typeface="Verdana" panose="020B0604030504040204" pitchFamily="34" charset="0"/>
                <a:ea typeface="Verdana" panose="020B0604030504040204" pitchFamily="34" charset="0"/>
              </a:rPr>
              <a:t>Il </a:t>
            </a:r>
            <a:r>
              <a:rPr lang="fr-FR" b="1" dirty="0">
                <a:latin typeface="Verdana" panose="020B0604030504040204" pitchFamily="34" charset="0"/>
                <a:ea typeface="Verdana" panose="020B0604030504040204" pitchFamily="34" charset="0"/>
              </a:rPr>
              <a:t>est toutefois nécessaire de s’y soumettre périodiquement afin d’habituer</a:t>
            </a:r>
          </a:p>
          <a:p>
            <a:pPr algn="ctr"/>
            <a:r>
              <a:rPr lang="fr-FR" b="1" dirty="0">
                <a:latin typeface="Verdana" panose="020B0604030504040204" pitchFamily="34" charset="0"/>
                <a:ea typeface="Verdana" panose="020B0604030504040204" pitchFamily="34" charset="0"/>
              </a:rPr>
              <a:t>l’organisme à tolérer l’acide lactique : en début de saison, après 4 à 5 semaines</a:t>
            </a:r>
          </a:p>
          <a:p>
            <a:pPr marL="0" indent="0" algn="ctr">
              <a:buNone/>
            </a:pPr>
            <a:r>
              <a:rPr lang="fr-FR" b="1" dirty="0">
                <a:latin typeface="Verdana" panose="020B0604030504040204" pitchFamily="34" charset="0"/>
                <a:ea typeface="Verdana" panose="020B0604030504040204" pitchFamily="34" charset="0"/>
              </a:rPr>
              <a:t>d’entraînement en période pré-compétition</a:t>
            </a:r>
            <a:r>
              <a:rPr lang="fr-FR" b="1" dirty="0" smtClean="0">
                <a:latin typeface="Verdana" panose="020B0604030504040204" pitchFamily="34" charset="0"/>
                <a:ea typeface="Verdana" panose="020B0604030504040204" pitchFamily="34" charset="0"/>
              </a:rPr>
              <a:t>.</a:t>
            </a:r>
            <a:endParaRPr lang="fr-FR" b="1" dirty="0">
              <a:latin typeface="Verdana" panose="020B0604030504040204" pitchFamily="34" charset="0"/>
              <a:ea typeface="Verdana" panose="020B0604030504040204" pitchFamily="34" charset="0"/>
            </a:endParaRPr>
          </a:p>
          <a:p>
            <a:pPr algn="ctr"/>
            <a:r>
              <a:rPr lang="fr-FR" b="1" dirty="0">
                <a:latin typeface="Verdana" panose="020B0604030504040204" pitchFamily="34" charset="0"/>
                <a:ea typeface="Verdana" panose="020B0604030504040204" pitchFamily="34" charset="0"/>
              </a:rPr>
              <a:t>Il ne doit pas être effectué dans les 3 jours qui précèdent la compétition</a:t>
            </a:r>
            <a:r>
              <a:rPr lang="fr-FR" b="1" dirty="0" smtClean="0">
                <a:latin typeface="Verdana" panose="020B0604030504040204" pitchFamily="34" charset="0"/>
                <a:ea typeface="Verdana" panose="020B0604030504040204" pitchFamily="34" charset="0"/>
              </a:rPr>
              <a:t>.</a:t>
            </a:r>
            <a:endParaRPr lang="fr-FR" b="1" dirty="0">
              <a:latin typeface="Verdana" panose="020B0604030504040204" pitchFamily="34" charset="0"/>
              <a:ea typeface="Verdana" panose="020B0604030504040204" pitchFamily="34" charset="0"/>
            </a:endParaRPr>
          </a:p>
          <a:p>
            <a:pPr algn="ctr"/>
            <a:r>
              <a:rPr lang="fr-FR" b="1" dirty="0">
                <a:latin typeface="Verdana" panose="020B0604030504040204" pitchFamily="34" charset="0"/>
                <a:ea typeface="Verdana" panose="020B0604030504040204" pitchFamily="34" charset="0"/>
              </a:rPr>
              <a:t>Il provoque un épuisement des réserves </a:t>
            </a:r>
            <a:r>
              <a:rPr lang="fr-FR" b="1" dirty="0" smtClean="0">
                <a:latin typeface="Verdana" panose="020B0604030504040204" pitchFamily="34" charset="0"/>
                <a:ea typeface="Verdana" panose="020B0604030504040204" pitchFamily="34" charset="0"/>
              </a:rPr>
              <a:t>musculaires en </a:t>
            </a:r>
            <a:r>
              <a:rPr lang="fr-FR" b="1" dirty="0">
                <a:latin typeface="Verdana" panose="020B0604030504040204" pitchFamily="34" charset="0"/>
                <a:ea typeface="Verdana" panose="020B0604030504040204" pitchFamily="34" charset="0"/>
              </a:rPr>
              <a:t>sucre. Il devra donc être suivi d’une alimentation permettant de reconstituer ces réserves à base d’hydrate de carbone</a:t>
            </a:r>
            <a:r>
              <a:rPr lang="fr-FR" b="1" dirty="0" smtClean="0">
                <a:latin typeface="Verdana" panose="020B0604030504040204" pitchFamily="34" charset="0"/>
                <a:ea typeface="Verdana" panose="020B0604030504040204" pitchFamily="34" charset="0"/>
              </a:rPr>
              <a:t>.</a:t>
            </a:r>
            <a:endParaRPr lang="fr-FR" b="1" dirty="0">
              <a:latin typeface="Verdana" panose="020B0604030504040204" pitchFamily="34" charset="0"/>
              <a:ea typeface="Verdana" panose="020B0604030504040204" pitchFamily="34" charset="0"/>
            </a:endParaRPr>
          </a:p>
          <a:p>
            <a:pPr algn="ctr"/>
            <a:r>
              <a:rPr lang="fr-FR" b="1" dirty="0">
                <a:latin typeface="Verdana" panose="020B0604030504040204" pitchFamily="34" charset="0"/>
                <a:ea typeface="Verdana" panose="020B0604030504040204" pitchFamily="34" charset="0"/>
              </a:rPr>
              <a:t>Il est surtout utilisé pour l’entraînement du mental (expérience des limites personnelles</a:t>
            </a:r>
            <a:r>
              <a:rPr lang="fr-FR" b="1" dirty="0" smtClean="0">
                <a:latin typeface="Verdana" panose="020B0604030504040204" pitchFamily="34" charset="0"/>
                <a:ea typeface="Verdana" panose="020B0604030504040204" pitchFamily="34" charset="0"/>
              </a:rPr>
              <a:t>).</a:t>
            </a:r>
            <a:endParaRPr lang="fr-FR" b="1" dirty="0">
              <a:latin typeface="Verdana" panose="020B0604030504040204" pitchFamily="34" charset="0"/>
              <a:ea typeface="Verdana" panose="020B0604030504040204" pitchFamily="34" charset="0"/>
            </a:endParaRPr>
          </a:p>
          <a:p>
            <a:pPr algn="ctr"/>
            <a:r>
              <a:rPr lang="fr-FR" b="1" dirty="0">
                <a:solidFill>
                  <a:srgbClr val="FF0000"/>
                </a:solidFill>
                <a:latin typeface="Verdana" panose="020B0604030504040204" pitchFamily="34" charset="0"/>
                <a:ea typeface="Verdana" panose="020B0604030504040204" pitchFamily="34" charset="0"/>
              </a:rPr>
              <a:t>Attention : Pas applicable chez les jeunes de moins de 15 ans !</a:t>
            </a:r>
          </a:p>
          <a:p>
            <a:pPr algn="ctr"/>
            <a:endParaRPr lang="fr-FR" b="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2061328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68941" y="97876"/>
            <a:ext cx="9404723" cy="761933"/>
          </a:xfrm>
        </p:spPr>
        <p:txBody>
          <a:bodyPr/>
          <a:lstStyle/>
          <a:p>
            <a:pPr algn="ctr"/>
            <a:r>
              <a:rPr lang="fr-FR" b="1" dirty="0" smtClean="0">
                <a:solidFill>
                  <a:schemeClr val="tx1"/>
                </a:solidFill>
                <a:latin typeface="Verdana" panose="020B0604030504040204" pitchFamily="34" charset="0"/>
                <a:ea typeface="Verdana" panose="020B0604030504040204" pitchFamily="34" charset="0"/>
              </a:rPr>
              <a:t>EXEMPLE</a:t>
            </a:r>
            <a:endParaRPr lang="fr-FR" b="1" dirty="0">
              <a:solidFill>
                <a:schemeClr val="tx1"/>
              </a:solidFill>
              <a:latin typeface="Verdana" panose="020B0604030504040204" pitchFamily="34" charset="0"/>
              <a:ea typeface="Verdana" panose="020B0604030504040204" pitchFamily="34" charset="0"/>
            </a:endParaRPr>
          </a:p>
        </p:txBody>
      </p:sp>
      <p:pic>
        <p:nvPicPr>
          <p:cNvPr id="4" name="image20.png"/>
          <p:cNvPicPr/>
          <p:nvPr/>
        </p:nvPicPr>
        <p:blipFill>
          <a:blip r:embed="rId2" cstate="print"/>
          <a:stretch>
            <a:fillRect/>
          </a:stretch>
        </p:blipFill>
        <p:spPr>
          <a:xfrm>
            <a:off x="108925" y="1146412"/>
            <a:ext cx="6128101" cy="5687704"/>
          </a:xfrm>
          <a:prstGeom prst="rect">
            <a:avLst/>
          </a:prstGeom>
        </p:spPr>
      </p:pic>
      <p:pic>
        <p:nvPicPr>
          <p:cNvPr id="5" name="image19.png"/>
          <p:cNvPicPr/>
          <p:nvPr/>
        </p:nvPicPr>
        <p:blipFill>
          <a:blip r:embed="rId3" cstate="print"/>
          <a:stretch>
            <a:fillRect/>
          </a:stretch>
        </p:blipFill>
        <p:spPr>
          <a:xfrm>
            <a:off x="6237026" y="1146412"/>
            <a:ext cx="5791106" cy="5687704"/>
          </a:xfrm>
          <a:prstGeom prst="rect">
            <a:avLst/>
          </a:prstGeom>
        </p:spPr>
      </p:pic>
    </p:spTree>
    <p:extLst>
      <p:ext uri="{BB962C8B-B14F-4D97-AF65-F5344CB8AC3E}">
        <p14:creationId xmlns:p14="http://schemas.microsoft.com/office/powerpoint/2010/main" val="3483705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1069" y="327545"/>
            <a:ext cx="11791665" cy="6332561"/>
          </a:xfrm>
        </p:spPr>
      </p:pic>
    </p:spTree>
    <p:extLst>
      <p:ext uri="{BB962C8B-B14F-4D97-AF65-F5344CB8AC3E}">
        <p14:creationId xmlns:p14="http://schemas.microsoft.com/office/powerpoint/2010/main" val="3102276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360218" y="715691"/>
            <a:ext cx="11259402" cy="5394163"/>
            <a:chOff x="1877" y="-1768"/>
            <a:chExt cx="11089" cy="7109"/>
          </a:xfrm>
        </p:grpSpPr>
        <p:sp>
          <p:nvSpPr>
            <p:cNvPr id="5" name="AutoShape 3"/>
            <p:cNvSpPr>
              <a:spLocks/>
            </p:cNvSpPr>
            <p:nvPr/>
          </p:nvSpPr>
          <p:spPr bwMode="auto">
            <a:xfrm>
              <a:off x="1884" y="-1317"/>
              <a:ext cx="11074" cy="6651"/>
            </a:xfrm>
            <a:custGeom>
              <a:avLst/>
              <a:gdLst>
                <a:gd name="T0" fmla="+- 0 12952 1884"/>
                <a:gd name="T1" fmla="*/ T0 w 11074"/>
                <a:gd name="T2" fmla="+- 0 -1245 -1317"/>
                <a:gd name="T3" fmla="*/ -1245 h 6651"/>
                <a:gd name="T4" fmla="+- 0 12908 1884"/>
                <a:gd name="T5" fmla="*/ T4 w 11074"/>
                <a:gd name="T6" fmla="+- 0 -1113 -1317"/>
                <a:gd name="T7" fmla="*/ -1113 h 6651"/>
                <a:gd name="T8" fmla="+- 0 12828 1884"/>
                <a:gd name="T9" fmla="*/ T8 w 11074"/>
                <a:gd name="T10" fmla="+- 0 -1003 -1317"/>
                <a:gd name="T11" fmla="*/ -1003 h 6651"/>
                <a:gd name="T12" fmla="+- 0 12718 1884"/>
                <a:gd name="T13" fmla="*/ T12 w 11074"/>
                <a:gd name="T14" fmla="+- 0 -923 -1317"/>
                <a:gd name="T15" fmla="*/ -923 h 6651"/>
                <a:gd name="T16" fmla="+- 0 12586 1884"/>
                <a:gd name="T17" fmla="*/ T16 w 11074"/>
                <a:gd name="T18" fmla="+- 0 -879 -1317"/>
                <a:gd name="T19" fmla="*/ -879 h 6651"/>
                <a:gd name="T20" fmla="+- 0 2327 1884"/>
                <a:gd name="T21" fmla="*/ T20 w 11074"/>
                <a:gd name="T22" fmla="+- 0 -874 -1317"/>
                <a:gd name="T23" fmla="*/ -874 h 6651"/>
                <a:gd name="T24" fmla="+- 0 2187 1884"/>
                <a:gd name="T25" fmla="*/ T24 w 11074"/>
                <a:gd name="T26" fmla="+- 0 -851 -1317"/>
                <a:gd name="T27" fmla="*/ -851 h 6651"/>
                <a:gd name="T28" fmla="+- 0 2066 1884"/>
                <a:gd name="T29" fmla="*/ T28 w 11074"/>
                <a:gd name="T30" fmla="+- 0 -788 -1317"/>
                <a:gd name="T31" fmla="*/ -788 h 6651"/>
                <a:gd name="T32" fmla="+- 0 1970 1884"/>
                <a:gd name="T33" fmla="*/ T32 w 11074"/>
                <a:gd name="T34" fmla="+- 0 -692 -1317"/>
                <a:gd name="T35" fmla="*/ -692 h 6651"/>
                <a:gd name="T36" fmla="+- 0 1907 1884"/>
                <a:gd name="T37" fmla="*/ T36 w 11074"/>
                <a:gd name="T38" fmla="+- 0 -570 -1317"/>
                <a:gd name="T39" fmla="*/ -570 h 6651"/>
                <a:gd name="T40" fmla="+- 0 1884 1884"/>
                <a:gd name="T41" fmla="*/ T40 w 11074"/>
                <a:gd name="T42" fmla="+- 0 -430 -1317"/>
                <a:gd name="T43" fmla="*/ -430 h 6651"/>
                <a:gd name="T44" fmla="+- 0 1890 1884"/>
                <a:gd name="T45" fmla="*/ T44 w 11074"/>
                <a:gd name="T46" fmla="+- 0 4963 -1317"/>
                <a:gd name="T47" fmla="*/ 4963 h 6651"/>
                <a:gd name="T48" fmla="+- 0 1934 1884"/>
                <a:gd name="T49" fmla="*/ T48 w 11074"/>
                <a:gd name="T50" fmla="+- 0 5094 -1317"/>
                <a:gd name="T51" fmla="*/ 5094 h 6651"/>
                <a:gd name="T52" fmla="+- 0 2014 1884"/>
                <a:gd name="T53" fmla="*/ T52 w 11074"/>
                <a:gd name="T54" fmla="+- 0 5204 -1317"/>
                <a:gd name="T55" fmla="*/ 5204 h 6651"/>
                <a:gd name="T56" fmla="+- 0 2124 1884"/>
                <a:gd name="T57" fmla="*/ T56 w 11074"/>
                <a:gd name="T58" fmla="+- 0 5285 -1317"/>
                <a:gd name="T59" fmla="*/ 5285 h 6651"/>
                <a:gd name="T60" fmla="+- 0 2255 1884"/>
                <a:gd name="T61" fmla="*/ T60 w 11074"/>
                <a:gd name="T62" fmla="+- 0 5328 -1317"/>
                <a:gd name="T63" fmla="*/ 5328 h 6651"/>
                <a:gd name="T64" fmla="+- 0 2399 1884"/>
                <a:gd name="T65" fmla="*/ T64 w 11074"/>
                <a:gd name="T66" fmla="+- 0 5328 -1317"/>
                <a:gd name="T67" fmla="*/ 5328 h 6651"/>
                <a:gd name="T68" fmla="+- 0 2531 1884"/>
                <a:gd name="T69" fmla="*/ T68 w 11074"/>
                <a:gd name="T70" fmla="+- 0 5285 -1317"/>
                <a:gd name="T71" fmla="*/ 5285 h 6651"/>
                <a:gd name="T72" fmla="+- 0 2641 1884"/>
                <a:gd name="T73" fmla="*/ T72 w 11074"/>
                <a:gd name="T74" fmla="+- 0 5204 -1317"/>
                <a:gd name="T75" fmla="*/ 5204 h 6651"/>
                <a:gd name="T76" fmla="+- 0 2721 1884"/>
                <a:gd name="T77" fmla="*/ T76 w 11074"/>
                <a:gd name="T78" fmla="+- 0 5094 -1317"/>
                <a:gd name="T79" fmla="*/ 5094 h 6651"/>
                <a:gd name="T80" fmla="+- 0 2765 1884"/>
                <a:gd name="T81" fmla="*/ T80 w 11074"/>
                <a:gd name="T82" fmla="+- 0 4963 -1317"/>
                <a:gd name="T83" fmla="*/ 4963 h 6651"/>
                <a:gd name="T84" fmla="+- 0 2771 1884"/>
                <a:gd name="T85" fmla="*/ T84 w 11074"/>
                <a:gd name="T86" fmla="+- 0 4447 -1317"/>
                <a:gd name="T87" fmla="*/ 4447 h 6651"/>
                <a:gd name="T88" fmla="+- 0 12586 1884"/>
                <a:gd name="T89" fmla="*/ T88 w 11074"/>
                <a:gd name="T90" fmla="+- 0 4441 -1317"/>
                <a:gd name="T91" fmla="*/ 4441 h 6651"/>
                <a:gd name="T92" fmla="+- 0 12718 1884"/>
                <a:gd name="T93" fmla="*/ T92 w 11074"/>
                <a:gd name="T94" fmla="+- 0 4398 -1317"/>
                <a:gd name="T95" fmla="*/ 4398 h 6651"/>
                <a:gd name="T96" fmla="+- 0 12828 1884"/>
                <a:gd name="T97" fmla="*/ T96 w 11074"/>
                <a:gd name="T98" fmla="+- 0 4317 -1317"/>
                <a:gd name="T99" fmla="*/ 4317 h 6651"/>
                <a:gd name="T100" fmla="+- 0 12908 1884"/>
                <a:gd name="T101" fmla="*/ T100 w 11074"/>
                <a:gd name="T102" fmla="+- 0 4208 -1317"/>
                <a:gd name="T103" fmla="*/ 4208 h 6651"/>
                <a:gd name="T104" fmla="+- 0 12952 1884"/>
                <a:gd name="T105" fmla="*/ T104 w 11074"/>
                <a:gd name="T106" fmla="+- 0 4076 -1317"/>
                <a:gd name="T107" fmla="*/ 4076 h 6651"/>
                <a:gd name="T108" fmla="+- 0 12958 1884"/>
                <a:gd name="T109" fmla="*/ T108 w 11074"/>
                <a:gd name="T110" fmla="+- 0 13 -1317"/>
                <a:gd name="T111" fmla="*/ 13 h 6651"/>
                <a:gd name="T112" fmla="+- 0 2327 1884"/>
                <a:gd name="T113" fmla="*/ T112 w 11074"/>
                <a:gd name="T114" fmla="+- 0 -430 -1317"/>
                <a:gd name="T115" fmla="*/ -430 h 6651"/>
                <a:gd name="T116" fmla="+- 0 2370 1884"/>
                <a:gd name="T117" fmla="*/ T116 w 11074"/>
                <a:gd name="T118" fmla="+- 0 -561 -1317"/>
                <a:gd name="T119" fmla="*/ -561 h 6651"/>
                <a:gd name="T120" fmla="+- 0 2479 1884"/>
                <a:gd name="T121" fmla="*/ T120 w 11074"/>
                <a:gd name="T122" fmla="+- 0 -641 -1317"/>
                <a:gd name="T123" fmla="*/ -641 h 6651"/>
                <a:gd name="T124" fmla="+- 0 12958 1884"/>
                <a:gd name="T125" fmla="*/ T124 w 11074"/>
                <a:gd name="T126" fmla="+- 0 -652 -1317"/>
                <a:gd name="T127" fmla="*/ -652 h 6651"/>
                <a:gd name="T128" fmla="+- 0 12958 1884"/>
                <a:gd name="T129" fmla="*/ T128 w 11074"/>
                <a:gd name="T130" fmla="+- 0 -652 -1317"/>
                <a:gd name="T131" fmla="*/ -652 h 6651"/>
                <a:gd name="T132" fmla="+- 0 2619 1884"/>
                <a:gd name="T133" fmla="*/ T132 w 11074"/>
                <a:gd name="T134" fmla="+- 0 -641 -1317"/>
                <a:gd name="T135" fmla="*/ -641 h 6651"/>
                <a:gd name="T136" fmla="+- 0 2728 1884"/>
                <a:gd name="T137" fmla="*/ T136 w 11074"/>
                <a:gd name="T138" fmla="+- 0 -561 -1317"/>
                <a:gd name="T139" fmla="*/ -561 h 6651"/>
                <a:gd name="T140" fmla="+- 0 2771 1884"/>
                <a:gd name="T141" fmla="*/ T140 w 11074"/>
                <a:gd name="T142" fmla="+- 0 -430 -1317"/>
                <a:gd name="T143" fmla="*/ -430 h 6651"/>
                <a:gd name="T144" fmla="+- 0 2748 1884"/>
                <a:gd name="T145" fmla="*/ T144 w 11074"/>
                <a:gd name="T146" fmla="+- 0 -290 -1317"/>
                <a:gd name="T147" fmla="*/ -290 h 6651"/>
                <a:gd name="T148" fmla="+- 0 2685 1884"/>
                <a:gd name="T149" fmla="*/ T148 w 11074"/>
                <a:gd name="T150" fmla="+- 0 -168 -1317"/>
                <a:gd name="T151" fmla="*/ -168 h 6651"/>
                <a:gd name="T152" fmla="+- 0 2589 1884"/>
                <a:gd name="T153" fmla="*/ T152 w 11074"/>
                <a:gd name="T154" fmla="+- 0 -72 -1317"/>
                <a:gd name="T155" fmla="*/ -72 h 6651"/>
                <a:gd name="T156" fmla="+- 0 2468 1884"/>
                <a:gd name="T157" fmla="*/ T156 w 11074"/>
                <a:gd name="T158" fmla="+- 0 -9 -1317"/>
                <a:gd name="T159" fmla="*/ -9 h 6651"/>
                <a:gd name="T160" fmla="+- 0 2327 1884"/>
                <a:gd name="T161" fmla="*/ T160 w 11074"/>
                <a:gd name="T162" fmla="+- 0 13 -1317"/>
                <a:gd name="T163" fmla="*/ 13 h 6651"/>
                <a:gd name="T164" fmla="+- 0 12958 1884"/>
                <a:gd name="T165" fmla="*/ T164 w 11074"/>
                <a:gd name="T166" fmla="+- 0 -652 -1317"/>
                <a:gd name="T167" fmla="*/ -652 h 6651"/>
                <a:gd name="T168" fmla="+- 0 12071 1884"/>
                <a:gd name="T169" fmla="*/ T168 w 11074"/>
                <a:gd name="T170" fmla="+- 0 -874 -1317"/>
                <a:gd name="T171" fmla="*/ -874 h 6651"/>
                <a:gd name="T172" fmla="+- 0 12514 1884"/>
                <a:gd name="T173" fmla="*/ T172 w 11074"/>
                <a:gd name="T174" fmla="+- 0 -1095 -1317"/>
                <a:gd name="T175" fmla="*/ -1095 h 6651"/>
                <a:gd name="T176" fmla="+- 0 12222 1884"/>
                <a:gd name="T177" fmla="*/ T176 w 11074"/>
                <a:gd name="T178" fmla="+- 0 -1107 -1317"/>
                <a:gd name="T179" fmla="*/ -1107 h 6651"/>
                <a:gd name="T180" fmla="+- 0 12114 1884"/>
                <a:gd name="T181" fmla="*/ T180 w 11074"/>
                <a:gd name="T182" fmla="+- 0 -1186 -1317"/>
                <a:gd name="T183" fmla="*/ -1186 h 6651"/>
                <a:gd name="T184" fmla="+- 0 12071 1884"/>
                <a:gd name="T185" fmla="*/ T184 w 11074"/>
                <a:gd name="T186" fmla="+- 0 -1317 -1317"/>
                <a:gd name="T187" fmla="*/ -1317 h 6651"/>
                <a:gd name="T188" fmla="+- 0 12503 1884"/>
                <a:gd name="T189" fmla="*/ T188 w 11074"/>
                <a:gd name="T190" fmla="+- 0 -1247 -1317"/>
                <a:gd name="T191" fmla="*/ -1247 h 6651"/>
                <a:gd name="T192" fmla="+- 0 12423 1884"/>
                <a:gd name="T193" fmla="*/ T192 w 11074"/>
                <a:gd name="T194" fmla="+- 0 -1138 -1317"/>
                <a:gd name="T195" fmla="*/ -1138 h 6651"/>
                <a:gd name="T196" fmla="+- 0 12292 1884"/>
                <a:gd name="T197" fmla="*/ T196 w 11074"/>
                <a:gd name="T198" fmla="+- 0 -1095 -1317"/>
                <a:gd name="T199" fmla="*/ -1095 h 6651"/>
                <a:gd name="T200" fmla="+- 0 12514 1884"/>
                <a:gd name="T201" fmla="*/ T200 w 11074"/>
                <a:gd name="T202" fmla="+- 0 -1317 -1317"/>
                <a:gd name="T203" fmla="*/ -1317 h 665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Lst>
              <a:rect l="0" t="0" r="r" b="b"/>
              <a:pathLst>
                <a:path w="11074" h="6651">
                  <a:moveTo>
                    <a:pt x="11074" y="0"/>
                  </a:moveTo>
                  <a:lnTo>
                    <a:pt x="11068" y="72"/>
                  </a:lnTo>
                  <a:lnTo>
                    <a:pt x="11051" y="140"/>
                  </a:lnTo>
                  <a:lnTo>
                    <a:pt x="11024" y="204"/>
                  </a:lnTo>
                  <a:lnTo>
                    <a:pt x="10988" y="262"/>
                  </a:lnTo>
                  <a:lnTo>
                    <a:pt x="10944" y="314"/>
                  </a:lnTo>
                  <a:lnTo>
                    <a:pt x="10892" y="358"/>
                  </a:lnTo>
                  <a:lnTo>
                    <a:pt x="10834" y="394"/>
                  </a:lnTo>
                  <a:lnTo>
                    <a:pt x="10770" y="421"/>
                  </a:lnTo>
                  <a:lnTo>
                    <a:pt x="10702" y="438"/>
                  </a:lnTo>
                  <a:lnTo>
                    <a:pt x="10630" y="443"/>
                  </a:lnTo>
                  <a:lnTo>
                    <a:pt x="443" y="443"/>
                  </a:lnTo>
                  <a:lnTo>
                    <a:pt x="371" y="449"/>
                  </a:lnTo>
                  <a:lnTo>
                    <a:pt x="303" y="466"/>
                  </a:lnTo>
                  <a:lnTo>
                    <a:pt x="240" y="493"/>
                  </a:lnTo>
                  <a:lnTo>
                    <a:pt x="182" y="529"/>
                  </a:lnTo>
                  <a:lnTo>
                    <a:pt x="130" y="573"/>
                  </a:lnTo>
                  <a:lnTo>
                    <a:pt x="86" y="625"/>
                  </a:lnTo>
                  <a:lnTo>
                    <a:pt x="50" y="683"/>
                  </a:lnTo>
                  <a:lnTo>
                    <a:pt x="23" y="747"/>
                  </a:lnTo>
                  <a:lnTo>
                    <a:pt x="6" y="815"/>
                  </a:lnTo>
                  <a:lnTo>
                    <a:pt x="0" y="887"/>
                  </a:lnTo>
                  <a:lnTo>
                    <a:pt x="0" y="6208"/>
                  </a:lnTo>
                  <a:lnTo>
                    <a:pt x="6" y="6280"/>
                  </a:lnTo>
                  <a:lnTo>
                    <a:pt x="23" y="6348"/>
                  </a:lnTo>
                  <a:lnTo>
                    <a:pt x="50" y="6411"/>
                  </a:lnTo>
                  <a:lnTo>
                    <a:pt x="86" y="6469"/>
                  </a:lnTo>
                  <a:lnTo>
                    <a:pt x="130" y="6521"/>
                  </a:lnTo>
                  <a:lnTo>
                    <a:pt x="182" y="6565"/>
                  </a:lnTo>
                  <a:lnTo>
                    <a:pt x="240" y="6602"/>
                  </a:lnTo>
                  <a:lnTo>
                    <a:pt x="303" y="6628"/>
                  </a:lnTo>
                  <a:lnTo>
                    <a:pt x="371" y="6645"/>
                  </a:lnTo>
                  <a:lnTo>
                    <a:pt x="443" y="6651"/>
                  </a:lnTo>
                  <a:lnTo>
                    <a:pt x="515" y="6645"/>
                  </a:lnTo>
                  <a:lnTo>
                    <a:pt x="584" y="6628"/>
                  </a:lnTo>
                  <a:lnTo>
                    <a:pt x="647" y="6602"/>
                  </a:lnTo>
                  <a:lnTo>
                    <a:pt x="705" y="6565"/>
                  </a:lnTo>
                  <a:lnTo>
                    <a:pt x="757" y="6521"/>
                  </a:lnTo>
                  <a:lnTo>
                    <a:pt x="801" y="6469"/>
                  </a:lnTo>
                  <a:lnTo>
                    <a:pt x="837" y="6411"/>
                  </a:lnTo>
                  <a:lnTo>
                    <a:pt x="864" y="6348"/>
                  </a:lnTo>
                  <a:lnTo>
                    <a:pt x="881" y="6280"/>
                  </a:lnTo>
                  <a:lnTo>
                    <a:pt x="887" y="6208"/>
                  </a:lnTo>
                  <a:lnTo>
                    <a:pt x="887" y="5764"/>
                  </a:lnTo>
                  <a:lnTo>
                    <a:pt x="10630" y="5764"/>
                  </a:lnTo>
                  <a:lnTo>
                    <a:pt x="10702" y="5758"/>
                  </a:lnTo>
                  <a:lnTo>
                    <a:pt x="10770" y="5742"/>
                  </a:lnTo>
                  <a:lnTo>
                    <a:pt x="10834" y="5715"/>
                  </a:lnTo>
                  <a:lnTo>
                    <a:pt x="10892" y="5679"/>
                  </a:lnTo>
                  <a:lnTo>
                    <a:pt x="10944" y="5634"/>
                  </a:lnTo>
                  <a:lnTo>
                    <a:pt x="10988" y="5583"/>
                  </a:lnTo>
                  <a:lnTo>
                    <a:pt x="11024" y="5525"/>
                  </a:lnTo>
                  <a:lnTo>
                    <a:pt x="11051" y="5461"/>
                  </a:lnTo>
                  <a:lnTo>
                    <a:pt x="11068" y="5393"/>
                  </a:lnTo>
                  <a:lnTo>
                    <a:pt x="11074" y="5321"/>
                  </a:lnTo>
                  <a:lnTo>
                    <a:pt x="11074" y="1330"/>
                  </a:lnTo>
                  <a:lnTo>
                    <a:pt x="443" y="1330"/>
                  </a:lnTo>
                  <a:lnTo>
                    <a:pt x="443" y="887"/>
                  </a:lnTo>
                  <a:lnTo>
                    <a:pt x="455" y="817"/>
                  </a:lnTo>
                  <a:lnTo>
                    <a:pt x="486" y="756"/>
                  </a:lnTo>
                  <a:lnTo>
                    <a:pt x="534" y="708"/>
                  </a:lnTo>
                  <a:lnTo>
                    <a:pt x="595" y="676"/>
                  </a:lnTo>
                  <a:lnTo>
                    <a:pt x="665" y="665"/>
                  </a:lnTo>
                  <a:lnTo>
                    <a:pt x="11074" y="665"/>
                  </a:lnTo>
                  <a:lnTo>
                    <a:pt x="11074" y="0"/>
                  </a:lnTo>
                  <a:close/>
                  <a:moveTo>
                    <a:pt x="11074" y="665"/>
                  </a:moveTo>
                  <a:lnTo>
                    <a:pt x="665" y="665"/>
                  </a:lnTo>
                  <a:lnTo>
                    <a:pt x="735" y="676"/>
                  </a:lnTo>
                  <a:lnTo>
                    <a:pt x="796" y="708"/>
                  </a:lnTo>
                  <a:lnTo>
                    <a:pt x="844" y="756"/>
                  </a:lnTo>
                  <a:lnTo>
                    <a:pt x="876" y="817"/>
                  </a:lnTo>
                  <a:lnTo>
                    <a:pt x="887" y="887"/>
                  </a:lnTo>
                  <a:lnTo>
                    <a:pt x="881" y="959"/>
                  </a:lnTo>
                  <a:lnTo>
                    <a:pt x="864" y="1027"/>
                  </a:lnTo>
                  <a:lnTo>
                    <a:pt x="837" y="1091"/>
                  </a:lnTo>
                  <a:lnTo>
                    <a:pt x="801" y="1149"/>
                  </a:lnTo>
                  <a:lnTo>
                    <a:pt x="757" y="1200"/>
                  </a:lnTo>
                  <a:lnTo>
                    <a:pt x="705" y="1245"/>
                  </a:lnTo>
                  <a:lnTo>
                    <a:pt x="647" y="1281"/>
                  </a:lnTo>
                  <a:lnTo>
                    <a:pt x="584" y="1308"/>
                  </a:lnTo>
                  <a:lnTo>
                    <a:pt x="515" y="1324"/>
                  </a:lnTo>
                  <a:lnTo>
                    <a:pt x="443" y="1330"/>
                  </a:lnTo>
                  <a:lnTo>
                    <a:pt x="11074" y="1330"/>
                  </a:lnTo>
                  <a:lnTo>
                    <a:pt x="11074" y="665"/>
                  </a:lnTo>
                  <a:close/>
                  <a:moveTo>
                    <a:pt x="10187" y="0"/>
                  </a:moveTo>
                  <a:lnTo>
                    <a:pt x="10187" y="443"/>
                  </a:lnTo>
                  <a:lnTo>
                    <a:pt x="10630" y="443"/>
                  </a:lnTo>
                  <a:lnTo>
                    <a:pt x="10630" y="222"/>
                  </a:lnTo>
                  <a:lnTo>
                    <a:pt x="10408" y="222"/>
                  </a:lnTo>
                  <a:lnTo>
                    <a:pt x="10338" y="210"/>
                  </a:lnTo>
                  <a:lnTo>
                    <a:pt x="10278" y="179"/>
                  </a:lnTo>
                  <a:lnTo>
                    <a:pt x="10230" y="131"/>
                  </a:lnTo>
                  <a:lnTo>
                    <a:pt x="10198" y="70"/>
                  </a:lnTo>
                  <a:lnTo>
                    <a:pt x="10187" y="0"/>
                  </a:lnTo>
                  <a:close/>
                  <a:moveTo>
                    <a:pt x="10630" y="0"/>
                  </a:moveTo>
                  <a:lnTo>
                    <a:pt x="10619" y="70"/>
                  </a:lnTo>
                  <a:lnTo>
                    <a:pt x="10587" y="131"/>
                  </a:lnTo>
                  <a:lnTo>
                    <a:pt x="10539" y="179"/>
                  </a:lnTo>
                  <a:lnTo>
                    <a:pt x="10479" y="210"/>
                  </a:lnTo>
                  <a:lnTo>
                    <a:pt x="10408" y="222"/>
                  </a:lnTo>
                  <a:lnTo>
                    <a:pt x="10630" y="222"/>
                  </a:lnTo>
                  <a:lnTo>
                    <a:pt x="10630" y="0"/>
                  </a:lnTo>
                  <a:close/>
                </a:path>
              </a:pathLst>
            </a:custGeom>
            <a:solidFill>
              <a:srgbClr val="BECD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 name="AutoShape 4"/>
            <p:cNvSpPr>
              <a:spLocks/>
            </p:cNvSpPr>
            <p:nvPr/>
          </p:nvSpPr>
          <p:spPr bwMode="auto">
            <a:xfrm>
              <a:off x="2327" y="-1761"/>
              <a:ext cx="10631" cy="1774"/>
            </a:xfrm>
            <a:custGeom>
              <a:avLst/>
              <a:gdLst>
                <a:gd name="T0" fmla="+- 0 2479 2327"/>
                <a:gd name="T1" fmla="*/ T0 w 10631"/>
                <a:gd name="T2" fmla="+- 0 -641 -1760"/>
                <a:gd name="T3" fmla="*/ -641 h 1774"/>
                <a:gd name="T4" fmla="+- 0 2370 2327"/>
                <a:gd name="T5" fmla="*/ T4 w 10631"/>
                <a:gd name="T6" fmla="+- 0 -561 -1760"/>
                <a:gd name="T7" fmla="*/ -561 h 1774"/>
                <a:gd name="T8" fmla="+- 0 2327 2327"/>
                <a:gd name="T9" fmla="*/ T8 w 10631"/>
                <a:gd name="T10" fmla="+- 0 -430 -1760"/>
                <a:gd name="T11" fmla="*/ -430 h 1774"/>
                <a:gd name="T12" fmla="+- 0 2399 2327"/>
                <a:gd name="T13" fmla="*/ T12 w 10631"/>
                <a:gd name="T14" fmla="+- 0 7 -1760"/>
                <a:gd name="T15" fmla="*/ 7 h 1774"/>
                <a:gd name="T16" fmla="+- 0 2531 2327"/>
                <a:gd name="T17" fmla="*/ T16 w 10631"/>
                <a:gd name="T18" fmla="+- 0 -36 -1760"/>
                <a:gd name="T19" fmla="*/ -36 h 1774"/>
                <a:gd name="T20" fmla="+- 0 2641 2327"/>
                <a:gd name="T21" fmla="*/ T20 w 10631"/>
                <a:gd name="T22" fmla="+- 0 -117 -1760"/>
                <a:gd name="T23" fmla="*/ -117 h 1774"/>
                <a:gd name="T24" fmla="+- 0 2721 2327"/>
                <a:gd name="T25" fmla="*/ T24 w 10631"/>
                <a:gd name="T26" fmla="+- 0 -226 -1760"/>
                <a:gd name="T27" fmla="*/ -226 h 1774"/>
                <a:gd name="T28" fmla="+- 0 2765 2327"/>
                <a:gd name="T29" fmla="*/ T28 w 10631"/>
                <a:gd name="T30" fmla="+- 0 -358 -1760"/>
                <a:gd name="T31" fmla="*/ -358 h 1774"/>
                <a:gd name="T32" fmla="+- 0 2760 2327"/>
                <a:gd name="T33" fmla="*/ T32 w 10631"/>
                <a:gd name="T34" fmla="+- 0 -500 -1760"/>
                <a:gd name="T35" fmla="*/ -500 h 1774"/>
                <a:gd name="T36" fmla="+- 0 2680 2327"/>
                <a:gd name="T37" fmla="*/ T36 w 10631"/>
                <a:gd name="T38" fmla="+- 0 -609 -1760"/>
                <a:gd name="T39" fmla="*/ -609 h 1774"/>
                <a:gd name="T40" fmla="+- 0 2549 2327"/>
                <a:gd name="T41" fmla="*/ T40 w 10631"/>
                <a:gd name="T42" fmla="+- 0 -652 -1760"/>
                <a:gd name="T43" fmla="*/ -652 h 1774"/>
                <a:gd name="T44" fmla="+- 0 12514 2327"/>
                <a:gd name="T45" fmla="*/ T44 w 10631"/>
                <a:gd name="T46" fmla="+- 0 -1317 -1760"/>
                <a:gd name="T47" fmla="*/ -1317 h 1774"/>
                <a:gd name="T48" fmla="+- 0 12586 2327"/>
                <a:gd name="T49" fmla="*/ T48 w 10631"/>
                <a:gd name="T50" fmla="+- 0 -879 -1760"/>
                <a:gd name="T51" fmla="*/ -879 h 1774"/>
                <a:gd name="T52" fmla="+- 0 12718 2327"/>
                <a:gd name="T53" fmla="*/ T52 w 10631"/>
                <a:gd name="T54" fmla="+- 0 -923 -1760"/>
                <a:gd name="T55" fmla="*/ -923 h 1774"/>
                <a:gd name="T56" fmla="+- 0 12828 2327"/>
                <a:gd name="T57" fmla="*/ T56 w 10631"/>
                <a:gd name="T58" fmla="+- 0 -1003 -1760"/>
                <a:gd name="T59" fmla="*/ -1003 h 1774"/>
                <a:gd name="T60" fmla="+- 0 12908 2327"/>
                <a:gd name="T61" fmla="*/ T60 w 10631"/>
                <a:gd name="T62" fmla="+- 0 -1113 -1760"/>
                <a:gd name="T63" fmla="*/ -1113 h 1774"/>
                <a:gd name="T64" fmla="+- 0 12952 2327"/>
                <a:gd name="T65" fmla="*/ T64 w 10631"/>
                <a:gd name="T66" fmla="+- 0 -1245 -1760"/>
                <a:gd name="T67" fmla="*/ -1245 h 1774"/>
                <a:gd name="T68" fmla="+- 0 12514 2327"/>
                <a:gd name="T69" fmla="*/ T68 w 10631"/>
                <a:gd name="T70" fmla="+- 0 -1760 -1760"/>
                <a:gd name="T71" fmla="*/ -1760 h 1774"/>
                <a:gd name="T72" fmla="+- 0 12374 2327"/>
                <a:gd name="T73" fmla="*/ T72 w 10631"/>
                <a:gd name="T74" fmla="+- 0 -1738 -1760"/>
                <a:gd name="T75" fmla="*/ -1738 h 1774"/>
                <a:gd name="T76" fmla="+- 0 12252 2327"/>
                <a:gd name="T77" fmla="*/ T76 w 10631"/>
                <a:gd name="T78" fmla="+- 0 -1675 -1760"/>
                <a:gd name="T79" fmla="*/ -1675 h 1774"/>
                <a:gd name="T80" fmla="+- 0 12156 2327"/>
                <a:gd name="T81" fmla="*/ T80 w 10631"/>
                <a:gd name="T82" fmla="+- 0 -1579 -1760"/>
                <a:gd name="T83" fmla="*/ -1579 h 1774"/>
                <a:gd name="T84" fmla="+- 0 12093 2327"/>
                <a:gd name="T85" fmla="*/ T84 w 10631"/>
                <a:gd name="T86" fmla="+- 0 -1457 -1760"/>
                <a:gd name="T87" fmla="*/ -1457 h 1774"/>
                <a:gd name="T88" fmla="+- 0 12071 2327"/>
                <a:gd name="T89" fmla="*/ T88 w 10631"/>
                <a:gd name="T90" fmla="+- 0 -1317 -1760"/>
                <a:gd name="T91" fmla="*/ -1317 h 1774"/>
                <a:gd name="T92" fmla="+- 0 12114 2327"/>
                <a:gd name="T93" fmla="*/ T92 w 10631"/>
                <a:gd name="T94" fmla="+- 0 -1186 -1760"/>
                <a:gd name="T95" fmla="*/ -1186 h 1774"/>
                <a:gd name="T96" fmla="+- 0 12222 2327"/>
                <a:gd name="T97" fmla="*/ T96 w 10631"/>
                <a:gd name="T98" fmla="+- 0 -1107 -1760"/>
                <a:gd name="T99" fmla="*/ -1107 h 1774"/>
                <a:gd name="T100" fmla="+- 0 12363 2327"/>
                <a:gd name="T101" fmla="*/ T100 w 10631"/>
                <a:gd name="T102" fmla="+- 0 -1107 -1760"/>
                <a:gd name="T103" fmla="*/ -1107 h 1774"/>
                <a:gd name="T104" fmla="+- 0 12471 2327"/>
                <a:gd name="T105" fmla="*/ T104 w 10631"/>
                <a:gd name="T106" fmla="+- 0 -1186 -1760"/>
                <a:gd name="T107" fmla="*/ -1186 h 1774"/>
                <a:gd name="T108" fmla="+- 0 12514 2327"/>
                <a:gd name="T109" fmla="*/ T108 w 10631"/>
                <a:gd name="T110" fmla="+- 0 -1317 -1760"/>
                <a:gd name="T111" fmla="*/ -1317 h 1774"/>
                <a:gd name="T112" fmla="+- 0 12952 2327"/>
                <a:gd name="T113" fmla="*/ T112 w 10631"/>
                <a:gd name="T114" fmla="+- 0 -1389 -1760"/>
                <a:gd name="T115" fmla="*/ -1389 h 1774"/>
                <a:gd name="T116" fmla="+- 0 12908 2327"/>
                <a:gd name="T117" fmla="*/ T116 w 10631"/>
                <a:gd name="T118" fmla="+- 0 -1521 -1760"/>
                <a:gd name="T119" fmla="*/ -1521 h 1774"/>
                <a:gd name="T120" fmla="+- 0 12828 2327"/>
                <a:gd name="T121" fmla="*/ T120 w 10631"/>
                <a:gd name="T122" fmla="+- 0 -1630 -1760"/>
                <a:gd name="T123" fmla="*/ -1630 h 1774"/>
                <a:gd name="T124" fmla="+- 0 12718 2327"/>
                <a:gd name="T125" fmla="*/ T124 w 10631"/>
                <a:gd name="T126" fmla="+- 0 -1711 -1760"/>
                <a:gd name="T127" fmla="*/ -1711 h 1774"/>
                <a:gd name="T128" fmla="+- 0 12586 2327"/>
                <a:gd name="T129" fmla="*/ T128 w 10631"/>
                <a:gd name="T130" fmla="+- 0 -1755 -1760"/>
                <a:gd name="T131" fmla="*/ -1755 h 177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10631" h="1774">
                  <a:moveTo>
                    <a:pt x="222" y="1108"/>
                  </a:moveTo>
                  <a:lnTo>
                    <a:pt x="152" y="1119"/>
                  </a:lnTo>
                  <a:lnTo>
                    <a:pt x="91" y="1151"/>
                  </a:lnTo>
                  <a:lnTo>
                    <a:pt x="43" y="1199"/>
                  </a:lnTo>
                  <a:lnTo>
                    <a:pt x="12" y="1260"/>
                  </a:lnTo>
                  <a:lnTo>
                    <a:pt x="0" y="1330"/>
                  </a:lnTo>
                  <a:lnTo>
                    <a:pt x="0" y="1773"/>
                  </a:lnTo>
                  <a:lnTo>
                    <a:pt x="72" y="1767"/>
                  </a:lnTo>
                  <a:lnTo>
                    <a:pt x="141" y="1751"/>
                  </a:lnTo>
                  <a:lnTo>
                    <a:pt x="204" y="1724"/>
                  </a:lnTo>
                  <a:lnTo>
                    <a:pt x="262" y="1688"/>
                  </a:lnTo>
                  <a:lnTo>
                    <a:pt x="314" y="1643"/>
                  </a:lnTo>
                  <a:lnTo>
                    <a:pt x="358" y="1592"/>
                  </a:lnTo>
                  <a:lnTo>
                    <a:pt x="394" y="1534"/>
                  </a:lnTo>
                  <a:lnTo>
                    <a:pt x="421" y="1470"/>
                  </a:lnTo>
                  <a:lnTo>
                    <a:pt x="438" y="1402"/>
                  </a:lnTo>
                  <a:lnTo>
                    <a:pt x="444" y="1330"/>
                  </a:lnTo>
                  <a:lnTo>
                    <a:pt x="433" y="1260"/>
                  </a:lnTo>
                  <a:lnTo>
                    <a:pt x="401" y="1199"/>
                  </a:lnTo>
                  <a:lnTo>
                    <a:pt x="353" y="1151"/>
                  </a:lnTo>
                  <a:lnTo>
                    <a:pt x="292" y="1119"/>
                  </a:lnTo>
                  <a:lnTo>
                    <a:pt x="222" y="1108"/>
                  </a:lnTo>
                  <a:close/>
                  <a:moveTo>
                    <a:pt x="10631" y="443"/>
                  </a:moveTo>
                  <a:lnTo>
                    <a:pt x="10187" y="443"/>
                  </a:lnTo>
                  <a:lnTo>
                    <a:pt x="10187" y="886"/>
                  </a:lnTo>
                  <a:lnTo>
                    <a:pt x="10259" y="881"/>
                  </a:lnTo>
                  <a:lnTo>
                    <a:pt x="10327" y="864"/>
                  </a:lnTo>
                  <a:lnTo>
                    <a:pt x="10391" y="837"/>
                  </a:lnTo>
                  <a:lnTo>
                    <a:pt x="10449" y="801"/>
                  </a:lnTo>
                  <a:lnTo>
                    <a:pt x="10501" y="757"/>
                  </a:lnTo>
                  <a:lnTo>
                    <a:pt x="10545" y="705"/>
                  </a:lnTo>
                  <a:lnTo>
                    <a:pt x="10581" y="647"/>
                  </a:lnTo>
                  <a:lnTo>
                    <a:pt x="10608" y="583"/>
                  </a:lnTo>
                  <a:lnTo>
                    <a:pt x="10625" y="515"/>
                  </a:lnTo>
                  <a:lnTo>
                    <a:pt x="10631" y="443"/>
                  </a:lnTo>
                  <a:close/>
                  <a:moveTo>
                    <a:pt x="10187" y="0"/>
                  </a:moveTo>
                  <a:lnTo>
                    <a:pt x="10115" y="5"/>
                  </a:lnTo>
                  <a:lnTo>
                    <a:pt x="10047" y="22"/>
                  </a:lnTo>
                  <a:lnTo>
                    <a:pt x="9983" y="49"/>
                  </a:lnTo>
                  <a:lnTo>
                    <a:pt x="9925" y="85"/>
                  </a:lnTo>
                  <a:lnTo>
                    <a:pt x="9874" y="130"/>
                  </a:lnTo>
                  <a:lnTo>
                    <a:pt x="9829" y="181"/>
                  </a:lnTo>
                  <a:lnTo>
                    <a:pt x="9793" y="239"/>
                  </a:lnTo>
                  <a:lnTo>
                    <a:pt x="9766" y="303"/>
                  </a:lnTo>
                  <a:lnTo>
                    <a:pt x="9750" y="371"/>
                  </a:lnTo>
                  <a:lnTo>
                    <a:pt x="9744" y="443"/>
                  </a:lnTo>
                  <a:lnTo>
                    <a:pt x="9755" y="513"/>
                  </a:lnTo>
                  <a:lnTo>
                    <a:pt x="9787" y="574"/>
                  </a:lnTo>
                  <a:lnTo>
                    <a:pt x="9835" y="622"/>
                  </a:lnTo>
                  <a:lnTo>
                    <a:pt x="9895" y="653"/>
                  </a:lnTo>
                  <a:lnTo>
                    <a:pt x="9965" y="665"/>
                  </a:lnTo>
                  <a:lnTo>
                    <a:pt x="10036" y="653"/>
                  </a:lnTo>
                  <a:lnTo>
                    <a:pt x="10096" y="622"/>
                  </a:lnTo>
                  <a:lnTo>
                    <a:pt x="10144" y="574"/>
                  </a:lnTo>
                  <a:lnTo>
                    <a:pt x="10176" y="513"/>
                  </a:lnTo>
                  <a:lnTo>
                    <a:pt x="10187" y="443"/>
                  </a:lnTo>
                  <a:lnTo>
                    <a:pt x="10631" y="443"/>
                  </a:lnTo>
                  <a:lnTo>
                    <a:pt x="10625" y="371"/>
                  </a:lnTo>
                  <a:lnTo>
                    <a:pt x="10608" y="303"/>
                  </a:lnTo>
                  <a:lnTo>
                    <a:pt x="10581" y="239"/>
                  </a:lnTo>
                  <a:lnTo>
                    <a:pt x="10545" y="181"/>
                  </a:lnTo>
                  <a:lnTo>
                    <a:pt x="10501" y="130"/>
                  </a:lnTo>
                  <a:lnTo>
                    <a:pt x="10449" y="85"/>
                  </a:lnTo>
                  <a:lnTo>
                    <a:pt x="10391" y="49"/>
                  </a:lnTo>
                  <a:lnTo>
                    <a:pt x="10327" y="22"/>
                  </a:lnTo>
                  <a:lnTo>
                    <a:pt x="10259" y="5"/>
                  </a:lnTo>
                  <a:lnTo>
                    <a:pt x="10187" y="0"/>
                  </a:lnTo>
                  <a:close/>
                </a:path>
              </a:pathLst>
            </a:custGeom>
            <a:solidFill>
              <a:srgbClr val="9AA4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 name="AutoShape 5"/>
            <p:cNvSpPr>
              <a:spLocks/>
            </p:cNvSpPr>
            <p:nvPr/>
          </p:nvSpPr>
          <p:spPr bwMode="auto">
            <a:xfrm>
              <a:off x="1883" y="-1761"/>
              <a:ext cx="11074" cy="7095"/>
            </a:xfrm>
            <a:custGeom>
              <a:avLst/>
              <a:gdLst>
                <a:gd name="T0" fmla="+- 0 1890 1884"/>
                <a:gd name="T1" fmla="*/ T0 w 11074"/>
                <a:gd name="T2" fmla="+- 0 -502 -1760"/>
                <a:gd name="T3" fmla="*/ -502 h 7095"/>
                <a:gd name="T4" fmla="+- 0 1934 1884"/>
                <a:gd name="T5" fmla="*/ T4 w 11074"/>
                <a:gd name="T6" fmla="+- 0 -634 -1760"/>
                <a:gd name="T7" fmla="*/ -634 h 7095"/>
                <a:gd name="T8" fmla="+- 0 2014 1884"/>
                <a:gd name="T9" fmla="*/ T8 w 11074"/>
                <a:gd name="T10" fmla="+- 0 -744 -1760"/>
                <a:gd name="T11" fmla="*/ -744 h 7095"/>
                <a:gd name="T12" fmla="+- 0 2124 1884"/>
                <a:gd name="T13" fmla="*/ T12 w 11074"/>
                <a:gd name="T14" fmla="+- 0 -824 -1760"/>
                <a:gd name="T15" fmla="*/ -824 h 7095"/>
                <a:gd name="T16" fmla="+- 0 2255 1884"/>
                <a:gd name="T17" fmla="*/ T16 w 11074"/>
                <a:gd name="T18" fmla="+- 0 -868 -1760"/>
                <a:gd name="T19" fmla="*/ -868 h 7095"/>
                <a:gd name="T20" fmla="+- 0 12071 1884"/>
                <a:gd name="T21" fmla="*/ T20 w 11074"/>
                <a:gd name="T22" fmla="+- 0 -874 -1760"/>
                <a:gd name="T23" fmla="*/ -874 h 7095"/>
                <a:gd name="T24" fmla="+- 0 12077 1884"/>
                <a:gd name="T25" fmla="*/ T24 w 11074"/>
                <a:gd name="T26" fmla="+- 0 -1389 -1760"/>
                <a:gd name="T27" fmla="*/ -1389 h 7095"/>
                <a:gd name="T28" fmla="+- 0 12120 1884"/>
                <a:gd name="T29" fmla="*/ T28 w 11074"/>
                <a:gd name="T30" fmla="+- 0 -1521 -1760"/>
                <a:gd name="T31" fmla="*/ -1521 h 7095"/>
                <a:gd name="T32" fmla="+- 0 12201 1884"/>
                <a:gd name="T33" fmla="*/ T32 w 11074"/>
                <a:gd name="T34" fmla="+- 0 -1630 -1760"/>
                <a:gd name="T35" fmla="*/ -1630 h 7095"/>
                <a:gd name="T36" fmla="+- 0 12310 1884"/>
                <a:gd name="T37" fmla="*/ T36 w 11074"/>
                <a:gd name="T38" fmla="+- 0 -1711 -1760"/>
                <a:gd name="T39" fmla="*/ -1711 h 7095"/>
                <a:gd name="T40" fmla="+- 0 12442 1884"/>
                <a:gd name="T41" fmla="*/ T40 w 11074"/>
                <a:gd name="T42" fmla="+- 0 -1755 -1760"/>
                <a:gd name="T43" fmla="*/ -1755 h 7095"/>
                <a:gd name="T44" fmla="+- 0 12586 1884"/>
                <a:gd name="T45" fmla="*/ T44 w 11074"/>
                <a:gd name="T46" fmla="+- 0 -1755 -1760"/>
                <a:gd name="T47" fmla="*/ -1755 h 7095"/>
                <a:gd name="T48" fmla="+- 0 12718 1884"/>
                <a:gd name="T49" fmla="*/ T48 w 11074"/>
                <a:gd name="T50" fmla="+- 0 -1711 -1760"/>
                <a:gd name="T51" fmla="*/ -1711 h 7095"/>
                <a:gd name="T52" fmla="+- 0 12828 1884"/>
                <a:gd name="T53" fmla="*/ T52 w 11074"/>
                <a:gd name="T54" fmla="+- 0 -1630 -1760"/>
                <a:gd name="T55" fmla="*/ -1630 h 7095"/>
                <a:gd name="T56" fmla="+- 0 12908 1884"/>
                <a:gd name="T57" fmla="*/ T56 w 11074"/>
                <a:gd name="T58" fmla="+- 0 -1521 -1760"/>
                <a:gd name="T59" fmla="*/ -1521 h 7095"/>
                <a:gd name="T60" fmla="+- 0 12952 1884"/>
                <a:gd name="T61" fmla="*/ T60 w 11074"/>
                <a:gd name="T62" fmla="+- 0 -1389 -1760"/>
                <a:gd name="T63" fmla="*/ -1389 h 7095"/>
                <a:gd name="T64" fmla="+- 0 12958 1884"/>
                <a:gd name="T65" fmla="*/ T64 w 11074"/>
                <a:gd name="T66" fmla="+- 0 4004 -1760"/>
                <a:gd name="T67" fmla="*/ 4004 h 7095"/>
                <a:gd name="T68" fmla="+- 0 12935 1884"/>
                <a:gd name="T69" fmla="*/ T68 w 11074"/>
                <a:gd name="T70" fmla="+- 0 4144 -1760"/>
                <a:gd name="T71" fmla="*/ 4144 h 7095"/>
                <a:gd name="T72" fmla="+- 0 12872 1884"/>
                <a:gd name="T73" fmla="*/ T72 w 11074"/>
                <a:gd name="T74" fmla="+- 0 4266 -1760"/>
                <a:gd name="T75" fmla="*/ 4266 h 7095"/>
                <a:gd name="T76" fmla="+- 0 12776 1884"/>
                <a:gd name="T77" fmla="*/ T76 w 11074"/>
                <a:gd name="T78" fmla="+- 0 4362 -1760"/>
                <a:gd name="T79" fmla="*/ 4362 h 7095"/>
                <a:gd name="T80" fmla="+- 0 12654 1884"/>
                <a:gd name="T81" fmla="*/ T80 w 11074"/>
                <a:gd name="T82" fmla="+- 0 4425 -1760"/>
                <a:gd name="T83" fmla="*/ 4425 h 7095"/>
                <a:gd name="T84" fmla="+- 0 12514 1884"/>
                <a:gd name="T85" fmla="*/ T84 w 11074"/>
                <a:gd name="T86" fmla="+- 0 4447 -1760"/>
                <a:gd name="T87" fmla="*/ 4447 h 7095"/>
                <a:gd name="T88" fmla="+- 0 2771 1884"/>
                <a:gd name="T89" fmla="*/ T88 w 11074"/>
                <a:gd name="T90" fmla="+- 0 4891 -1760"/>
                <a:gd name="T91" fmla="*/ 4891 h 7095"/>
                <a:gd name="T92" fmla="+- 0 2748 1884"/>
                <a:gd name="T93" fmla="*/ T92 w 11074"/>
                <a:gd name="T94" fmla="+- 0 5031 -1760"/>
                <a:gd name="T95" fmla="*/ 5031 h 7095"/>
                <a:gd name="T96" fmla="+- 0 2685 1884"/>
                <a:gd name="T97" fmla="*/ T96 w 11074"/>
                <a:gd name="T98" fmla="+- 0 5152 -1760"/>
                <a:gd name="T99" fmla="*/ 5152 h 7095"/>
                <a:gd name="T100" fmla="+- 0 2589 1884"/>
                <a:gd name="T101" fmla="*/ T100 w 11074"/>
                <a:gd name="T102" fmla="+- 0 5248 -1760"/>
                <a:gd name="T103" fmla="*/ 5248 h 7095"/>
                <a:gd name="T104" fmla="+- 0 2468 1884"/>
                <a:gd name="T105" fmla="*/ T104 w 11074"/>
                <a:gd name="T106" fmla="+- 0 5311 -1760"/>
                <a:gd name="T107" fmla="*/ 5311 h 7095"/>
                <a:gd name="T108" fmla="+- 0 2327 1884"/>
                <a:gd name="T109" fmla="*/ T108 w 11074"/>
                <a:gd name="T110" fmla="+- 0 5334 -1760"/>
                <a:gd name="T111" fmla="*/ 5334 h 7095"/>
                <a:gd name="T112" fmla="+- 0 2187 1884"/>
                <a:gd name="T113" fmla="*/ T112 w 11074"/>
                <a:gd name="T114" fmla="+- 0 5311 -1760"/>
                <a:gd name="T115" fmla="*/ 5311 h 7095"/>
                <a:gd name="T116" fmla="+- 0 2066 1884"/>
                <a:gd name="T117" fmla="*/ T116 w 11074"/>
                <a:gd name="T118" fmla="+- 0 5248 -1760"/>
                <a:gd name="T119" fmla="*/ 5248 h 7095"/>
                <a:gd name="T120" fmla="+- 0 1970 1884"/>
                <a:gd name="T121" fmla="*/ T120 w 11074"/>
                <a:gd name="T122" fmla="+- 0 5152 -1760"/>
                <a:gd name="T123" fmla="*/ 5152 h 7095"/>
                <a:gd name="T124" fmla="+- 0 1907 1884"/>
                <a:gd name="T125" fmla="*/ T124 w 11074"/>
                <a:gd name="T126" fmla="+- 0 5031 -1760"/>
                <a:gd name="T127" fmla="*/ 5031 h 7095"/>
                <a:gd name="T128" fmla="+- 0 1884 1884"/>
                <a:gd name="T129" fmla="*/ T128 w 11074"/>
                <a:gd name="T130" fmla="+- 0 4891 -1760"/>
                <a:gd name="T131" fmla="*/ 4891 h 7095"/>
                <a:gd name="T132" fmla="+- 0 12071 1884"/>
                <a:gd name="T133" fmla="*/ T132 w 11074"/>
                <a:gd name="T134" fmla="+- 0 -874 -1760"/>
                <a:gd name="T135" fmla="*/ -874 h 7095"/>
                <a:gd name="T136" fmla="+- 0 12586 1884"/>
                <a:gd name="T137" fmla="*/ T136 w 11074"/>
                <a:gd name="T138" fmla="+- 0 -879 -1760"/>
                <a:gd name="T139" fmla="*/ -879 h 7095"/>
                <a:gd name="T140" fmla="+- 0 12718 1884"/>
                <a:gd name="T141" fmla="*/ T140 w 11074"/>
                <a:gd name="T142" fmla="+- 0 -923 -1760"/>
                <a:gd name="T143" fmla="*/ -923 h 7095"/>
                <a:gd name="T144" fmla="+- 0 12828 1884"/>
                <a:gd name="T145" fmla="*/ T144 w 11074"/>
                <a:gd name="T146" fmla="+- 0 -1003 -1760"/>
                <a:gd name="T147" fmla="*/ -1003 h 7095"/>
                <a:gd name="T148" fmla="+- 0 12908 1884"/>
                <a:gd name="T149" fmla="*/ T148 w 11074"/>
                <a:gd name="T150" fmla="+- 0 -1113 -1760"/>
                <a:gd name="T151" fmla="*/ -1113 h 7095"/>
                <a:gd name="T152" fmla="+- 0 12952 1884"/>
                <a:gd name="T153" fmla="*/ T152 w 11074"/>
                <a:gd name="T154" fmla="+- 0 -1245 -1760"/>
                <a:gd name="T155" fmla="*/ -1245 h 7095"/>
                <a:gd name="T156" fmla="+- 0 12514 1884"/>
                <a:gd name="T157" fmla="*/ T156 w 11074"/>
                <a:gd name="T158" fmla="+- 0 -874 -1760"/>
                <a:gd name="T159" fmla="*/ -874 h 7095"/>
                <a:gd name="T160" fmla="+- 0 12503 1884"/>
                <a:gd name="T161" fmla="*/ T160 w 11074"/>
                <a:gd name="T162" fmla="+- 0 -1247 -1760"/>
                <a:gd name="T163" fmla="*/ -1247 h 7095"/>
                <a:gd name="T164" fmla="+- 0 12423 1884"/>
                <a:gd name="T165" fmla="*/ T164 w 11074"/>
                <a:gd name="T166" fmla="+- 0 -1138 -1760"/>
                <a:gd name="T167" fmla="*/ -1138 h 7095"/>
                <a:gd name="T168" fmla="+- 0 12292 1884"/>
                <a:gd name="T169" fmla="*/ T168 w 11074"/>
                <a:gd name="T170" fmla="+- 0 -1095 -1760"/>
                <a:gd name="T171" fmla="*/ -1095 h 7095"/>
                <a:gd name="T172" fmla="+- 0 12162 1884"/>
                <a:gd name="T173" fmla="*/ T172 w 11074"/>
                <a:gd name="T174" fmla="+- 0 -1138 -1760"/>
                <a:gd name="T175" fmla="*/ -1138 h 7095"/>
                <a:gd name="T176" fmla="+- 0 12082 1884"/>
                <a:gd name="T177" fmla="*/ T176 w 11074"/>
                <a:gd name="T178" fmla="+- 0 -1247 -1760"/>
                <a:gd name="T179" fmla="*/ -1247 h 7095"/>
                <a:gd name="T180" fmla="+- 0 2327 1884"/>
                <a:gd name="T181" fmla="*/ T180 w 11074"/>
                <a:gd name="T182" fmla="+- 0 13 -1760"/>
                <a:gd name="T183" fmla="*/ 13 h 7095"/>
                <a:gd name="T184" fmla="+- 0 2339 1884"/>
                <a:gd name="T185" fmla="*/ T184 w 11074"/>
                <a:gd name="T186" fmla="+- 0 -500 -1760"/>
                <a:gd name="T187" fmla="*/ -500 h 7095"/>
                <a:gd name="T188" fmla="+- 0 2418 1884"/>
                <a:gd name="T189" fmla="*/ T188 w 11074"/>
                <a:gd name="T190" fmla="+- 0 -609 -1760"/>
                <a:gd name="T191" fmla="*/ -609 h 7095"/>
                <a:gd name="T192" fmla="+- 0 2549 1884"/>
                <a:gd name="T193" fmla="*/ T192 w 11074"/>
                <a:gd name="T194" fmla="+- 0 -652 -1760"/>
                <a:gd name="T195" fmla="*/ -652 h 7095"/>
                <a:gd name="T196" fmla="+- 0 2680 1884"/>
                <a:gd name="T197" fmla="*/ T196 w 11074"/>
                <a:gd name="T198" fmla="+- 0 -609 -1760"/>
                <a:gd name="T199" fmla="*/ -609 h 7095"/>
                <a:gd name="T200" fmla="+- 0 2760 1884"/>
                <a:gd name="T201" fmla="*/ T200 w 11074"/>
                <a:gd name="T202" fmla="+- 0 -500 -1760"/>
                <a:gd name="T203" fmla="*/ -500 h 7095"/>
                <a:gd name="T204" fmla="+- 0 2765 1884"/>
                <a:gd name="T205" fmla="*/ T204 w 11074"/>
                <a:gd name="T206" fmla="+- 0 -358 -1760"/>
                <a:gd name="T207" fmla="*/ -358 h 7095"/>
                <a:gd name="T208" fmla="+- 0 2721 1884"/>
                <a:gd name="T209" fmla="*/ T208 w 11074"/>
                <a:gd name="T210" fmla="+- 0 -226 -1760"/>
                <a:gd name="T211" fmla="*/ -226 h 7095"/>
                <a:gd name="T212" fmla="+- 0 2641 1884"/>
                <a:gd name="T213" fmla="*/ T212 w 11074"/>
                <a:gd name="T214" fmla="+- 0 -117 -1760"/>
                <a:gd name="T215" fmla="*/ -117 h 7095"/>
                <a:gd name="T216" fmla="+- 0 2531 1884"/>
                <a:gd name="T217" fmla="*/ T216 w 11074"/>
                <a:gd name="T218" fmla="+- 0 -36 -1760"/>
                <a:gd name="T219" fmla="*/ -36 h 7095"/>
                <a:gd name="T220" fmla="+- 0 2399 1884"/>
                <a:gd name="T221" fmla="*/ T220 w 11074"/>
                <a:gd name="T222" fmla="+- 0 7 -1760"/>
                <a:gd name="T223" fmla="*/ 7 h 7095"/>
                <a:gd name="T224" fmla="+- 0 2255 1884"/>
                <a:gd name="T225" fmla="*/ T224 w 11074"/>
                <a:gd name="T226" fmla="+- 0 7 -1760"/>
                <a:gd name="T227" fmla="*/ 7 h 7095"/>
                <a:gd name="T228" fmla="+- 0 2124 1884"/>
                <a:gd name="T229" fmla="*/ T228 w 11074"/>
                <a:gd name="T230" fmla="+- 0 -36 -1760"/>
                <a:gd name="T231" fmla="*/ -36 h 7095"/>
                <a:gd name="T232" fmla="+- 0 2014 1884"/>
                <a:gd name="T233" fmla="*/ T232 w 11074"/>
                <a:gd name="T234" fmla="+- 0 -117 -1760"/>
                <a:gd name="T235" fmla="*/ -117 h 7095"/>
                <a:gd name="T236" fmla="+- 0 1934 1884"/>
                <a:gd name="T237" fmla="*/ T236 w 11074"/>
                <a:gd name="T238" fmla="+- 0 -226 -1760"/>
                <a:gd name="T239" fmla="*/ -226 h 7095"/>
                <a:gd name="T240" fmla="+- 0 1890 1884"/>
                <a:gd name="T241" fmla="*/ T240 w 11074"/>
                <a:gd name="T242" fmla="+- 0 -358 -1760"/>
                <a:gd name="T243" fmla="*/ -358 h 7095"/>
                <a:gd name="T244" fmla="+- 0 2771 1884"/>
                <a:gd name="T245" fmla="*/ T244 w 11074"/>
                <a:gd name="T246" fmla="+- 0 -430 -1760"/>
                <a:gd name="T247" fmla="*/ -430 h 709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 ang="0">
                  <a:pos x="T245" y="T247"/>
                </a:cxn>
              </a:cxnLst>
              <a:rect l="0" t="0" r="r" b="b"/>
              <a:pathLst>
                <a:path w="11074" h="7095">
                  <a:moveTo>
                    <a:pt x="0" y="1330"/>
                  </a:moveTo>
                  <a:lnTo>
                    <a:pt x="6" y="1258"/>
                  </a:lnTo>
                  <a:lnTo>
                    <a:pt x="23" y="1190"/>
                  </a:lnTo>
                  <a:lnTo>
                    <a:pt x="50" y="1126"/>
                  </a:lnTo>
                  <a:lnTo>
                    <a:pt x="86" y="1068"/>
                  </a:lnTo>
                  <a:lnTo>
                    <a:pt x="130" y="1016"/>
                  </a:lnTo>
                  <a:lnTo>
                    <a:pt x="182" y="972"/>
                  </a:lnTo>
                  <a:lnTo>
                    <a:pt x="240" y="936"/>
                  </a:lnTo>
                  <a:lnTo>
                    <a:pt x="303" y="909"/>
                  </a:lnTo>
                  <a:lnTo>
                    <a:pt x="371" y="892"/>
                  </a:lnTo>
                  <a:lnTo>
                    <a:pt x="443" y="886"/>
                  </a:lnTo>
                  <a:lnTo>
                    <a:pt x="10187" y="886"/>
                  </a:lnTo>
                  <a:lnTo>
                    <a:pt x="10187" y="443"/>
                  </a:lnTo>
                  <a:lnTo>
                    <a:pt x="10193" y="371"/>
                  </a:lnTo>
                  <a:lnTo>
                    <a:pt x="10209" y="303"/>
                  </a:lnTo>
                  <a:lnTo>
                    <a:pt x="10236" y="239"/>
                  </a:lnTo>
                  <a:lnTo>
                    <a:pt x="10272" y="181"/>
                  </a:lnTo>
                  <a:lnTo>
                    <a:pt x="10317" y="130"/>
                  </a:lnTo>
                  <a:lnTo>
                    <a:pt x="10368" y="85"/>
                  </a:lnTo>
                  <a:lnTo>
                    <a:pt x="10426" y="49"/>
                  </a:lnTo>
                  <a:lnTo>
                    <a:pt x="10490" y="22"/>
                  </a:lnTo>
                  <a:lnTo>
                    <a:pt x="10558" y="5"/>
                  </a:lnTo>
                  <a:lnTo>
                    <a:pt x="10630" y="0"/>
                  </a:lnTo>
                  <a:lnTo>
                    <a:pt x="10702" y="5"/>
                  </a:lnTo>
                  <a:lnTo>
                    <a:pt x="10770" y="22"/>
                  </a:lnTo>
                  <a:lnTo>
                    <a:pt x="10834" y="49"/>
                  </a:lnTo>
                  <a:lnTo>
                    <a:pt x="10892" y="85"/>
                  </a:lnTo>
                  <a:lnTo>
                    <a:pt x="10944" y="130"/>
                  </a:lnTo>
                  <a:lnTo>
                    <a:pt x="10988" y="181"/>
                  </a:lnTo>
                  <a:lnTo>
                    <a:pt x="11024" y="239"/>
                  </a:lnTo>
                  <a:lnTo>
                    <a:pt x="11051" y="303"/>
                  </a:lnTo>
                  <a:lnTo>
                    <a:pt x="11068" y="371"/>
                  </a:lnTo>
                  <a:lnTo>
                    <a:pt x="11074" y="443"/>
                  </a:lnTo>
                  <a:lnTo>
                    <a:pt x="11074" y="5764"/>
                  </a:lnTo>
                  <a:lnTo>
                    <a:pt x="11068" y="5836"/>
                  </a:lnTo>
                  <a:lnTo>
                    <a:pt x="11051" y="5904"/>
                  </a:lnTo>
                  <a:lnTo>
                    <a:pt x="11024" y="5968"/>
                  </a:lnTo>
                  <a:lnTo>
                    <a:pt x="10988" y="6026"/>
                  </a:lnTo>
                  <a:lnTo>
                    <a:pt x="10944" y="6077"/>
                  </a:lnTo>
                  <a:lnTo>
                    <a:pt x="10892" y="6122"/>
                  </a:lnTo>
                  <a:lnTo>
                    <a:pt x="10834" y="6158"/>
                  </a:lnTo>
                  <a:lnTo>
                    <a:pt x="10770" y="6185"/>
                  </a:lnTo>
                  <a:lnTo>
                    <a:pt x="10702" y="6201"/>
                  </a:lnTo>
                  <a:lnTo>
                    <a:pt x="10630" y="6207"/>
                  </a:lnTo>
                  <a:lnTo>
                    <a:pt x="887" y="6207"/>
                  </a:lnTo>
                  <a:lnTo>
                    <a:pt x="887" y="6651"/>
                  </a:lnTo>
                  <a:lnTo>
                    <a:pt x="881" y="6723"/>
                  </a:lnTo>
                  <a:lnTo>
                    <a:pt x="864" y="6791"/>
                  </a:lnTo>
                  <a:lnTo>
                    <a:pt x="837" y="6854"/>
                  </a:lnTo>
                  <a:lnTo>
                    <a:pt x="801" y="6912"/>
                  </a:lnTo>
                  <a:lnTo>
                    <a:pt x="757" y="6964"/>
                  </a:lnTo>
                  <a:lnTo>
                    <a:pt x="705" y="7008"/>
                  </a:lnTo>
                  <a:lnTo>
                    <a:pt x="647" y="7045"/>
                  </a:lnTo>
                  <a:lnTo>
                    <a:pt x="584" y="7071"/>
                  </a:lnTo>
                  <a:lnTo>
                    <a:pt x="515" y="7088"/>
                  </a:lnTo>
                  <a:lnTo>
                    <a:pt x="443" y="7094"/>
                  </a:lnTo>
                  <a:lnTo>
                    <a:pt x="371" y="7088"/>
                  </a:lnTo>
                  <a:lnTo>
                    <a:pt x="303" y="7071"/>
                  </a:lnTo>
                  <a:lnTo>
                    <a:pt x="240" y="7045"/>
                  </a:lnTo>
                  <a:lnTo>
                    <a:pt x="182" y="7008"/>
                  </a:lnTo>
                  <a:lnTo>
                    <a:pt x="130" y="6964"/>
                  </a:lnTo>
                  <a:lnTo>
                    <a:pt x="86" y="6912"/>
                  </a:lnTo>
                  <a:lnTo>
                    <a:pt x="49" y="6854"/>
                  </a:lnTo>
                  <a:lnTo>
                    <a:pt x="23" y="6791"/>
                  </a:lnTo>
                  <a:lnTo>
                    <a:pt x="6" y="6723"/>
                  </a:lnTo>
                  <a:lnTo>
                    <a:pt x="0" y="6651"/>
                  </a:lnTo>
                  <a:lnTo>
                    <a:pt x="0" y="1330"/>
                  </a:lnTo>
                  <a:close/>
                  <a:moveTo>
                    <a:pt x="10187" y="886"/>
                  </a:moveTo>
                  <a:lnTo>
                    <a:pt x="10630" y="886"/>
                  </a:lnTo>
                  <a:lnTo>
                    <a:pt x="10702" y="881"/>
                  </a:lnTo>
                  <a:lnTo>
                    <a:pt x="10770" y="864"/>
                  </a:lnTo>
                  <a:lnTo>
                    <a:pt x="10834" y="837"/>
                  </a:lnTo>
                  <a:lnTo>
                    <a:pt x="10892" y="801"/>
                  </a:lnTo>
                  <a:lnTo>
                    <a:pt x="10944" y="757"/>
                  </a:lnTo>
                  <a:lnTo>
                    <a:pt x="10988" y="705"/>
                  </a:lnTo>
                  <a:lnTo>
                    <a:pt x="11024" y="647"/>
                  </a:lnTo>
                  <a:lnTo>
                    <a:pt x="11051" y="583"/>
                  </a:lnTo>
                  <a:lnTo>
                    <a:pt x="11068" y="515"/>
                  </a:lnTo>
                  <a:lnTo>
                    <a:pt x="11074" y="443"/>
                  </a:lnTo>
                  <a:moveTo>
                    <a:pt x="10630" y="886"/>
                  </a:moveTo>
                  <a:lnTo>
                    <a:pt x="10630" y="443"/>
                  </a:lnTo>
                  <a:lnTo>
                    <a:pt x="10619" y="513"/>
                  </a:lnTo>
                  <a:lnTo>
                    <a:pt x="10587" y="574"/>
                  </a:lnTo>
                  <a:lnTo>
                    <a:pt x="10539" y="622"/>
                  </a:lnTo>
                  <a:lnTo>
                    <a:pt x="10479" y="653"/>
                  </a:lnTo>
                  <a:lnTo>
                    <a:pt x="10408" y="665"/>
                  </a:lnTo>
                  <a:lnTo>
                    <a:pt x="10338" y="653"/>
                  </a:lnTo>
                  <a:lnTo>
                    <a:pt x="10278" y="622"/>
                  </a:lnTo>
                  <a:lnTo>
                    <a:pt x="10230" y="574"/>
                  </a:lnTo>
                  <a:lnTo>
                    <a:pt x="10198" y="513"/>
                  </a:lnTo>
                  <a:lnTo>
                    <a:pt x="10187" y="443"/>
                  </a:lnTo>
                  <a:moveTo>
                    <a:pt x="443" y="1773"/>
                  </a:moveTo>
                  <a:lnTo>
                    <a:pt x="443" y="1330"/>
                  </a:lnTo>
                  <a:lnTo>
                    <a:pt x="455" y="1260"/>
                  </a:lnTo>
                  <a:lnTo>
                    <a:pt x="486" y="1199"/>
                  </a:lnTo>
                  <a:lnTo>
                    <a:pt x="534" y="1151"/>
                  </a:lnTo>
                  <a:lnTo>
                    <a:pt x="595" y="1119"/>
                  </a:lnTo>
                  <a:lnTo>
                    <a:pt x="665" y="1108"/>
                  </a:lnTo>
                  <a:lnTo>
                    <a:pt x="735" y="1119"/>
                  </a:lnTo>
                  <a:lnTo>
                    <a:pt x="796" y="1151"/>
                  </a:lnTo>
                  <a:lnTo>
                    <a:pt x="844" y="1199"/>
                  </a:lnTo>
                  <a:lnTo>
                    <a:pt x="876" y="1260"/>
                  </a:lnTo>
                  <a:lnTo>
                    <a:pt x="887" y="1330"/>
                  </a:lnTo>
                  <a:lnTo>
                    <a:pt x="881" y="1402"/>
                  </a:lnTo>
                  <a:lnTo>
                    <a:pt x="864" y="1470"/>
                  </a:lnTo>
                  <a:lnTo>
                    <a:pt x="837" y="1534"/>
                  </a:lnTo>
                  <a:lnTo>
                    <a:pt x="801" y="1592"/>
                  </a:lnTo>
                  <a:lnTo>
                    <a:pt x="757" y="1643"/>
                  </a:lnTo>
                  <a:lnTo>
                    <a:pt x="705" y="1688"/>
                  </a:lnTo>
                  <a:lnTo>
                    <a:pt x="647" y="1724"/>
                  </a:lnTo>
                  <a:lnTo>
                    <a:pt x="584" y="1751"/>
                  </a:lnTo>
                  <a:lnTo>
                    <a:pt x="515" y="1767"/>
                  </a:lnTo>
                  <a:lnTo>
                    <a:pt x="443" y="1773"/>
                  </a:lnTo>
                  <a:lnTo>
                    <a:pt x="371" y="1767"/>
                  </a:lnTo>
                  <a:lnTo>
                    <a:pt x="303" y="1751"/>
                  </a:lnTo>
                  <a:lnTo>
                    <a:pt x="240" y="1724"/>
                  </a:lnTo>
                  <a:lnTo>
                    <a:pt x="182" y="1688"/>
                  </a:lnTo>
                  <a:lnTo>
                    <a:pt x="130" y="1643"/>
                  </a:lnTo>
                  <a:lnTo>
                    <a:pt x="86" y="1592"/>
                  </a:lnTo>
                  <a:lnTo>
                    <a:pt x="50" y="1534"/>
                  </a:lnTo>
                  <a:lnTo>
                    <a:pt x="23" y="1470"/>
                  </a:lnTo>
                  <a:lnTo>
                    <a:pt x="6" y="1402"/>
                  </a:lnTo>
                  <a:lnTo>
                    <a:pt x="0" y="1330"/>
                  </a:lnTo>
                  <a:moveTo>
                    <a:pt x="887" y="1330"/>
                  </a:moveTo>
                  <a:lnTo>
                    <a:pt x="887" y="6207"/>
                  </a:lnTo>
                </a:path>
              </a:pathLst>
            </a:custGeom>
            <a:noFill/>
            <a:ln w="914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sp>
        <p:nvSpPr>
          <p:cNvPr id="8" name="Rectangle 7"/>
          <p:cNvSpPr/>
          <p:nvPr/>
        </p:nvSpPr>
        <p:spPr>
          <a:xfrm>
            <a:off x="1078173" y="3015707"/>
            <a:ext cx="10140287" cy="1938992"/>
          </a:xfrm>
          <a:prstGeom prst="rect">
            <a:avLst/>
          </a:prstGeom>
        </p:spPr>
        <p:txBody>
          <a:bodyPr wrap="square">
            <a:spAutoFit/>
          </a:bodyPr>
          <a:lstStyle/>
          <a:p>
            <a:pPr algn="ctr">
              <a:lnSpc>
                <a:spcPct val="150000"/>
              </a:lnSpc>
            </a:pPr>
            <a:r>
              <a:rPr lang="fr-FR" sz="4000" b="1" dirty="0">
                <a:solidFill>
                  <a:srgbClr val="FF0000"/>
                </a:solidFill>
                <a:latin typeface="Verdana" panose="020B0604030504040204" pitchFamily="34" charset="0"/>
                <a:ea typeface="Verdana" panose="020B0604030504040204" pitchFamily="34" charset="0"/>
              </a:rPr>
              <a:t>OPTIMISER </a:t>
            </a:r>
            <a:r>
              <a:rPr lang="fr-FR" sz="4000" b="1" dirty="0" smtClean="0">
                <a:solidFill>
                  <a:srgbClr val="FF0000"/>
                </a:solidFill>
                <a:latin typeface="Verdana" panose="020B0604030504040204" pitchFamily="34" charset="0"/>
                <a:ea typeface="Verdana" panose="020B0604030504040204" pitchFamily="34" charset="0"/>
              </a:rPr>
              <a:t>L’ENTRAÎNEMENT</a:t>
            </a:r>
          </a:p>
          <a:p>
            <a:pPr algn="ctr">
              <a:lnSpc>
                <a:spcPct val="150000"/>
              </a:lnSpc>
            </a:pPr>
            <a:r>
              <a:rPr lang="fr-FR" sz="4000" b="1" dirty="0">
                <a:solidFill>
                  <a:srgbClr val="FF0000"/>
                </a:solidFill>
                <a:latin typeface="Verdana" panose="020B0604030504040204" pitchFamily="34" charset="0"/>
                <a:ea typeface="Verdana" panose="020B0604030504040204" pitchFamily="34" charset="0"/>
              </a:rPr>
              <a:t>D’ENDURANCE</a:t>
            </a:r>
          </a:p>
        </p:txBody>
      </p:sp>
    </p:spTree>
    <p:extLst>
      <p:ext uri="{BB962C8B-B14F-4D97-AF65-F5344CB8AC3E}">
        <p14:creationId xmlns:p14="http://schemas.microsoft.com/office/powerpoint/2010/main" val="25791911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63773" y="272955"/>
            <a:ext cx="11873551" cy="6428095"/>
          </a:xfrm>
        </p:spPr>
        <p:txBody>
          <a:bodyPr>
            <a:noAutofit/>
          </a:bodyPr>
          <a:lstStyle/>
          <a:p>
            <a:pPr algn="ctr">
              <a:buFont typeface="Wingdings" panose="05000000000000000000" pitchFamily="2" charset="2"/>
              <a:buChar char="Ø"/>
            </a:pPr>
            <a:r>
              <a:rPr lang="fr-FR" sz="2800" b="1" dirty="0">
                <a:latin typeface="Verdana" panose="020B0604030504040204" pitchFamily="34" charset="0"/>
                <a:ea typeface="Verdana" panose="020B0604030504040204" pitchFamily="34" charset="0"/>
              </a:rPr>
              <a:t>Varier méthodes et </a:t>
            </a:r>
            <a:r>
              <a:rPr lang="fr-FR" sz="2800" b="1" dirty="0" smtClean="0">
                <a:latin typeface="Verdana" panose="020B0604030504040204" pitchFamily="34" charset="0"/>
                <a:ea typeface="Verdana" panose="020B0604030504040204" pitchFamily="34" charset="0"/>
              </a:rPr>
              <a:t>contenus</a:t>
            </a:r>
            <a:endParaRPr lang="fr-FR" sz="2800" b="1" dirty="0">
              <a:latin typeface="Verdana" panose="020B0604030504040204" pitchFamily="34" charset="0"/>
              <a:ea typeface="Verdana" panose="020B0604030504040204" pitchFamily="34" charset="0"/>
            </a:endParaRPr>
          </a:p>
          <a:p>
            <a:pPr algn="ctr">
              <a:buFont typeface="Wingdings" panose="05000000000000000000" pitchFamily="2" charset="2"/>
              <a:buChar char="Ø"/>
            </a:pPr>
            <a:r>
              <a:rPr lang="fr-FR" sz="2800" b="1" dirty="0">
                <a:latin typeface="Verdana" panose="020B0604030504040204" pitchFamily="34" charset="0"/>
                <a:ea typeface="Verdana" panose="020B0604030504040204" pitchFamily="34" charset="0"/>
              </a:rPr>
              <a:t>Individualiser en fonction de la </a:t>
            </a:r>
            <a:r>
              <a:rPr lang="fr-FR" sz="2800" b="1" dirty="0" smtClean="0">
                <a:latin typeface="Verdana" panose="020B0604030504040204" pitchFamily="34" charset="0"/>
                <a:ea typeface="Verdana" panose="020B0604030504040204" pitchFamily="34" charset="0"/>
              </a:rPr>
              <a:t>FC max </a:t>
            </a:r>
            <a:r>
              <a:rPr lang="fr-FR" sz="2800" b="1" dirty="0">
                <a:latin typeface="Verdana" panose="020B0604030504040204" pitchFamily="34" charset="0"/>
                <a:ea typeface="Verdana" panose="020B0604030504040204" pitchFamily="34" charset="0"/>
              </a:rPr>
              <a:t>/ </a:t>
            </a:r>
            <a:r>
              <a:rPr lang="fr-FR" sz="2800" b="1" dirty="0" smtClean="0">
                <a:latin typeface="Verdana" panose="020B0604030504040204" pitchFamily="34" charset="0"/>
                <a:ea typeface="Verdana" panose="020B0604030504040204" pitchFamily="34" charset="0"/>
              </a:rPr>
              <a:t>VMA</a:t>
            </a:r>
            <a:r>
              <a:rPr lang="fr-FR" sz="2800" b="1" dirty="0">
                <a:latin typeface="Verdana" panose="020B0604030504040204" pitchFamily="34" charset="0"/>
                <a:ea typeface="Verdana" panose="020B0604030504040204" pitchFamily="34" charset="0"/>
              </a:rPr>
              <a:t>	</a:t>
            </a:r>
          </a:p>
          <a:p>
            <a:pPr algn="ctr">
              <a:buFont typeface="Wingdings" panose="05000000000000000000" pitchFamily="2" charset="2"/>
              <a:buChar char="Ø"/>
            </a:pPr>
            <a:r>
              <a:rPr lang="fr-FR" sz="2800" b="1" dirty="0">
                <a:latin typeface="Verdana" panose="020B0604030504040204" pitchFamily="34" charset="0"/>
                <a:ea typeface="Verdana" panose="020B0604030504040204" pitchFamily="34" charset="0"/>
              </a:rPr>
              <a:t>Avant d’entraîner la puissance aérobie, </a:t>
            </a:r>
            <a:r>
              <a:rPr lang="fr-FR" sz="2800" b="1" dirty="0" smtClean="0">
                <a:latin typeface="Verdana" panose="020B0604030504040204" pitchFamily="34" charset="0"/>
                <a:ea typeface="Verdana" panose="020B0604030504040204" pitchFamily="34" charset="0"/>
              </a:rPr>
              <a:t>il </a:t>
            </a:r>
            <a:r>
              <a:rPr lang="fr-FR" sz="2800" b="1" dirty="0">
                <a:latin typeface="Verdana" panose="020B0604030504040204" pitchFamily="34" charset="0"/>
                <a:ea typeface="Verdana" panose="020B0604030504040204" pitchFamily="34" charset="0"/>
              </a:rPr>
              <a:t>est important de développer une </a:t>
            </a:r>
            <a:r>
              <a:rPr lang="fr-FR" sz="2800" b="1" dirty="0" smtClean="0">
                <a:latin typeface="Verdana" panose="020B0604030504040204" pitchFamily="34" charset="0"/>
                <a:ea typeface="Verdana" panose="020B0604030504040204" pitchFamily="34" charset="0"/>
              </a:rPr>
              <a:t>base d’endurance </a:t>
            </a:r>
            <a:r>
              <a:rPr lang="fr-FR" sz="2800" b="1" dirty="0">
                <a:latin typeface="Verdana" panose="020B0604030504040204" pitchFamily="34" charset="0"/>
                <a:ea typeface="Verdana" panose="020B0604030504040204" pitchFamily="34" charset="0"/>
              </a:rPr>
              <a:t>foncière par un entraînement de capacité aérobie (70-80% de la FCm</a:t>
            </a:r>
            <a:r>
              <a:rPr lang="fr-FR" sz="2800" b="1" dirty="0" smtClean="0">
                <a:latin typeface="Verdana" panose="020B0604030504040204" pitchFamily="34" charset="0"/>
                <a:ea typeface="Verdana" panose="020B0604030504040204" pitchFamily="34" charset="0"/>
              </a:rPr>
              <a:t>)</a:t>
            </a:r>
            <a:r>
              <a:rPr lang="fr-FR" sz="2800" b="1" dirty="0">
                <a:latin typeface="Verdana" panose="020B0604030504040204" pitchFamily="34" charset="0"/>
                <a:ea typeface="Verdana" panose="020B0604030504040204" pitchFamily="34" charset="0"/>
              </a:rPr>
              <a:t>	</a:t>
            </a:r>
          </a:p>
          <a:p>
            <a:pPr algn="ctr">
              <a:buFont typeface="Wingdings" panose="05000000000000000000" pitchFamily="2" charset="2"/>
              <a:buChar char="Ø"/>
            </a:pPr>
            <a:r>
              <a:rPr lang="fr-FR" sz="2800" b="1" dirty="0">
                <a:latin typeface="Verdana" panose="020B0604030504040204" pitchFamily="34" charset="0"/>
                <a:ea typeface="Verdana" panose="020B0604030504040204" pitchFamily="34" charset="0"/>
              </a:rPr>
              <a:t>Il est conseillé de s’entraîner à 85-90% de la FCm (zone 3 et 4) pour augmenter </a:t>
            </a:r>
            <a:r>
              <a:rPr lang="fr-FR" sz="2800" b="1" dirty="0" smtClean="0">
                <a:latin typeface="Verdana" panose="020B0604030504040204" pitchFamily="34" charset="0"/>
                <a:ea typeface="Verdana" panose="020B0604030504040204" pitchFamily="34" charset="0"/>
              </a:rPr>
              <a:t>le potentiel </a:t>
            </a:r>
            <a:r>
              <a:rPr lang="fr-FR" sz="2800" b="1" dirty="0">
                <a:latin typeface="Verdana" panose="020B0604030504040204" pitchFamily="34" charset="0"/>
                <a:ea typeface="Verdana" panose="020B0604030504040204" pitchFamily="34" charset="0"/>
              </a:rPr>
              <a:t>de la puissance aérobie et pour construire le “cylindre” du joueur</a:t>
            </a:r>
            <a:r>
              <a:rPr lang="fr-FR" sz="2800" b="1" dirty="0" smtClean="0">
                <a:latin typeface="Verdana" panose="020B0604030504040204" pitchFamily="34" charset="0"/>
                <a:ea typeface="Verdana" panose="020B0604030504040204" pitchFamily="34" charset="0"/>
              </a:rPr>
              <a:t>.</a:t>
            </a:r>
            <a:endParaRPr lang="fr-FR" sz="2800" b="1" dirty="0">
              <a:latin typeface="Verdana" panose="020B0604030504040204" pitchFamily="34" charset="0"/>
              <a:ea typeface="Verdana" panose="020B0604030504040204" pitchFamily="34" charset="0"/>
            </a:endParaRPr>
          </a:p>
          <a:p>
            <a:pPr algn="ctr">
              <a:buFont typeface="Wingdings" panose="05000000000000000000" pitchFamily="2" charset="2"/>
              <a:buChar char="Ø"/>
            </a:pPr>
            <a:r>
              <a:rPr lang="fr-FR" sz="2800" b="1" dirty="0">
                <a:latin typeface="Verdana" panose="020B0604030504040204" pitchFamily="34" charset="0"/>
                <a:ea typeface="Verdana" panose="020B0604030504040204" pitchFamily="34" charset="0"/>
              </a:rPr>
              <a:t>Pour repousser le seuil anaérobie, il faut s’entraîner à sa limite inférieure et progressivement au seuil même, avec un travail en puissance maximale aérobie de 80- 85% du Vo2 max. (zone 4</a:t>
            </a:r>
            <a:r>
              <a:rPr lang="fr-FR" sz="2800" b="1" dirty="0" smtClean="0">
                <a:latin typeface="Verdana" panose="020B0604030504040204" pitchFamily="34" charset="0"/>
                <a:ea typeface="Verdana" panose="020B0604030504040204" pitchFamily="34" charset="0"/>
              </a:rPr>
              <a:t>)</a:t>
            </a:r>
            <a:endParaRPr lang="fr-FR" sz="2800" b="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6286920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6478" y="914400"/>
            <a:ext cx="11887200" cy="5745707"/>
          </a:xfrm>
        </p:spPr>
        <p:txBody>
          <a:bodyPr>
            <a:noAutofit/>
          </a:bodyPr>
          <a:lstStyle/>
          <a:p>
            <a:r>
              <a:rPr lang="fr-FR" sz="2400" b="1" dirty="0">
                <a:solidFill>
                  <a:srgbClr val="FF0000"/>
                </a:solidFill>
                <a:latin typeface="Verdana" panose="020B0604030504040204" pitchFamily="34" charset="0"/>
                <a:ea typeface="Verdana" panose="020B0604030504040204" pitchFamily="34" charset="0"/>
              </a:rPr>
              <a:t>Une étude norvégienne (2001) </a:t>
            </a:r>
            <a:r>
              <a:rPr lang="fr-FR" sz="2400" dirty="0">
                <a:latin typeface="Verdana" panose="020B0604030504040204" pitchFamily="34" charset="0"/>
                <a:ea typeface="Verdana" panose="020B0604030504040204" pitchFamily="34" charset="0"/>
              </a:rPr>
              <a:t>: (4 x 4min) + Récupération intermédiaire en course lente pour 2 séances de 25min/</a:t>
            </a:r>
            <a:r>
              <a:rPr lang="fr-FR" sz="2400" dirty="0" err="1">
                <a:latin typeface="Verdana" panose="020B0604030504040204" pitchFamily="34" charset="0"/>
                <a:ea typeface="Verdana" panose="020B0604030504040204" pitchFamily="34" charset="0"/>
              </a:rPr>
              <a:t>sem</a:t>
            </a:r>
            <a:r>
              <a:rPr lang="fr-FR" sz="2400" dirty="0">
                <a:latin typeface="Verdana" panose="020B0604030504040204" pitchFamily="34" charset="0"/>
                <a:ea typeface="Verdana" panose="020B0604030504040204" pitchFamily="34" charset="0"/>
              </a:rPr>
              <a:t> et sur 2 mois</a:t>
            </a:r>
          </a:p>
          <a:p>
            <a:r>
              <a:rPr lang="fr-FR" sz="2400" dirty="0">
                <a:latin typeface="Verdana" panose="020B0604030504040204" pitchFamily="34" charset="0"/>
                <a:ea typeface="Verdana" panose="020B0604030504040204" pitchFamily="34" charset="0"/>
              </a:rPr>
              <a:t>	amélioration de la consommation maximale d’oxygène (VO2max.) de 10,8% + augmentation de 20% de la distance de course parcourue dans le même temps avec un entraînement de course pure à 90-95% de la </a:t>
            </a:r>
            <a:r>
              <a:rPr lang="fr-FR" sz="2400" dirty="0" smtClean="0">
                <a:latin typeface="Verdana" panose="020B0604030504040204" pitchFamily="34" charset="0"/>
                <a:ea typeface="Verdana" panose="020B0604030504040204" pitchFamily="34" charset="0"/>
              </a:rPr>
              <a:t>FCm</a:t>
            </a:r>
            <a:endParaRPr lang="fr-FR" sz="2400" dirty="0">
              <a:latin typeface="Verdana" panose="020B0604030504040204" pitchFamily="34" charset="0"/>
              <a:ea typeface="Verdana" panose="020B0604030504040204" pitchFamily="34" charset="0"/>
            </a:endParaRPr>
          </a:p>
          <a:p>
            <a:r>
              <a:rPr lang="fr-FR" sz="2400" b="1" dirty="0">
                <a:solidFill>
                  <a:srgbClr val="FF0000"/>
                </a:solidFill>
                <a:latin typeface="Verdana" panose="020B0604030504040204" pitchFamily="34" charset="0"/>
                <a:ea typeface="Verdana" panose="020B0604030504040204" pitchFamily="34" charset="0"/>
              </a:rPr>
              <a:t>Une étude suédoise intéressante </a:t>
            </a:r>
            <a:r>
              <a:rPr lang="fr-FR" sz="2400" dirty="0">
                <a:latin typeface="Verdana" panose="020B0604030504040204" pitchFamily="34" charset="0"/>
                <a:ea typeface="Verdana" panose="020B0604030504040204" pitchFamily="34" charset="0"/>
              </a:rPr>
              <a:t>: formes jouées 3:3 avec petits buts sans gardien, sur des surfaces réduites (33 x 20m), avec rapport de travail-repos donné (3’-2’; 70’’-20’’; 4’-1’; ...) </a:t>
            </a:r>
            <a:r>
              <a:rPr lang="fr-FR" sz="2400" dirty="0" smtClean="0">
                <a:latin typeface="Verdana" panose="020B0604030504040204" pitchFamily="34" charset="0"/>
                <a:ea typeface="Verdana" panose="020B0604030504040204" pitchFamily="34" charset="0"/>
              </a:rPr>
              <a:t>et avec </a:t>
            </a:r>
            <a:r>
              <a:rPr lang="fr-FR" sz="2400" dirty="0">
                <a:latin typeface="Verdana" panose="020B0604030504040204" pitchFamily="34" charset="0"/>
                <a:ea typeface="Verdana" panose="020B0604030504040204" pitchFamily="34" charset="0"/>
              </a:rPr>
              <a:t>une animation constante de l’entraîneur (directive, encouragements, remise en jeu immédiate du ballon à chaque sortie du terrain), peuvent être utilisées comme formes d’entraînement d’endurance, notamment de puissance aérobie (FC 85 à 95% de la FCm).</a:t>
            </a:r>
          </a:p>
          <a:p>
            <a:endParaRPr lang="fr-FR" sz="24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5330554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22.jpeg"/>
          <p:cNvPicPr/>
          <p:nvPr/>
        </p:nvPicPr>
        <p:blipFill>
          <a:blip r:embed="rId2" cstate="print"/>
          <a:stretch>
            <a:fillRect/>
          </a:stretch>
        </p:blipFill>
        <p:spPr>
          <a:xfrm>
            <a:off x="95534" y="150126"/>
            <a:ext cx="5718412" cy="6564574"/>
          </a:xfrm>
          <a:prstGeom prst="rect">
            <a:avLst/>
          </a:prstGeom>
        </p:spPr>
      </p:pic>
      <p:pic>
        <p:nvPicPr>
          <p:cNvPr id="5" name="image21.png"/>
          <p:cNvPicPr/>
          <p:nvPr/>
        </p:nvPicPr>
        <p:blipFill>
          <a:blip r:embed="rId3" cstate="print"/>
          <a:stretch>
            <a:fillRect/>
          </a:stretch>
        </p:blipFill>
        <p:spPr>
          <a:xfrm>
            <a:off x="6005015" y="150125"/>
            <a:ext cx="6073254" cy="6564574"/>
          </a:xfrm>
          <a:prstGeom prst="rect">
            <a:avLst/>
          </a:prstGeom>
        </p:spPr>
      </p:pic>
    </p:spTree>
    <p:extLst>
      <p:ext uri="{BB962C8B-B14F-4D97-AF65-F5344CB8AC3E}">
        <p14:creationId xmlns:p14="http://schemas.microsoft.com/office/powerpoint/2010/main" val="11566561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471055" y="484910"/>
            <a:ext cx="11277600" cy="5492606"/>
            <a:chOff x="1877" y="-2440"/>
            <a:chExt cx="11089" cy="7109"/>
          </a:xfrm>
        </p:grpSpPr>
        <p:sp>
          <p:nvSpPr>
            <p:cNvPr id="5" name="AutoShape 3"/>
            <p:cNvSpPr>
              <a:spLocks/>
            </p:cNvSpPr>
            <p:nvPr/>
          </p:nvSpPr>
          <p:spPr bwMode="auto">
            <a:xfrm>
              <a:off x="1884" y="-1990"/>
              <a:ext cx="11074" cy="6651"/>
            </a:xfrm>
            <a:custGeom>
              <a:avLst/>
              <a:gdLst>
                <a:gd name="T0" fmla="+- 0 12952 1884"/>
                <a:gd name="T1" fmla="*/ T0 w 11074"/>
                <a:gd name="T2" fmla="+- 0 -1918 -1990"/>
                <a:gd name="T3" fmla="*/ -1918 h 6651"/>
                <a:gd name="T4" fmla="+- 0 12908 1884"/>
                <a:gd name="T5" fmla="*/ T4 w 11074"/>
                <a:gd name="T6" fmla="+- 0 -1786 -1990"/>
                <a:gd name="T7" fmla="*/ -1786 h 6651"/>
                <a:gd name="T8" fmla="+- 0 12828 1884"/>
                <a:gd name="T9" fmla="*/ T8 w 11074"/>
                <a:gd name="T10" fmla="+- 0 -1676 -1990"/>
                <a:gd name="T11" fmla="*/ -1676 h 6651"/>
                <a:gd name="T12" fmla="+- 0 12718 1884"/>
                <a:gd name="T13" fmla="*/ T12 w 11074"/>
                <a:gd name="T14" fmla="+- 0 -1596 -1990"/>
                <a:gd name="T15" fmla="*/ -1596 h 6651"/>
                <a:gd name="T16" fmla="+- 0 12586 1884"/>
                <a:gd name="T17" fmla="*/ T16 w 11074"/>
                <a:gd name="T18" fmla="+- 0 -1552 -1990"/>
                <a:gd name="T19" fmla="*/ -1552 h 6651"/>
                <a:gd name="T20" fmla="+- 0 2327 1884"/>
                <a:gd name="T21" fmla="*/ T20 w 11074"/>
                <a:gd name="T22" fmla="+- 0 -1546 -1990"/>
                <a:gd name="T23" fmla="*/ -1546 h 6651"/>
                <a:gd name="T24" fmla="+- 0 2187 1884"/>
                <a:gd name="T25" fmla="*/ T24 w 11074"/>
                <a:gd name="T26" fmla="+- 0 -1524 -1990"/>
                <a:gd name="T27" fmla="*/ -1524 h 6651"/>
                <a:gd name="T28" fmla="+- 0 2066 1884"/>
                <a:gd name="T29" fmla="*/ T28 w 11074"/>
                <a:gd name="T30" fmla="+- 0 -1461 -1990"/>
                <a:gd name="T31" fmla="*/ -1461 h 6651"/>
                <a:gd name="T32" fmla="+- 0 1970 1884"/>
                <a:gd name="T33" fmla="*/ T32 w 11074"/>
                <a:gd name="T34" fmla="+- 0 -1365 -1990"/>
                <a:gd name="T35" fmla="*/ -1365 h 6651"/>
                <a:gd name="T36" fmla="+- 0 1907 1884"/>
                <a:gd name="T37" fmla="*/ T36 w 11074"/>
                <a:gd name="T38" fmla="+- 0 -1243 -1990"/>
                <a:gd name="T39" fmla="*/ -1243 h 6651"/>
                <a:gd name="T40" fmla="+- 0 1884 1884"/>
                <a:gd name="T41" fmla="*/ T40 w 11074"/>
                <a:gd name="T42" fmla="+- 0 -1103 -1990"/>
                <a:gd name="T43" fmla="*/ -1103 h 6651"/>
                <a:gd name="T44" fmla="+- 0 1890 1884"/>
                <a:gd name="T45" fmla="*/ T44 w 11074"/>
                <a:gd name="T46" fmla="+- 0 4290 -1990"/>
                <a:gd name="T47" fmla="*/ 4290 h 6651"/>
                <a:gd name="T48" fmla="+- 0 1934 1884"/>
                <a:gd name="T49" fmla="*/ T48 w 11074"/>
                <a:gd name="T50" fmla="+- 0 4422 -1990"/>
                <a:gd name="T51" fmla="*/ 4422 h 6651"/>
                <a:gd name="T52" fmla="+- 0 2014 1884"/>
                <a:gd name="T53" fmla="*/ T52 w 11074"/>
                <a:gd name="T54" fmla="+- 0 4532 -1990"/>
                <a:gd name="T55" fmla="*/ 4532 h 6651"/>
                <a:gd name="T56" fmla="+- 0 2124 1884"/>
                <a:gd name="T57" fmla="*/ T56 w 11074"/>
                <a:gd name="T58" fmla="+- 0 4612 -1990"/>
                <a:gd name="T59" fmla="*/ 4612 h 6651"/>
                <a:gd name="T60" fmla="+- 0 2255 1884"/>
                <a:gd name="T61" fmla="*/ T60 w 11074"/>
                <a:gd name="T62" fmla="+- 0 4656 -1990"/>
                <a:gd name="T63" fmla="*/ 4656 h 6651"/>
                <a:gd name="T64" fmla="+- 0 2399 1884"/>
                <a:gd name="T65" fmla="*/ T64 w 11074"/>
                <a:gd name="T66" fmla="+- 0 4656 -1990"/>
                <a:gd name="T67" fmla="*/ 4656 h 6651"/>
                <a:gd name="T68" fmla="+- 0 2531 1884"/>
                <a:gd name="T69" fmla="*/ T68 w 11074"/>
                <a:gd name="T70" fmla="+- 0 4612 -1990"/>
                <a:gd name="T71" fmla="*/ 4612 h 6651"/>
                <a:gd name="T72" fmla="+- 0 2641 1884"/>
                <a:gd name="T73" fmla="*/ T72 w 11074"/>
                <a:gd name="T74" fmla="+- 0 4532 -1990"/>
                <a:gd name="T75" fmla="*/ 4532 h 6651"/>
                <a:gd name="T76" fmla="+- 0 2721 1884"/>
                <a:gd name="T77" fmla="*/ T76 w 11074"/>
                <a:gd name="T78" fmla="+- 0 4422 -1990"/>
                <a:gd name="T79" fmla="*/ 4422 h 6651"/>
                <a:gd name="T80" fmla="+- 0 2765 1884"/>
                <a:gd name="T81" fmla="*/ T80 w 11074"/>
                <a:gd name="T82" fmla="+- 0 4290 -1990"/>
                <a:gd name="T83" fmla="*/ 4290 h 6651"/>
                <a:gd name="T84" fmla="+- 0 2771 1884"/>
                <a:gd name="T85" fmla="*/ T84 w 11074"/>
                <a:gd name="T86" fmla="+- 0 3775 -1990"/>
                <a:gd name="T87" fmla="*/ 3775 h 6651"/>
                <a:gd name="T88" fmla="+- 0 12586 1884"/>
                <a:gd name="T89" fmla="*/ T88 w 11074"/>
                <a:gd name="T90" fmla="+- 0 3769 -1990"/>
                <a:gd name="T91" fmla="*/ 3769 h 6651"/>
                <a:gd name="T92" fmla="+- 0 12718 1884"/>
                <a:gd name="T93" fmla="*/ T92 w 11074"/>
                <a:gd name="T94" fmla="+- 0 3725 -1990"/>
                <a:gd name="T95" fmla="*/ 3725 h 6651"/>
                <a:gd name="T96" fmla="+- 0 12828 1884"/>
                <a:gd name="T97" fmla="*/ T96 w 11074"/>
                <a:gd name="T98" fmla="+- 0 3645 -1990"/>
                <a:gd name="T99" fmla="*/ 3645 h 6651"/>
                <a:gd name="T100" fmla="+- 0 12908 1884"/>
                <a:gd name="T101" fmla="*/ T100 w 11074"/>
                <a:gd name="T102" fmla="+- 0 3535 -1990"/>
                <a:gd name="T103" fmla="*/ 3535 h 6651"/>
                <a:gd name="T104" fmla="+- 0 12952 1884"/>
                <a:gd name="T105" fmla="*/ T104 w 11074"/>
                <a:gd name="T106" fmla="+- 0 3403 -1990"/>
                <a:gd name="T107" fmla="*/ 3403 h 6651"/>
                <a:gd name="T108" fmla="+- 0 12958 1884"/>
                <a:gd name="T109" fmla="*/ T108 w 11074"/>
                <a:gd name="T110" fmla="+- 0 -659 -1990"/>
                <a:gd name="T111" fmla="*/ -659 h 6651"/>
                <a:gd name="T112" fmla="+- 0 2327 1884"/>
                <a:gd name="T113" fmla="*/ T112 w 11074"/>
                <a:gd name="T114" fmla="+- 0 -1103 -1990"/>
                <a:gd name="T115" fmla="*/ -1103 h 6651"/>
                <a:gd name="T116" fmla="+- 0 2370 1884"/>
                <a:gd name="T117" fmla="*/ T116 w 11074"/>
                <a:gd name="T118" fmla="+- 0 -1234 -1990"/>
                <a:gd name="T119" fmla="*/ -1234 h 6651"/>
                <a:gd name="T120" fmla="+- 0 2479 1884"/>
                <a:gd name="T121" fmla="*/ T120 w 11074"/>
                <a:gd name="T122" fmla="+- 0 -1313 -1990"/>
                <a:gd name="T123" fmla="*/ -1313 h 6651"/>
                <a:gd name="T124" fmla="+- 0 12958 1884"/>
                <a:gd name="T125" fmla="*/ T124 w 11074"/>
                <a:gd name="T126" fmla="+- 0 -1325 -1990"/>
                <a:gd name="T127" fmla="*/ -1325 h 6651"/>
                <a:gd name="T128" fmla="+- 0 12958 1884"/>
                <a:gd name="T129" fmla="*/ T128 w 11074"/>
                <a:gd name="T130" fmla="+- 0 -1325 -1990"/>
                <a:gd name="T131" fmla="*/ -1325 h 6651"/>
                <a:gd name="T132" fmla="+- 0 2619 1884"/>
                <a:gd name="T133" fmla="*/ T132 w 11074"/>
                <a:gd name="T134" fmla="+- 0 -1313 -1990"/>
                <a:gd name="T135" fmla="*/ -1313 h 6651"/>
                <a:gd name="T136" fmla="+- 0 2728 1884"/>
                <a:gd name="T137" fmla="*/ T136 w 11074"/>
                <a:gd name="T138" fmla="+- 0 -1234 -1990"/>
                <a:gd name="T139" fmla="*/ -1234 h 6651"/>
                <a:gd name="T140" fmla="+- 0 2771 1884"/>
                <a:gd name="T141" fmla="*/ T140 w 11074"/>
                <a:gd name="T142" fmla="+- 0 -1103 -1990"/>
                <a:gd name="T143" fmla="*/ -1103 h 6651"/>
                <a:gd name="T144" fmla="+- 0 2748 1884"/>
                <a:gd name="T145" fmla="*/ T144 w 11074"/>
                <a:gd name="T146" fmla="+- 0 -963 -1990"/>
                <a:gd name="T147" fmla="*/ -963 h 6651"/>
                <a:gd name="T148" fmla="+- 0 2685 1884"/>
                <a:gd name="T149" fmla="*/ T148 w 11074"/>
                <a:gd name="T150" fmla="+- 0 -841 -1990"/>
                <a:gd name="T151" fmla="*/ -841 h 6651"/>
                <a:gd name="T152" fmla="+- 0 2589 1884"/>
                <a:gd name="T153" fmla="*/ T152 w 11074"/>
                <a:gd name="T154" fmla="+- 0 -745 -1990"/>
                <a:gd name="T155" fmla="*/ -745 h 6651"/>
                <a:gd name="T156" fmla="+- 0 2468 1884"/>
                <a:gd name="T157" fmla="*/ T156 w 11074"/>
                <a:gd name="T158" fmla="+- 0 -682 -1990"/>
                <a:gd name="T159" fmla="*/ -682 h 6651"/>
                <a:gd name="T160" fmla="+- 0 2327 1884"/>
                <a:gd name="T161" fmla="*/ T160 w 11074"/>
                <a:gd name="T162" fmla="+- 0 -659 -1990"/>
                <a:gd name="T163" fmla="*/ -659 h 6651"/>
                <a:gd name="T164" fmla="+- 0 12958 1884"/>
                <a:gd name="T165" fmla="*/ T164 w 11074"/>
                <a:gd name="T166" fmla="+- 0 -1325 -1990"/>
                <a:gd name="T167" fmla="*/ -1325 h 6651"/>
                <a:gd name="T168" fmla="+- 0 12071 1884"/>
                <a:gd name="T169" fmla="*/ T168 w 11074"/>
                <a:gd name="T170" fmla="+- 0 -1546 -1990"/>
                <a:gd name="T171" fmla="*/ -1546 h 6651"/>
                <a:gd name="T172" fmla="+- 0 12514 1884"/>
                <a:gd name="T173" fmla="*/ T172 w 11074"/>
                <a:gd name="T174" fmla="+- 0 -1768 -1990"/>
                <a:gd name="T175" fmla="*/ -1768 h 6651"/>
                <a:gd name="T176" fmla="+- 0 12222 1884"/>
                <a:gd name="T177" fmla="*/ T176 w 11074"/>
                <a:gd name="T178" fmla="+- 0 -1779 -1990"/>
                <a:gd name="T179" fmla="*/ -1779 h 6651"/>
                <a:gd name="T180" fmla="+- 0 12114 1884"/>
                <a:gd name="T181" fmla="*/ T180 w 11074"/>
                <a:gd name="T182" fmla="+- 0 -1859 -1990"/>
                <a:gd name="T183" fmla="*/ -1859 h 6651"/>
                <a:gd name="T184" fmla="+- 0 12071 1884"/>
                <a:gd name="T185" fmla="*/ T184 w 11074"/>
                <a:gd name="T186" fmla="+- 0 -1990 -1990"/>
                <a:gd name="T187" fmla="*/ -1990 h 6651"/>
                <a:gd name="T188" fmla="+- 0 12503 1884"/>
                <a:gd name="T189" fmla="*/ T188 w 11074"/>
                <a:gd name="T190" fmla="+- 0 -1920 -1990"/>
                <a:gd name="T191" fmla="*/ -1920 h 6651"/>
                <a:gd name="T192" fmla="+- 0 12423 1884"/>
                <a:gd name="T193" fmla="*/ T192 w 11074"/>
                <a:gd name="T194" fmla="+- 0 -1811 -1990"/>
                <a:gd name="T195" fmla="*/ -1811 h 6651"/>
                <a:gd name="T196" fmla="+- 0 12292 1884"/>
                <a:gd name="T197" fmla="*/ T196 w 11074"/>
                <a:gd name="T198" fmla="+- 0 -1768 -1990"/>
                <a:gd name="T199" fmla="*/ -1768 h 6651"/>
                <a:gd name="T200" fmla="+- 0 12514 1884"/>
                <a:gd name="T201" fmla="*/ T200 w 11074"/>
                <a:gd name="T202" fmla="+- 0 -1990 -1990"/>
                <a:gd name="T203" fmla="*/ -1990 h 665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Lst>
              <a:rect l="0" t="0" r="r" b="b"/>
              <a:pathLst>
                <a:path w="11074" h="6651">
                  <a:moveTo>
                    <a:pt x="11074" y="0"/>
                  </a:moveTo>
                  <a:lnTo>
                    <a:pt x="11068" y="72"/>
                  </a:lnTo>
                  <a:lnTo>
                    <a:pt x="11051" y="141"/>
                  </a:lnTo>
                  <a:lnTo>
                    <a:pt x="11024" y="204"/>
                  </a:lnTo>
                  <a:lnTo>
                    <a:pt x="10988" y="262"/>
                  </a:lnTo>
                  <a:lnTo>
                    <a:pt x="10944" y="314"/>
                  </a:lnTo>
                  <a:lnTo>
                    <a:pt x="10892" y="358"/>
                  </a:lnTo>
                  <a:lnTo>
                    <a:pt x="10834" y="394"/>
                  </a:lnTo>
                  <a:lnTo>
                    <a:pt x="10770" y="421"/>
                  </a:lnTo>
                  <a:lnTo>
                    <a:pt x="10702" y="438"/>
                  </a:lnTo>
                  <a:lnTo>
                    <a:pt x="10630" y="444"/>
                  </a:lnTo>
                  <a:lnTo>
                    <a:pt x="443" y="444"/>
                  </a:lnTo>
                  <a:lnTo>
                    <a:pt x="371" y="450"/>
                  </a:lnTo>
                  <a:lnTo>
                    <a:pt x="303" y="466"/>
                  </a:lnTo>
                  <a:lnTo>
                    <a:pt x="240" y="493"/>
                  </a:lnTo>
                  <a:lnTo>
                    <a:pt x="182" y="529"/>
                  </a:lnTo>
                  <a:lnTo>
                    <a:pt x="130" y="574"/>
                  </a:lnTo>
                  <a:lnTo>
                    <a:pt x="86" y="625"/>
                  </a:lnTo>
                  <a:lnTo>
                    <a:pt x="50" y="683"/>
                  </a:lnTo>
                  <a:lnTo>
                    <a:pt x="23" y="747"/>
                  </a:lnTo>
                  <a:lnTo>
                    <a:pt x="6" y="815"/>
                  </a:lnTo>
                  <a:lnTo>
                    <a:pt x="0" y="887"/>
                  </a:lnTo>
                  <a:lnTo>
                    <a:pt x="0" y="6208"/>
                  </a:lnTo>
                  <a:lnTo>
                    <a:pt x="6" y="6280"/>
                  </a:lnTo>
                  <a:lnTo>
                    <a:pt x="23" y="6348"/>
                  </a:lnTo>
                  <a:lnTo>
                    <a:pt x="50" y="6412"/>
                  </a:lnTo>
                  <a:lnTo>
                    <a:pt x="86" y="6470"/>
                  </a:lnTo>
                  <a:lnTo>
                    <a:pt x="130" y="6522"/>
                  </a:lnTo>
                  <a:lnTo>
                    <a:pt x="182" y="6566"/>
                  </a:lnTo>
                  <a:lnTo>
                    <a:pt x="240" y="6602"/>
                  </a:lnTo>
                  <a:lnTo>
                    <a:pt x="303" y="6629"/>
                  </a:lnTo>
                  <a:lnTo>
                    <a:pt x="371" y="6646"/>
                  </a:lnTo>
                  <a:lnTo>
                    <a:pt x="443" y="6651"/>
                  </a:lnTo>
                  <a:lnTo>
                    <a:pt x="515" y="6646"/>
                  </a:lnTo>
                  <a:lnTo>
                    <a:pt x="584" y="6629"/>
                  </a:lnTo>
                  <a:lnTo>
                    <a:pt x="647" y="6602"/>
                  </a:lnTo>
                  <a:lnTo>
                    <a:pt x="705" y="6566"/>
                  </a:lnTo>
                  <a:lnTo>
                    <a:pt x="757" y="6522"/>
                  </a:lnTo>
                  <a:lnTo>
                    <a:pt x="801" y="6470"/>
                  </a:lnTo>
                  <a:lnTo>
                    <a:pt x="837" y="6412"/>
                  </a:lnTo>
                  <a:lnTo>
                    <a:pt x="864" y="6348"/>
                  </a:lnTo>
                  <a:lnTo>
                    <a:pt x="881" y="6280"/>
                  </a:lnTo>
                  <a:lnTo>
                    <a:pt x="887" y="6208"/>
                  </a:lnTo>
                  <a:lnTo>
                    <a:pt x="887" y="5765"/>
                  </a:lnTo>
                  <a:lnTo>
                    <a:pt x="10630" y="5765"/>
                  </a:lnTo>
                  <a:lnTo>
                    <a:pt x="10702" y="5759"/>
                  </a:lnTo>
                  <a:lnTo>
                    <a:pt x="10770" y="5742"/>
                  </a:lnTo>
                  <a:lnTo>
                    <a:pt x="10834" y="5715"/>
                  </a:lnTo>
                  <a:lnTo>
                    <a:pt x="10892" y="5679"/>
                  </a:lnTo>
                  <a:lnTo>
                    <a:pt x="10944" y="5635"/>
                  </a:lnTo>
                  <a:lnTo>
                    <a:pt x="10988" y="5583"/>
                  </a:lnTo>
                  <a:lnTo>
                    <a:pt x="11024" y="5525"/>
                  </a:lnTo>
                  <a:lnTo>
                    <a:pt x="11051" y="5461"/>
                  </a:lnTo>
                  <a:lnTo>
                    <a:pt x="11068" y="5393"/>
                  </a:lnTo>
                  <a:lnTo>
                    <a:pt x="11074" y="5321"/>
                  </a:lnTo>
                  <a:lnTo>
                    <a:pt x="11074" y="1331"/>
                  </a:lnTo>
                  <a:lnTo>
                    <a:pt x="443" y="1331"/>
                  </a:lnTo>
                  <a:lnTo>
                    <a:pt x="443" y="887"/>
                  </a:lnTo>
                  <a:lnTo>
                    <a:pt x="455" y="817"/>
                  </a:lnTo>
                  <a:lnTo>
                    <a:pt x="486" y="756"/>
                  </a:lnTo>
                  <a:lnTo>
                    <a:pt x="534" y="708"/>
                  </a:lnTo>
                  <a:lnTo>
                    <a:pt x="595" y="677"/>
                  </a:lnTo>
                  <a:lnTo>
                    <a:pt x="665" y="665"/>
                  </a:lnTo>
                  <a:lnTo>
                    <a:pt x="11074" y="665"/>
                  </a:lnTo>
                  <a:lnTo>
                    <a:pt x="11074" y="0"/>
                  </a:lnTo>
                  <a:close/>
                  <a:moveTo>
                    <a:pt x="11074" y="665"/>
                  </a:moveTo>
                  <a:lnTo>
                    <a:pt x="665" y="665"/>
                  </a:lnTo>
                  <a:lnTo>
                    <a:pt x="735" y="677"/>
                  </a:lnTo>
                  <a:lnTo>
                    <a:pt x="796" y="708"/>
                  </a:lnTo>
                  <a:lnTo>
                    <a:pt x="844" y="756"/>
                  </a:lnTo>
                  <a:lnTo>
                    <a:pt x="876" y="817"/>
                  </a:lnTo>
                  <a:lnTo>
                    <a:pt x="887" y="887"/>
                  </a:lnTo>
                  <a:lnTo>
                    <a:pt x="881" y="959"/>
                  </a:lnTo>
                  <a:lnTo>
                    <a:pt x="864" y="1027"/>
                  </a:lnTo>
                  <a:lnTo>
                    <a:pt x="837" y="1091"/>
                  </a:lnTo>
                  <a:lnTo>
                    <a:pt x="801" y="1149"/>
                  </a:lnTo>
                  <a:lnTo>
                    <a:pt x="757" y="1201"/>
                  </a:lnTo>
                  <a:lnTo>
                    <a:pt x="705" y="1245"/>
                  </a:lnTo>
                  <a:lnTo>
                    <a:pt x="647" y="1281"/>
                  </a:lnTo>
                  <a:lnTo>
                    <a:pt x="584" y="1308"/>
                  </a:lnTo>
                  <a:lnTo>
                    <a:pt x="515" y="1325"/>
                  </a:lnTo>
                  <a:lnTo>
                    <a:pt x="443" y="1331"/>
                  </a:lnTo>
                  <a:lnTo>
                    <a:pt x="11074" y="1331"/>
                  </a:lnTo>
                  <a:lnTo>
                    <a:pt x="11074" y="665"/>
                  </a:lnTo>
                  <a:close/>
                  <a:moveTo>
                    <a:pt x="10187" y="0"/>
                  </a:moveTo>
                  <a:lnTo>
                    <a:pt x="10187" y="444"/>
                  </a:lnTo>
                  <a:lnTo>
                    <a:pt x="10630" y="444"/>
                  </a:lnTo>
                  <a:lnTo>
                    <a:pt x="10630" y="222"/>
                  </a:lnTo>
                  <a:lnTo>
                    <a:pt x="10408" y="222"/>
                  </a:lnTo>
                  <a:lnTo>
                    <a:pt x="10338" y="211"/>
                  </a:lnTo>
                  <a:lnTo>
                    <a:pt x="10278" y="179"/>
                  </a:lnTo>
                  <a:lnTo>
                    <a:pt x="10230" y="131"/>
                  </a:lnTo>
                  <a:lnTo>
                    <a:pt x="10198" y="70"/>
                  </a:lnTo>
                  <a:lnTo>
                    <a:pt x="10187" y="0"/>
                  </a:lnTo>
                  <a:close/>
                  <a:moveTo>
                    <a:pt x="10630" y="0"/>
                  </a:moveTo>
                  <a:lnTo>
                    <a:pt x="10619" y="70"/>
                  </a:lnTo>
                  <a:lnTo>
                    <a:pt x="10587" y="131"/>
                  </a:lnTo>
                  <a:lnTo>
                    <a:pt x="10539" y="179"/>
                  </a:lnTo>
                  <a:lnTo>
                    <a:pt x="10479" y="211"/>
                  </a:lnTo>
                  <a:lnTo>
                    <a:pt x="10408" y="222"/>
                  </a:lnTo>
                  <a:lnTo>
                    <a:pt x="10630" y="222"/>
                  </a:lnTo>
                  <a:lnTo>
                    <a:pt x="10630" y="0"/>
                  </a:lnTo>
                  <a:close/>
                </a:path>
              </a:pathLst>
            </a:custGeom>
            <a:solidFill>
              <a:srgbClr val="BECD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fr-FR"/>
            </a:p>
          </p:txBody>
        </p:sp>
        <p:sp>
          <p:nvSpPr>
            <p:cNvPr id="6" name="AutoShape 4"/>
            <p:cNvSpPr>
              <a:spLocks/>
            </p:cNvSpPr>
            <p:nvPr/>
          </p:nvSpPr>
          <p:spPr bwMode="auto">
            <a:xfrm>
              <a:off x="2327" y="-2433"/>
              <a:ext cx="10631" cy="1774"/>
            </a:xfrm>
            <a:custGeom>
              <a:avLst/>
              <a:gdLst>
                <a:gd name="T0" fmla="+- 0 2479 2327"/>
                <a:gd name="T1" fmla="*/ T0 w 10631"/>
                <a:gd name="T2" fmla="+- 0 -1313 -2433"/>
                <a:gd name="T3" fmla="*/ -1313 h 1774"/>
                <a:gd name="T4" fmla="+- 0 2370 2327"/>
                <a:gd name="T5" fmla="*/ T4 w 10631"/>
                <a:gd name="T6" fmla="+- 0 -1234 -2433"/>
                <a:gd name="T7" fmla="*/ -1234 h 1774"/>
                <a:gd name="T8" fmla="+- 0 2327 2327"/>
                <a:gd name="T9" fmla="*/ T8 w 10631"/>
                <a:gd name="T10" fmla="+- 0 -1103 -2433"/>
                <a:gd name="T11" fmla="*/ -1103 h 1774"/>
                <a:gd name="T12" fmla="+- 0 2399 2327"/>
                <a:gd name="T13" fmla="*/ T12 w 10631"/>
                <a:gd name="T14" fmla="+- 0 -665 -2433"/>
                <a:gd name="T15" fmla="*/ -665 h 1774"/>
                <a:gd name="T16" fmla="+- 0 2531 2327"/>
                <a:gd name="T17" fmla="*/ T16 w 10631"/>
                <a:gd name="T18" fmla="+- 0 -709 -2433"/>
                <a:gd name="T19" fmla="*/ -709 h 1774"/>
                <a:gd name="T20" fmla="+- 0 2641 2327"/>
                <a:gd name="T21" fmla="*/ T20 w 10631"/>
                <a:gd name="T22" fmla="+- 0 -789 -2433"/>
                <a:gd name="T23" fmla="*/ -789 h 1774"/>
                <a:gd name="T24" fmla="+- 0 2721 2327"/>
                <a:gd name="T25" fmla="*/ T24 w 10631"/>
                <a:gd name="T26" fmla="+- 0 -899 -2433"/>
                <a:gd name="T27" fmla="*/ -899 h 1774"/>
                <a:gd name="T28" fmla="+- 0 2765 2327"/>
                <a:gd name="T29" fmla="*/ T28 w 10631"/>
                <a:gd name="T30" fmla="+- 0 -1031 -2433"/>
                <a:gd name="T31" fmla="*/ -1031 h 1774"/>
                <a:gd name="T32" fmla="+- 0 2760 2327"/>
                <a:gd name="T33" fmla="*/ T32 w 10631"/>
                <a:gd name="T34" fmla="+- 0 -1173 -2433"/>
                <a:gd name="T35" fmla="*/ -1173 h 1774"/>
                <a:gd name="T36" fmla="+- 0 2680 2327"/>
                <a:gd name="T37" fmla="*/ T36 w 10631"/>
                <a:gd name="T38" fmla="+- 0 -1282 -2433"/>
                <a:gd name="T39" fmla="*/ -1282 h 1774"/>
                <a:gd name="T40" fmla="+- 0 2549 2327"/>
                <a:gd name="T41" fmla="*/ T40 w 10631"/>
                <a:gd name="T42" fmla="+- 0 -1325 -2433"/>
                <a:gd name="T43" fmla="*/ -1325 h 1774"/>
                <a:gd name="T44" fmla="+- 0 12514 2327"/>
                <a:gd name="T45" fmla="*/ T44 w 10631"/>
                <a:gd name="T46" fmla="+- 0 -1990 -2433"/>
                <a:gd name="T47" fmla="*/ -1990 h 1774"/>
                <a:gd name="T48" fmla="+- 0 12586 2327"/>
                <a:gd name="T49" fmla="*/ T48 w 10631"/>
                <a:gd name="T50" fmla="+- 0 -1552 -2433"/>
                <a:gd name="T51" fmla="*/ -1552 h 1774"/>
                <a:gd name="T52" fmla="+- 0 12718 2327"/>
                <a:gd name="T53" fmla="*/ T52 w 10631"/>
                <a:gd name="T54" fmla="+- 0 -1596 -2433"/>
                <a:gd name="T55" fmla="*/ -1596 h 1774"/>
                <a:gd name="T56" fmla="+- 0 12828 2327"/>
                <a:gd name="T57" fmla="*/ T56 w 10631"/>
                <a:gd name="T58" fmla="+- 0 -1676 -2433"/>
                <a:gd name="T59" fmla="*/ -1676 h 1774"/>
                <a:gd name="T60" fmla="+- 0 12908 2327"/>
                <a:gd name="T61" fmla="*/ T60 w 10631"/>
                <a:gd name="T62" fmla="+- 0 -1786 -2433"/>
                <a:gd name="T63" fmla="*/ -1786 h 1774"/>
                <a:gd name="T64" fmla="+- 0 12952 2327"/>
                <a:gd name="T65" fmla="*/ T64 w 10631"/>
                <a:gd name="T66" fmla="+- 0 -1918 -2433"/>
                <a:gd name="T67" fmla="*/ -1918 h 1774"/>
                <a:gd name="T68" fmla="+- 0 12514 2327"/>
                <a:gd name="T69" fmla="*/ T68 w 10631"/>
                <a:gd name="T70" fmla="+- 0 -2433 -2433"/>
                <a:gd name="T71" fmla="*/ -2433 h 1774"/>
                <a:gd name="T72" fmla="+- 0 12374 2327"/>
                <a:gd name="T73" fmla="*/ T72 w 10631"/>
                <a:gd name="T74" fmla="+- 0 -2410 -2433"/>
                <a:gd name="T75" fmla="*/ -2410 h 1774"/>
                <a:gd name="T76" fmla="+- 0 12252 2327"/>
                <a:gd name="T77" fmla="*/ T76 w 10631"/>
                <a:gd name="T78" fmla="+- 0 -2347 -2433"/>
                <a:gd name="T79" fmla="*/ -2347 h 1774"/>
                <a:gd name="T80" fmla="+- 0 12156 2327"/>
                <a:gd name="T81" fmla="*/ T80 w 10631"/>
                <a:gd name="T82" fmla="+- 0 -2251 -2433"/>
                <a:gd name="T83" fmla="*/ -2251 h 1774"/>
                <a:gd name="T84" fmla="+- 0 12093 2327"/>
                <a:gd name="T85" fmla="*/ T84 w 10631"/>
                <a:gd name="T86" fmla="+- 0 -2130 -2433"/>
                <a:gd name="T87" fmla="*/ -2130 h 1774"/>
                <a:gd name="T88" fmla="+- 0 12071 2327"/>
                <a:gd name="T89" fmla="*/ T88 w 10631"/>
                <a:gd name="T90" fmla="+- 0 -1990 -2433"/>
                <a:gd name="T91" fmla="*/ -1990 h 1774"/>
                <a:gd name="T92" fmla="+- 0 12114 2327"/>
                <a:gd name="T93" fmla="*/ T92 w 10631"/>
                <a:gd name="T94" fmla="+- 0 -1859 -2433"/>
                <a:gd name="T95" fmla="*/ -1859 h 1774"/>
                <a:gd name="T96" fmla="+- 0 12222 2327"/>
                <a:gd name="T97" fmla="*/ T96 w 10631"/>
                <a:gd name="T98" fmla="+- 0 -1779 -2433"/>
                <a:gd name="T99" fmla="*/ -1779 h 1774"/>
                <a:gd name="T100" fmla="+- 0 12363 2327"/>
                <a:gd name="T101" fmla="*/ T100 w 10631"/>
                <a:gd name="T102" fmla="+- 0 -1779 -2433"/>
                <a:gd name="T103" fmla="*/ -1779 h 1774"/>
                <a:gd name="T104" fmla="+- 0 12471 2327"/>
                <a:gd name="T105" fmla="*/ T104 w 10631"/>
                <a:gd name="T106" fmla="+- 0 -1859 -2433"/>
                <a:gd name="T107" fmla="*/ -1859 h 1774"/>
                <a:gd name="T108" fmla="+- 0 12514 2327"/>
                <a:gd name="T109" fmla="*/ T108 w 10631"/>
                <a:gd name="T110" fmla="+- 0 -1990 -2433"/>
                <a:gd name="T111" fmla="*/ -1990 h 1774"/>
                <a:gd name="T112" fmla="+- 0 12952 2327"/>
                <a:gd name="T113" fmla="*/ T112 w 10631"/>
                <a:gd name="T114" fmla="+- 0 -2061 -2433"/>
                <a:gd name="T115" fmla="*/ -2061 h 1774"/>
                <a:gd name="T116" fmla="+- 0 12908 2327"/>
                <a:gd name="T117" fmla="*/ T116 w 10631"/>
                <a:gd name="T118" fmla="+- 0 -2193 -2433"/>
                <a:gd name="T119" fmla="*/ -2193 h 1774"/>
                <a:gd name="T120" fmla="+- 0 12828 2327"/>
                <a:gd name="T121" fmla="*/ T120 w 10631"/>
                <a:gd name="T122" fmla="+- 0 -2303 -2433"/>
                <a:gd name="T123" fmla="*/ -2303 h 1774"/>
                <a:gd name="T124" fmla="+- 0 12718 2327"/>
                <a:gd name="T125" fmla="*/ T124 w 10631"/>
                <a:gd name="T126" fmla="+- 0 -2383 -2433"/>
                <a:gd name="T127" fmla="*/ -2383 h 1774"/>
                <a:gd name="T128" fmla="+- 0 12586 2327"/>
                <a:gd name="T129" fmla="*/ T128 w 10631"/>
                <a:gd name="T130" fmla="+- 0 -2427 -2433"/>
                <a:gd name="T131" fmla="*/ -2427 h 177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10631" h="1774">
                  <a:moveTo>
                    <a:pt x="222" y="1108"/>
                  </a:moveTo>
                  <a:lnTo>
                    <a:pt x="152" y="1120"/>
                  </a:lnTo>
                  <a:lnTo>
                    <a:pt x="91" y="1151"/>
                  </a:lnTo>
                  <a:lnTo>
                    <a:pt x="43" y="1199"/>
                  </a:lnTo>
                  <a:lnTo>
                    <a:pt x="12" y="1260"/>
                  </a:lnTo>
                  <a:lnTo>
                    <a:pt x="0" y="1330"/>
                  </a:lnTo>
                  <a:lnTo>
                    <a:pt x="0" y="1774"/>
                  </a:lnTo>
                  <a:lnTo>
                    <a:pt x="72" y="1768"/>
                  </a:lnTo>
                  <a:lnTo>
                    <a:pt x="141" y="1751"/>
                  </a:lnTo>
                  <a:lnTo>
                    <a:pt x="204" y="1724"/>
                  </a:lnTo>
                  <a:lnTo>
                    <a:pt x="262" y="1688"/>
                  </a:lnTo>
                  <a:lnTo>
                    <a:pt x="314" y="1644"/>
                  </a:lnTo>
                  <a:lnTo>
                    <a:pt x="358" y="1592"/>
                  </a:lnTo>
                  <a:lnTo>
                    <a:pt x="394" y="1534"/>
                  </a:lnTo>
                  <a:lnTo>
                    <a:pt x="421" y="1470"/>
                  </a:lnTo>
                  <a:lnTo>
                    <a:pt x="438" y="1402"/>
                  </a:lnTo>
                  <a:lnTo>
                    <a:pt x="444" y="1330"/>
                  </a:lnTo>
                  <a:lnTo>
                    <a:pt x="433" y="1260"/>
                  </a:lnTo>
                  <a:lnTo>
                    <a:pt x="401" y="1199"/>
                  </a:lnTo>
                  <a:lnTo>
                    <a:pt x="353" y="1151"/>
                  </a:lnTo>
                  <a:lnTo>
                    <a:pt x="292" y="1120"/>
                  </a:lnTo>
                  <a:lnTo>
                    <a:pt x="222" y="1108"/>
                  </a:lnTo>
                  <a:close/>
                  <a:moveTo>
                    <a:pt x="10631" y="443"/>
                  </a:moveTo>
                  <a:lnTo>
                    <a:pt x="10187" y="443"/>
                  </a:lnTo>
                  <a:lnTo>
                    <a:pt x="10187" y="887"/>
                  </a:lnTo>
                  <a:lnTo>
                    <a:pt x="10259" y="881"/>
                  </a:lnTo>
                  <a:lnTo>
                    <a:pt x="10327" y="864"/>
                  </a:lnTo>
                  <a:lnTo>
                    <a:pt x="10391" y="837"/>
                  </a:lnTo>
                  <a:lnTo>
                    <a:pt x="10449" y="801"/>
                  </a:lnTo>
                  <a:lnTo>
                    <a:pt x="10501" y="757"/>
                  </a:lnTo>
                  <a:lnTo>
                    <a:pt x="10545" y="705"/>
                  </a:lnTo>
                  <a:lnTo>
                    <a:pt x="10581" y="647"/>
                  </a:lnTo>
                  <a:lnTo>
                    <a:pt x="10608" y="584"/>
                  </a:lnTo>
                  <a:lnTo>
                    <a:pt x="10625" y="515"/>
                  </a:lnTo>
                  <a:lnTo>
                    <a:pt x="10631" y="443"/>
                  </a:lnTo>
                  <a:close/>
                  <a:moveTo>
                    <a:pt x="10187" y="0"/>
                  </a:moveTo>
                  <a:lnTo>
                    <a:pt x="10115" y="6"/>
                  </a:lnTo>
                  <a:lnTo>
                    <a:pt x="10047" y="23"/>
                  </a:lnTo>
                  <a:lnTo>
                    <a:pt x="9983" y="50"/>
                  </a:lnTo>
                  <a:lnTo>
                    <a:pt x="9925" y="86"/>
                  </a:lnTo>
                  <a:lnTo>
                    <a:pt x="9874" y="130"/>
                  </a:lnTo>
                  <a:lnTo>
                    <a:pt x="9829" y="182"/>
                  </a:lnTo>
                  <a:lnTo>
                    <a:pt x="9793" y="240"/>
                  </a:lnTo>
                  <a:lnTo>
                    <a:pt x="9766" y="303"/>
                  </a:lnTo>
                  <a:lnTo>
                    <a:pt x="9750" y="372"/>
                  </a:lnTo>
                  <a:lnTo>
                    <a:pt x="9744" y="443"/>
                  </a:lnTo>
                  <a:lnTo>
                    <a:pt x="9755" y="513"/>
                  </a:lnTo>
                  <a:lnTo>
                    <a:pt x="9787" y="574"/>
                  </a:lnTo>
                  <a:lnTo>
                    <a:pt x="9835" y="622"/>
                  </a:lnTo>
                  <a:lnTo>
                    <a:pt x="9895" y="654"/>
                  </a:lnTo>
                  <a:lnTo>
                    <a:pt x="9965" y="665"/>
                  </a:lnTo>
                  <a:lnTo>
                    <a:pt x="10036" y="654"/>
                  </a:lnTo>
                  <a:lnTo>
                    <a:pt x="10096" y="622"/>
                  </a:lnTo>
                  <a:lnTo>
                    <a:pt x="10144" y="574"/>
                  </a:lnTo>
                  <a:lnTo>
                    <a:pt x="10176" y="513"/>
                  </a:lnTo>
                  <a:lnTo>
                    <a:pt x="10187" y="443"/>
                  </a:lnTo>
                  <a:lnTo>
                    <a:pt x="10631" y="443"/>
                  </a:lnTo>
                  <a:lnTo>
                    <a:pt x="10625" y="372"/>
                  </a:lnTo>
                  <a:lnTo>
                    <a:pt x="10608" y="303"/>
                  </a:lnTo>
                  <a:lnTo>
                    <a:pt x="10581" y="240"/>
                  </a:lnTo>
                  <a:lnTo>
                    <a:pt x="10545" y="182"/>
                  </a:lnTo>
                  <a:lnTo>
                    <a:pt x="10501" y="130"/>
                  </a:lnTo>
                  <a:lnTo>
                    <a:pt x="10449" y="86"/>
                  </a:lnTo>
                  <a:lnTo>
                    <a:pt x="10391" y="50"/>
                  </a:lnTo>
                  <a:lnTo>
                    <a:pt x="10327" y="23"/>
                  </a:lnTo>
                  <a:lnTo>
                    <a:pt x="10259" y="6"/>
                  </a:lnTo>
                  <a:lnTo>
                    <a:pt x="10187" y="0"/>
                  </a:lnTo>
                  <a:close/>
                </a:path>
              </a:pathLst>
            </a:custGeom>
            <a:solidFill>
              <a:srgbClr val="9AA4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fr-FR"/>
            </a:p>
          </p:txBody>
        </p:sp>
        <p:sp>
          <p:nvSpPr>
            <p:cNvPr id="7" name="AutoShape 5"/>
            <p:cNvSpPr>
              <a:spLocks/>
            </p:cNvSpPr>
            <p:nvPr/>
          </p:nvSpPr>
          <p:spPr bwMode="auto">
            <a:xfrm>
              <a:off x="1883" y="-2433"/>
              <a:ext cx="11074" cy="7095"/>
            </a:xfrm>
            <a:custGeom>
              <a:avLst/>
              <a:gdLst>
                <a:gd name="T0" fmla="+- 0 1890 1884"/>
                <a:gd name="T1" fmla="*/ T0 w 11074"/>
                <a:gd name="T2" fmla="+- 0 -1175 -2433"/>
                <a:gd name="T3" fmla="*/ -1175 h 7095"/>
                <a:gd name="T4" fmla="+- 0 1934 1884"/>
                <a:gd name="T5" fmla="*/ T4 w 11074"/>
                <a:gd name="T6" fmla="+- 0 -1307 -2433"/>
                <a:gd name="T7" fmla="*/ -1307 h 7095"/>
                <a:gd name="T8" fmla="+- 0 2014 1884"/>
                <a:gd name="T9" fmla="*/ T8 w 11074"/>
                <a:gd name="T10" fmla="+- 0 -1416 -2433"/>
                <a:gd name="T11" fmla="*/ -1416 h 7095"/>
                <a:gd name="T12" fmla="+- 0 2124 1884"/>
                <a:gd name="T13" fmla="*/ T12 w 11074"/>
                <a:gd name="T14" fmla="+- 0 -1497 -2433"/>
                <a:gd name="T15" fmla="*/ -1497 h 7095"/>
                <a:gd name="T16" fmla="+- 0 2255 1884"/>
                <a:gd name="T17" fmla="*/ T16 w 11074"/>
                <a:gd name="T18" fmla="+- 0 -1540 -2433"/>
                <a:gd name="T19" fmla="*/ -1540 h 7095"/>
                <a:gd name="T20" fmla="+- 0 12071 1884"/>
                <a:gd name="T21" fmla="*/ T20 w 11074"/>
                <a:gd name="T22" fmla="+- 0 -1546 -2433"/>
                <a:gd name="T23" fmla="*/ -1546 h 7095"/>
                <a:gd name="T24" fmla="+- 0 12077 1884"/>
                <a:gd name="T25" fmla="*/ T24 w 11074"/>
                <a:gd name="T26" fmla="+- 0 -2061 -2433"/>
                <a:gd name="T27" fmla="*/ -2061 h 7095"/>
                <a:gd name="T28" fmla="+- 0 12120 1884"/>
                <a:gd name="T29" fmla="*/ T28 w 11074"/>
                <a:gd name="T30" fmla="+- 0 -2193 -2433"/>
                <a:gd name="T31" fmla="*/ -2193 h 7095"/>
                <a:gd name="T32" fmla="+- 0 12201 1884"/>
                <a:gd name="T33" fmla="*/ T32 w 11074"/>
                <a:gd name="T34" fmla="+- 0 -2303 -2433"/>
                <a:gd name="T35" fmla="*/ -2303 h 7095"/>
                <a:gd name="T36" fmla="+- 0 12310 1884"/>
                <a:gd name="T37" fmla="*/ T36 w 11074"/>
                <a:gd name="T38" fmla="+- 0 -2383 -2433"/>
                <a:gd name="T39" fmla="*/ -2383 h 7095"/>
                <a:gd name="T40" fmla="+- 0 12442 1884"/>
                <a:gd name="T41" fmla="*/ T40 w 11074"/>
                <a:gd name="T42" fmla="+- 0 -2427 -2433"/>
                <a:gd name="T43" fmla="*/ -2427 h 7095"/>
                <a:gd name="T44" fmla="+- 0 12586 1884"/>
                <a:gd name="T45" fmla="*/ T44 w 11074"/>
                <a:gd name="T46" fmla="+- 0 -2427 -2433"/>
                <a:gd name="T47" fmla="*/ -2427 h 7095"/>
                <a:gd name="T48" fmla="+- 0 12718 1884"/>
                <a:gd name="T49" fmla="*/ T48 w 11074"/>
                <a:gd name="T50" fmla="+- 0 -2383 -2433"/>
                <a:gd name="T51" fmla="*/ -2383 h 7095"/>
                <a:gd name="T52" fmla="+- 0 12828 1884"/>
                <a:gd name="T53" fmla="*/ T52 w 11074"/>
                <a:gd name="T54" fmla="+- 0 -2303 -2433"/>
                <a:gd name="T55" fmla="*/ -2303 h 7095"/>
                <a:gd name="T56" fmla="+- 0 12908 1884"/>
                <a:gd name="T57" fmla="*/ T56 w 11074"/>
                <a:gd name="T58" fmla="+- 0 -2193 -2433"/>
                <a:gd name="T59" fmla="*/ -2193 h 7095"/>
                <a:gd name="T60" fmla="+- 0 12952 1884"/>
                <a:gd name="T61" fmla="*/ T60 w 11074"/>
                <a:gd name="T62" fmla="+- 0 -2061 -2433"/>
                <a:gd name="T63" fmla="*/ -2061 h 7095"/>
                <a:gd name="T64" fmla="+- 0 12958 1884"/>
                <a:gd name="T65" fmla="*/ T64 w 11074"/>
                <a:gd name="T66" fmla="+- 0 3331 -2433"/>
                <a:gd name="T67" fmla="*/ 3331 h 7095"/>
                <a:gd name="T68" fmla="+- 0 12935 1884"/>
                <a:gd name="T69" fmla="*/ T68 w 11074"/>
                <a:gd name="T70" fmla="+- 0 3471 -2433"/>
                <a:gd name="T71" fmla="*/ 3471 h 7095"/>
                <a:gd name="T72" fmla="+- 0 12872 1884"/>
                <a:gd name="T73" fmla="*/ T72 w 11074"/>
                <a:gd name="T74" fmla="+- 0 3593 -2433"/>
                <a:gd name="T75" fmla="*/ 3593 h 7095"/>
                <a:gd name="T76" fmla="+- 0 12776 1884"/>
                <a:gd name="T77" fmla="*/ T76 w 11074"/>
                <a:gd name="T78" fmla="+- 0 3689 -2433"/>
                <a:gd name="T79" fmla="*/ 3689 h 7095"/>
                <a:gd name="T80" fmla="+- 0 12654 1884"/>
                <a:gd name="T81" fmla="*/ T80 w 11074"/>
                <a:gd name="T82" fmla="+- 0 3752 -2433"/>
                <a:gd name="T83" fmla="*/ 3752 h 7095"/>
                <a:gd name="T84" fmla="+- 0 12514 1884"/>
                <a:gd name="T85" fmla="*/ T84 w 11074"/>
                <a:gd name="T86" fmla="+- 0 3775 -2433"/>
                <a:gd name="T87" fmla="*/ 3775 h 7095"/>
                <a:gd name="T88" fmla="+- 0 2771 1884"/>
                <a:gd name="T89" fmla="*/ T88 w 11074"/>
                <a:gd name="T90" fmla="+- 0 4218 -2433"/>
                <a:gd name="T91" fmla="*/ 4218 h 7095"/>
                <a:gd name="T92" fmla="+- 0 2748 1884"/>
                <a:gd name="T93" fmla="*/ T92 w 11074"/>
                <a:gd name="T94" fmla="+- 0 4358 -2433"/>
                <a:gd name="T95" fmla="*/ 4358 h 7095"/>
                <a:gd name="T96" fmla="+- 0 2685 1884"/>
                <a:gd name="T97" fmla="*/ T96 w 11074"/>
                <a:gd name="T98" fmla="+- 0 4480 -2433"/>
                <a:gd name="T99" fmla="*/ 4480 h 7095"/>
                <a:gd name="T100" fmla="+- 0 2589 1884"/>
                <a:gd name="T101" fmla="*/ T100 w 11074"/>
                <a:gd name="T102" fmla="+- 0 4576 -2433"/>
                <a:gd name="T103" fmla="*/ 4576 h 7095"/>
                <a:gd name="T104" fmla="+- 0 2468 1884"/>
                <a:gd name="T105" fmla="*/ T104 w 11074"/>
                <a:gd name="T106" fmla="+- 0 4639 -2433"/>
                <a:gd name="T107" fmla="*/ 4639 h 7095"/>
                <a:gd name="T108" fmla="+- 0 2327 1884"/>
                <a:gd name="T109" fmla="*/ T108 w 11074"/>
                <a:gd name="T110" fmla="+- 0 4661 -2433"/>
                <a:gd name="T111" fmla="*/ 4661 h 7095"/>
                <a:gd name="T112" fmla="+- 0 2187 1884"/>
                <a:gd name="T113" fmla="*/ T112 w 11074"/>
                <a:gd name="T114" fmla="+- 0 4639 -2433"/>
                <a:gd name="T115" fmla="*/ 4639 h 7095"/>
                <a:gd name="T116" fmla="+- 0 2066 1884"/>
                <a:gd name="T117" fmla="*/ T116 w 11074"/>
                <a:gd name="T118" fmla="+- 0 4576 -2433"/>
                <a:gd name="T119" fmla="*/ 4576 h 7095"/>
                <a:gd name="T120" fmla="+- 0 1970 1884"/>
                <a:gd name="T121" fmla="*/ T120 w 11074"/>
                <a:gd name="T122" fmla="+- 0 4480 -2433"/>
                <a:gd name="T123" fmla="*/ 4480 h 7095"/>
                <a:gd name="T124" fmla="+- 0 1907 1884"/>
                <a:gd name="T125" fmla="*/ T124 w 11074"/>
                <a:gd name="T126" fmla="+- 0 4358 -2433"/>
                <a:gd name="T127" fmla="*/ 4358 h 7095"/>
                <a:gd name="T128" fmla="+- 0 1884 1884"/>
                <a:gd name="T129" fmla="*/ T128 w 11074"/>
                <a:gd name="T130" fmla="+- 0 4218 -2433"/>
                <a:gd name="T131" fmla="*/ 4218 h 7095"/>
                <a:gd name="T132" fmla="+- 0 12071 1884"/>
                <a:gd name="T133" fmla="*/ T132 w 11074"/>
                <a:gd name="T134" fmla="+- 0 -1546 -2433"/>
                <a:gd name="T135" fmla="*/ -1546 h 7095"/>
                <a:gd name="T136" fmla="+- 0 12586 1884"/>
                <a:gd name="T137" fmla="*/ T136 w 11074"/>
                <a:gd name="T138" fmla="+- 0 -1552 -2433"/>
                <a:gd name="T139" fmla="*/ -1552 h 7095"/>
                <a:gd name="T140" fmla="+- 0 12718 1884"/>
                <a:gd name="T141" fmla="*/ T140 w 11074"/>
                <a:gd name="T142" fmla="+- 0 -1596 -2433"/>
                <a:gd name="T143" fmla="*/ -1596 h 7095"/>
                <a:gd name="T144" fmla="+- 0 12828 1884"/>
                <a:gd name="T145" fmla="*/ T144 w 11074"/>
                <a:gd name="T146" fmla="+- 0 -1676 -2433"/>
                <a:gd name="T147" fmla="*/ -1676 h 7095"/>
                <a:gd name="T148" fmla="+- 0 12908 1884"/>
                <a:gd name="T149" fmla="*/ T148 w 11074"/>
                <a:gd name="T150" fmla="+- 0 -1786 -2433"/>
                <a:gd name="T151" fmla="*/ -1786 h 7095"/>
                <a:gd name="T152" fmla="+- 0 12952 1884"/>
                <a:gd name="T153" fmla="*/ T152 w 11074"/>
                <a:gd name="T154" fmla="+- 0 -1918 -2433"/>
                <a:gd name="T155" fmla="*/ -1918 h 7095"/>
                <a:gd name="T156" fmla="+- 0 12514 1884"/>
                <a:gd name="T157" fmla="*/ T156 w 11074"/>
                <a:gd name="T158" fmla="+- 0 -1546 -2433"/>
                <a:gd name="T159" fmla="*/ -1546 h 7095"/>
                <a:gd name="T160" fmla="+- 0 12503 1884"/>
                <a:gd name="T161" fmla="*/ T160 w 11074"/>
                <a:gd name="T162" fmla="+- 0 -1920 -2433"/>
                <a:gd name="T163" fmla="*/ -1920 h 7095"/>
                <a:gd name="T164" fmla="+- 0 12423 1884"/>
                <a:gd name="T165" fmla="*/ T164 w 11074"/>
                <a:gd name="T166" fmla="+- 0 -1811 -2433"/>
                <a:gd name="T167" fmla="*/ -1811 h 7095"/>
                <a:gd name="T168" fmla="+- 0 12292 1884"/>
                <a:gd name="T169" fmla="*/ T168 w 11074"/>
                <a:gd name="T170" fmla="+- 0 -1768 -2433"/>
                <a:gd name="T171" fmla="*/ -1768 h 7095"/>
                <a:gd name="T172" fmla="+- 0 12162 1884"/>
                <a:gd name="T173" fmla="*/ T172 w 11074"/>
                <a:gd name="T174" fmla="+- 0 -1811 -2433"/>
                <a:gd name="T175" fmla="*/ -1811 h 7095"/>
                <a:gd name="T176" fmla="+- 0 12082 1884"/>
                <a:gd name="T177" fmla="*/ T176 w 11074"/>
                <a:gd name="T178" fmla="+- 0 -1920 -2433"/>
                <a:gd name="T179" fmla="*/ -1920 h 7095"/>
                <a:gd name="T180" fmla="+- 0 2327 1884"/>
                <a:gd name="T181" fmla="*/ T180 w 11074"/>
                <a:gd name="T182" fmla="+- 0 -659 -2433"/>
                <a:gd name="T183" fmla="*/ -659 h 7095"/>
                <a:gd name="T184" fmla="+- 0 2339 1884"/>
                <a:gd name="T185" fmla="*/ T184 w 11074"/>
                <a:gd name="T186" fmla="+- 0 -1173 -2433"/>
                <a:gd name="T187" fmla="*/ -1173 h 7095"/>
                <a:gd name="T188" fmla="+- 0 2418 1884"/>
                <a:gd name="T189" fmla="*/ T188 w 11074"/>
                <a:gd name="T190" fmla="+- 0 -1282 -2433"/>
                <a:gd name="T191" fmla="*/ -1282 h 7095"/>
                <a:gd name="T192" fmla="+- 0 2549 1884"/>
                <a:gd name="T193" fmla="*/ T192 w 11074"/>
                <a:gd name="T194" fmla="+- 0 -1325 -2433"/>
                <a:gd name="T195" fmla="*/ -1325 h 7095"/>
                <a:gd name="T196" fmla="+- 0 2680 1884"/>
                <a:gd name="T197" fmla="*/ T196 w 11074"/>
                <a:gd name="T198" fmla="+- 0 -1282 -2433"/>
                <a:gd name="T199" fmla="*/ -1282 h 7095"/>
                <a:gd name="T200" fmla="+- 0 2760 1884"/>
                <a:gd name="T201" fmla="*/ T200 w 11074"/>
                <a:gd name="T202" fmla="+- 0 -1173 -2433"/>
                <a:gd name="T203" fmla="*/ -1173 h 7095"/>
                <a:gd name="T204" fmla="+- 0 2765 1884"/>
                <a:gd name="T205" fmla="*/ T204 w 11074"/>
                <a:gd name="T206" fmla="+- 0 -1031 -2433"/>
                <a:gd name="T207" fmla="*/ -1031 h 7095"/>
                <a:gd name="T208" fmla="+- 0 2721 1884"/>
                <a:gd name="T209" fmla="*/ T208 w 11074"/>
                <a:gd name="T210" fmla="+- 0 -899 -2433"/>
                <a:gd name="T211" fmla="*/ -899 h 7095"/>
                <a:gd name="T212" fmla="+- 0 2641 1884"/>
                <a:gd name="T213" fmla="*/ T212 w 11074"/>
                <a:gd name="T214" fmla="+- 0 -789 -2433"/>
                <a:gd name="T215" fmla="*/ -789 h 7095"/>
                <a:gd name="T216" fmla="+- 0 2531 1884"/>
                <a:gd name="T217" fmla="*/ T216 w 11074"/>
                <a:gd name="T218" fmla="+- 0 -709 -2433"/>
                <a:gd name="T219" fmla="*/ -709 h 7095"/>
                <a:gd name="T220" fmla="+- 0 2399 1884"/>
                <a:gd name="T221" fmla="*/ T220 w 11074"/>
                <a:gd name="T222" fmla="+- 0 -665 -2433"/>
                <a:gd name="T223" fmla="*/ -665 h 7095"/>
                <a:gd name="T224" fmla="+- 0 2255 1884"/>
                <a:gd name="T225" fmla="*/ T224 w 11074"/>
                <a:gd name="T226" fmla="+- 0 -665 -2433"/>
                <a:gd name="T227" fmla="*/ -665 h 7095"/>
                <a:gd name="T228" fmla="+- 0 2124 1884"/>
                <a:gd name="T229" fmla="*/ T228 w 11074"/>
                <a:gd name="T230" fmla="+- 0 -709 -2433"/>
                <a:gd name="T231" fmla="*/ -709 h 7095"/>
                <a:gd name="T232" fmla="+- 0 2014 1884"/>
                <a:gd name="T233" fmla="*/ T232 w 11074"/>
                <a:gd name="T234" fmla="+- 0 -789 -2433"/>
                <a:gd name="T235" fmla="*/ -789 h 7095"/>
                <a:gd name="T236" fmla="+- 0 1934 1884"/>
                <a:gd name="T237" fmla="*/ T236 w 11074"/>
                <a:gd name="T238" fmla="+- 0 -899 -2433"/>
                <a:gd name="T239" fmla="*/ -899 h 7095"/>
                <a:gd name="T240" fmla="+- 0 1890 1884"/>
                <a:gd name="T241" fmla="*/ T240 w 11074"/>
                <a:gd name="T242" fmla="+- 0 -1031 -2433"/>
                <a:gd name="T243" fmla="*/ -1031 h 7095"/>
                <a:gd name="T244" fmla="+- 0 2771 1884"/>
                <a:gd name="T245" fmla="*/ T244 w 11074"/>
                <a:gd name="T246" fmla="+- 0 -1103 -2433"/>
                <a:gd name="T247" fmla="*/ -1103 h 709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 ang="0">
                  <a:pos x="T245" y="T247"/>
                </a:cxn>
              </a:cxnLst>
              <a:rect l="0" t="0" r="r" b="b"/>
              <a:pathLst>
                <a:path w="11074" h="7095">
                  <a:moveTo>
                    <a:pt x="0" y="1330"/>
                  </a:moveTo>
                  <a:lnTo>
                    <a:pt x="6" y="1258"/>
                  </a:lnTo>
                  <a:lnTo>
                    <a:pt x="23" y="1190"/>
                  </a:lnTo>
                  <a:lnTo>
                    <a:pt x="50" y="1126"/>
                  </a:lnTo>
                  <a:lnTo>
                    <a:pt x="86" y="1068"/>
                  </a:lnTo>
                  <a:lnTo>
                    <a:pt x="130" y="1017"/>
                  </a:lnTo>
                  <a:lnTo>
                    <a:pt x="182" y="972"/>
                  </a:lnTo>
                  <a:lnTo>
                    <a:pt x="240" y="936"/>
                  </a:lnTo>
                  <a:lnTo>
                    <a:pt x="303" y="909"/>
                  </a:lnTo>
                  <a:lnTo>
                    <a:pt x="371" y="893"/>
                  </a:lnTo>
                  <a:lnTo>
                    <a:pt x="443" y="887"/>
                  </a:lnTo>
                  <a:lnTo>
                    <a:pt x="10187" y="887"/>
                  </a:lnTo>
                  <a:lnTo>
                    <a:pt x="10187" y="443"/>
                  </a:lnTo>
                  <a:lnTo>
                    <a:pt x="10193" y="372"/>
                  </a:lnTo>
                  <a:lnTo>
                    <a:pt x="10209" y="303"/>
                  </a:lnTo>
                  <a:lnTo>
                    <a:pt x="10236" y="240"/>
                  </a:lnTo>
                  <a:lnTo>
                    <a:pt x="10272" y="182"/>
                  </a:lnTo>
                  <a:lnTo>
                    <a:pt x="10317" y="130"/>
                  </a:lnTo>
                  <a:lnTo>
                    <a:pt x="10368" y="86"/>
                  </a:lnTo>
                  <a:lnTo>
                    <a:pt x="10426" y="50"/>
                  </a:lnTo>
                  <a:lnTo>
                    <a:pt x="10490" y="23"/>
                  </a:lnTo>
                  <a:lnTo>
                    <a:pt x="10558" y="6"/>
                  </a:lnTo>
                  <a:lnTo>
                    <a:pt x="10630" y="0"/>
                  </a:lnTo>
                  <a:lnTo>
                    <a:pt x="10702" y="6"/>
                  </a:lnTo>
                  <a:lnTo>
                    <a:pt x="10770" y="23"/>
                  </a:lnTo>
                  <a:lnTo>
                    <a:pt x="10834" y="50"/>
                  </a:lnTo>
                  <a:lnTo>
                    <a:pt x="10892" y="86"/>
                  </a:lnTo>
                  <a:lnTo>
                    <a:pt x="10944" y="130"/>
                  </a:lnTo>
                  <a:lnTo>
                    <a:pt x="10988" y="182"/>
                  </a:lnTo>
                  <a:lnTo>
                    <a:pt x="11024" y="240"/>
                  </a:lnTo>
                  <a:lnTo>
                    <a:pt x="11051" y="303"/>
                  </a:lnTo>
                  <a:lnTo>
                    <a:pt x="11068" y="372"/>
                  </a:lnTo>
                  <a:lnTo>
                    <a:pt x="11074" y="443"/>
                  </a:lnTo>
                  <a:lnTo>
                    <a:pt x="11074" y="5764"/>
                  </a:lnTo>
                  <a:lnTo>
                    <a:pt x="11068" y="5836"/>
                  </a:lnTo>
                  <a:lnTo>
                    <a:pt x="11051" y="5904"/>
                  </a:lnTo>
                  <a:lnTo>
                    <a:pt x="11024" y="5968"/>
                  </a:lnTo>
                  <a:lnTo>
                    <a:pt x="10988" y="6026"/>
                  </a:lnTo>
                  <a:lnTo>
                    <a:pt x="10944" y="6078"/>
                  </a:lnTo>
                  <a:lnTo>
                    <a:pt x="10892" y="6122"/>
                  </a:lnTo>
                  <a:lnTo>
                    <a:pt x="10834" y="6158"/>
                  </a:lnTo>
                  <a:lnTo>
                    <a:pt x="10770" y="6185"/>
                  </a:lnTo>
                  <a:lnTo>
                    <a:pt x="10702" y="6202"/>
                  </a:lnTo>
                  <a:lnTo>
                    <a:pt x="10630" y="6208"/>
                  </a:lnTo>
                  <a:lnTo>
                    <a:pt x="887" y="6208"/>
                  </a:lnTo>
                  <a:lnTo>
                    <a:pt x="887" y="6651"/>
                  </a:lnTo>
                  <a:lnTo>
                    <a:pt x="881" y="6723"/>
                  </a:lnTo>
                  <a:lnTo>
                    <a:pt x="864" y="6791"/>
                  </a:lnTo>
                  <a:lnTo>
                    <a:pt x="837" y="6855"/>
                  </a:lnTo>
                  <a:lnTo>
                    <a:pt x="801" y="6913"/>
                  </a:lnTo>
                  <a:lnTo>
                    <a:pt x="757" y="6965"/>
                  </a:lnTo>
                  <a:lnTo>
                    <a:pt x="705" y="7009"/>
                  </a:lnTo>
                  <a:lnTo>
                    <a:pt x="647" y="7045"/>
                  </a:lnTo>
                  <a:lnTo>
                    <a:pt x="584" y="7072"/>
                  </a:lnTo>
                  <a:lnTo>
                    <a:pt x="515" y="7089"/>
                  </a:lnTo>
                  <a:lnTo>
                    <a:pt x="443" y="7094"/>
                  </a:lnTo>
                  <a:lnTo>
                    <a:pt x="371" y="7089"/>
                  </a:lnTo>
                  <a:lnTo>
                    <a:pt x="303" y="7072"/>
                  </a:lnTo>
                  <a:lnTo>
                    <a:pt x="240" y="7045"/>
                  </a:lnTo>
                  <a:lnTo>
                    <a:pt x="182" y="7009"/>
                  </a:lnTo>
                  <a:lnTo>
                    <a:pt x="130" y="6965"/>
                  </a:lnTo>
                  <a:lnTo>
                    <a:pt x="86" y="6913"/>
                  </a:lnTo>
                  <a:lnTo>
                    <a:pt x="49" y="6855"/>
                  </a:lnTo>
                  <a:lnTo>
                    <a:pt x="23" y="6791"/>
                  </a:lnTo>
                  <a:lnTo>
                    <a:pt x="6" y="6723"/>
                  </a:lnTo>
                  <a:lnTo>
                    <a:pt x="0" y="6651"/>
                  </a:lnTo>
                  <a:lnTo>
                    <a:pt x="0" y="1330"/>
                  </a:lnTo>
                  <a:close/>
                  <a:moveTo>
                    <a:pt x="10187" y="887"/>
                  </a:moveTo>
                  <a:lnTo>
                    <a:pt x="10630" y="887"/>
                  </a:lnTo>
                  <a:lnTo>
                    <a:pt x="10702" y="881"/>
                  </a:lnTo>
                  <a:lnTo>
                    <a:pt x="10770" y="864"/>
                  </a:lnTo>
                  <a:lnTo>
                    <a:pt x="10834" y="837"/>
                  </a:lnTo>
                  <a:lnTo>
                    <a:pt x="10892" y="801"/>
                  </a:lnTo>
                  <a:lnTo>
                    <a:pt x="10944" y="757"/>
                  </a:lnTo>
                  <a:lnTo>
                    <a:pt x="10988" y="705"/>
                  </a:lnTo>
                  <a:lnTo>
                    <a:pt x="11024" y="647"/>
                  </a:lnTo>
                  <a:lnTo>
                    <a:pt x="11051" y="584"/>
                  </a:lnTo>
                  <a:lnTo>
                    <a:pt x="11068" y="515"/>
                  </a:lnTo>
                  <a:lnTo>
                    <a:pt x="11074" y="443"/>
                  </a:lnTo>
                  <a:moveTo>
                    <a:pt x="10630" y="887"/>
                  </a:moveTo>
                  <a:lnTo>
                    <a:pt x="10630" y="443"/>
                  </a:lnTo>
                  <a:lnTo>
                    <a:pt x="10619" y="513"/>
                  </a:lnTo>
                  <a:lnTo>
                    <a:pt x="10587" y="574"/>
                  </a:lnTo>
                  <a:lnTo>
                    <a:pt x="10539" y="622"/>
                  </a:lnTo>
                  <a:lnTo>
                    <a:pt x="10479" y="654"/>
                  </a:lnTo>
                  <a:lnTo>
                    <a:pt x="10408" y="665"/>
                  </a:lnTo>
                  <a:lnTo>
                    <a:pt x="10338" y="654"/>
                  </a:lnTo>
                  <a:lnTo>
                    <a:pt x="10278" y="622"/>
                  </a:lnTo>
                  <a:lnTo>
                    <a:pt x="10230" y="574"/>
                  </a:lnTo>
                  <a:lnTo>
                    <a:pt x="10198" y="513"/>
                  </a:lnTo>
                  <a:lnTo>
                    <a:pt x="10187" y="443"/>
                  </a:lnTo>
                  <a:moveTo>
                    <a:pt x="443" y="1774"/>
                  </a:moveTo>
                  <a:lnTo>
                    <a:pt x="443" y="1330"/>
                  </a:lnTo>
                  <a:lnTo>
                    <a:pt x="455" y="1260"/>
                  </a:lnTo>
                  <a:lnTo>
                    <a:pt x="486" y="1199"/>
                  </a:lnTo>
                  <a:lnTo>
                    <a:pt x="534" y="1151"/>
                  </a:lnTo>
                  <a:lnTo>
                    <a:pt x="595" y="1120"/>
                  </a:lnTo>
                  <a:lnTo>
                    <a:pt x="665" y="1108"/>
                  </a:lnTo>
                  <a:lnTo>
                    <a:pt x="735" y="1120"/>
                  </a:lnTo>
                  <a:lnTo>
                    <a:pt x="796" y="1151"/>
                  </a:lnTo>
                  <a:lnTo>
                    <a:pt x="844" y="1199"/>
                  </a:lnTo>
                  <a:lnTo>
                    <a:pt x="876" y="1260"/>
                  </a:lnTo>
                  <a:lnTo>
                    <a:pt x="887" y="1330"/>
                  </a:lnTo>
                  <a:lnTo>
                    <a:pt x="881" y="1402"/>
                  </a:lnTo>
                  <a:lnTo>
                    <a:pt x="864" y="1470"/>
                  </a:lnTo>
                  <a:lnTo>
                    <a:pt x="837" y="1534"/>
                  </a:lnTo>
                  <a:lnTo>
                    <a:pt x="801" y="1592"/>
                  </a:lnTo>
                  <a:lnTo>
                    <a:pt x="757" y="1644"/>
                  </a:lnTo>
                  <a:lnTo>
                    <a:pt x="705" y="1688"/>
                  </a:lnTo>
                  <a:lnTo>
                    <a:pt x="647" y="1724"/>
                  </a:lnTo>
                  <a:lnTo>
                    <a:pt x="584" y="1751"/>
                  </a:lnTo>
                  <a:lnTo>
                    <a:pt x="515" y="1768"/>
                  </a:lnTo>
                  <a:lnTo>
                    <a:pt x="443" y="1774"/>
                  </a:lnTo>
                  <a:lnTo>
                    <a:pt x="371" y="1768"/>
                  </a:lnTo>
                  <a:lnTo>
                    <a:pt x="303" y="1751"/>
                  </a:lnTo>
                  <a:lnTo>
                    <a:pt x="240" y="1724"/>
                  </a:lnTo>
                  <a:lnTo>
                    <a:pt x="182" y="1688"/>
                  </a:lnTo>
                  <a:lnTo>
                    <a:pt x="130" y="1644"/>
                  </a:lnTo>
                  <a:lnTo>
                    <a:pt x="86" y="1592"/>
                  </a:lnTo>
                  <a:lnTo>
                    <a:pt x="50" y="1534"/>
                  </a:lnTo>
                  <a:lnTo>
                    <a:pt x="23" y="1470"/>
                  </a:lnTo>
                  <a:lnTo>
                    <a:pt x="6" y="1402"/>
                  </a:lnTo>
                  <a:lnTo>
                    <a:pt x="0" y="1330"/>
                  </a:lnTo>
                  <a:moveTo>
                    <a:pt x="887" y="1330"/>
                  </a:moveTo>
                  <a:lnTo>
                    <a:pt x="887" y="6208"/>
                  </a:lnTo>
                </a:path>
              </a:pathLst>
            </a:custGeom>
            <a:noFill/>
            <a:ln w="914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fr-FR"/>
            </a:p>
          </p:txBody>
        </p:sp>
      </p:grpSp>
      <p:sp>
        <p:nvSpPr>
          <p:cNvPr id="8" name="Rectangle 7"/>
          <p:cNvSpPr/>
          <p:nvPr/>
        </p:nvSpPr>
        <p:spPr>
          <a:xfrm>
            <a:off x="1522038" y="2569492"/>
            <a:ext cx="8938143" cy="1446550"/>
          </a:xfrm>
          <a:prstGeom prst="rect">
            <a:avLst/>
          </a:prstGeom>
        </p:spPr>
        <p:txBody>
          <a:bodyPr wrap="square">
            <a:spAutoFit/>
          </a:bodyPr>
          <a:lstStyle/>
          <a:p>
            <a:pPr algn="ctr"/>
            <a:r>
              <a:rPr lang="fr-FR" sz="4400" b="1" dirty="0">
                <a:solidFill>
                  <a:srgbClr val="FF0000"/>
                </a:solidFill>
                <a:latin typeface="Verdana" panose="020B0604030504040204" pitchFamily="34" charset="0"/>
                <a:ea typeface="Verdana" panose="020B0604030504040204" pitchFamily="34" charset="0"/>
                <a:cs typeface="Verdana" panose="020B0604030504040204" pitchFamily="34" charset="0"/>
              </a:rPr>
              <a:t>COMMENT TRAVAILLER</a:t>
            </a:r>
            <a:r>
              <a:rPr lang="fr-FR" sz="4400" b="1" spc="5" dirty="0">
                <a:solidFill>
                  <a:srgbClr val="FF0000"/>
                </a:solidFill>
                <a:latin typeface="Verdana" panose="020B0604030504040204" pitchFamily="34" charset="0"/>
                <a:ea typeface="Verdana" panose="020B0604030504040204" pitchFamily="34" charset="0"/>
                <a:cs typeface="Verdana" panose="020B0604030504040204" pitchFamily="34" charset="0"/>
              </a:rPr>
              <a:t> </a:t>
            </a:r>
            <a:endParaRPr lang="fr-FR" sz="4400" b="1" spc="5" dirty="0" smtClean="0">
              <a:solidFill>
                <a:srgbClr val="FF0000"/>
              </a:solidFill>
              <a:latin typeface="Verdana" panose="020B0604030504040204" pitchFamily="34" charset="0"/>
              <a:ea typeface="Verdana" panose="020B0604030504040204" pitchFamily="34" charset="0"/>
              <a:cs typeface="Verdana" panose="020B0604030504040204" pitchFamily="34" charset="0"/>
            </a:endParaRPr>
          </a:p>
          <a:p>
            <a:pPr algn="ctr"/>
            <a:r>
              <a:rPr lang="fr-FR" sz="44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À</a:t>
            </a:r>
            <a:r>
              <a:rPr lang="fr-FR" sz="4400" b="1" spc="1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fr-FR" sz="4400" b="1" dirty="0">
                <a:solidFill>
                  <a:srgbClr val="FF0000"/>
                </a:solidFill>
                <a:latin typeface="Verdana" panose="020B0604030504040204" pitchFamily="34" charset="0"/>
                <a:ea typeface="Verdana" panose="020B0604030504040204" pitchFamily="34" charset="0"/>
                <a:cs typeface="Verdana" panose="020B0604030504040204" pitchFamily="34" charset="0"/>
              </a:rPr>
              <a:t>PARTIR</a:t>
            </a:r>
            <a:r>
              <a:rPr lang="fr-FR" sz="4400" b="1" spc="-70" dirty="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fr-FR" sz="4400" b="1" dirty="0">
                <a:solidFill>
                  <a:srgbClr val="FF0000"/>
                </a:solidFill>
                <a:latin typeface="Verdana" panose="020B0604030504040204" pitchFamily="34" charset="0"/>
                <a:ea typeface="Verdana" panose="020B0604030504040204" pitchFamily="34" charset="0"/>
                <a:cs typeface="Verdana" panose="020B0604030504040204" pitchFamily="34" charset="0"/>
              </a:rPr>
              <a:t>DE</a:t>
            </a:r>
            <a:r>
              <a:rPr lang="fr-FR" sz="4400" b="1" spc="10" dirty="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fr-FR" sz="4400" b="1" dirty="0">
                <a:solidFill>
                  <a:srgbClr val="FF0000"/>
                </a:solidFill>
                <a:latin typeface="Verdana" panose="020B0604030504040204" pitchFamily="34" charset="0"/>
                <a:ea typeface="Verdana" panose="020B0604030504040204" pitchFamily="34" charset="0"/>
                <a:cs typeface="Verdana" panose="020B0604030504040204" pitchFamily="34" charset="0"/>
              </a:rPr>
              <a:t>LA </a:t>
            </a:r>
            <a:r>
              <a:rPr lang="fr-FR" sz="44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FC max ?</a:t>
            </a:r>
            <a:r>
              <a:rPr lang="fr-FR" sz="4400" b="1" spc="-2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 </a:t>
            </a:r>
            <a:endParaRPr lang="fr-FR" sz="4400" b="1" dirty="0">
              <a:solidFill>
                <a:srgbClr val="FF0000"/>
              </a:solidFill>
            </a:endParaRPr>
          </a:p>
        </p:txBody>
      </p:sp>
    </p:spTree>
    <p:extLst>
      <p:ext uri="{BB962C8B-B14F-4D97-AF65-F5344CB8AC3E}">
        <p14:creationId xmlns:p14="http://schemas.microsoft.com/office/powerpoint/2010/main" val="18468149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23.png"/>
          <p:cNvPicPr/>
          <p:nvPr/>
        </p:nvPicPr>
        <p:blipFill>
          <a:blip r:embed="rId2" cstate="print"/>
          <a:stretch>
            <a:fillRect/>
          </a:stretch>
        </p:blipFill>
        <p:spPr>
          <a:xfrm>
            <a:off x="235527" y="900545"/>
            <a:ext cx="11055928" cy="5389419"/>
          </a:xfrm>
          <a:prstGeom prst="rect">
            <a:avLst/>
          </a:prstGeom>
        </p:spPr>
      </p:pic>
    </p:spTree>
    <p:extLst>
      <p:ext uri="{BB962C8B-B14F-4D97-AF65-F5344CB8AC3E}">
        <p14:creationId xmlns:p14="http://schemas.microsoft.com/office/powerpoint/2010/main" val="12133901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24.png"/>
          <p:cNvPicPr/>
          <p:nvPr/>
        </p:nvPicPr>
        <p:blipFill>
          <a:blip r:embed="rId2" cstate="print"/>
          <a:stretch>
            <a:fillRect/>
          </a:stretch>
        </p:blipFill>
        <p:spPr>
          <a:xfrm>
            <a:off x="152400" y="96982"/>
            <a:ext cx="11939516" cy="6761018"/>
          </a:xfrm>
          <a:prstGeom prst="rect">
            <a:avLst/>
          </a:prstGeom>
        </p:spPr>
      </p:pic>
    </p:spTree>
    <p:extLst>
      <p:ext uri="{BB962C8B-B14F-4D97-AF65-F5344CB8AC3E}">
        <p14:creationId xmlns:p14="http://schemas.microsoft.com/office/powerpoint/2010/main" val="31332979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25.png"/>
          <p:cNvPicPr/>
          <p:nvPr/>
        </p:nvPicPr>
        <p:blipFill>
          <a:blip r:embed="rId2" cstate="print"/>
          <a:stretch>
            <a:fillRect/>
          </a:stretch>
        </p:blipFill>
        <p:spPr>
          <a:xfrm>
            <a:off x="110835" y="124691"/>
            <a:ext cx="11942619" cy="6732991"/>
          </a:xfrm>
          <a:prstGeom prst="rect">
            <a:avLst/>
          </a:prstGeom>
        </p:spPr>
      </p:pic>
    </p:spTree>
    <p:extLst>
      <p:ext uri="{BB962C8B-B14F-4D97-AF65-F5344CB8AC3E}">
        <p14:creationId xmlns:p14="http://schemas.microsoft.com/office/powerpoint/2010/main" val="26850934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110836" y="152401"/>
            <a:ext cx="11928764" cy="6705599"/>
            <a:chOff x="0" y="0"/>
            <a:chExt cx="14400" cy="1080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2" y="0"/>
              <a:ext cx="9308" cy="108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040" cy="108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04477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1069" y="218364"/>
            <a:ext cx="11682483" cy="6509982"/>
          </a:xfrm>
        </p:spPr>
      </p:pic>
    </p:spTree>
    <p:extLst>
      <p:ext uri="{BB962C8B-B14F-4D97-AF65-F5344CB8AC3E}">
        <p14:creationId xmlns:p14="http://schemas.microsoft.com/office/powerpoint/2010/main" val="55028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a:ln>
            <a:solidFill>
              <a:schemeClr val="accent1"/>
            </a:solidFill>
          </a:ln>
        </p:spPr>
      </p:pic>
    </p:spTree>
    <p:extLst>
      <p:ext uri="{BB962C8B-B14F-4D97-AF65-F5344CB8AC3E}">
        <p14:creationId xmlns:p14="http://schemas.microsoft.com/office/powerpoint/2010/main" val="3426159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528" y="235527"/>
            <a:ext cx="11665528" cy="6400800"/>
          </a:xfrm>
          <a:prstGeom prst="rect">
            <a:avLst/>
          </a:prstGeom>
        </p:spPr>
      </p:pic>
    </p:spTree>
    <p:extLst>
      <p:ext uri="{BB962C8B-B14F-4D97-AF65-F5344CB8AC3E}">
        <p14:creationId xmlns:p14="http://schemas.microsoft.com/office/powerpoint/2010/main" val="2878097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ln>
            <a:solidFill>
              <a:schemeClr val="accent1"/>
            </a:solidFill>
          </a:ln>
        </p:spPr>
      </p:pic>
    </p:spTree>
    <p:extLst>
      <p:ext uri="{BB962C8B-B14F-4D97-AF65-F5344CB8AC3E}">
        <p14:creationId xmlns:p14="http://schemas.microsoft.com/office/powerpoint/2010/main" val="983581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298863" y="52926"/>
            <a:ext cx="10972799" cy="6052264"/>
            <a:chOff x="1877" y="-2440"/>
            <a:chExt cx="11089" cy="7109"/>
          </a:xfrm>
        </p:grpSpPr>
        <p:sp>
          <p:nvSpPr>
            <p:cNvPr id="5" name="AutoShape 3"/>
            <p:cNvSpPr>
              <a:spLocks/>
            </p:cNvSpPr>
            <p:nvPr/>
          </p:nvSpPr>
          <p:spPr bwMode="auto">
            <a:xfrm>
              <a:off x="1884" y="-1990"/>
              <a:ext cx="11074" cy="6651"/>
            </a:xfrm>
            <a:custGeom>
              <a:avLst/>
              <a:gdLst>
                <a:gd name="T0" fmla="+- 0 12952 1884"/>
                <a:gd name="T1" fmla="*/ T0 w 11074"/>
                <a:gd name="T2" fmla="+- 0 -1918 -1990"/>
                <a:gd name="T3" fmla="*/ -1918 h 6651"/>
                <a:gd name="T4" fmla="+- 0 12908 1884"/>
                <a:gd name="T5" fmla="*/ T4 w 11074"/>
                <a:gd name="T6" fmla="+- 0 -1786 -1990"/>
                <a:gd name="T7" fmla="*/ -1786 h 6651"/>
                <a:gd name="T8" fmla="+- 0 12828 1884"/>
                <a:gd name="T9" fmla="*/ T8 w 11074"/>
                <a:gd name="T10" fmla="+- 0 -1676 -1990"/>
                <a:gd name="T11" fmla="*/ -1676 h 6651"/>
                <a:gd name="T12" fmla="+- 0 12718 1884"/>
                <a:gd name="T13" fmla="*/ T12 w 11074"/>
                <a:gd name="T14" fmla="+- 0 -1596 -1990"/>
                <a:gd name="T15" fmla="*/ -1596 h 6651"/>
                <a:gd name="T16" fmla="+- 0 12586 1884"/>
                <a:gd name="T17" fmla="*/ T16 w 11074"/>
                <a:gd name="T18" fmla="+- 0 -1552 -1990"/>
                <a:gd name="T19" fmla="*/ -1552 h 6651"/>
                <a:gd name="T20" fmla="+- 0 2327 1884"/>
                <a:gd name="T21" fmla="*/ T20 w 11074"/>
                <a:gd name="T22" fmla="+- 0 -1546 -1990"/>
                <a:gd name="T23" fmla="*/ -1546 h 6651"/>
                <a:gd name="T24" fmla="+- 0 2187 1884"/>
                <a:gd name="T25" fmla="*/ T24 w 11074"/>
                <a:gd name="T26" fmla="+- 0 -1524 -1990"/>
                <a:gd name="T27" fmla="*/ -1524 h 6651"/>
                <a:gd name="T28" fmla="+- 0 2066 1884"/>
                <a:gd name="T29" fmla="*/ T28 w 11074"/>
                <a:gd name="T30" fmla="+- 0 -1461 -1990"/>
                <a:gd name="T31" fmla="*/ -1461 h 6651"/>
                <a:gd name="T32" fmla="+- 0 1970 1884"/>
                <a:gd name="T33" fmla="*/ T32 w 11074"/>
                <a:gd name="T34" fmla="+- 0 -1365 -1990"/>
                <a:gd name="T35" fmla="*/ -1365 h 6651"/>
                <a:gd name="T36" fmla="+- 0 1907 1884"/>
                <a:gd name="T37" fmla="*/ T36 w 11074"/>
                <a:gd name="T38" fmla="+- 0 -1243 -1990"/>
                <a:gd name="T39" fmla="*/ -1243 h 6651"/>
                <a:gd name="T40" fmla="+- 0 1884 1884"/>
                <a:gd name="T41" fmla="*/ T40 w 11074"/>
                <a:gd name="T42" fmla="+- 0 -1103 -1990"/>
                <a:gd name="T43" fmla="*/ -1103 h 6651"/>
                <a:gd name="T44" fmla="+- 0 1890 1884"/>
                <a:gd name="T45" fmla="*/ T44 w 11074"/>
                <a:gd name="T46" fmla="+- 0 4290 -1990"/>
                <a:gd name="T47" fmla="*/ 4290 h 6651"/>
                <a:gd name="T48" fmla="+- 0 1934 1884"/>
                <a:gd name="T49" fmla="*/ T48 w 11074"/>
                <a:gd name="T50" fmla="+- 0 4422 -1990"/>
                <a:gd name="T51" fmla="*/ 4422 h 6651"/>
                <a:gd name="T52" fmla="+- 0 2014 1884"/>
                <a:gd name="T53" fmla="*/ T52 w 11074"/>
                <a:gd name="T54" fmla="+- 0 4532 -1990"/>
                <a:gd name="T55" fmla="*/ 4532 h 6651"/>
                <a:gd name="T56" fmla="+- 0 2124 1884"/>
                <a:gd name="T57" fmla="*/ T56 w 11074"/>
                <a:gd name="T58" fmla="+- 0 4612 -1990"/>
                <a:gd name="T59" fmla="*/ 4612 h 6651"/>
                <a:gd name="T60" fmla="+- 0 2255 1884"/>
                <a:gd name="T61" fmla="*/ T60 w 11074"/>
                <a:gd name="T62" fmla="+- 0 4656 -1990"/>
                <a:gd name="T63" fmla="*/ 4656 h 6651"/>
                <a:gd name="T64" fmla="+- 0 2399 1884"/>
                <a:gd name="T65" fmla="*/ T64 w 11074"/>
                <a:gd name="T66" fmla="+- 0 4656 -1990"/>
                <a:gd name="T67" fmla="*/ 4656 h 6651"/>
                <a:gd name="T68" fmla="+- 0 2531 1884"/>
                <a:gd name="T69" fmla="*/ T68 w 11074"/>
                <a:gd name="T70" fmla="+- 0 4612 -1990"/>
                <a:gd name="T71" fmla="*/ 4612 h 6651"/>
                <a:gd name="T72" fmla="+- 0 2641 1884"/>
                <a:gd name="T73" fmla="*/ T72 w 11074"/>
                <a:gd name="T74" fmla="+- 0 4532 -1990"/>
                <a:gd name="T75" fmla="*/ 4532 h 6651"/>
                <a:gd name="T76" fmla="+- 0 2721 1884"/>
                <a:gd name="T77" fmla="*/ T76 w 11074"/>
                <a:gd name="T78" fmla="+- 0 4422 -1990"/>
                <a:gd name="T79" fmla="*/ 4422 h 6651"/>
                <a:gd name="T80" fmla="+- 0 2765 1884"/>
                <a:gd name="T81" fmla="*/ T80 w 11074"/>
                <a:gd name="T82" fmla="+- 0 4290 -1990"/>
                <a:gd name="T83" fmla="*/ 4290 h 6651"/>
                <a:gd name="T84" fmla="+- 0 2771 1884"/>
                <a:gd name="T85" fmla="*/ T84 w 11074"/>
                <a:gd name="T86" fmla="+- 0 3775 -1990"/>
                <a:gd name="T87" fmla="*/ 3775 h 6651"/>
                <a:gd name="T88" fmla="+- 0 12586 1884"/>
                <a:gd name="T89" fmla="*/ T88 w 11074"/>
                <a:gd name="T90" fmla="+- 0 3769 -1990"/>
                <a:gd name="T91" fmla="*/ 3769 h 6651"/>
                <a:gd name="T92" fmla="+- 0 12718 1884"/>
                <a:gd name="T93" fmla="*/ T92 w 11074"/>
                <a:gd name="T94" fmla="+- 0 3725 -1990"/>
                <a:gd name="T95" fmla="*/ 3725 h 6651"/>
                <a:gd name="T96" fmla="+- 0 12828 1884"/>
                <a:gd name="T97" fmla="*/ T96 w 11074"/>
                <a:gd name="T98" fmla="+- 0 3645 -1990"/>
                <a:gd name="T99" fmla="*/ 3645 h 6651"/>
                <a:gd name="T100" fmla="+- 0 12908 1884"/>
                <a:gd name="T101" fmla="*/ T100 w 11074"/>
                <a:gd name="T102" fmla="+- 0 3535 -1990"/>
                <a:gd name="T103" fmla="*/ 3535 h 6651"/>
                <a:gd name="T104" fmla="+- 0 12952 1884"/>
                <a:gd name="T105" fmla="*/ T104 w 11074"/>
                <a:gd name="T106" fmla="+- 0 3403 -1990"/>
                <a:gd name="T107" fmla="*/ 3403 h 6651"/>
                <a:gd name="T108" fmla="+- 0 12958 1884"/>
                <a:gd name="T109" fmla="*/ T108 w 11074"/>
                <a:gd name="T110" fmla="+- 0 -659 -1990"/>
                <a:gd name="T111" fmla="*/ -659 h 6651"/>
                <a:gd name="T112" fmla="+- 0 2327 1884"/>
                <a:gd name="T113" fmla="*/ T112 w 11074"/>
                <a:gd name="T114" fmla="+- 0 -1103 -1990"/>
                <a:gd name="T115" fmla="*/ -1103 h 6651"/>
                <a:gd name="T116" fmla="+- 0 2370 1884"/>
                <a:gd name="T117" fmla="*/ T116 w 11074"/>
                <a:gd name="T118" fmla="+- 0 -1234 -1990"/>
                <a:gd name="T119" fmla="*/ -1234 h 6651"/>
                <a:gd name="T120" fmla="+- 0 2479 1884"/>
                <a:gd name="T121" fmla="*/ T120 w 11074"/>
                <a:gd name="T122" fmla="+- 0 -1313 -1990"/>
                <a:gd name="T123" fmla="*/ -1313 h 6651"/>
                <a:gd name="T124" fmla="+- 0 12958 1884"/>
                <a:gd name="T125" fmla="*/ T124 w 11074"/>
                <a:gd name="T126" fmla="+- 0 -1325 -1990"/>
                <a:gd name="T127" fmla="*/ -1325 h 6651"/>
                <a:gd name="T128" fmla="+- 0 12958 1884"/>
                <a:gd name="T129" fmla="*/ T128 w 11074"/>
                <a:gd name="T130" fmla="+- 0 -1325 -1990"/>
                <a:gd name="T131" fmla="*/ -1325 h 6651"/>
                <a:gd name="T132" fmla="+- 0 2619 1884"/>
                <a:gd name="T133" fmla="*/ T132 w 11074"/>
                <a:gd name="T134" fmla="+- 0 -1313 -1990"/>
                <a:gd name="T135" fmla="*/ -1313 h 6651"/>
                <a:gd name="T136" fmla="+- 0 2728 1884"/>
                <a:gd name="T137" fmla="*/ T136 w 11074"/>
                <a:gd name="T138" fmla="+- 0 -1234 -1990"/>
                <a:gd name="T139" fmla="*/ -1234 h 6651"/>
                <a:gd name="T140" fmla="+- 0 2771 1884"/>
                <a:gd name="T141" fmla="*/ T140 w 11074"/>
                <a:gd name="T142" fmla="+- 0 -1103 -1990"/>
                <a:gd name="T143" fmla="*/ -1103 h 6651"/>
                <a:gd name="T144" fmla="+- 0 2748 1884"/>
                <a:gd name="T145" fmla="*/ T144 w 11074"/>
                <a:gd name="T146" fmla="+- 0 -963 -1990"/>
                <a:gd name="T147" fmla="*/ -963 h 6651"/>
                <a:gd name="T148" fmla="+- 0 2685 1884"/>
                <a:gd name="T149" fmla="*/ T148 w 11074"/>
                <a:gd name="T150" fmla="+- 0 -841 -1990"/>
                <a:gd name="T151" fmla="*/ -841 h 6651"/>
                <a:gd name="T152" fmla="+- 0 2589 1884"/>
                <a:gd name="T153" fmla="*/ T152 w 11074"/>
                <a:gd name="T154" fmla="+- 0 -745 -1990"/>
                <a:gd name="T155" fmla="*/ -745 h 6651"/>
                <a:gd name="T156" fmla="+- 0 2468 1884"/>
                <a:gd name="T157" fmla="*/ T156 w 11074"/>
                <a:gd name="T158" fmla="+- 0 -682 -1990"/>
                <a:gd name="T159" fmla="*/ -682 h 6651"/>
                <a:gd name="T160" fmla="+- 0 2327 1884"/>
                <a:gd name="T161" fmla="*/ T160 w 11074"/>
                <a:gd name="T162" fmla="+- 0 -659 -1990"/>
                <a:gd name="T163" fmla="*/ -659 h 6651"/>
                <a:gd name="T164" fmla="+- 0 12958 1884"/>
                <a:gd name="T165" fmla="*/ T164 w 11074"/>
                <a:gd name="T166" fmla="+- 0 -1325 -1990"/>
                <a:gd name="T167" fmla="*/ -1325 h 6651"/>
                <a:gd name="T168" fmla="+- 0 12071 1884"/>
                <a:gd name="T169" fmla="*/ T168 w 11074"/>
                <a:gd name="T170" fmla="+- 0 -1546 -1990"/>
                <a:gd name="T171" fmla="*/ -1546 h 6651"/>
                <a:gd name="T172" fmla="+- 0 12514 1884"/>
                <a:gd name="T173" fmla="*/ T172 w 11074"/>
                <a:gd name="T174" fmla="+- 0 -1768 -1990"/>
                <a:gd name="T175" fmla="*/ -1768 h 6651"/>
                <a:gd name="T176" fmla="+- 0 12222 1884"/>
                <a:gd name="T177" fmla="*/ T176 w 11074"/>
                <a:gd name="T178" fmla="+- 0 -1779 -1990"/>
                <a:gd name="T179" fmla="*/ -1779 h 6651"/>
                <a:gd name="T180" fmla="+- 0 12114 1884"/>
                <a:gd name="T181" fmla="*/ T180 w 11074"/>
                <a:gd name="T182" fmla="+- 0 -1859 -1990"/>
                <a:gd name="T183" fmla="*/ -1859 h 6651"/>
                <a:gd name="T184" fmla="+- 0 12071 1884"/>
                <a:gd name="T185" fmla="*/ T184 w 11074"/>
                <a:gd name="T186" fmla="+- 0 -1990 -1990"/>
                <a:gd name="T187" fmla="*/ -1990 h 6651"/>
                <a:gd name="T188" fmla="+- 0 12503 1884"/>
                <a:gd name="T189" fmla="*/ T188 w 11074"/>
                <a:gd name="T190" fmla="+- 0 -1920 -1990"/>
                <a:gd name="T191" fmla="*/ -1920 h 6651"/>
                <a:gd name="T192" fmla="+- 0 12423 1884"/>
                <a:gd name="T193" fmla="*/ T192 w 11074"/>
                <a:gd name="T194" fmla="+- 0 -1811 -1990"/>
                <a:gd name="T195" fmla="*/ -1811 h 6651"/>
                <a:gd name="T196" fmla="+- 0 12292 1884"/>
                <a:gd name="T197" fmla="*/ T196 w 11074"/>
                <a:gd name="T198" fmla="+- 0 -1768 -1990"/>
                <a:gd name="T199" fmla="*/ -1768 h 6651"/>
                <a:gd name="T200" fmla="+- 0 12514 1884"/>
                <a:gd name="T201" fmla="*/ T200 w 11074"/>
                <a:gd name="T202" fmla="+- 0 -1990 -1990"/>
                <a:gd name="T203" fmla="*/ -1990 h 665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Lst>
              <a:rect l="0" t="0" r="r" b="b"/>
              <a:pathLst>
                <a:path w="11074" h="6651">
                  <a:moveTo>
                    <a:pt x="11074" y="0"/>
                  </a:moveTo>
                  <a:lnTo>
                    <a:pt x="11068" y="72"/>
                  </a:lnTo>
                  <a:lnTo>
                    <a:pt x="11051" y="141"/>
                  </a:lnTo>
                  <a:lnTo>
                    <a:pt x="11024" y="204"/>
                  </a:lnTo>
                  <a:lnTo>
                    <a:pt x="10988" y="262"/>
                  </a:lnTo>
                  <a:lnTo>
                    <a:pt x="10944" y="314"/>
                  </a:lnTo>
                  <a:lnTo>
                    <a:pt x="10892" y="358"/>
                  </a:lnTo>
                  <a:lnTo>
                    <a:pt x="10834" y="394"/>
                  </a:lnTo>
                  <a:lnTo>
                    <a:pt x="10770" y="421"/>
                  </a:lnTo>
                  <a:lnTo>
                    <a:pt x="10702" y="438"/>
                  </a:lnTo>
                  <a:lnTo>
                    <a:pt x="10630" y="444"/>
                  </a:lnTo>
                  <a:lnTo>
                    <a:pt x="443" y="444"/>
                  </a:lnTo>
                  <a:lnTo>
                    <a:pt x="371" y="450"/>
                  </a:lnTo>
                  <a:lnTo>
                    <a:pt x="303" y="466"/>
                  </a:lnTo>
                  <a:lnTo>
                    <a:pt x="240" y="493"/>
                  </a:lnTo>
                  <a:lnTo>
                    <a:pt x="182" y="529"/>
                  </a:lnTo>
                  <a:lnTo>
                    <a:pt x="130" y="574"/>
                  </a:lnTo>
                  <a:lnTo>
                    <a:pt x="86" y="625"/>
                  </a:lnTo>
                  <a:lnTo>
                    <a:pt x="50" y="683"/>
                  </a:lnTo>
                  <a:lnTo>
                    <a:pt x="23" y="747"/>
                  </a:lnTo>
                  <a:lnTo>
                    <a:pt x="6" y="815"/>
                  </a:lnTo>
                  <a:lnTo>
                    <a:pt x="0" y="887"/>
                  </a:lnTo>
                  <a:lnTo>
                    <a:pt x="0" y="6208"/>
                  </a:lnTo>
                  <a:lnTo>
                    <a:pt x="6" y="6280"/>
                  </a:lnTo>
                  <a:lnTo>
                    <a:pt x="23" y="6348"/>
                  </a:lnTo>
                  <a:lnTo>
                    <a:pt x="50" y="6412"/>
                  </a:lnTo>
                  <a:lnTo>
                    <a:pt x="86" y="6470"/>
                  </a:lnTo>
                  <a:lnTo>
                    <a:pt x="130" y="6522"/>
                  </a:lnTo>
                  <a:lnTo>
                    <a:pt x="182" y="6566"/>
                  </a:lnTo>
                  <a:lnTo>
                    <a:pt x="240" y="6602"/>
                  </a:lnTo>
                  <a:lnTo>
                    <a:pt x="303" y="6629"/>
                  </a:lnTo>
                  <a:lnTo>
                    <a:pt x="371" y="6646"/>
                  </a:lnTo>
                  <a:lnTo>
                    <a:pt x="443" y="6651"/>
                  </a:lnTo>
                  <a:lnTo>
                    <a:pt x="515" y="6646"/>
                  </a:lnTo>
                  <a:lnTo>
                    <a:pt x="584" y="6629"/>
                  </a:lnTo>
                  <a:lnTo>
                    <a:pt x="647" y="6602"/>
                  </a:lnTo>
                  <a:lnTo>
                    <a:pt x="705" y="6566"/>
                  </a:lnTo>
                  <a:lnTo>
                    <a:pt x="757" y="6522"/>
                  </a:lnTo>
                  <a:lnTo>
                    <a:pt x="801" y="6470"/>
                  </a:lnTo>
                  <a:lnTo>
                    <a:pt x="837" y="6412"/>
                  </a:lnTo>
                  <a:lnTo>
                    <a:pt x="864" y="6348"/>
                  </a:lnTo>
                  <a:lnTo>
                    <a:pt x="881" y="6280"/>
                  </a:lnTo>
                  <a:lnTo>
                    <a:pt x="887" y="6208"/>
                  </a:lnTo>
                  <a:lnTo>
                    <a:pt x="887" y="5765"/>
                  </a:lnTo>
                  <a:lnTo>
                    <a:pt x="10630" y="5765"/>
                  </a:lnTo>
                  <a:lnTo>
                    <a:pt x="10702" y="5759"/>
                  </a:lnTo>
                  <a:lnTo>
                    <a:pt x="10770" y="5742"/>
                  </a:lnTo>
                  <a:lnTo>
                    <a:pt x="10834" y="5715"/>
                  </a:lnTo>
                  <a:lnTo>
                    <a:pt x="10892" y="5679"/>
                  </a:lnTo>
                  <a:lnTo>
                    <a:pt x="10944" y="5635"/>
                  </a:lnTo>
                  <a:lnTo>
                    <a:pt x="10988" y="5583"/>
                  </a:lnTo>
                  <a:lnTo>
                    <a:pt x="11024" y="5525"/>
                  </a:lnTo>
                  <a:lnTo>
                    <a:pt x="11051" y="5461"/>
                  </a:lnTo>
                  <a:lnTo>
                    <a:pt x="11068" y="5393"/>
                  </a:lnTo>
                  <a:lnTo>
                    <a:pt x="11074" y="5321"/>
                  </a:lnTo>
                  <a:lnTo>
                    <a:pt x="11074" y="1331"/>
                  </a:lnTo>
                  <a:lnTo>
                    <a:pt x="443" y="1331"/>
                  </a:lnTo>
                  <a:lnTo>
                    <a:pt x="443" y="887"/>
                  </a:lnTo>
                  <a:lnTo>
                    <a:pt x="455" y="817"/>
                  </a:lnTo>
                  <a:lnTo>
                    <a:pt x="486" y="756"/>
                  </a:lnTo>
                  <a:lnTo>
                    <a:pt x="534" y="708"/>
                  </a:lnTo>
                  <a:lnTo>
                    <a:pt x="595" y="677"/>
                  </a:lnTo>
                  <a:lnTo>
                    <a:pt x="665" y="665"/>
                  </a:lnTo>
                  <a:lnTo>
                    <a:pt x="11074" y="665"/>
                  </a:lnTo>
                  <a:lnTo>
                    <a:pt x="11074" y="0"/>
                  </a:lnTo>
                  <a:close/>
                  <a:moveTo>
                    <a:pt x="11074" y="665"/>
                  </a:moveTo>
                  <a:lnTo>
                    <a:pt x="665" y="665"/>
                  </a:lnTo>
                  <a:lnTo>
                    <a:pt x="735" y="677"/>
                  </a:lnTo>
                  <a:lnTo>
                    <a:pt x="796" y="708"/>
                  </a:lnTo>
                  <a:lnTo>
                    <a:pt x="844" y="756"/>
                  </a:lnTo>
                  <a:lnTo>
                    <a:pt x="876" y="817"/>
                  </a:lnTo>
                  <a:lnTo>
                    <a:pt x="887" y="887"/>
                  </a:lnTo>
                  <a:lnTo>
                    <a:pt x="881" y="959"/>
                  </a:lnTo>
                  <a:lnTo>
                    <a:pt x="864" y="1027"/>
                  </a:lnTo>
                  <a:lnTo>
                    <a:pt x="837" y="1091"/>
                  </a:lnTo>
                  <a:lnTo>
                    <a:pt x="801" y="1149"/>
                  </a:lnTo>
                  <a:lnTo>
                    <a:pt x="757" y="1201"/>
                  </a:lnTo>
                  <a:lnTo>
                    <a:pt x="705" y="1245"/>
                  </a:lnTo>
                  <a:lnTo>
                    <a:pt x="647" y="1281"/>
                  </a:lnTo>
                  <a:lnTo>
                    <a:pt x="584" y="1308"/>
                  </a:lnTo>
                  <a:lnTo>
                    <a:pt x="515" y="1325"/>
                  </a:lnTo>
                  <a:lnTo>
                    <a:pt x="443" y="1331"/>
                  </a:lnTo>
                  <a:lnTo>
                    <a:pt x="11074" y="1331"/>
                  </a:lnTo>
                  <a:lnTo>
                    <a:pt x="11074" y="665"/>
                  </a:lnTo>
                  <a:close/>
                  <a:moveTo>
                    <a:pt x="10187" y="0"/>
                  </a:moveTo>
                  <a:lnTo>
                    <a:pt x="10187" y="444"/>
                  </a:lnTo>
                  <a:lnTo>
                    <a:pt x="10630" y="444"/>
                  </a:lnTo>
                  <a:lnTo>
                    <a:pt x="10630" y="222"/>
                  </a:lnTo>
                  <a:lnTo>
                    <a:pt x="10408" y="222"/>
                  </a:lnTo>
                  <a:lnTo>
                    <a:pt x="10338" y="211"/>
                  </a:lnTo>
                  <a:lnTo>
                    <a:pt x="10278" y="179"/>
                  </a:lnTo>
                  <a:lnTo>
                    <a:pt x="10230" y="131"/>
                  </a:lnTo>
                  <a:lnTo>
                    <a:pt x="10198" y="70"/>
                  </a:lnTo>
                  <a:lnTo>
                    <a:pt x="10187" y="0"/>
                  </a:lnTo>
                  <a:close/>
                  <a:moveTo>
                    <a:pt x="10630" y="0"/>
                  </a:moveTo>
                  <a:lnTo>
                    <a:pt x="10619" y="70"/>
                  </a:lnTo>
                  <a:lnTo>
                    <a:pt x="10587" y="131"/>
                  </a:lnTo>
                  <a:lnTo>
                    <a:pt x="10539" y="179"/>
                  </a:lnTo>
                  <a:lnTo>
                    <a:pt x="10479" y="211"/>
                  </a:lnTo>
                  <a:lnTo>
                    <a:pt x="10408" y="222"/>
                  </a:lnTo>
                  <a:lnTo>
                    <a:pt x="10630" y="222"/>
                  </a:lnTo>
                  <a:lnTo>
                    <a:pt x="10630" y="0"/>
                  </a:lnTo>
                  <a:close/>
                </a:path>
              </a:pathLst>
            </a:custGeom>
            <a:solidFill>
              <a:srgbClr val="BECD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6" name="AutoShape 4"/>
            <p:cNvSpPr>
              <a:spLocks/>
            </p:cNvSpPr>
            <p:nvPr/>
          </p:nvSpPr>
          <p:spPr bwMode="auto">
            <a:xfrm>
              <a:off x="2327" y="-2433"/>
              <a:ext cx="10631" cy="1774"/>
            </a:xfrm>
            <a:custGeom>
              <a:avLst/>
              <a:gdLst>
                <a:gd name="T0" fmla="+- 0 2479 2327"/>
                <a:gd name="T1" fmla="*/ T0 w 10631"/>
                <a:gd name="T2" fmla="+- 0 -1313 -2433"/>
                <a:gd name="T3" fmla="*/ -1313 h 1774"/>
                <a:gd name="T4" fmla="+- 0 2370 2327"/>
                <a:gd name="T5" fmla="*/ T4 w 10631"/>
                <a:gd name="T6" fmla="+- 0 -1234 -2433"/>
                <a:gd name="T7" fmla="*/ -1234 h 1774"/>
                <a:gd name="T8" fmla="+- 0 2327 2327"/>
                <a:gd name="T9" fmla="*/ T8 w 10631"/>
                <a:gd name="T10" fmla="+- 0 -1103 -2433"/>
                <a:gd name="T11" fmla="*/ -1103 h 1774"/>
                <a:gd name="T12" fmla="+- 0 2399 2327"/>
                <a:gd name="T13" fmla="*/ T12 w 10631"/>
                <a:gd name="T14" fmla="+- 0 -665 -2433"/>
                <a:gd name="T15" fmla="*/ -665 h 1774"/>
                <a:gd name="T16" fmla="+- 0 2531 2327"/>
                <a:gd name="T17" fmla="*/ T16 w 10631"/>
                <a:gd name="T18" fmla="+- 0 -709 -2433"/>
                <a:gd name="T19" fmla="*/ -709 h 1774"/>
                <a:gd name="T20" fmla="+- 0 2641 2327"/>
                <a:gd name="T21" fmla="*/ T20 w 10631"/>
                <a:gd name="T22" fmla="+- 0 -789 -2433"/>
                <a:gd name="T23" fmla="*/ -789 h 1774"/>
                <a:gd name="T24" fmla="+- 0 2721 2327"/>
                <a:gd name="T25" fmla="*/ T24 w 10631"/>
                <a:gd name="T26" fmla="+- 0 -899 -2433"/>
                <a:gd name="T27" fmla="*/ -899 h 1774"/>
                <a:gd name="T28" fmla="+- 0 2765 2327"/>
                <a:gd name="T29" fmla="*/ T28 w 10631"/>
                <a:gd name="T30" fmla="+- 0 -1031 -2433"/>
                <a:gd name="T31" fmla="*/ -1031 h 1774"/>
                <a:gd name="T32" fmla="+- 0 2760 2327"/>
                <a:gd name="T33" fmla="*/ T32 w 10631"/>
                <a:gd name="T34" fmla="+- 0 -1173 -2433"/>
                <a:gd name="T35" fmla="*/ -1173 h 1774"/>
                <a:gd name="T36" fmla="+- 0 2680 2327"/>
                <a:gd name="T37" fmla="*/ T36 w 10631"/>
                <a:gd name="T38" fmla="+- 0 -1282 -2433"/>
                <a:gd name="T39" fmla="*/ -1282 h 1774"/>
                <a:gd name="T40" fmla="+- 0 2549 2327"/>
                <a:gd name="T41" fmla="*/ T40 w 10631"/>
                <a:gd name="T42" fmla="+- 0 -1325 -2433"/>
                <a:gd name="T43" fmla="*/ -1325 h 1774"/>
                <a:gd name="T44" fmla="+- 0 12514 2327"/>
                <a:gd name="T45" fmla="*/ T44 w 10631"/>
                <a:gd name="T46" fmla="+- 0 -1990 -2433"/>
                <a:gd name="T47" fmla="*/ -1990 h 1774"/>
                <a:gd name="T48" fmla="+- 0 12586 2327"/>
                <a:gd name="T49" fmla="*/ T48 w 10631"/>
                <a:gd name="T50" fmla="+- 0 -1552 -2433"/>
                <a:gd name="T51" fmla="*/ -1552 h 1774"/>
                <a:gd name="T52" fmla="+- 0 12718 2327"/>
                <a:gd name="T53" fmla="*/ T52 w 10631"/>
                <a:gd name="T54" fmla="+- 0 -1596 -2433"/>
                <a:gd name="T55" fmla="*/ -1596 h 1774"/>
                <a:gd name="T56" fmla="+- 0 12828 2327"/>
                <a:gd name="T57" fmla="*/ T56 w 10631"/>
                <a:gd name="T58" fmla="+- 0 -1676 -2433"/>
                <a:gd name="T59" fmla="*/ -1676 h 1774"/>
                <a:gd name="T60" fmla="+- 0 12908 2327"/>
                <a:gd name="T61" fmla="*/ T60 w 10631"/>
                <a:gd name="T62" fmla="+- 0 -1786 -2433"/>
                <a:gd name="T63" fmla="*/ -1786 h 1774"/>
                <a:gd name="T64" fmla="+- 0 12952 2327"/>
                <a:gd name="T65" fmla="*/ T64 w 10631"/>
                <a:gd name="T66" fmla="+- 0 -1918 -2433"/>
                <a:gd name="T67" fmla="*/ -1918 h 1774"/>
                <a:gd name="T68" fmla="+- 0 12514 2327"/>
                <a:gd name="T69" fmla="*/ T68 w 10631"/>
                <a:gd name="T70" fmla="+- 0 -2433 -2433"/>
                <a:gd name="T71" fmla="*/ -2433 h 1774"/>
                <a:gd name="T72" fmla="+- 0 12374 2327"/>
                <a:gd name="T73" fmla="*/ T72 w 10631"/>
                <a:gd name="T74" fmla="+- 0 -2410 -2433"/>
                <a:gd name="T75" fmla="*/ -2410 h 1774"/>
                <a:gd name="T76" fmla="+- 0 12252 2327"/>
                <a:gd name="T77" fmla="*/ T76 w 10631"/>
                <a:gd name="T78" fmla="+- 0 -2347 -2433"/>
                <a:gd name="T79" fmla="*/ -2347 h 1774"/>
                <a:gd name="T80" fmla="+- 0 12156 2327"/>
                <a:gd name="T81" fmla="*/ T80 w 10631"/>
                <a:gd name="T82" fmla="+- 0 -2251 -2433"/>
                <a:gd name="T83" fmla="*/ -2251 h 1774"/>
                <a:gd name="T84" fmla="+- 0 12093 2327"/>
                <a:gd name="T85" fmla="*/ T84 w 10631"/>
                <a:gd name="T86" fmla="+- 0 -2130 -2433"/>
                <a:gd name="T87" fmla="*/ -2130 h 1774"/>
                <a:gd name="T88" fmla="+- 0 12071 2327"/>
                <a:gd name="T89" fmla="*/ T88 w 10631"/>
                <a:gd name="T90" fmla="+- 0 -1990 -2433"/>
                <a:gd name="T91" fmla="*/ -1990 h 1774"/>
                <a:gd name="T92" fmla="+- 0 12114 2327"/>
                <a:gd name="T93" fmla="*/ T92 w 10631"/>
                <a:gd name="T94" fmla="+- 0 -1859 -2433"/>
                <a:gd name="T95" fmla="*/ -1859 h 1774"/>
                <a:gd name="T96" fmla="+- 0 12222 2327"/>
                <a:gd name="T97" fmla="*/ T96 w 10631"/>
                <a:gd name="T98" fmla="+- 0 -1779 -2433"/>
                <a:gd name="T99" fmla="*/ -1779 h 1774"/>
                <a:gd name="T100" fmla="+- 0 12363 2327"/>
                <a:gd name="T101" fmla="*/ T100 w 10631"/>
                <a:gd name="T102" fmla="+- 0 -1779 -2433"/>
                <a:gd name="T103" fmla="*/ -1779 h 1774"/>
                <a:gd name="T104" fmla="+- 0 12471 2327"/>
                <a:gd name="T105" fmla="*/ T104 w 10631"/>
                <a:gd name="T106" fmla="+- 0 -1859 -2433"/>
                <a:gd name="T107" fmla="*/ -1859 h 1774"/>
                <a:gd name="T108" fmla="+- 0 12514 2327"/>
                <a:gd name="T109" fmla="*/ T108 w 10631"/>
                <a:gd name="T110" fmla="+- 0 -1990 -2433"/>
                <a:gd name="T111" fmla="*/ -1990 h 1774"/>
                <a:gd name="T112" fmla="+- 0 12952 2327"/>
                <a:gd name="T113" fmla="*/ T112 w 10631"/>
                <a:gd name="T114" fmla="+- 0 -2061 -2433"/>
                <a:gd name="T115" fmla="*/ -2061 h 1774"/>
                <a:gd name="T116" fmla="+- 0 12908 2327"/>
                <a:gd name="T117" fmla="*/ T116 w 10631"/>
                <a:gd name="T118" fmla="+- 0 -2193 -2433"/>
                <a:gd name="T119" fmla="*/ -2193 h 1774"/>
                <a:gd name="T120" fmla="+- 0 12828 2327"/>
                <a:gd name="T121" fmla="*/ T120 w 10631"/>
                <a:gd name="T122" fmla="+- 0 -2303 -2433"/>
                <a:gd name="T123" fmla="*/ -2303 h 1774"/>
                <a:gd name="T124" fmla="+- 0 12718 2327"/>
                <a:gd name="T125" fmla="*/ T124 w 10631"/>
                <a:gd name="T126" fmla="+- 0 -2383 -2433"/>
                <a:gd name="T127" fmla="*/ -2383 h 1774"/>
                <a:gd name="T128" fmla="+- 0 12586 2327"/>
                <a:gd name="T129" fmla="*/ T128 w 10631"/>
                <a:gd name="T130" fmla="+- 0 -2427 -2433"/>
                <a:gd name="T131" fmla="*/ -2427 h 177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10631" h="1774">
                  <a:moveTo>
                    <a:pt x="222" y="1108"/>
                  </a:moveTo>
                  <a:lnTo>
                    <a:pt x="152" y="1120"/>
                  </a:lnTo>
                  <a:lnTo>
                    <a:pt x="91" y="1151"/>
                  </a:lnTo>
                  <a:lnTo>
                    <a:pt x="43" y="1199"/>
                  </a:lnTo>
                  <a:lnTo>
                    <a:pt x="12" y="1260"/>
                  </a:lnTo>
                  <a:lnTo>
                    <a:pt x="0" y="1330"/>
                  </a:lnTo>
                  <a:lnTo>
                    <a:pt x="0" y="1774"/>
                  </a:lnTo>
                  <a:lnTo>
                    <a:pt x="72" y="1768"/>
                  </a:lnTo>
                  <a:lnTo>
                    <a:pt x="141" y="1751"/>
                  </a:lnTo>
                  <a:lnTo>
                    <a:pt x="204" y="1724"/>
                  </a:lnTo>
                  <a:lnTo>
                    <a:pt x="262" y="1688"/>
                  </a:lnTo>
                  <a:lnTo>
                    <a:pt x="314" y="1644"/>
                  </a:lnTo>
                  <a:lnTo>
                    <a:pt x="358" y="1592"/>
                  </a:lnTo>
                  <a:lnTo>
                    <a:pt x="394" y="1534"/>
                  </a:lnTo>
                  <a:lnTo>
                    <a:pt x="421" y="1470"/>
                  </a:lnTo>
                  <a:lnTo>
                    <a:pt x="438" y="1402"/>
                  </a:lnTo>
                  <a:lnTo>
                    <a:pt x="444" y="1330"/>
                  </a:lnTo>
                  <a:lnTo>
                    <a:pt x="433" y="1260"/>
                  </a:lnTo>
                  <a:lnTo>
                    <a:pt x="401" y="1199"/>
                  </a:lnTo>
                  <a:lnTo>
                    <a:pt x="353" y="1151"/>
                  </a:lnTo>
                  <a:lnTo>
                    <a:pt x="292" y="1120"/>
                  </a:lnTo>
                  <a:lnTo>
                    <a:pt x="222" y="1108"/>
                  </a:lnTo>
                  <a:close/>
                  <a:moveTo>
                    <a:pt x="10631" y="443"/>
                  </a:moveTo>
                  <a:lnTo>
                    <a:pt x="10187" y="443"/>
                  </a:lnTo>
                  <a:lnTo>
                    <a:pt x="10187" y="887"/>
                  </a:lnTo>
                  <a:lnTo>
                    <a:pt x="10259" y="881"/>
                  </a:lnTo>
                  <a:lnTo>
                    <a:pt x="10327" y="864"/>
                  </a:lnTo>
                  <a:lnTo>
                    <a:pt x="10391" y="837"/>
                  </a:lnTo>
                  <a:lnTo>
                    <a:pt x="10449" y="801"/>
                  </a:lnTo>
                  <a:lnTo>
                    <a:pt x="10501" y="757"/>
                  </a:lnTo>
                  <a:lnTo>
                    <a:pt x="10545" y="705"/>
                  </a:lnTo>
                  <a:lnTo>
                    <a:pt x="10581" y="647"/>
                  </a:lnTo>
                  <a:lnTo>
                    <a:pt x="10608" y="584"/>
                  </a:lnTo>
                  <a:lnTo>
                    <a:pt x="10625" y="515"/>
                  </a:lnTo>
                  <a:lnTo>
                    <a:pt x="10631" y="443"/>
                  </a:lnTo>
                  <a:close/>
                  <a:moveTo>
                    <a:pt x="10187" y="0"/>
                  </a:moveTo>
                  <a:lnTo>
                    <a:pt x="10115" y="6"/>
                  </a:lnTo>
                  <a:lnTo>
                    <a:pt x="10047" y="23"/>
                  </a:lnTo>
                  <a:lnTo>
                    <a:pt x="9983" y="50"/>
                  </a:lnTo>
                  <a:lnTo>
                    <a:pt x="9925" y="86"/>
                  </a:lnTo>
                  <a:lnTo>
                    <a:pt x="9874" y="130"/>
                  </a:lnTo>
                  <a:lnTo>
                    <a:pt x="9829" y="182"/>
                  </a:lnTo>
                  <a:lnTo>
                    <a:pt x="9793" y="240"/>
                  </a:lnTo>
                  <a:lnTo>
                    <a:pt x="9766" y="303"/>
                  </a:lnTo>
                  <a:lnTo>
                    <a:pt x="9750" y="372"/>
                  </a:lnTo>
                  <a:lnTo>
                    <a:pt x="9744" y="443"/>
                  </a:lnTo>
                  <a:lnTo>
                    <a:pt x="9755" y="513"/>
                  </a:lnTo>
                  <a:lnTo>
                    <a:pt x="9787" y="574"/>
                  </a:lnTo>
                  <a:lnTo>
                    <a:pt x="9835" y="622"/>
                  </a:lnTo>
                  <a:lnTo>
                    <a:pt x="9895" y="654"/>
                  </a:lnTo>
                  <a:lnTo>
                    <a:pt x="9965" y="665"/>
                  </a:lnTo>
                  <a:lnTo>
                    <a:pt x="10036" y="654"/>
                  </a:lnTo>
                  <a:lnTo>
                    <a:pt x="10096" y="622"/>
                  </a:lnTo>
                  <a:lnTo>
                    <a:pt x="10144" y="574"/>
                  </a:lnTo>
                  <a:lnTo>
                    <a:pt x="10176" y="513"/>
                  </a:lnTo>
                  <a:lnTo>
                    <a:pt x="10187" y="443"/>
                  </a:lnTo>
                  <a:lnTo>
                    <a:pt x="10631" y="443"/>
                  </a:lnTo>
                  <a:lnTo>
                    <a:pt x="10625" y="372"/>
                  </a:lnTo>
                  <a:lnTo>
                    <a:pt x="10608" y="303"/>
                  </a:lnTo>
                  <a:lnTo>
                    <a:pt x="10581" y="240"/>
                  </a:lnTo>
                  <a:lnTo>
                    <a:pt x="10545" y="182"/>
                  </a:lnTo>
                  <a:lnTo>
                    <a:pt x="10501" y="130"/>
                  </a:lnTo>
                  <a:lnTo>
                    <a:pt x="10449" y="86"/>
                  </a:lnTo>
                  <a:lnTo>
                    <a:pt x="10391" y="50"/>
                  </a:lnTo>
                  <a:lnTo>
                    <a:pt x="10327" y="23"/>
                  </a:lnTo>
                  <a:lnTo>
                    <a:pt x="10259" y="6"/>
                  </a:lnTo>
                  <a:lnTo>
                    <a:pt x="10187" y="0"/>
                  </a:lnTo>
                  <a:close/>
                </a:path>
              </a:pathLst>
            </a:custGeom>
            <a:solidFill>
              <a:srgbClr val="9AA4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 name="AutoShape 5"/>
            <p:cNvSpPr>
              <a:spLocks/>
            </p:cNvSpPr>
            <p:nvPr/>
          </p:nvSpPr>
          <p:spPr bwMode="auto">
            <a:xfrm>
              <a:off x="1883" y="-2433"/>
              <a:ext cx="11074" cy="7095"/>
            </a:xfrm>
            <a:custGeom>
              <a:avLst/>
              <a:gdLst>
                <a:gd name="T0" fmla="+- 0 1890 1884"/>
                <a:gd name="T1" fmla="*/ T0 w 11074"/>
                <a:gd name="T2" fmla="+- 0 -1175 -2433"/>
                <a:gd name="T3" fmla="*/ -1175 h 7095"/>
                <a:gd name="T4" fmla="+- 0 1934 1884"/>
                <a:gd name="T5" fmla="*/ T4 w 11074"/>
                <a:gd name="T6" fmla="+- 0 -1307 -2433"/>
                <a:gd name="T7" fmla="*/ -1307 h 7095"/>
                <a:gd name="T8" fmla="+- 0 2014 1884"/>
                <a:gd name="T9" fmla="*/ T8 w 11074"/>
                <a:gd name="T10" fmla="+- 0 -1416 -2433"/>
                <a:gd name="T11" fmla="*/ -1416 h 7095"/>
                <a:gd name="T12" fmla="+- 0 2124 1884"/>
                <a:gd name="T13" fmla="*/ T12 w 11074"/>
                <a:gd name="T14" fmla="+- 0 -1497 -2433"/>
                <a:gd name="T15" fmla="*/ -1497 h 7095"/>
                <a:gd name="T16" fmla="+- 0 2255 1884"/>
                <a:gd name="T17" fmla="*/ T16 w 11074"/>
                <a:gd name="T18" fmla="+- 0 -1540 -2433"/>
                <a:gd name="T19" fmla="*/ -1540 h 7095"/>
                <a:gd name="T20" fmla="+- 0 12071 1884"/>
                <a:gd name="T21" fmla="*/ T20 w 11074"/>
                <a:gd name="T22" fmla="+- 0 -1546 -2433"/>
                <a:gd name="T23" fmla="*/ -1546 h 7095"/>
                <a:gd name="T24" fmla="+- 0 12077 1884"/>
                <a:gd name="T25" fmla="*/ T24 w 11074"/>
                <a:gd name="T26" fmla="+- 0 -2061 -2433"/>
                <a:gd name="T27" fmla="*/ -2061 h 7095"/>
                <a:gd name="T28" fmla="+- 0 12120 1884"/>
                <a:gd name="T29" fmla="*/ T28 w 11074"/>
                <a:gd name="T30" fmla="+- 0 -2193 -2433"/>
                <a:gd name="T31" fmla="*/ -2193 h 7095"/>
                <a:gd name="T32" fmla="+- 0 12201 1884"/>
                <a:gd name="T33" fmla="*/ T32 w 11074"/>
                <a:gd name="T34" fmla="+- 0 -2303 -2433"/>
                <a:gd name="T35" fmla="*/ -2303 h 7095"/>
                <a:gd name="T36" fmla="+- 0 12310 1884"/>
                <a:gd name="T37" fmla="*/ T36 w 11074"/>
                <a:gd name="T38" fmla="+- 0 -2383 -2433"/>
                <a:gd name="T39" fmla="*/ -2383 h 7095"/>
                <a:gd name="T40" fmla="+- 0 12442 1884"/>
                <a:gd name="T41" fmla="*/ T40 w 11074"/>
                <a:gd name="T42" fmla="+- 0 -2427 -2433"/>
                <a:gd name="T43" fmla="*/ -2427 h 7095"/>
                <a:gd name="T44" fmla="+- 0 12586 1884"/>
                <a:gd name="T45" fmla="*/ T44 w 11074"/>
                <a:gd name="T46" fmla="+- 0 -2427 -2433"/>
                <a:gd name="T47" fmla="*/ -2427 h 7095"/>
                <a:gd name="T48" fmla="+- 0 12718 1884"/>
                <a:gd name="T49" fmla="*/ T48 w 11074"/>
                <a:gd name="T50" fmla="+- 0 -2383 -2433"/>
                <a:gd name="T51" fmla="*/ -2383 h 7095"/>
                <a:gd name="T52" fmla="+- 0 12828 1884"/>
                <a:gd name="T53" fmla="*/ T52 w 11074"/>
                <a:gd name="T54" fmla="+- 0 -2303 -2433"/>
                <a:gd name="T55" fmla="*/ -2303 h 7095"/>
                <a:gd name="T56" fmla="+- 0 12908 1884"/>
                <a:gd name="T57" fmla="*/ T56 w 11074"/>
                <a:gd name="T58" fmla="+- 0 -2193 -2433"/>
                <a:gd name="T59" fmla="*/ -2193 h 7095"/>
                <a:gd name="T60" fmla="+- 0 12952 1884"/>
                <a:gd name="T61" fmla="*/ T60 w 11074"/>
                <a:gd name="T62" fmla="+- 0 -2061 -2433"/>
                <a:gd name="T63" fmla="*/ -2061 h 7095"/>
                <a:gd name="T64" fmla="+- 0 12958 1884"/>
                <a:gd name="T65" fmla="*/ T64 w 11074"/>
                <a:gd name="T66" fmla="+- 0 3331 -2433"/>
                <a:gd name="T67" fmla="*/ 3331 h 7095"/>
                <a:gd name="T68" fmla="+- 0 12935 1884"/>
                <a:gd name="T69" fmla="*/ T68 w 11074"/>
                <a:gd name="T70" fmla="+- 0 3471 -2433"/>
                <a:gd name="T71" fmla="*/ 3471 h 7095"/>
                <a:gd name="T72" fmla="+- 0 12872 1884"/>
                <a:gd name="T73" fmla="*/ T72 w 11074"/>
                <a:gd name="T74" fmla="+- 0 3593 -2433"/>
                <a:gd name="T75" fmla="*/ 3593 h 7095"/>
                <a:gd name="T76" fmla="+- 0 12776 1884"/>
                <a:gd name="T77" fmla="*/ T76 w 11074"/>
                <a:gd name="T78" fmla="+- 0 3689 -2433"/>
                <a:gd name="T79" fmla="*/ 3689 h 7095"/>
                <a:gd name="T80" fmla="+- 0 12654 1884"/>
                <a:gd name="T81" fmla="*/ T80 w 11074"/>
                <a:gd name="T82" fmla="+- 0 3752 -2433"/>
                <a:gd name="T83" fmla="*/ 3752 h 7095"/>
                <a:gd name="T84" fmla="+- 0 12514 1884"/>
                <a:gd name="T85" fmla="*/ T84 w 11074"/>
                <a:gd name="T86" fmla="+- 0 3775 -2433"/>
                <a:gd name="T87" fmla="*/ 3775 h 7095"/>
                <a:gd name="T88" fmla="+- 0 2771 1884"/>
                <a:gd name="T89" fmla="*/ T88 w 11074"/>
                <a:gd name="T90" fmla="+- 0 4218 -2433"/>
                <a:gd name="T91" fmla="*/ 4218 h 7095"/>
                <a:gd name="T92" fmla="+- 0 2748 1884"/>
                <a:gd name="T93" fmla="*/ T92 w 11074"/>
                <a:gd name="T94" fmla="+- 0 4358 -2433"/>
                <a:gd name="T95" fmla="*/ 4358 h 7095"/>
                <a:gd name="T96" fmla="+- 0 2685 1884"/>
                <a:gd name="T97" fmla="*/ T96 w 11074"/>
                <a:gd name="T98" fmla="+- 0 4480 -2433"/>
                <a:gd name="T99" fmla="*/ 4480 h 7095"/>
                <a:gd name="T100" fmla="+- 0 2589 1884"/>
                <a:gd name="T101" fmla="*/ T100 w 11074"/>
                <a:gd name="T102" fmla="+- 0 4576 -2433"/>
                <a:gd name="T103" fmla="*/ 4576 h 7095"/>
                <a:gd name="T104" fmla="+- 0 2468 1884"/>
                <a:gd name="T105" fmla="*/ T104 w 11074"/>
                <a:gd name="T106" fmla="+- 0 4639 -2433"/>
                <a:gd name="T107" fmla="*/ 4639 h 7095"/>
                <a:gd name="T108" fmla="+- 0 2327 1884"/>
                <a:gd name="T109" fmla="*/ T108 w 11074"/>
                <a:gd name="T110" fmla="+- 0 4661 -2433"/>
                <a:gd name="T111" fmla="*/ 4661 h 7095"/>
                <a:gd name="T112" fmla="+- 0 2187 1884"/>
                <a:gd name="T113" fmla="*/ T112 w 11074"/>
                <a:gd name="T114" fmla="+- 0 4639 -2433"/>
                <a:gd name="T115" fmla="*/ 4639 h 7095"/>
                <a:gd name="T116" fmla="+- 0 2066 1884"/>
                <a:gd name="T117" fmla="*/ T116 w 11074"/>
                <a:gd name="T118" fmla="+- 0 4576 -2433"/>
                <a:gd name="T119" fmla="*/ 4576 h 7095"/>
                <a:gd name="T120" fmla="+- 0 1970 1884"/>
                <a:gd name="T121" fmla="*/ T120 w 11074"/>
                <a:gd name="T122" fmla="+- 0 4480 -2433"/>
                <a:gd name="T123" fmla="*/ 4480 h 7095"/>
                <a:gd name="T124" fmla="+- 0 1907 1884"/>
                <a:gd name="T125" fmla="*/ T124 w 11074"/>
                <a:gd name="T126" fmla="+- 0 4358 -2433"/>
                <a:gd name="T127" fmla="*/ 4358 h 7095"/>
                <a:gd name="T128" fmla="+- 0 1884 1884"/>
                <a:gd name="T129" fmla="*/ T128 w 11074"/>
                <a:gd name="T130" fmla="+- 0 4218 -2433"/>
                <a:gd name="T131" fmla="*/ 4218 h 7095"/>
                <a:gd name="T132" fmla="+- 0 12071 1884"/>
                <a:gd name="T133" fmla="*/ T132 w 11074"/>
                <a:gd name="T134" fmla="+- 0 -1546 -2433"/>
                <a:gd name="T135" fmla="*/ -1546 h 7095"/>
                <a:gd name="T136" fmla="+- 0 12586 1884"/>
                <a:gd name="T137" fmla="*/ T136 w 11074"/>
                <a:gd name="T138" fmla="+- 0 -1552 -2433"/>
                <a:gd name="T139" fmla="*/ -1552 h 7095"/>
                <a:gd name="T140" fmla="+- 0 12718 1884"/>
                <a:gd name="T141" fmla="*/ T140 w 11074"/>
                <a:gd name="T142" fmla="+- 0 -1596 -2433"/>
                <a:gd name="T143" fmla="*/ -1596 h 7095"/>
                <a:gd name="T144" fmla="+- 0 12828 1884"/>
                <a:gd name="T145" fmla="*/ T144 w 11074"/>
                <a:gd name="T146" fmla="+- 0 -1676 -2433"/>
                <a:gd name="T147" fmla="*/ -1676 h 7095"/>
                <a:gd name="T148" fmla="+- 0 12908 1884"/>
                <a:gd name="T149" fmla="*/ T148 w 11074"/>
                <a:gd name="T150" fmla="+- 0 -1786 -2433"/>
                <a:gd name="T151" fmla="*/ -1786 h 7095"/>
                <a:gd name="T152" fmla="+- 0 12952 1884"/>
                <a:gd name="T153" fmla="*/ T152 w 11074"/>
                <a:gd name="T154" fmla="+- 0 -1918 -2433"/>
                <a:gd name="T155" fmla="*/ -1918 h 7095"/>
                <a:gd name="T156" fmla="+- 0 12514 1884"/>
                <a:gd name="T157" fmla="*/ T156 w 11074"/>
                <a:gd name="T158" fmla="+- 0 -1546 -2433"/>
                <a:gd name="T159" fmla="*/ -1546 h 7095"/>
                <a:gd name="T160" fmla="+- 0 12503 1884"/>
                <a:gd name="T161" fmla="*/ T160 w 11074"/>
                <a:gd name="T162" fmla="+- 0 -1920 -2433"/>
                <a:gd name="T163" fmla="*/ -1920 h 7095"/>
                <a:gd name="T164" fmla="+- 0 12423 1884"/>
                <a:gd name="T165" fmla="*/ T164 w 11074"/>
                <a:gd name="T166" fmla="+- 0 -1811 -2433"/>
                <a:gd name="T167" fmla="*/ -1811 h 7095"/>
                <a:gd name="T168" fmla="+- 0 12292 1884"/>
                <a:gd name="T169" fmla="*/ T168 w 11074"/>
                <a:gd name="T170" fmla="+- 0 -1768 -2433"/>
                <a:gd name="T171" fmla="*/ -1768 h 7095"/>
                <a:gd name="T172" fmla="+- 0 12162 1884"/>
                <a:gd name="T173" fmla="*/ T172 w 11074"/>
                <a:gd name="T174" fmla="+- 0 -1811 -2433"/>
                <a:gd name="T175" fmla="*/ -1811 h 7095"/>
                <a:gd name="T176" fmla="+- 0 12082 1884"/>
                <a:gd name="T177" fmla="*/ T176 w 11074"/>
                <a:gd name="T178" fmla="+- 0 -1920 -2433"/>
                <a:gd name="T179" fmla="*/ -1920 h 7095"/>
                <a:gd name="T180" fmla="+- 0 2327 1884"/>
                <a:gd name="T181" fmla="*/ T180 w 11074"/>
                <a:gd name="T182" fmla="+- 0 -659 -2433"/>
                <a:gd name="T183" fmla="*/ -659 h 7095"/>
                <a:gd name="T184" fmla="+- 0 2339 1884"/>
                <a:gd name="T185" fmla="*/ T184 w 11074"/>
                <a:gd name="T186" fmla="+- 0 -1173 -2433"/>
                <a:gd name="T187" fmla="*/ -1173 h 7095"/>
                <a:gd name="T188" fmla="+- 0 2418 1884"/>
                <a:gd name="T189" fmla="*/ T188 w 11074"/>
                <a:gd name="T190" fmla="+- 0 -1282 -2433"/>
                <a:gd name="T191" fmla="*/ -1282 h 7095"/>
                <a:gd name="T192" fmla="+- 0 2549 1884"/>
                <a:gd name="T193" fmla="*/ T192 w 11074"/>
                <a:gd name="T194" fmla="+- 0 -1325 -2433"/>
                <a:gd name="T195" fmla="*/ -1325 h 7095"/>
                <a:gd name="T196" fmla="+- 0 2680 1884"/>
                <a:gd name="T197" fmla="*/ T196 w 11074"/>
                <a:gd name="T198" fmla="+- 0 -1282 -2433"/>
                <a:gd name="T199" fmla="*/ -1282 h 7095"/>
                <a:gd name="T200" fmla="+- 0 2760 1884"/>
                <a:gd name="T201" fmla="*/ T200 w 11074"/>
                <a:gd name="T202" fmla="+- 0 -1173 -2433"/>
                <a:gd name="T203" fmla="*/ -1173 h 7095"/>
                <a:gd name="T204" fmla="+- 0 2765 1884"/>
                <a:gd name="T205" fmla="*/ T204 w 11074"/>
                <a:gd name="T206" fmla="+- 0 -1031 -2433"/>
                <a:gd name="T207" fmla="*/ -1031 h 7095"/>
                <a:gd name="T208" fmla="+- 0 2721 1884"/>
                <a:gd name="T209" fmla="*/ T208 w 11074"/>
                <a:gd name="T210" fmla="+- 0 -899 -2433"/>
                <a:gd name="T211" fmla="*/ -899 h 7095"/>
                <a:gd name="T212" fmla="+- 0 2641 1884"/>
                <a:gd name="T213" fmla="*/ T212 w 11074"/>
                <a:gd name="T214" fmla="+- 0 -789 -2433"/>
                <a:gd name="T215" fmla="*/ -789 h 7095"/>
                <a:gd name="T216" fmla="+- 0 2531 1884"/>
                <a:gd name="T217" fmla="*/ T216 w 11074"/>
                <a:gd name="T218" fmla="+- 0 -709 -2433"/>
                <a:gd name="T219" fmla="*/ -709 h 7095"/>
                <a:gd name="T220" fmla="+- 0 2399 1884"/>
                <a:gd name="T221" fmla="*/ T220 w 11074"/>
                <a:gd name="T222" fmla="+- 0 -665 -2433"/>
                <a:gd name="T223" fmla="*/ -665 h 7095"/>
                <a:gd name="T224" fmla="+- 0 2255 1884"/>
                <a:gd name="T225" fmla="*/ T224 w 11074"/>
                <a:gd name="T226" fmla="+- 0 -665 -2433"/>
                <a:gd name="T227" fmla="*/ -665 h 7095"/>
                <a:gd name="T228" fmla="+- 0 2124 1884"/>
                <a:gd name="T229" fmla="*/ T228 w 11074"/>
                <a:gd name="T230" fmla="+- 0 -709 -2433"/>
                <a:gd name="T231" fmla="*/ -709 h 7095"/>
                <a:gd name="T232" fmla="+- 0 2014 1884"/>
                <a:gd name="T233" fmla="*/ T232 w 11074"/>
                <a:gd name="T234" fmla="+- 0 -789 -2433"/>
                <a:gd name="T235" fmla="*/ -789 h 7095"/>
                <a:gd name="T236" fmla="+- 0 1934 1884"/>
                <a:gd name="T237" fmla="*/ T236 w 11074"/>
                <a:gd name="T238" fmla="+- 0 -899 -2433"/>
                <a:gd name="T239" fmla="*/ -899 h 7095"/>
                <a:gd name="T240" fmla="+- 0 1890 1884"/>
                <a:gd name="T241" fmla="*/ T240 w 11074"/>
                <a:gd name="T242" fmla="+- 0 -1031 -2433"/>
                <a:gd name="T243" fmla="*/ -1031 h 7095"/>
                <a:gd name="T244" fmla="+- 0 2771 1884"/>
                <a:gd name="T245" fmla="*/ T244 w 11074"/>
                <a:gd name="T246" fmla="+- 0 -1103 -2433"/>
                <a:gd name="T247" fmla="*/ -1103 h 709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 ang="0">
                  <a:pos x="T245" y="T247"/>
                </a:cxn>
              </a:cxnLst>
              <a:rect l="0" t="0" r="r" b="b"/>
              <a:pathLst>
                <a:path w="11074" h="7095">
                  <a:moveTo>
                    <a:pt x="0" y="1330"/>
                  </a:moveTo>
                  <a:lnTo>
                    <a:pt x="6" y="1258"/>
                  </a:lnTo>
                  <a:lnTo>
                    <a:pt x="23" y="1190"/>
                  </a:lnTo>
                  <a:lnTo>
                    <a:pt x="50" y="1126"/>
                  </a:lnTo>
                  <a:lnTo>
                    <a:pt x="86" y="1068"/>
                  </a:lnTo>
                  <a:lnTo>
                    <a:pt x="130" y="1017"/>
                  </a:lnTo>
                  <a:lnTo>
                    <a:pt x="182" y="972"/>
                  </a:lnTo>
                  <a:lnTo>
                    <a:pt x="240" y="936"/>
                  </a:lnTo>
                  <a:lnTo>
                    <a:pt x="303" y="909"/>
                  </a:lnTo>
                  <a:lnTo>
                    <a:pt x="371" y="893"/>
                  </a:lnTo>
                  <a:lnTo>
                    <a:pt x="443" y="887"/>
                  </a:lnTo>
                  <a:lnTo>
                    <a:pt x="10187" y="887"/>
                  </a:lnTo>
                  <a:lnTo>
                    <a:pt x="10187" y="443"/>
                  </a:lnTo>
                  <a:lnTo>
                    <a:pt x="10193" y="372"/>
                  </a:lnTo>
                  <a:lnTo>
                    <a:pt x="10209" y="303"/>
                  </a:lnTo>
                  <a:lnTo>
                    <a:pt x="10236" y="240"/>
                  </a:lnTo>
                  <a:lnTo>
                    <a:pt x="10272" y="182"/>
                  </a:lnTo>
                  <a:lnTo>
                    <a:pt x="10317" y="130"/>
                  </a:lnTo>
                  <a:lnTo>
                    <a:pt x="10368" y="86"/>
                  </a:lnTo>
                  <a:lnTo>
                    <a:pt x="10426" y="50"/>
                  </a:lnTo>
                  <a:lnTo>
                    <a:pt x="10490" y="23"/>
                  </a:lnTo>
                  <a:lnTo>
                    <a:pt x="10558" y="6"/>
                  </a:lnTo>
                  <a:lnTo>
                    <a:pt x="10630" y="0"/>
                  </a:lnTo>
                  <a:lnTo>
                    <a:pt x="10702" y="6"/>
                  </a:lnTo>
                  <a:lnTo>
                    <a:pt x="10770" y="23"/>
                  </a:lnTo>
                  <a:lnTo>
                    <a:pt x="10834" y="50"/>
                  </a:lnTo>
                  <a:lnTo>
                    <a:pt x="10892" y="86"/>
                  </a:lnTo>
                  <a:lnTo>
                    <a:pt x="10944" y="130"/>
                  </a:lnTo>
                  <a:lnTo>
                    <a:pt x="10988" y="182"/>
                  </a:lnTo>
                  <a:lnTo>
                    <a:pt x="11024" y="240"/>
                  </a:lnTo>
                  <a:lnTo>
                    <a:pt x="11051" y="303"/>
                  </a:lnTo>
                  <a:lnTo>
                    <a:pt x="11068" y="372"/>
                  </a:lnTo>
                  <a:lnTo>
                    <a:pt x="11074" y="443"/>
                  </a:lnTo>
                  <a:lnTo>
                    <a:pt x="11074" y="5764"/>
                  </a:lnTo>
                  <a:lnTo>
                    <a:pt x="11068" y="5836"/>
                  </a:lnTo>
                  <a:lnTo>
                    <a:pt x="11051" y="5904"/>
                  </a:lnTo>
                  <a:lnTo>
                    <a:pt x="11024" y="5968"/>
                  </a:lnTo>
                  <a:lnTo>
                    <a:pt x="10988" y="6026"/>
                  </a:lnTo>
                  <a:lnTo>
                    <a:pt x="10944" y="6078"/>
                  </a:lnTo>
                  <a:lnTo>
                    <a:pt x="10892" y="6122"/>
                  </a:lnTo>
                  <a:lnTo>
                    <a:pt x="10834" y="6158"/>
                  </a:lnTo>
                  <a:lnTo>
                    <a:pt x="10770" y="6185"/>
                  </a:lnTo>
                  <a:lnTo>
                    <a:pt x="10702" y="6202"/>
                  </a:lnTo>
                  <a:lnTo>
                    <a:pt x="10630" y="6208"/>
                  </a:lnTo>
                  <a:lnTo>
                    <a:pt x="887" y="6208"/>
                  </a:lnTo>
                  <a:lnTo>
                    <a:pt x="887" y="6651"/>
                  </a:lnTo>
                  <a:lnTo>
                    <a:pt x="881" y="6723"/>
                  </a:lnTo>
                  <a:lnTo>
                    <a:pt x="864" y="6791"/>
                  </a:lnTo>
                  <a:lnTo>
                    <a:pt x="837" y="6855"/>
                  </a:lnTo>
                  <a:lnTo>
                    <a:pt x="801" y="6913"/>
                  </a:lnTo>
                  <a:lnTo>
                    <a:pt x="757" y="6965"/>
                  </a:lnTo>
                  <a:lnTo>
                    <a:pt x="705" y="7009"/>
                  </a:lnTo>
                  <a:lnTo>
                    <a:pt x="647" y="7045"/>
                  </a:lnTo>
                  <a:lnTo>
                    <a:pt x="584" y="7072"/>
                  </a:lnTo>
                  <a:lnTo>
                    <a:pt x="515" y="7089"/>
                  </a:lnTo>
                  <a:lnTo>
                    <a:pt x="443" y="7094"/>
                  </a:lnTo>
                  <a:lnTo>
                    <a:pt x="371" y="7089"/>
                  </a:lnTo>
                  <a:lnTo>
                    <a:pt x="303" y="7072"/>
                  </a:lnTo>
                  <a:lnTo>
                    <a:pt x="240" y="7045"/>
                  </a:lnTo>
                  <a:lnTo>
                    <a:pt x="182" y="7009"/>
                  </a:lnTo>
                  <a:lnTo>
                    <a:pt x="130" y="6965"/>
                  </a:lnTo>
                  <a:lnTo>
                    <a:pt x="86" y="6913"/>
                  </a:lnTo>
                  <a:lnTo>
                    <a:pt x="49" y="6855"/>
                  </a:lnTo>
                  <a:lnTo>
                    <a:pt x="23" y="6791"/>
                  </a:lnTo>
                  <a:lnTo>
                    <a:pt x="6" y="6723"/>
                  </a:lnTo>
                  <a:lnTo>
                    <a:pt x="0" y="6651"/>
                  </a:lnTo>
                  <a:lnTo>
                    <a:pt x="0" y="1330"/>
                  </a:lnTo>
                  <a:close/>
                  <a:moveTo>
                    <a:pt x="10187" y="887"/>
                  </a:moveTo>
                  <a:lnTo>
                    <a:pt x="10630" y="887"/>
                  </a:lnTo>
                  <a:lnTo>
                    <a:pt x="10702" y="881"/>
                  </a:lnTo>
                  <a:lnTo>
                    <a:pt x="10770" y="864"/>
                  </a:lnTo>
                  <a:lnTo>
                    <a:pt x="10834" y="837"/>
                  </a:lnTo>
                  <a:lnTo>
                    <a:pt x="10892" y="801"/>
                  </a:lnTo>
                  <a:lnTo>
                    <a:pt x="10944" y="757"/>
                  </a:lnTo>
                  <a:lnTo>
                    <a:pt x="10988" y="705"/>
                  </a:lnTo>
                  <a:lnTo>
                    <a:pt x="11024" y="647"/>
                  </a:lnTo>
                  <a:lnTo>
                    <a:pt x="11051" y="584"/>
                  </a:lnTo>
                  <a:lnTo>
                    <a:pt x="11068" y="515"/>
                  </a:lnTo>
                  <a:lnTo>
                    <a:pt x="11074" y="443"/>
                  </a:lnTo>
                  <a:moveTo>
                    <a:pt x="10630" y="887"/>
                  </a:moveTo>
                  <a:lnTo>
                    <a:pt x="10630" y="443"/>
                  </a:lnTo>
                  <a:lnTo>
                    <a:pt x="10619" y="513"/>
                  </a:lnTo>
                  <a:lnTo>
                    <a:pt x="10587" y="574"/>
                  </a:lnTo>
                  <a:lnTo>
                    <a:pt x="10539" y="622"/>
                  </a:lnTo>
                  <a:lnTo>
                    <a:pt x="10479" y="654"/>
                  </a:lnTo>
                  <a:lnTo>
                    <a:pt x="10408" y="665"/>
                  </a:lnTo>
                  <a:lnTo>
                    <a:pt x="10338" y="654"/>
                  </a:lnTo>
                  <a:lnTo>
                    <a:pt x="10278" y="622"/>
                  </a:lnTo>
                  <a:lnTo>
                    <a:pt x="10230" y="574"/>
                  </a:lnTo>
                  <a:lnTo>
                    <a:pt x="10198" y="513"/>
                  </a:lnTo>
                  <a:lnTo>
                    <a:pt x="10187" y="443"/>
                  </a:lnTo>
                  <a:moveTo>
                    <a:pt x="443" y="1774"/>
                  </a:moveTo>
                  <a:lnTo>
                    <a:pt x="443" y="1330"/>
                  </a:lnTo>
                  <a:lnTo>
                    <a:pt x="455" y="1260"/>
                  </a:lnTo>
                  <a:lnTo>
                    <a:pt x="486" y="1199"/>
                  </a:lnTo>
                  <a:lnTo>
                    <a:pt x="534" y="1151"/>
                  </a:lnTo>
                  <a:lnTo>
                    <a:pt x="595" y="1120"/>
                  </a:lnTo>
                  <a:lnTo>
                    <a:pt x="665" y="1108"/>
                  </a:lnTo>
                  <a:lnTo>
                    <a:pt x="735" y="1120"/>
                  </a:lnTo>
                  <a:lnTo>
                    <a:pt x="796" y="1151"/>
                  </a:lnTo>
                  <a:lnTo>
                    <a:pt x="844" y="1199"/>
                  </a:lnTo>
                  <a:lnTo>
                    <a:pt x="876" y="1260"/>
                  </a:lnTo>
                  <a:lnTo>
                    <a:pt x="887" y="1330"/>
                  </a:lnTo>
                  <a:lnTo>
                    <a:pt x="881" y="1402"/>
                  </a:lnTo>
                  <a:lnTo>
                    <a:pt x="864" y="1470"/>
                  </a:lnTo>
                  <a:lnTo>
                    <a:pt x="837" y="1534"/>
                  </a:lnTo>
                  <a:lnTo>
                    <a:pt x="801" y="1592"/>
                  </a:lnTo>
                  <a:lnTo>
                    <a:pt x="757" y="1644"/>
                  </a:lnTo>
                  <a:lnTo>
                    <a:pt x="705" y="1688"/>
                  </a:lnTo>
                  <a:lnTo>
                    <a:pt x="647" y="1724"/>
                  </a:lnTo>
                  <a:lnTo>
                    <a:pt x="584" y="1751"/>
                  </a:lnTo>
                  <a:lnTo>
                    <a:pt x="515" y="1768"/>
                  </a:lnTo>
                  <a:lnTo>
                    <a:pt x="443" y="1774"/>
                  </a:lnTo>
                  <a:lnTo>
                    <a:pt x="371" y="1768"/>
                  </a:lnTo>
                  <a:lnTo>
                    <a:pt x="303" y="1751"/>
                  </a:lnTo>
                  <a:lnTo>
                    <a:pt x="240" y="1724"/>
                  </a:lnTo>
                  <a:lnTo>
                    <a:pt x="182" y="1688"/>
                  </a:lnTo>
                  <a:lnTo>
                    <a:pt x="130" y="1644"/>
                  </a:lnTo>
                  <a:lnTo>
                    <a:pt x="86" y="1592"/>
                  </a:lnTo>
                  <a:lnTo>
                    <a:pt x="50" y="1534"/>
                  </a:lnTo>
                  <a:lnTo>
                    <a:pt x="23" y="1470"/>
                  </a:lnTo>
                  <a:lnTo>
                    <a:pt x="6" y="1402"/>
                  </a:lnTo>
                  <a:lnTo>
                    <a:pt x="0" y="1330"/>
                  </a:lnTo>
                  <a:moveTo>
                    <a:pt x="887" y="1330"/>
                  </a:moveTo>
                  <a:lnTo>
                    <a:pt x="887" y="6208"/>
                  </a:lnTo>
                </a:path>
              </a:pathLst>
            </a:custGeom>
            <a:noFill/>
            <a:ln w="914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sp>
        <p:nvSpPr>
          <p:cNvPr id="12" name="Rectangle 11"/>
          <p:cNvSpPr/>
          <p:nvPr/>
        </p:nvSpPr>
        <p:spPr>
          <a:xfrm>
            <a:off x="1187235" y="2387232"/>
            <a:ext cx="9882547" cy="1446550"/>
          </a:xfrm>
          <a:prstGeom prst="rect">
            <a:avLst/>
          </a:prstGeom>
        </p:spPr>
        <p:txBody>
          <a:bodyPr wrap="square">
            <a:spAutoFit/>
          </a:bodyPr>
          <a:lstStyle/>
          <a:p>
            <a:pPr algn="ctr"/>
            <a:r>
              <a:rPr lang="fr-FR" sz="4400" b="1" dirty="0">
                <a:solidFill>
                  <a:srgbClr val="FF0000"/>
                </a:solidFill>
                <a:latin typeface="Verdana" panose="020B0604030504040204" pitchFamily="34" charset="0"/>
                <a:ea typeface="Verdana" panose="020B0604030504040204" pitchFamily="34" charset="0"/>
                <a:cs typeface="Arial" panose="020B0604020202020204" pitchFamily="34" charset="0"/>
              </a:rPr>
              <a:t>LES ZONES D’ENTRAÎNEMENT D’ENDURANCE</a:t>
            </a:r>
          </a:p>
        </p:txBody>
      </p:sp>
    </p:spTree>
    <p:extLst>
      <p:ext uri="{BB962C8B-B14F-4D97-AF65-F5344CB8AC3E}">
        <p14:creationId xmlns:p14="http://schemas.microsoft.com/office/powerpoint/2010/main" val="30115901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184</TotalTime>
  <Words>528</Words>
  <Application>Microsoft Office PowerPoint</Application>
  <PresentationFormat>Grand écran</PresentationFormat>
  <Paragraphs>156</Paragraphs>
  <Slides>48</Slides>
  <Notes>1</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48</vt:i4>
      </vt:variant>
    </vt:vector>
  </HeadingPairs>
  <TitlesOfParts>
    <vt:vector size="56" baseType="lpstr">
      <vt:lpstr>Arabic Typesetting</vt:lpstr>
      <vt:lpstr>Arial</vt:lpstr>
      <vt:lpstr>Calibri</vt:lpstr>
      <vt:lpstr>Century Gothic</vt:lpstr>
      <vt:lpstr>Verdana</vt:lpstr>
      <vt:lpstr>Wingdings</vt:lpstr>
      <vt:lpstr>Wingdings 3</vt:lpstr>
      <vt:lpstr>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DESCRIPTION</vt:lpstr>
      <vt:lpstr>EXEMPLE</vt:lpstr>
      <vt:lpstr>Présentation PowerPoint</vt:lpstr>
      <vt:lpstr>ZONES CONCERNÉES</vt:lpstr>
      <vt:lpstr>ZONES CONCERNÉES</vt:lpstr>
      <vt:lpstr>DESCRIPTION</vt:lpstr>
      <vt:lpstr>EXEMPLE</vt:lpstr>
      <vt:lpstr>Présentation PowerPoint</vt:lpstr>
      <vt:lpstr>ZONES CONCERNÉES</vt:lpstr>
      <vt:lpstr>ZONES CONCERNÉES</vt:lpstr>
      <vt:lpstr>DESCRIPTION</vt:lpstr>
      <vt:lpstr>EXEMPLE</vt:lpstr>
      <vt:lpstr>COMPARAISON ENTRE L’ENTRAÎNEMENT PAR INTERVALLES ET L’INTERMITTENT </vt:lpstr>
      <vt:lpstr>Présentation PowerPoint</vt:lpstr>
      <vt:lpstr>Présentation PowerPoint</vt:lpstr>
      <vt:lpstr>ZONES CONCERNÉES</vt:lpstr>
      <vt:lpstr>ZONES CONCERNÉES</vt:lpstr>
      <vt:lpstr>NATURE</vt:lpstr>
      <vt:lpstr>DISCRIPTION</vt:lpstr>
      <vt:lpstr>EXEMPLE</vt:lpstr>
      <vt:lpstr>Présentation PowerPoint</vt:lpstr>
      <vt:lpstr>ZONES CONCERNÉES</vt:lpstr>
      <vt:lpstr>ZONES CONCERNÉES</vt:lpstr>
      <vt:lpstr>DISCRIPTION</vt:lpstr>
      <vt:lpstr>PRÉCAUTIONS</vt:lpstr>
      <vt:lpstr>EXEMPLE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L’entraînement d’endurance </dc:title>
  <dc:creator>hp</dc:creator>
  <cp:lastModifiedBy>kis</cp:lastModifiedBy>
  <cp:revision>31</cp:revision>
  <dcterms:created xsi:type="dcterms:W3CDTF">2021-05-02T19:12:46Z</dcterms:created>
  <dcterms:modified xsi:type="dcterms:W3CDTF">2022-03-01T22:55:32Z</dcterms:modified>
</cp:coreProperties>
</file>