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2024-05-09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3968" y="630436"/>
            <a:ext cx="4283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lang="en-US" altLang="ko-KR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71791" y="4424213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altLang="ko-KR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2667" y="2215947"/>
            <a:ext cx="4594719" cy="787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Contribution to CR </a:t>
            </a:r>
            <a:r>
              <a:rPr lang="fr-FR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endParaRPr lang="fr-FR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 </a:t>
            </a:r>
            <a:r>
              <a:rPr lang="fr-FR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Soumia</a:t>
            </a:r>
            <a:r>
              <a:rPr lang="fr-FR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HADJAB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68610"/>
            <a:ext cx="8280920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Gardener’s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Theory of Multiple Intelligences tells us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preferences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enjoy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one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disadvantaged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engage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switch off.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able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simulation.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Mixed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adoption of a flexible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methodology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challenge 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to put more effort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might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new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organizational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and/ or CR management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0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6" y="987574"/>
            <a:ext cx="8712968" cy="31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non-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homogeneous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pupils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positively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serves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trigger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professional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growth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usage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techniques, interaction patterns, and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Mixed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 are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 but of all courses.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background,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speed,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motivation. It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utopian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homogeneous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aspects ; no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live in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world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at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3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47405"/>
            <a:ext cx="8640960" cy="344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middle of 1930’s,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scholars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UK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decided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divide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IQ tests.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new groups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variations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feasible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change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groups and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curricula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time (Kelly, 1979).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Prodromou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(1989)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scores,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due to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and/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style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key factor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class.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Mixed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Classes</a:t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9542"/>
            <a:ext cx="8568952" cy="4248472"/>
          </a:xfrm>
        </p:spPr>
      </p:pic>
    </p:spTree>
    <p:extLst>
      <p:ext uri="{BB962C8B-B14F-4D97-AF65-F5344CB8AC3E}">
        <p14:creationId xmlns:p14="http://schemas.microsoft.com/office/powerpoint/2010/main" val="10515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216"/>
            <a:ext cx="8244408" cy="600318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Learning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16" y="843558"/>
            <a:ext cx="8712968" cy="387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all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well-known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progresses at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speeds.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deal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Besides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brought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come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and/or a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nation, the multi-cultural population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obstacle for the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eventually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ineffective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know about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small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monitor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achieve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effective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0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868" y="0"/>
            <a:ext cx="6948264" cy="857250"/>
          </a:xfrm>
        </p:spPr>
        <p:txBody>
          <a:bodyPr>
            <a:normAutofit fontScale="90000"/>
          </a:bodyPr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87574"/>
            <a:ext cx="8496944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textbooks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to deal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textbook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due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First,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textbook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hard,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course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content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syllabi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topics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strange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meaningless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whereas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fin dit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enjoyable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familiar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to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adapt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7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1714"/>
            <a:ext cx="6948264" cy="857250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563638"/>
            <a:ext cx="8496944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first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chance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possible.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reasons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ranging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confidence,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express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everything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think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new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As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entire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7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948264" cy="857250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203598"/>
            <a:ext cx="8712968" cy="29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arise due to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among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attitude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and/ or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For instance,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the topic has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familiarity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life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unless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chance to express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talks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9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51470"/>
            <a:ext cx="6948264" cy="857250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288" y="1563638"/>
            <a:ext cx="8568952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quicker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finish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As a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misbehave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waiting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finish.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hand,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finish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quickly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confidence and/ or show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ill-disciplined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Consequently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mixed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CR management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2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4467"/>
            <a:ext cx="8712968" cy="4063548"/>
          </a:xfrm>
        </p:spPr>
      </p:pic>
    </p:spTree>
    <p:extLst>
      <p:ext uri="{BB962C8B-B14F-4D97-AF65-F5344CB8AC3E}">
        <p14:creationId xmlns:p14="http://schemas.microsoft.com/office/powerpoint/2010/main" val="168903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8.1.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Learner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Discourse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84466"/>
            <a:ext cx="8136904" cy="4063548"/>
          </a:xfrm>
        </p:spPr>
      </p:pic>
    </p:spTree>
    <p:extLst>
      <p:ext uri="{BB962C8B-B14F-4D97-AF65-F5344CB8AC3E}">
        <p14:creationId xmlns:p14="http://schemas.microsoft.com/office/powerpoint/2010/main" val="29532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43558"/>
            <a:ext cx="864096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appeal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styles and all intelligences. It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meaningful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exemplify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for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visuals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coloured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chalk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board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markers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attract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attention to the point.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visuals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grab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attention and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motivate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passive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realia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and/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colourful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posters.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It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advisable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have plans for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finishers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case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finish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earlier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extra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handout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passage.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8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622498"/>
            <a:ext cx="8856984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carry out an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entire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in-class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certain parts,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finishers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do all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(Ur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1996 : 306). And tests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questions: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completes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parts of the test,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parts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options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prepared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Open-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ended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questions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letter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story/book/film, or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response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picture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have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possible correct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instead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single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48" y="951819"/>
            <a:ext cx="8928992" cy="32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It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important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express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feelings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lack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confidence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enough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knowledge.By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personalizing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voluntarily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helps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adapt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easily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relevant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CR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establishes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positive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atmosphere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games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competitions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dramatization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ensuring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01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56" y="555526"/>
            <a:ext cx="8964488" cy="377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Group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pair-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useful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observe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cooperate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source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group. On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hand,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groups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weaker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stronger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separated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s/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groups.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8. Extra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homework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helps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mixed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classes. Extra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enjoy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 good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dealing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mixed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team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projects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enthusiastic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projects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topic.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90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1851670"/>
            <a:ext cx="8568952" cy="116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9. Portfolios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efficient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dealing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mixed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groups.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has a record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record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shows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43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216"/>
            <a:ext cx="8676456" cy="744334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8.3.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Interaction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1550"/>
            <a:ext cx="8712967" cy="4176464"/>
          </a:xfrm>
        </p:spPr>
      </p:pic>
    </p:spTree>
    <p:extLst>
      <p:ext uri="{BB962C8B-B14F-4D97-AF65-F5344CB8AC3E}">
        <p14:creationId xmlns:p14="http://schemas.microsoft.com/office/powerpoint/2010/main" val="104942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893" y="120359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figured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as an important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construct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SLA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serving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a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device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instructional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treatment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experimental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measuring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outcomes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treatment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(Ellis, 2008).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Bygate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et al., (2001),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defined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“a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contextualised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standardised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activity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requires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use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emphasis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connection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the real world,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attain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objective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elicit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data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purposes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measurementˮ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(p. 12). And Bialystok (1990)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one type of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elicitation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methods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important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determining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strategies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observed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22775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1003115"/>
            <a:ext cx="8568952" cy="31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Bialystok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Swain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(1978)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conducted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entirely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conditions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challenging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hard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interpret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controlled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laboratory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assumes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phenomenon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investigation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addressed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superfluous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variance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extraneous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contextual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minimized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at least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capable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documented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controlledˮ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(Bialystok, 1990, p. 61).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Poulisse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(1990)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argued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controlled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easyˮ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(p. 83).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83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1140589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And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relationship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features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use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three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main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types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according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descriptive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“(1)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negotiation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(2)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production, and (3)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-construction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through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interactionˮ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ibid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come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discuss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negotiation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have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consider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Long’s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‘Interaction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Hypothesis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1983b, 1996).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underlying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assumption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perspective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has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viable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construct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multidimensional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framework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orchestrating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promise for second/ FL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on the basis of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psycholinguistically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originated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connotations.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40013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6" y="673794"/>
            <a:ext cx="8712968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First of all, Pica &amp;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Doughty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(1985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small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-group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more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teacher-fronted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type. Newton (1995)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double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quantity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information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And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Foster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(1998)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reported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exchange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consistently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elicited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more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modified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output. In addition,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Nakahama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Tyler &amp; van Lier (2001) came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conclude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conversational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offered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larger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range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useˮ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(p. 401).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NNs-NNs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interactions,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Varonis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(1985)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indicators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non-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the one-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915566"/>
            <a:ext cx="8568952" cy="344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Swain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(1985) states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besides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comprehensible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must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fluent,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native-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speakers.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Swain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pushed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interaction.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Moreover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attend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how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This forces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move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semantic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production must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social interaction.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03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6" y="1448365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And about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L2 production, Ellis (2008),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among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(Foster &amp;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Skehan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1996;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Skehan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Foster, 1997, 1999),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postulated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how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performed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influence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fluency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complexity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accuracy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’ L2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production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investigated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number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variables as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familiarity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information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’, the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degree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structure’ and the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complexity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outcome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’.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investigated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implementational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variables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within-task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planning and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rehearsal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(Ellis, 2008).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38242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99542"/>
            <a:ext cx="8784976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Whereas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interactionist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cognitive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devices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predispose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engage in interactions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predictable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the basis of the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methodological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procedures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implementing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‘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socio-cultural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emphasizes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derives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unstable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varying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accordance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goals and motives of the participants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ibid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sociocultural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perspective,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straightforward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-as-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workplan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-in-process.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acknowledges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interaction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dynamic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fluid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-by-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basis to a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considerable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extentˮ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Seedhouse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2005, p. 556).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view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‘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underlies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perspective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co-constructed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embedded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interaction (Ellis, 2008).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64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347614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Further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Mori (2002)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pre-task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planning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inhibited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attention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moment-by-moment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development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the talk.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pre-task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planning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had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nugatory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beneficial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performed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denied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opportunity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engage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authentic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conversation (Ellis, 2008).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Platt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and Brooks (2002)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investigated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engagement’ (i.e.,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attainment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intersubjectivity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and control of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sociocultural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perspective.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researchers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concluded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performing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‘struggle’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successfully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managed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achieve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control over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75122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682" y="1332436"/>
            <a:ext cx="8856984" cy="247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performances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constructed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methodological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procedures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case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-as-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workplan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predispose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ceratin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(Ellis, 2008).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interaction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an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emic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complementary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oppositional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ibid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09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915566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important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vehicles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providing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develop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communicative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competence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experiencing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used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outside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class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Slimani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-Rolls, 2005).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appear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ideal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construct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fields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SLA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pedagogy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(Pica, 1997; Ellis, 2003). There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general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consensus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among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researchers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Long (1988, 1989);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Varonis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1985),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Doughty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Pica (1986); Pica (1987), Pica et al., (1993)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use of 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way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information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group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pair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involving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sharing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essential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information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initially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distributed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member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Slimani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Rolls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2005),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provides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favourable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settings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negotiate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via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conversational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adjustments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interaction.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9308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699542"/>
            <a:ext cx="885698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consensus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favour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two-way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challenged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(Duff, 1986;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Nakahama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al., 2001),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two-way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pretend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supremacy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over the one-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Varonis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(1985)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Bejarano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al., (1997)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the one-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if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negotiation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isolate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effective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type to impact 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“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done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but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suggest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commonsense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 of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balanced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diet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one-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two-way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safest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teachersˮ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Slimani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-Rolls, 2005, p.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196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range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one-</a:t>
            </a: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information exchange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two-way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exchange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97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8670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Demands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successfully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accomplishing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classified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within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four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categories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engagement,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risk-taking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control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Vann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Abraham,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1990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).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required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‘engagement’, a factor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identified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Jakobovits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(1970)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critical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engagement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spending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sufficient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time on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assignment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clarifying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verifying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demands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necessary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providing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evidence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attentiveness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Vann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Abraham, 1990). All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groups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engaged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performed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phases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and post) of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required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Beebe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(1983)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called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risk-taking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’. One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argue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all second/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foreign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requires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Vann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Abraham, 1990).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32723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94" y="699542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took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substantial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struggled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measures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techniques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words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bridge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linguistic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deficiencies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communicative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goal(s).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types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asked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Declarative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procedural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take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the prime position.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relationship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seen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as a continuum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dichotomy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declarative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WHAT)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evolving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procedural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HOW)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through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practice (Ellis, 2008).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background (or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schemata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enable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learners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to fit the new information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presented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already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established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framework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Vann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Abraham, 1990).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Moreover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demanded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varying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levels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of cognitive ‘control’,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manage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selection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and coordination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Vann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Abraham, 1990).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72292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00523"/>
            <a:ext cx="878497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 Bialystok &amp; Ryan (1985)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control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coordinating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increasingly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important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monitoring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procedures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oversee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several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aspects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context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Further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Vann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Abraham (1990),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investigation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arranged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progressed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least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dimensions of engagement,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control.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sometimes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intersect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insufficient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cause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to engage.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6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1003115"/>
            <a:ext cx="8856984" cy="31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Slimani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-Rolls (2005, p. 199), one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exchange and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referred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as ‘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exchange’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tasksˮ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speakers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classmates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requested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supply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two-way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 exchange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holds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information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must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acquire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able to carry out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successfullyˮ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Slimani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-Rolls, 2005, p. 199-200).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Two-way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information-gap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optimal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conditions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active participation by all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thereby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conversational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modification 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Bejarano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al., 1997).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7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Output</a:t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4466"/>
            <a:ext cx="8712968" cy="3991540"/>
          </a:xfrm>
        </p:spPr>
      </p:pic>
    </p:spTree>
    <p:extLst>
      <p:ext uri="{BB962C8B-B14F-4D97-AF65-F5344CB8AC3E}">
        <p14:creationId xmlns:p14="http://schemas.microsoft.com/office/powerpoint/2010/main" val="1531053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550"/>
            <a:ext cx="8712968" cy="4104456"/>
          </a:xfrm>
        </p:spPr>
      </p:pic>
    </p:spTree>
    <p:extLst>
      <p:ext uri="{BB962C8B-B14F-4D97-AF65-F5344CB8AC3E}">
        <p14:creationId xmlns:p14="http://schemas.microsoft.com/office/powerpoint/2010/main" val="155058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142" y="1129207"/>
            <a:ext cx="8784976" cy="288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Celce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-Murcia, M. (2001).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English as a Second or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Heinle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Heinle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(1997).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Oxford: Oxford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(2008). The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Oxford: Oxford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Ellis, R. (2008). The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Oxford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S.M. &amp;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Selinker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L. (2008).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Acquisition: An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Introductory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Course. 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New York &amp; London.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Griffiths, C. (2008).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Cambridge: Cambridge 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Krashen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S.D. (1981).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and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Learning. 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Southern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California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Pergamon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Inc.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63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834736"/>
            <a:ext cx="8928992" cy="3474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Mitchell, R.;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Myles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F.; &amp; Marsden, E. (2013).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&amp; New York.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Mitchell, R.;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Myles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F.; &amp; Marsden, E. (2013).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Learning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Theories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Group. London &amp; New York.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Ortega, L. (2009).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Routledge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Taylor &amp; Francis </a:t>
            </a:r>
            <a:r>
              <a:rPr lang="fr-F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Group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London &amp; New York.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Series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Editors: Bernard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Comrie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Greville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Corbett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Ruschmann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C.M.F. (1980). Simplification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Strategies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English as a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Foreign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Master Dissertation. Da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Universidade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Federal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ParanÁ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Saville-Troike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M. (2006).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Introducing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Acquisition. Cambridge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Schmidtt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N. (2010). An Introduction to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Applied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Linguistics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(Ed.).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Hodder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abic Typesetting" panose="03020402040406030203" pitchFamily="66" charset="-78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Stoughton Ltd.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>
              <a:lnSpc>
                <a:spcPct val="107000"/>
              </a:lnSpc>
              <a:spcAft>
                <a:spcPts val="800"/>
              </a:spcAft>
            </a:pP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Scrivener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 (2011) (3rd Ed.). Learning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Essential Guide to English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Macmillan Books for </a:t>
            </a:r>
            <a:r>
              <a:rPr lang="fr-FR" sz="14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3478"/>
            <a:ext cx="7992888" cy="476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noticing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triggering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attempting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notice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not know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precisely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wish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output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someimes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perspective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 ‘trial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run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reflecting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how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write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hypotheses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changes 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expected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feedback.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metalinguistic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reflective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reflect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produced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the self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mediates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second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originates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Vygotsky’s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sociocultural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The latter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about people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operating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mediating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tools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tools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experior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source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mental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i.e., an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individual’s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initially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regulated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640960" cy="377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4"/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automaticity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effective in the use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mlanguage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one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use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speed.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obtain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automaticity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frequent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4"/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link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components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utterances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produced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undue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effort.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mainly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turn-taking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(Cook, 1989)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participating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discourse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meaning-making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collaborative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voice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depends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unlikely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able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manner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influence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During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one must have 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steer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conversations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along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routes of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the speaker, and to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expressing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1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44290"/>
            <a:ext cx="8784976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Generating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input: one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good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input 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output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one’s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interlocutor’s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feedback, i.e., the input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more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finely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tuned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listener’s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current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competence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(Long, 1985).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Inforcing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syntactic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listeners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aware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enough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simply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extract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unput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attention to the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meanings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expressed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to use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the basis for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production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8.2.Mixed-ability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and </a:t>
            </a:r>
            <a:r>
              <a:rPr lang="fr-FR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</a:t>
            </a:r>
            <a:b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4466"/>
            <a:ext cx="8496944" cy="4135556"/>
          </a:xfrm>
        </p:spPr>
      </p:pic>
    </p:spTree>
    <p:extLst>
      <p:ext uri="{BB962C8B-B14F-4D97-AF65-F5344CB8AC3E}">
        <p14:creationId xmlns:p14="http://schemas.microsoft.com/office/powerpoint/2010/main" val="331446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24" y="267494"/>
            <a:ext cx="8568952" cy="422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Gurgenidze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(2012), mixed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related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have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Though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 are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usually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multi-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teachers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demanding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planning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lessons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diversity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tasks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corresponding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a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variety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styles and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cause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 are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cultural background,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style, attitudes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towards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tongue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intelligence, world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languages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gender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personality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confidence, motivation,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interests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and/ or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educational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variations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occur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degrees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fr-FR" sz="20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classes.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2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4204</Words>
  <Application>Microsoft Office PowerPoint</Application>
  <PresentationFormat>Affichage à l'écran (16:9)</PresentationFormat>
  <Paragraphs>238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맑은 고딕</vt:lpstr>
      <vt:lpstr>Arabic Typesetting</vt:lpstr>
      <vt:lpstr>Arial</vt:lpstr>
      <vt:lpstr>Calibri</vt:lpstr>
      <vt:lpstr>Times New Roman</vt:lpstr>
      <vt:lpstr>Office Theme</vt:lpstr>
      <vt:lpstr>Présentation PowerPoint</vt:lpstr>
      <vt:lpstr> 8.1. Learner Participation in Classroom Discourse </vt:lpstr>
      <vt:lpstr>Présentation PowerPoint</vt:lpstr>
      <vt:lpstr> Functions of Output </vt:lpstr>
      <vt:lpstr>Présentation PowerPoint</vt:lpstr>
      <vt:lpstr>Présentation PowerPoint</vt:lpstr>
      <vt:lpstr>Présentation PowerPoint</vt:lpstr>
      <vt:lpstr> 8.2.Mixed-ability Classes and Classroom Interaction </vt:lpstr>
      <vt:lpstr>Présentation PowerPoint</vt:lpstr>
      <vt:lpstr>Présentation PowerPoint</vt:lpstr>
      <vt:lpstr>Présentation PowerPoint</vt:lpstr>
      <vt:lpstr>Présentation PowerPoint</vt:lpstr>
      <vt:lpstr>Some Problems in Mixed Ability Classes </vt:lpstr>
      <vt:lpstr>Effective Learning</vt:lpstr>
      <vt:lpstr>Materials </vt:lpstr>
      <vt:lpstr> Participation  </vt:lpstr>
      <vt:lpstr> Interests </vt:lpstr>
      <vt:lpstr> Discipline </vt:lpstr>
      <vt:lpstr> How to Cope with these Problems?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                              8.3. Tasks and Interaction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                       References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Compte Microsoft</cp:lastModifiedBy>
  <cp:revision>29</cp:revision>
  <dcterms:created xsi:type="dcterms:W3CDTF">2014-04-01T16:27:38Z</dcterms:created>
  <dcterms:modified xsi:type="dcterms:W3CDTF">2024-05-09T17:23:04Z</dcterms:modified>
</cp:coreProperties>
</file>