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60" r:id="rId4"/>
  </p:sldMasterIdLst>
  <p:notesMasterIdLst>
    <p:notesMasterId r:id="rId15"/>
  </p:notesMasterIdLst>
  <p:handoutMasterIdLst>
    <p:handoutMasterId r:id="rId16"/>
  </p:handoutMasterIdLst>
  <p:sldIdLst>
    <p:sldId id="267" r:id="rId5"/>
    <p:sldId id="268" r:id="rId6"/>
    <p:sldId id="273" r:id="rId7"/>
    <p:sldId id="269" r:id="rId8"/>
    <p:sldId id="262" r:id="rId9"/>
    <p:sldId id="278" r:id="rId10"/>
    <p:sldId id="279" r:id="rId11"/>
    <p:sldId id="280" r:id="rId12"/>
    <p:sldId id="271" r:id="rId13"/>
    <p:sldId id="27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3E57"/>
    <a:srgbClr val="184259"/>
    <a:srgbClr val="9C4E4E"/>
    <a:srgbClr val="700000"/>
    <a:srgbClr val="5E2001"/>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52" autoAdjust="0"/>
  </p:normalViewPr>
  <p:slideViewPr>
    <p:cSldViewPr snapToGrid="0">
      <p:cViewPr varScale="1">
        <p:scale>
          <a:sx n="73" d="100"/>
          <a:sy n="73" d="100"/>
        </p:scale>
        <p:origin x="618" y="54"/>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2BF7510-B9ED-40E0-8274-4F64AD62B83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95E24B0-B97F-4932-93CD-4307D6181DC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C0AA17F-CB06-445B-ACD3-321E84E51A80}" type="datetimeFigureOut">
              <a:rPr lang="en-US" smtClean="0"/>
              <a:t>12/17/2023</a:t>
            </a:fld>
            <a:endParaRPr lang="en-US" dirty="0"/>
          </a:p>
        </p:txBody>
      </p:sp>
      <p:sp>
        <p:nvSpPr>
          <p:cNvPr id="4" name="Footer Placeholder 3">
            <a:extLst>
              <a:ext uri="{FF2B5EF4-FFF2-40B4-BE49-F238E27FC236}">
                <a16:creationId xmlns:a16="http://schemas.microsoft.com/office/drawing/2014/main" id="{7FC3A0DF-A8A7-4EF4-96E5-757FFFC2A93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2BEC987-E8F6-4FD2-BFB2-04815BD1D2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C078EF9-7F2B-4B20-A25C-9E80C16977B9}" type="slidenum">
              <a:rPr lang="en-US" smtClean="0"/>
              <a:t>‹#›</a:t>
            </a:fld>
            <a:endParaRPr lang="en-US" dirty="0"/>
          </a:p>
        </p:txBody>
      </p:sp>
    </p:spTree>
    <p:extLst>
      <p:ext uri="{BB962C8B-B14F-4D97-AF65-F5344CB8AC3E}">
        <p14:creationId xmlns:p14="http://schemas.microsoft.com/office/powerpoint/2010/main" val="250011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6141C0-BF72-4A20-AFA7-D05563D549B7}" type="datetimeFigureOut">
              <a:rPr lang="en-US" smtClean="0"/>
              <a:t>12/17/2023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AF9CF-D1E5-49FD-94F7-B246BB67E246}" type="slidenum">
              <a:rPr lang="en-US" smtClean="0"/>
              <a:t>‹#›</a:t>
            </a:fld>
            <a:endParaRPr lang="en-US" dirty="0"/>
          </a:p>
        </p:txBody>
      </p:sp>
    </p:spTree>
    <p:extLst>
      <p:ext uri="{BB962C8B-B14F-4D97-AF65-F5344CB8AC3E}">
        <p14:creationId xmlns:p14="http://schemas.microsoft.com/office/powerpoint/2010/main" val="1629285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chor="ctr" anchorCtr="0">
            <a:normAutofit/>
          </a:bodyPr>
          <a:lstStyle>
            <a:lvl1pPr>
              <a:defRPr sz="3000"/>
            </a:lvl1pPr>
          </a:lstStyle>
          <a:p>
            <a:r>
              <a:rPr lang="en-US" noProof="0" smtClean="0"/>
              <a:t>Click to edit Master title style</a:t>
            </a:r>
            <a:endParaRPr lang="en-US" noProof="0"/>
          </a:p>
        </p:txBody>
      </p:sp>
      <p:sp>
        <p:nvSpPr>
          <p:cNvPr id="3" name="Content Placeholder 2"/>
          <p:cNvSpPr>
            <a:spLocks noGrp="1"/>
          </p:cNvSpPr>
          <p:nvPr>
            <p:ph idx="1"/>
          </p:nvPr>
        </p:nvSpPr>
        <p:spPr>
          <a:xfrm>
            <a:off x="685801" y="1869601"/>
            <a:ext cx="10840914" cy="3921600"/>
          </a:xfrm>
        </p:spPr>
        <p:txBody>
          <a:bodyPr anchor="t" anchorCtr="0"/>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8" name="Straight Connector 7">
            <a:extLst>
              <a:ext uri="{FF2B5EF4-FFF2-40B4-BE49-F238E27FC236}">
                <a16:creationId xmlns:a16="http://schemas.microsoft.com/office/drawing/2014/main" id="{328F7C25-BFB6-430F-87B6-7D0D2C7493D6}"/>
              </a:ext>
              <a:ext uri="{C183D7F6-B498-43B3-948B-1728B52AA6E4}">
                <adec:decorative xmlns:adec="http://schemas.microsoft.com/office/drawing/2017/decorative" xmlns="" val="1"/>
              </a:ext>
            </a:extLst>
          </p:cNvPr>
          <p:cNvCxnSpPr>
            <a:cxnSpLocks/>
          </p:cNvCxnSpPr>
          <p:nvPr userDrawn="1"/>
        </p:nvCxnSpPr>
        <p:spPr>
          <a:xfrm rot="16200000">
            <a:off x="-185517" y="1223433"/>
            <a:ext cx="504000" cy="0"/>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10262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hasCustomPrompt="1"/>
          </p:nvPr>
        </p:nvSpPr>
        <p:spPr>
          <a:xfrm>
            <a:off x="685801" y="609601"/>
            <a:ext cx="10840913" cy="3124199"/>
          </a:xfrm>
        </p:spPr>
        <p:txBody>
          <a:bodyPr anchor="ctr">
            <a:normAutofit/>
          </a:bodyPr>
          <a:lstStyle>
            <a:lvl1pPr algn="l">
              <a:defRPr sz="3000" b="0" cap="none"/>
            </a:lvl1pPr>
          </a:lstStyle>
          <a:p>
            <a:r>
              <a:rPr lang="en-US" noProof="0"/>
              <a:t>CLICK TO EDIT MASTER TITLE STYLE</a:t>
            </a:r>
          </a:p>
        </p:txBody>
      </p:sp>
      <p:sp>
        <p:nvSpPr>
          <p:cNvPr id="3" name="Text Placeholder 2"/>
          <p:cNvSpPr>
            <a:spLocks noGrp="1"/>
          </p:cNvSpPr>
          <p:nvPr>
            <p:ph type="body" idx="1"/>
          </p:nvPr>
        </p:nvSpPr>
        <p:spPr>
          <a:xfrm>
            <a:off x="685800" y="3733800"/>
            <a:ext cx="10840914" cy="2057400"/>
          </a:xfrm>
        </p:spPr>
        <p:txBody>
          <a:bodyPr anchor="ctr">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Edit Master text styles</a:t>
            </a:r>
          </a:p>
        </p:txBody>
      </p:sp>
      <p:sp>
        <p:nvSpPr>
          <p:cNvPr id="4" name="Date Placeholder 3"/>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5" name="Footer Placeholder 4"/>
          <p:cNvSpPr>
            <a:spLocks noGrp="1"/>
          </p:cNvSpPr>
          <p:nvPr>
            <p:ph type="ftr" sz="quarter" idx="11"/>
          </p:nvPr>
        </p:nvSpPr>
        <p:spPr/>
        <p:txBody>
          <a:bodyPr/>
          <a:lstStyle/>
          <a:p>
            <a:r>
              <a:rPr lang="en-US" noProof="0" dirty="0"/>
              <a:t>Add a Footer</a:t>
            </a:r>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83326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ormAutofit/>
          </a:bodyPr>
          <a:lstStyle>
            <a:lvl1pPr>
              <a:defRPr sz="3000"/>
            </a:lvl1pPr>
          </a:lstStyle>
          <a:p>
            <a:r>
              <a:rPr lang="en-US" noProof="0" smtClean="0"/>
              <a:t>Click to edit Master title style</a:t>
            </a:r>
            <a:endParaRPr lang="en-US" noProof="0"/>
          </a:p>
        </p:txBody>
      </p:sp>
      <p:sp>
        <p:nvSpPr>
          <p:cNvPr id="3" name="Date Placeholder 2"/>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4" name="Footer Placeholder 3"/>
          <p:cNvSpPr>
            <a:spLocks noGrp="1"/>
          </p:cNvSpPr>
          <p:nvPr>
            <p:ph type="ftr" sz="quarter" idx="11"/>
          </p:nvPr>
        </p:nvSpPr>
        <p:spPr/>
        <p:txBody>
          <a:bodyPr/>
          <a:lstStyle/>
          <a:p>
            <a:r>
              <a:rPr lang="en-US" noProof="0" dirty="0"/>
              <a:t>Add a Footer</a:t>
            </a:r>
          </a:p>
        </p:txBody>
      </p:sp>
      <p:sp>
        <p:nvSpPr>
          <p:cNvPr id="5" name="Slide Number Placeholder 4"/>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1510649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3" name="Footer Placeholder 2"/>
          <p:cNvSpPr>
            <a:spLocks noGrp="1"/>
          </p:cNvSpPr>
          <p:nvPr>
            <p:ph type="ftr" sz="quarter" idx="11"/>
          </p:nvPr>
        </p:nvSpPr>
        <p:spPr/>
        <p:txBody>
          <a:bodyPr/>
          <a:lstStyle/>
          <a:p>
            <a:r>
              <a:rPr lang="en-US" noProof="0" dirty="0"/>
              <a:t>Add a Footer</a:t>
            </a:r>
          </a:p>
        </p:txBody>
      </p:sp>
      <p:sp>
        <p:nvSpPr>
          <p:cNvPr id="4" name="Slide Number Placeholder 3"/>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2453706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 y="1786"/>
            <a:ext cx="12188825" cy="6856214"/>
          </a:xfrm>
          <a:prstGeom prst="rect">
            <a:avLst/>
          </a:prstGeom>
        </p:spPr>
      </p:pic>
      <p:sp>
        <p:nvSpPr>
          <p:cNvPr id="2" name="Title 1"/>
          <p:cNvSpPr>
            <a:spLocks noGrp="1"/>
          </p:cNvSpPr>
          <p:nvPr>
            <p:ph type="ctrTitle"/>
          </p:nvPr>
        </p:nvSpPr>
        <p:spPr>
          <a:xfrm>
            <a:off x="2476500" y="2716272"/>
            <a:ext cx="8683625" cy="2421464"/>
          </a:xfrm>
        </p:spPr>
        <p:txBody>
          <a:bodyPr anchor="b">
            <a:normAutofit/>
          </a:bodyPr>
          <a:lstStyle>
            <a:lvl1pPr algn="r">
              <a:defRPr sz="4800">
                <a:effectLst/>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2476500" y="5137736"/>
            <a:ext cx="8683625" cy="732840"/>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smtClean="0"/>
              <a:t>Click to edit Master subtitle style</a:t>
            </a:r>
            <a:endParaRPr lang="en-US" noProof="0"/>
          </a:p>
        </p:txBody>
      </p:sp>
      <p:sp>
        <p:nvSpPr>
          <p:cNvPr id="4" name="Date Placeholder 3"/>
          <p:cNvSpPr>
            <a:spLocks noGrp="1"/>
          </p:cNvSpPr>
          <p:nvPr>
            <p:ph type="dt" sz="half" idx="10"/>
          </p:nvPr>
        </p:nvSpPr>
        <p:spPr>
          <a:xfrm>
            <a:off x="8932558" y="5870575"/>
            <a:ext cx="1600200" cy="377825"/>
          </a:xfrm>
        </p:spPr>
        <p:txBody>
          <a:bodyPr/>
          <a:lstStyle/>
          <a:p>
            <a:fld id="{984B7D2A-0DF8-424B-9572-B79AEBB2D9DC}" type="datetimeFigureOut">
              <a:rPr lang="en-US" noProof="0" smtClean="0"/>
              <a:t>12/17/2023</a:t>
            </a:fld>
            <a:endParaRPr lang="en-US" noProof="0" dirty="0"/>
          </a:p>
        </p:txBody>
      </p:sp>
      <p:sp>
        <p:nvSpPr>
          <p:cNvPr id="5" name="Footer Placeholder 4"/>
          <p:cNvSpPr>
            <a:spLocks noGrp="1"/>
          </p:cNvSpPr>
          <p:nvPr>
            <p:ph type="ftr" sz="quarter" idx="11"/>
          </p:nvPr>
        </p:nvSpPr>
        <p:spPr>
          <a:xfrm>
            <a:off x="3962399" y="5870575"/>
            <a:ext cx="4893958" cy="377825"/>
          </a:xfrm>
        </p:spPr>
        <p:txBody>
          <a:bodyPr/>
          <a:lstStyle/>
          <a:p>
            <a:r>
              <a:rPr lang="en-US" noProof="0" dirty="0"/>
              <a:t>Add a Footer</a:t>
            </a:r>
          </a:p>
        </p:txBody>
      </p:sp>
      <p:sp>
        <p:nvSpPr>
          <p:cNvPr id="6" name="Slide Number Placeholder 5"/>
          <p:cNvSpPr>
            <a:spLocks noGrp="1"/>
          </p:cNvSpPr>
          <p:nvPr>
            <p:ph type="sldNum" sz="quarter" idx="12"/>
          </p:nvPr>
        </p:nvSpPr>
        <p:spPr>
          <a:xfrm>
            <a:off x="10608958" y="5870575"/>
            <a:ext cx="551167" cy="377825"/>
          </a:xfrm>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4062937115"/>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552450" y="1874308"/>
            <a:ext cx="3814235" cy="1260000"/>
          </a:xfrm>
        </p:spPr>
        <p:txBody>
          <a:bodyPr anchor="ctr" anchorCtr="0">
            <a:noAutofit/>
          </a:bodyPr>
          <a:lstStyle>
            <a:lvl1pPr algn="r">
              <a:defRPr sz="3000" b="0"/>
            </a:lvl1pPr>
          </a:lstStyle>
          <a:p>
            <a:r>
              <a:rPr lang="en-US" noProof="0" smtClean="0"/>
              <a:t>Click to edit Master title style</a:t>
            </a:r>
            <a:endParaRPr lang="en-US" noProof="0"/>
          </a:p>
        </p:txBody>
      </p:sp>
      <p:sp>
        <p:nvSpPr>
          <p:cNvPr id="3" name="Content Placeholder 2"/>
          <p:cNvSpPr>
            <a:spLocks noGrp="1"/>
          </p:cNvSpPr>
          <p:nvPr>
            <p:ph idx="1"/>
          </p:nvPr>
        </p:nvSpPr>
        <p:spPr>
          <a:xfrm>
            <a:off x="4648200" y="0"/>
            <a:ext cx="7543800" cy="6856214"/>
          </a:xfrm>
        </p:spPr>
        <p:txBody>
          <a:bodyPr anchor="ctr">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552450" y="3134308"/>
            <a:ext cx="3814235" cy="2016600"/>
          </a:xfrm>
        </p:spPr>
        <p:txBody>
          <a:bodyPr anchor="t">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2006338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Description and Conent">
    <p:spTree>
      <p:nvGrpSpPr>
        <p:cNvPr id="1" name=""/>
        <p:cNvGrpSpPr/>
        <p:nvPr/>
      </p:nvGrpSpPr>
      <p:grpSpPr>
        <a:xfrm>
          <a:off x="0" y="0"/>
          <a:ext cx="0" cy="0"/>
          <a:chOff x="0" y="0"/>
          <a:chExt cx="0" cy="0"/>
        </a:xfrm>
      </p:grpSpPr>
      <p:pic>
        <p:nvPicPr>
          <p:cNvPr id="11" name="Picture 10" descr="Celestia-R1---OverlayContentHD.png">
            <a:extLst>
              <a:ext uri="{FF2B5EF4-FFF2-40B4-BE49-F238E27FC236}">
                <a16:creationId xmlns:a16="http://schemas.microsoft.com/office/drawing/2014/main" id="{A1E35E73-B2F7-41DF-AAD2-58E6BE2710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840914" cy="1260000"/>
          </a:xfrm>
        </p:spPr>
        <p:txBody>
          <a:bodyPr anchor="ctr" anchorCtr="0">
            <a:normAutofit/>
          </a:bodyPr>
          <a:lstStyle>
            <a:lvl1pPr>
              <a:defRPr sz="30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685799" y="1881824"/>
            <a:ext cx="10840914" cy="1032826"/>
          </a:xfrm>
        </p:spPr>
        <p:txBody>
          <a:bodyPr anchor="t" anchorCtr="0">
            <a:no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7" name="Date Placeholder 6"/>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6" name="Text Placeholder 5">
            <a:extLst>
              <a:ext uri="{FF2B5EF4-FFF2-40B4-BE49-F238E27FC236}">
                <a16:creationId xmlns:a16="http://schemas.microsoft.com/office/drawing/2014/main" id="{B47DAE59-9D63-4159-8F3E-560C31F19A89}"/>
              </a:ext>
            </a:extLst>
          </p:cNvPr>
          <p:cNvSpPr>
            <a:spLocks noGrp="1"/>
          </p:cNvSpPr>
          <p:nvPr>
            <p:ph type="body" sz="quarter" idx="14"/>
          </p:nvPr>
        </p:nvSpPr>
        <p:spPr>
          <a:xfrm>
            <a:off x="1216192"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Edit Master text styles</a:t>
            </a:r>
          </a:p>
        </p:txBody>
      </p:sp>
      <p:sp>
        <p:nvSpPr>
          <p:cNvPr id="9" name="Slide Number Placeholder 8"/>
          <p:cNvSpPr>
            <a:spLocks noGrp="1"/>
          </p:cNvSpPr>
          <p:nvPr>
            <p:ph type="sldNum" sz="quarter" idx="12"/>
          </p:nvPr>
        </p:nvSpPr>
        <p:spPr/>
        <p:txBody>
          <a:bodyPr/>
          <a:lstStyle/>
          <a:p>
            <a:fld id="{5D99DD2A-B520-4620-9B43-64B657BA2D42}" type="slidenum">
              <a:rPr lang="en-US" noProof="0" smtClean="0"/>
              <a:t>‹#›</a:t>
            </a:fld>
            <a:endParaRPr lang="en-US" noProof="0" dirty="0"/>
          </a:p>
        </p:txBody>
      </p:sp>
      <p:sp>
        <p:nvSpPr>
          <p:cNvPr id="12" name="Text Placeholder 2">
            <a:extLst>
              <a:ext uri="{FF2B5EF4-FFF2-40B4-BE49-F238E27FC236}">
                <a16:creationId xmlns:a16="http://schemas.microsoft.com/office/drawing/2014/main" id="{4249143D-80A5-4E4C-BBFD-F253500CE226}"/>
              </a:ext>
            </a:extLst>
          </p:cNvPr>
          <p:cNvSpPr>
            <a:spLocks noGrp="1"/>
          </p:cNvSpPr>
          <p:nvPr>
            <p:ph type="body" idx="13"/>
          </p:nvPr>
        </p:nvSpPr>
        <p:spPr>
          <a:xfrm>
            <a:off x="685799" y="2914650"/>
            <a:ext cx="10840914" cy="502126"/>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20" name="Text Placeholder 5">
            <a:extLst>
              <a:ext uri="{FF2B5EF4-FFF2-40B4-BE49-F238E27FC236}">
                <a16:creationId xmlns:a16="http://schemas.microsoft.com/office/drawing/2014/main" id="{B06123F0-984B-4EF8-9945-3621C401B7AD}"/>
              </a:ext>
            </a:extLst>
          </p:cNvPr>
          <p:cNvSpPr>
            <a:spLocks noGrp="1"/>
          </p:cNvSpPr>
          <p:nvPr>
            <p:ph type="body" sz="quarter" idx="17"/>
          </p:nvPr>
        </p:nvSpPr>
        <p:spPr>
          <a:xfrm>
            <a:off x="7465366"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Edit Master text styles</a:t>
            </a:r>
          </a:p>
        </p:txBody>
      </p:sp>
      <p:sp>
        <p:nvSpPr>
          <p:cNvPr id="21" name="Text Placeholder 5">
            <a:extLst>
              <a:ext uri="{FF2B5EF4-FFF2-40B4-BE49-F238E27FC236}">
                <a16:creationId xmlns:a16="http://schemas.microsoft.com/office/drawing/2014/main" id="{A669C074-A9BE-4B07-ACEE-3B34AAC8B9E7}"/>
              </a:ext>
            </a:extLst>
          </p:cNvPr>
          <p:cNvSpPr>
            <a:spLocks noGrp="1"/>
          </p:cNvSpPr>
          <p:nvPr>
            <p:ph type="body" sz="quarter" idx="18"/>
          </p:nvPr>
        </p:nvSpPr>
        <p:spPr>
          <a:xfrm>
            <a:off x="9548424"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Edit Master text styles</a:t>
            </a:r>
          </a:p>
        </p:txBody>
      </p:sp>
      <p:sp>
        <p:nvSpPr>
          <p:cNvPr id="19" name="Text Placeholder 5">
            <a:extLst>
              <a:ext uri="{FF2B5EF4-FFF2-40B4-BE49-F238E27FC236}">
                <a16:creationId xmlns:a16="http://schemas.microsoft.com/office/drawing/2014/main" id="{84A40D78-D6DD-41A7-A132-9D48DF8649A9}"/>
              </a:ext>
            </a:extLst>
          </p:cNvPr>
          <p:cNvSpPr>
            <a:spLocks noGrp="1"/>
          </p:cNvSpPr>
          <p:nvPr>
            <p:ph type="body" sz="quarter" idx="16"/>
          </p:nvPr>
        </p:nvSpPr>
        <p:spPr>
          <a:xfrm>
            <a:off x="5382308"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Edit Master text styles</a:t>
            </a:r>
          </a:p>
        </p:txBody>
      </p:sp>
      <p:sp>
        <p:nvSpPr>
          <p:cNvPr id="18" name="Text Placeholder 5">
            <a:extLst>
              <a:ext uri="{FF2B5EF4-FFF2-40B4-BE49-F238E27FC236}">
                <a16:creationId xmlns:a16="http://schemas.microsoft.com/office/drawing/2014/main" id="{4A9CFAA7-850F-4C92-A9BE-56452E5CA04D}"/>
              </a:ext>
            </a:extLst>
          </p:cNvPr>
          <p:cNvSpPr>
            <a:spLocks noGrp="1"/>
          </p:cNvSpPr>
          <p:nvPr>
            <p:ph type="body" sz="quarter" idx="15"/>
          </p:nvPr>
        </p:nvSpPr>
        <p:spPr>
          <a:xfrm>
            <a:off x="3299250" y="3837470"/>
            <a:ext cx="1310050" cy="959003"/>
          </a:xfrm>
        </p:spPr>
        <p:txBody>
          <a:bodyPr>
            <a:noAutofit/>
          </a:bodyPr>
          <a:lstStyle>
            <a:lvl1pPr marL="0" indent="0" algn="ctr">
              <a:buNone/>
              <a:defRPr sz="1200"/>
            </a:lvl1pPr>
            <a:lvl3pPr algn="ctr">
              <a:defRPr sz="1200"/>
            </a:lvl3pPr>
            <a:lvl5pPr marL="1828800" indent="0">
              <a:buNone/>
              <a:defRPr/>
            </a:lvl5pPr>
          </a:lstStyle>
          <a:p>
            <a:pPr lvl="0"/>
            <a:r>
              <a:rPr lang="en-US" noProof="0" smtClean="0"/>
              <a:t>Edit Master text styles</a:t>
            </a:r>
          </a:p>
        </p:txBody>
      </p:sp>
      <p:cxnSp>
        <p:nvCxnSpPr>
          <p:cNvPr id="14" name="Straight Connector 13">
            <a:extLst>
              <a:ext uri="{FF2B5EF4-FFF2-40B4-BE49-F238E27FC236}">
                <a16:creationId xmlns:a16="http://schemas.microsoft.com/office/drawing/2014/main" id="{CC5A0CF1-9FE7-4149-97DC-5221639144C8}"/>
              </a:ext>
              <a:ext uri="{C183D7F6-B498-43B3-948B-1728B52AA6E4}">
                <adec:decorative xmlns:adec="http://schemas.microsoft.com/office/drawing/2017/decorative" xmlns="" val="1"/>
              </a:ext>
            </a:extLst>
          </p:cNvPr>
          <p:cNvCxnSpPr>
            <a:cxnSpLocks/>
          </p:cNvCxnSpPr>
          <p:nvPr userDrawn="1"/>
        </p:nvCxnSpPr>
        <p:spPr>
          <a:xfrm rot="16200000">
            <a:off x="-185517" y="1242483"/>
            <a:ext cx="504000" cy="0"/>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39363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1457326" y="995967"/>
            <a:ext cx="6238874" cy="1260000"/>
          </a:xfrm>
        </p:spPr>
        <p:txBody>
          <a:bodyPr anchor="ctr" anchorCtr="0">
            <a:noAutofit/>
          </a:bodyPr>
          <a:lstStyle>
            <a:lvl1pPr algn="r">
              <a:defRPr sz="3000" b="0"/>
            </a:lvl1pPr>
          </a:lstStyle>
          <a:p>
            <a:r>
              <a:rPr lang="en-US" noProof="0" smtClean="0"/>
              <a:t>Click to edit Master title style</a:t>
            </a:r>
            <a:endParaRPr lang="en-US" noProof="0"/>
          </a:p>
        </p:txBody>
      </p:sp>
      <p:sp>
        <p:nvSpPr>
          <p:cNvPr id="14" name="Picture Placeholder 2"/>
          <p:cNvSpPr>
            <a:spLocks noGrp="1" noChangeAspect="1"/>
          </p:cNvSpPr>
          <p:nvPr>
            <p:ph type="pic" idx="1"/>
          </p:nvPr>
        </p:nvSpPr>
        <p:spPr bwMode="blackGray">
          <a:xfrm>
            <a:off x="8014200" y="995968"/>
            <a:ext cx="3492000" cy="4866064"/>
          </a:xfrm>
          <a:prstGeom prst="roundRect">
            <a:avLst>
              <a:gd name="adj" fmla="val 2371"/>
            </a:avLst>
          </a:prstGeom>
          <a:solidFill>
            <a:schemeClr val="bg2">
              <a:lumMod val="75000"/>
              <a:lumOff val="25000"/>
            </a:schemeClr>
          </a:solidFill>
          <a:ln w="28575" cap="sq" cmpd="sng">
            <a:solidFill>
              <a:schemeClr val="accent3">
                <a:lumMod val="50000"/>
              </a:schemeClr>
            </a:solidFill>
            <a:miter lim="800000"/>
          </a:ln>
          <a:effectLst>
            <a:outerShdw blurRad="63500" sx="102000" sy="102000" algn="ctr" rotWithShape="0">
              <a:prstClr val="black">
                <a:alpha val="40000"/>
              </a:prst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4" name="Text Placeholder 3"/>
          <p:cNvSpPr>
            <a:spLocks noGrp="1"/>
          </p:cNvSpPr>
          <p:nvPr>
            <p:ph type="body" sz="half" idx="2"/>
          </p:nvPr>
        </p:nvSpPr>
        <p:spPr>
          <a:xfrm>
            <a:off x="1085849" y="2255967"/>
            <a:ext cx="6610351" cy="3476618"/>
          </a:xfrm>
        </p:spPr>
        <p:txBody>
          <a:bodyPr anchor="t">
            <a:normAutofit/>
          </a:bodyPr>
          <a:lstStyle>
            <a:lvl1pPr marL="0" indent="0" algn="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96938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Righ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0" y="0"/>
            <a:ext cx="12188825" cy="6856214"/>
          </a:xfrm>
          <a:prstGeom prst="rect">
            <a:avLst/>
          </a:prstGeom>
        </p:spPr>
      </p:pic>
      <p:sp>
        <p:nvSpPr>
          <p:cNvPr id="2" name="Title 1"/>
          <p:cNvSpPr>
            <a:spLocks noGrp="1"/>
          </p:cNvSpPr>
          <p:nvPr>
            <p:ph type="title"/>
          </p:nvPr>
        </p:nvSpPr>
        <p:spPr>
          <a:xfrm>
            <a:off x="6657974" y="995968"/>
            <a:ext cx="4848225" cy="1260000"/>
          </a:xfrm>
        </p:spPr>
        <p:txBody>
          <a:bodyPr anchor="ctr" anchorCtr="0">
            <a:normAutofit/>
          </a:bodyPr>
          <a:lstStyle>
            <a:lvl1pPr algn="l">
              <a:defRPr sz="3000" b="0"/>
            </a:lvl1pPr>
          </a:lstStyle>
          <a:p>
            <a:r>
              <a:rPr lang="en-US" noProof="0" smtClean="0"/>
              <a:t>Click to edit Master title style</a:t>
            </a:r>
            <a:endParaRPr lang="en-US" noProof="0"/>
          </a:p>
        </p:txBody>
      </p:sp>
      <p:sp>
        <p:nvSpPr>
          <p:cNvPr id="14" name="Picture Placeholder 2"/>
          <p:cNvSpPr>
            <a:spLocks noGrp="1" noChangeAspect="1"/>
          </p:cNvSpPr>
          <p:nvPr>
            <p:ph type="pic" idx="1"/>
          </p:nvPr>
        </p:nvSpPr>
        <p:spPr bwMode="blackGray">
          <a:xfrm>
            <a:off x="727574" y="914400"/>
            <a:ext cx="5749425" cy="4818185"/>
          </a:xfrm>
          <a:prstGeom prst="roundRect">
            <a:avLst>
              <a:gd name="adj" fmla="val 2371"/>
            </a:avLst>
          </a:prstGeom>
          <a:solidFill>
            <a:schemeClr val="bg2">
              <a:lumMod val="75000"/>
              <a:lumOff val="25000"/>
            </a:schemeClr>
          </a:solidFill>
          <a:ln w="28575" cap="sq" cmpd="sng">
            <a:solidFill>
              <a:schemeClr val="accent3">
                <a:lumMod val="50000"/>
              </a:schemeClr>
            </a:solidFill>
            <a:miter lim="800000"/>
          </a:ln>
          <a:effectLst>
            <a:outerShdw blurRad="63500" sx="102000" sy="102000" algn="ctr" rotWithShape="0">
              <a:prstClr val="black">
                <a:alpha val="40000"/>
              </a:prst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smtClean="0"/>
              <a:t>Click icon to add picture</a:t>
            </a:r>
            <a:endParaRPr lang="en-US" noProof="0" dirty="0"/>
          </a:p>
        </p:txBody>
      </p:sp>
      <p:sp>
        <p:nvSpPr>
          <p:cNvPr id="4" name="Text Placeholder 3"/>
          <p:cNvSpPr>
            <a:spLocks noGrp="1"/>
          </p:cNvSpPr>
          <p:nvPr>
            <p:ph type="body" sz="half" idx="2"/>
          </p:nvPr>
        </p:nvSpPr>
        <p:spPr>
          <a:xfrm>
            <a:off x="6657974" y="2255968"/>
            <a:ext cx="4848225" cy="3476617"/>
          </a:xfrm>
        </p:spPr>
        <p:txBody>
          <a:bodyPr anchor="t">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832959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bwMode="white">
          <a:xfrm>
            <a:off x="10571243"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noProof="0" dirty="0">
                <a:solidFill>
                  <a:schemeClr val="tx1"/>
                </a:solidFill>
                <a:effectLst/>
              </a:rPr>
              <a:t>”</a:t>
            </a:r>
          </a:p>
        </p:txBody>
      </p:sp>
      <p:sp>
        <p:nvSpPr>
          <p:cNvPr id="11" name="TextBox 10"/>
          <p:cNvSpPr txBox="1"/>
          <p:nvPr/>
        </p:nvSpPr>
        <p:spPr bwMode="white">
          <a:xfrm>
            <a:off x="100262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noProof="0" dirty="0">
                <a:solidFill>
                  <a:schemeClr val="tx1"/>
                </a:solidFill>
                <a:effectLst/>
              </a:rPr>
              <a:t>“</a:t>
            </a:r>
          </a:p>
        </p:txBody>
      </p:sp>
      <p:sp>
        <p:nvSpPr>
          <p:cNvPr id="2" name="Title 1"/>
          <p:cNvSpPr>
            <a:spLocks noGrp="1"/>
          </p:cNvSpPr>
          <p:nvPr>
            <p:ph type="title" hasCustomPrompt="1"/>
          </p:nvPr>
        </p:nvSpPr>
        <p:spPr>
          <a:xfrm>
            <a:off x="1320801" y="609601"/>
            <a:ext cx="9550399" cy="2743199"/>
          </a:xfrm>
        </p:spPr>
        <p:txBody>
          <a:bodyPr anchor="ctr">
            <a:normAutofit/>
          </a:bodyPr>
          <a:lstStyle>
            <a:lvl1pPr algn="ctr">
              <a:defRPr sz="3000" b="0" i="1" cap="none">
                <a:solidFill>
                  <a:schemeClr val="tx1"/>
                </a:solidFill>
              </a:defRPr>
            </a:lvl1pPr>
          </a:lstStyle>
          <a:p>
            <a:r>
              <a:rPr lang="en-US" noProof="0"/>
              <a:t>CLICK TO EDIT MASTER TITLE STYLE</a:t>
            </a:r>
          </a:p>
        </p:txBody>
      </p:sp>
      <p:sp>
        <p:nvSpPr>
          <p:cNvPr id="10" name="Text Placeholder 9"/>
          <p:cNvSpPr>
            <a:spLocks noGrp="1"/>
          </p:cNvSpPr>
          <p:nvPr>
            <p:ph type="body" sz="quarter" idx="13"/>
          </p:nvPr>
        </p:nvSpPr>
        <p:spPr>
          <a:xfrm>
            <a:off x="1426408" y="3352800"/>
            <a:ext cx="9339184" cy="381000"/>
          </a:xfrm>
        </p:spPr>
        <p:txBody>
          <a:bodyPr anchor="ctr">
            <a:normAutofit/>
          </a:bodyPr>
          <a:lstStyle>
            <a:lvl1pPr marL="0" indent="0" algn="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noProof="0" smtClean="0"/>
              <a:t>Edit Master text styles</a:t>
            </a:r>
          </a:p>
        </p:txBody>
      </p:sp>
      <p:sp>
        <p:nvSpPr>
          <p:cNvPr id="7" name="Rectangle: Rounded Corners 6">
            <a:extLst>
              <a:ext uri="{FF2B5EF4-FFF2-40B4-BE49-F238E27FC236}">
                <a16:creationId xmlns:a16="http://schemas.microsoft.com/office/drawing/2014/main" id="{1AD7857E-8E0E-4AC1-ABDC-E42462C788DE}"/>
              </a:ext>
            </a:extLst>
          </p:cNvPr>
          <p:cNvSpPr/>
          <p:nvPr userDrawn="1"/>
        </p:nvSpPr>
        <p:spPr>
          <a:xfrm>
            <a:off x="1750844" y="3962401"/>
            <a:ext cx="8690313" cy="1908173"/>
          </a:xfrm>
          <a:prstGeom prst="roundRect">
            <a:avLst>
              <a:gd name="adj" fmla="val 6552"/>
            </a:avLst>
          </a:prstGeom>
          <a:solidFill>
            <a:schemeClr val="accent3">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Text Placeholder 2"/>
          <p:cNvSpPr>
            <a:spLocks noGrp="1"/>
          </p:cNvSpPr>
          <p:nvPr>
            <p:ph type="body" idx="1"/>
          </p:nvPr>
        </p:nvSpPr>
        <p:spPr>
          <a:xfrm>
            <a:off x="1857375" y="4021138"/>
            <a:ext cx="8486775" cy="1760537"/>
          </a:xfrm>
        </p:spPr>
        <p:txBody>
          <a:bodyPr anchor="ctr">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noProof="0" smtClean="0"/>
              <a:t>Edit Master text styles</a:t>
            </a:r>
          </a:p>
        </p:txBody>
      </p:sp>
      <p:sp>
        <p:nvSpPr>
          <p:cNvPr id="4" name="Date Placeholder 3"/>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1153409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Celestia-R1---OverlayContentHD.png">
            <a:extLst>
              <a:ext uri="{FF2B5EF4-FFF2-40B4-BE49-F238E27FC236}">
                <a16:creationId xmlns:a16="http://schemas.microsoft.com/office/drawing/2014/main" id="{A1E35E73-B2F7-41DF-AAD2-58E6BE2710D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599"/>
            <a:ext cx="10840914" cy="1260000"/>
          </a:xfrm>
        </p:spPr>
        <p:txBody>
          <a:bodyPr>
            <a:normAutofit/>
          </a:bodyPr>
          <a:lstStyle>
            <a:lvl1pPr>
              <a:defRPr sz="3000"/>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685799" y="1869599"/>
            <a:ext cx="5202071" cy="916228"/>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685800" y="2870201"/>
            <a:ext cx="5202071" cy="2916000"/>
          </a:xfrm>
          <a:prstGeom prst="roundRect">
            <a:avLst>
              <a:gd name="adj" fmla="val 2496"/>
            </a:avLst>
          </a:prstGeom>
          <a:ln w="28575">
            <a:solidFill>
              <a:schemeClr val="accent3">
                <a:lumMod val="50000"/>
              </a:schemeClr>
            </a:solidFill>
          </a:ln>
          <a:effectLst>
            <a:outerShdw blurRad="63500" sx="102000" sy="102000" algn="ctr" rotWithShape="0">
              <a:prstClr val="black">
                <a:alpha val="40000"/>
              </a:prstClr>
            </a:outerShdw>
          </a:effectLst>
        </p:spPr>
        <p:txBody>
          <a:bodyPr anchor="t">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298270" y="1869599"/>
            <a:ext cx="5228444" cy="916228"/>
          </a:xfrm>
        </p:spPr>
        <p:txBody>
          <a:bodyPr anchor="ctr" anchorCtr="0">
            <a:noAutofit/>
          </a:bodyPr>
          <a:lstStyle>
            <a:lvl1pPr marL="0" indent="0" algn="ctr">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6298270" y="2870201"/>
            <a:ext cx="5202071" cy="2916000"/>
          </a:xfrm>
          <a:prstGeom prst="roundRect">
            <a:avLst>
              <a:gd name="adj" fmla="val 2798"/>
            </a:avLst>
          </a:prstGeom>
          <a:ln w="28575">
            <a:solidFill>
              <a:schemeClr val="accent3">
                <a:lumMod val="50000"/>
              </a:schemeClr>
            </a:solidFill>
          </a:ln>
          <a:effectLst>
            <a:outerShdw blurRad="63500" sx="102000" sy="102000" algn="ctr" rotWithShape="0">
              <a:prstClr val="black">
                <a:alpha val="40000"/>
              </a:prstClr>
            </a:outerShdw>
          </a:effectLst>
        </p:spPr>
        <p:txBody>
          <a:bodyPr anchor="t">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8" name="Footer Placeholder 7"/>
          <p:cNvSpPr>
            <a:spLocks noGrp="1"/>
          </p:cNvSpPr>
          <p:nvPr>
            <p:ph type="ftr" sz="quarter" idx="11"/>
          </p:nvPr>
        </p:nvSpPr>
        <p:spPr/>
        <p:txBody>
          <a:bodyPr/>
          <a:lstStyle/>
          <a:p>
            <a:r>
              <a:rPr lang="en-US" noProof="0" dirty="0"/>
              <a:t>Add a Footer</a:t>
            </a:r>
          </a:p>
        </p:txBody>
      </p:sp>
      <p:sp>
        <p:nvSpPr>
          <p:cNvPr id="9" name="Slide Number Placeholder 8"/>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12" name="Straight Connector 11">
            <a:extLst>
              <a:ext uri="{FF2B5EF4-FFF2-40B4-BE49-F238E27FC236}">
                <a16:creationId xmlns:a16="http://schemas.microsoft.com/office/drawing/2014/main" id="{8031B0A9-3E16-4C5B-A6CE-045BCB91A008}"/>
              </a:ext>
              <a:ext uri="{C183D7F6-B498-43B3-948B-1728B52AA6E4}">
                <adec:decorative xmlns:adec="http://schemas.microsoft.com/office/drawing/2017/decorative" xmlns="" val="1"/>
              </a:ext>
            </a:extLst>
          </p:cNvPr>
          <p:cNvCxnSpPr>
            <a:cxnSpLocks/>
          </p:cNvCxnSpPr>
          <p:nvPr userDrawn="1"/>
        </p:nvCxnSpPr>
        <p:spPr>
          <a:xfrm flipV="1">
            <a:off x="57150" y="939761"/>
            <a:ext cx="3666" cy="491143"/>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866961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0"/>
            <a:ext cx="10840914" cy="1260000"/>
          </a:xfrm>
        </p:spPr>
        <p:txBody>
          <a:bodyPr>
            <a:normAutofit/>
          </a:bodyPr>
          <a:lstStyle>
            <a:lvl1pPr>
              <a:defRPr sz="3000"/>
            </a:lvl1pPr>
          </a:lstStyle>
          <a:p>
            <a:r>
              <a:rPr lang="en-US" noProof="0" smtClean="0"/>
              <a:t>Click to edit Master title style</a:t>
            </a:r>
            <a:endParaRPr lang="en-US" noProof="0"/>
          </a:p>
        </p:txBody>
      </p:sp>
      <p:sp>
        <p:nvSpPr>
          <p:cNvPr id="9" name="Rectangle: Rounded Corners 8">
            <a:extLst>
              <a:ext uri="{FF2B5EF4-FFF2-40B4-BE49-F238E27FC236}">
                <a16:creationId xmlns:a16="http://schemas.microsoft.com/office/drawing/2014/main" id="{E44449DE-635B-4B23-9B8B-C95A5B8764DB}"/>
              </a:ext>
            </a:extLst>
          </p:cNvPr>
          <p:cNvSpPr/>
          <p:nvPr userDrawn="1"/>
        </p:nvSpPr>
        <p:spPr>
          <a:xfrm>
            <a:off x="663356" y="1790228"/>
            <a:ext cx="10863358" cy="4080348"/>
          </a:xfrm>
          <a:prstGeom prst="roundRect">
            <a:avLst>
              <a:gd name="adj" fmla="val 2634"/>
            </a:avLst>
          </a:prstGeom>
          <a:solidFill>
            <a:schemeClr val="accent3">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Content Placeholder 2"/>
          <p:cNvSpPr>
            <a:spLocks noGrp="1"/>
          </p:cNvSpPr>
          <p:nvPr>
            <p:ph sz="half" idx="1"/>
          </p:nvPr>
        </p:nvSpPr>
        <p:spPr>
          <a:xfrm>
            <a:off x="685802" y="1869600"/>
            <a:ext cx="5040000" cy="3921601"/>
          </a:xfrm>
          <a:prstGeom prst="roundRect">
            <a:avLst>
              <a:gd name="adj" fmla="val 1970"/>
            </a:avLst>
          </a:prstGeom>
          <a:ln w="28575">
            <a:noFill/>
          </a:ln>
          <a:effectLst/>
        </p:spPr>
        <p:txBody>
          <a:bodyPr anchor="t" anchorCtr="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Content Placeholder 3"/>
          <p:cNvSpPr>
            <a:spLocks noGrp="1"/>
          </p:cNvSpPr>
          <p:nvPr>
            <p:ph sz="half" idx="2"/>
          </p:nvPr>
        </p:nvSpPr>
        <p:spPr>
          <a:xfrm>
            <a:off x="6488644" y="1869601"/>
            <a:ext cx="5040000" cy="3921600"/>
          </a:xfrm>
          <a:prstGeom prst="roundRect">
            <a:avLst>
              <a:gd name="adj" fmla="val 2211"/>
            </a:avLst>
          </a:prstGeom>
          <a:ln w="28575">
            <a:noFill/>
          </a:ln>
          <a:effectLst/>
        </p:spPr>
        <p:txBody>
          <a:bodyPr anchor="t" anchorCtr="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Date Placeholder 4"/>
          <p:cNvSpPr>
            <a:spLocks noGrp="1"/>
          </p:cNvSpPr>
          <p:nvPr>
            <p:ph type="dt" sz="half" idx="10"/>
          </p:nvPr>
        </p:nvSpPr>
        <p:spPr/>
        <p:txBody>
          <a:bodyPr/>
          <a:lstStyle/>
          <a:p>
            <a:fld id="{984B7D2A-0DF8-424B-9572-B79AEBB2D9DC}" type="datetimeFigureOut">
              <a:rPr lang="en-US" noProof="0" smtClean="0"/>
              <a:t>12/17/2023</a:t>
            </a:fld>
            <a:endParaRPr lang="en-US" noProof="0" dirty="0"/>
          </a:p>
        </p:txBody>
      </p:sp>
      <p:sp>
        <p:nvSpPr>
          <p:cNvPr id="6" name="Footer Placeholder 5"/>
          <p:cNvSpPr>
            <a:spLocks noGrp="1"/>
          </p:cNvSpPr>
          <p:nvPr>
            <p:ph type="ftr" sz="quarter" idx="11"/>
          </p:nvPr>
        </p:nvSpPr>
        <p:spPr/>
        <p:txBody>
          <a:bodyPr/>
          <a:lstStyle/>
          <a:p>
            <a:r>
              <a:rPr lang="en-US" noProof="0" dirty="0"/>
              <a:t>Add a Footer</a:t>
            </a:r>
          </a:p>
        </p:txBody>
      </p:sp>
      <p:sp>
        <p:nvSpPr>
          <p:cNvPr id="7" name="Slide Number Placeholder 6"/>
          <p:cNvSpPr>
            <a:spLocks noGrp="1"/>
          </p:cNvSpPr>
          <p:nvPr>
            <p:ph type="sldNum" sz="quarter" idx="12"/>
          </p:nvPr>
        </p:nvSpPr>
        <p:spPr/>
        <p:txBody>
          <a:bodyPr/>
          <a:lstStyle/>
          <a:p>
            <a:fld id="{5D99DD2A-B520-4620-9B43-64B657BA2D42}" type="slidenum">
              <a:rPr lang="en-US" noProof="0" smtClean="0"/>
              <a:t>‹#›</a:t>
            </a:fld>
            <a:endParaRPr lang="en-US" noProof="0" dirty="0"/>
          </a:p>
        </p:txBody>
      </p:sp>
      <p:cxnSp>
        <p:nvCxnSpPr>
          <p:cNvPr id="10" name="Straight Connector 9">
            <a:extLst>
              <a:ext uri="{FF2B5EF4-FFF2-40B4-BE49-F238E27FC236}">
                <a16:creationId xmlns:a16="http://schemas.microsoft.com/office/drawing/2014/main" id="{E8539E0A-8009-4A6E-A7A1-5AEFA52206C3}"/>
              </a:ext>
              <a:ext uri="{C183D7F6-B498-43B3-948B-1728B52AA6E4}">
                <adec:decorative xmlns:adec="http://schemas.microsoft.com/office/drawing/2017/decorative" xmlns="" val="1"/>
              </a:ext>
            </a:extLst>
          </p:cNvPr>
          <p:cNvCxnSpPr>
            <a:cxnSpLocks/>
          </p:cNvCxnSpPr>
          <p:nvPr userDrawn="1"/>
        </p:nvCxnSpPr>
        <p:spPr>
          <a:xfrm flipV="1">
            <a:off x="57150" y="996911"/>
            <a:ext cx="3666" cy="491143"/>
          </a:xfrm>
          <a:prstGeom prst="line">
            <a:avLst/>
          </a:prstGeom>
          <a:ln w="127000" cap="sq">
            <a:solidFill>
              <a:schemeClr val="accent3"/>
            </a:solidFill>
            <a:miter lim="800000"/>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62352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5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white">
          <a:xfrm>
            <a:off x="685801" y="609600"/>
            <a:ext cx="10840914" cy="1456267"/>
          </a:xfrm>
          <a:prstGeom prst="rect">
            <a:avLst/>
          </a:prstGeom>
          <a:effectLst/>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bwMode="white">
          <a:xfrm>
            <a:off x="685801" y="2142067"/>
            <a:ext cx="10840914" cy="3649133"/>
          </a:xfrm>
          <a:prstGeom prst="rect">
            <a:avLst/>
          </a:prstGeom>
        </p:spPr>
        <p:txBody>
          <a:bodyPr vert="horz" lIns="91440" tIns="45720" rIns="91440" bIns="45720" rtlCol="0" anchor="ctr">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4B7D2A-0DF8-424B-9572-B79AEBB2D9DC}" type="datetimeFigureOut">
              <a:rPr lang="en-US" noProof="0" smtClean="0"/>
              <a:t>12/17/2023</a:t>
            </a:fld>
            <a:endParaRPr lang="en-US" noProof="0"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noProof="0" dirty="0"/>
              <a:t>Add a Footer</a:t>
            </a:r>
          </a:p>
        </p:txBody>
      </p:sp>
      <p:sp>
        <p:nvSpPr>
          <p:cNvPr id="6" name="Slide Number Placeholder 5"/>
          <p:cNvSpPr>
            <a:spLocks noGrp="1"/>
          </p:cNvSpPr>
          <p:nvPr>
            <p:ph type="sldNum" sz="quarter" idx="4"/>
          </p:nvPr>
        </p:nvSpPr>
        <p:spPr>
          <a:xfrm>
            <a:off x="10266059" y="5870575"/>
            <a:ext cx="1260655"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D99DD2A-B520-4620-9B43-64B657BA2D42}" type="slidenum">
              <a:rPr lang="en-US" noProof="0" smtClean="0"/>
              <a:t>‹#›</a:t>
            </a:fld>
            <a:endParaRPr lang="en-US" noProof="0" dirty="0"/>
          </a:p>
        </p:txBody>
      </p:sp>
    </p:spTree>
    <p:extLst>
      <p:ext uri="{BB962C8B-B14F-4D97-AF65-F5344CB8AC3E}">
        <p14:creationId xmlns:p14="http://schemas.microsoft.com/office/powerpoint/2010/main" val="3009069978"/>
      </p:ext>
    </p:extLst>
  </p:cSld>
  <p:clrMap bg1="dk1" tx1="lt1" bg2="dk2" tx2="lt2" accent1="accent1" accent2="accent2" accent3="accent3" accent4="accent4" accent5="accent5" accent6="accent6" hlink="hlink" folHlink="folHlink"/>
  <p:sldLayoutIdLst>
    <p:sldLayoutId id="2147483662" r:id="rId1"/>
    <p:sldLayoutId id="2147483661" r:id="rId2"/>
    <p:sldLayoutId id="2147483668" r:id="rId3"/>
    <p:sldLayoutId id="2147483679" r:id="rId4"/>
    <p:sldLayoutId id="2147483669" r:id="rId5"/>
    <p:sldLayoutId id="2147483680" r:id="rId6"/>
    <p:sldLayoutId id="2147483672" r:id="rId7"/>
    <p:sldLayoutId id="2147483665" r:id="rId8"/>
    <p:sldLayoutId id="2147483664" r:id="rId9"/>
    <p:sldLayoutId id="2147483671" r:id="rId10"/>
    <p:sldLayoutId id="2147483666" r:id="rId11"/>
    <p:sldLayoutId id="2147483667" r:id="rId12"/>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video" Target="https://www.youtube.com/embed/75n0KRBfvdk" TargetMode="External"/><Relationship Id="rId1" Type="http://schemas.openxmlformats.org/officeDocument/2006/relationships/video" Target="https://www.youtube.com/embed/tcAEkoDvz_U" TargetMode="External"/><Relationship Id="rId5" Type="http://schemas.openxmlformats.org/officeDocument/2006/relationships/image" Target="../media/image13.jpeg"/><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9.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CB4E0E-ECE5-4628-8AFC-87C9EFB0840C}"/>
              </a:ext>
            </a:extLst>
          </p:cNvPr>
          <p:cNvSpPr>
            <a:spLocks noGrp="1"/>
          </p:cNvSpPr>
          <p:nvPr>
            <p:ph idx="1"/>
          </p:nvPr>
        </p:nvSpPr>
        <p:spPr/>
        <p:txBody>
          <a:bodyPr>
            <a:normAutofit/>
          </a:bodyPr>
          <a:lstStyle/>
          <a:p>
            <a:pPr algn="just" rtl="1"/>
            <a:r>
              <a:rPr lang="ar-DZ" sz="2800" b="1" dirty="0" smtClean="0">
                <a:solidFill>
                  <a:schemeClr val="accent6">
                    <a:lumMod val="60000"/>
                    <a:lumOff val="40000"/>
                  </a:schemeClr>
                </a:solidFill>
              </a:rPr>
              <a:t>جامعة محمد لمين دباغين سطيف 2.</a:t>
            </a:r>
          </a:p>
          <a:p>
            <a:pPr algn="just" rtl="1"/>
            <a:r>
              <a:rPr lang="ar-DZ" sz="2800" b="1" dirty="0" smtClean="0">
                <a:solidFill>
                  <a:schemeClr val="accent6">
                    <a:lumMod val="60000"/>
                    <a:lumOff val="40000"/>
                  </a:schemeClr>
                </a:solidFill>
              </a:rPr>
              <a:t>كلية الحقوق والعلوم السياسية. قسم العلوم السياسية.</a:t>
            </a:r>
          </a:p>
          <a:p>
            <a:pPr algn="just" rtl="1"/>
            <a:r>
              <a:rPr lang="ar-DZ" sz="2800" b="1" dirty="0" smtClean="0">
                <a:solidFill>
                  <a:schemeClr val="accent6">
                    <a:lumMod val="60000"/>
                    <a:lumOff val="40000"/>
                  </a:schemeClr>
                </a:solidFill>
              </a:rPr>
              <a:t>محاضرة مقدمة لطلبة السنة الثانية جذع مشترك علوم سياسية,</a:t>
            </a:r>
          </a:p>
          <a:p>
            <a:pPr algn="just" rtl="1"/>
            <a:r>
              <a:rPr lang="ar-DZ" sz="2800" b="1" dirty="0" smtClean="0">
                <a:solidFill>
                  <a:schemeClr val="accent6">
                    <a:lumMod val="60000"/>
                    <a:lumOff val="40000"/>
                  </a:schemeClr>
                </a:solidFill>
              </a:rPr>
              <a:t>د. عيساوة آمنة.</a:t>
            </a:r>
          </a:p>
          <a:p>
            <a:pPr algn="just" rtl="1"/>
            <a:r>
              <a:rPr lang="ar-DZ" sz="2800" b="1" dirty="0" smtClean="0">
                <a:solidFill>
                  <a:schemeClr val="accent6">
                    <a:lumMod val="60000"/>
                    <a:lumOff val="40000"/>
                  </a:schemeClr>
                </a:solidFill>
              </a:rPr>
              <a:t>السنة الجامعية: 2023-2024.</a:t>
            </a:r>
          </a:p>
        </p:txBody>
      </p:sp>
    </p:spTree>
    <p:extLst>
      <p:ext uri="{BB962C8B-B14F-4D97-AF65-F5344CB8AC3E}">
        <p14:creationId xmlns:p14="http://schemas.microsoft.com/office/powerpoint/2010/main" val="862656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E1DA-3FCD-4498-BCBB-3618ED94736C}"/>
              </a:ext>
            </a:extLst>
          </p:cNvPr>
          <p:cNvSpPr>
            <a:spLocks noGrp="1"/>
          </p:cNvSpPr>
          <p:nvPr>
            <p:ph type="title"/>
          </p:nvPr>
        </p:nvSpPr>
        <p:spPr/>
        <p:txBody>
          <a:bodyPr/>
          <a:lstStyle/>
          <a:p>
            <a:r>
              <a:rPr lang="fr-FR" dirty="0" smtClean="0"/>
              <a:t>Department of international politics in wales</a:t>
            </a:r>
            <a:r>
              <a:rPr lang="fr-FR" dirty="0"/>
              <a:t>,</a:t>
            </a:r>
            <a:endParaRPr lang="en-US" dirty="0"/>
          </a:p>
        </p:txBody>
      </p:sp>
      <p:pic>
        <p:nvPicPr>
          <p:cNvPr id="6" name="tcAEkoDvz_U"/>
          <p:cNvPicPr>
            <a:picLocks noGrp="1" noRot="1" noChangeAspect="1"/>
          </p:cNvPicPr>
          <p:nvPr>
            <p:ph sz="half" idx="2"/>
            <a:videoFile r:link="rId1"/>
          </p:nvPr>
        </p:nvPicPr>
        <p:blipFill>
          <a:blip r:embed="rId4"/>
          <a:stretch>
            <a:fillRect/>
          </a:stretch>
        </p:blipFill>
        <p:spPr>
          <a:xfrm>
            <a:off x="104503" y="1869599"/>
            <a:ext cx="5721531" cy="4988401"/>
          </a:xfrm>
          <a:prstGeom prst="rect">
            <a:avLst/>
          </a:prstGeom>
        </p:spPr>
      </p:pic>
      <p:pic>
        <p:nvPicPr>
          <p:cNvPr id="8" name="75n0KRBfvdk"/>
          <p:cNvPicPr>
            <a:picLocks noGrp="1" noRot="1" noChangeAspect="1"/>
          </p:cNvPicPr>
          <p:nvPr>
            <p:ph sz="quarter" idx="4"/>
            <a:videoFile r:link="rId2"/>
          </p:nvPr>
        </p:nvPicPr>
        <p:blipFill>
          <a:blip r:embed="rId5"/>
          <a:stretch>
            <a:fillRect/>
          </a:stretch>
        </p:blipFill>
        <p:spPr>
          <a:xfrm>
            <a:off x="5930537" y="1869599"/>
            <a:ext cx="6177476" cy="4896961"/>
          </a:xfrm>
          <a:prstGeom prst="rect">
            <a:avLst/>
          </a:prstGeom>
        </p:spPr>
      </p:pic>
    </p:spTree>
    <p:extLst>
      <p:ext uri="{BB962C8B-B14F-4D97-AF65-F5344CB8AC3E}">
        <p14:creationId xmlns:p14="http://schemas.microsoft.com/office/powerpoint/2010/main" val="1445218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pillar icon">
            <a:extLst>
              <a:ext uri="{FF2B5EF4-FFF2-40B4-BE49-F238E27FC236}">
                <a16:creationId xmlns:a16="http://schemas.microsoft.com/office/drawing/2014/main" id="{FC7E2CCC-C53E-454B-9DE0-F2484BA0FF9D}"/>
              </a:ext>
              <a:ext uri="{C183D7F6-B498-43B3-948B-1728B52AA6E4}">
                <adec:decorative xmlns:adec="http://schemas.microsoft.com/office/drawing/2017/decorative" xmlns="" val="1"/>
              </a:ext>
            </a:extLst>
          </p:cNvPr>
          <p:cNvPicPr>
            <a:picLocks/>
          </p:cNvPicPr>
          <p:nvPr/>
        </p:nvPicPr>
        <p:blipFill>
          <a:blip r:embed="rId2"/>
          <a:stretch>
            <a:fillRect/>
          </a:stretch>
        </p:blipFill>
        <p:spPr>
          <a:xfrm>
            <a:off x="9577705" y="1524000"/>
            <a:ext cx="1905000" cy="1905000"/>
          </a:xfrm>
          <a:prstGeom prst="rect">
            <a:avLst/>
          </a:prstGeom>
          <a:ln>
            <a:noFill/>
          </a:ln>
        </p:spPr>
      </p:pic>
      <p:sp>
        <p:nvSpPr>
          <p:cNvPr id="2" name="Title 1">
            <a:extLst>
              <a:ext uri="{FF2B5EF4-FFF2-40B4-BE49-F238E27FC236}">
                <a16:creationId xmlns:a16="http://schemas.microsoft.com/office/drawing/2014/main" id="{7635B398-1E7F-44AD-8356-8345134C958C}"/>
              </a:ext>
            </a:extLst>
          </p:cNvPr>
          <p:cNvSpPr>
            <a:spLocks noGrp="1"/>
          </p:cNvSpPr>
          <p:nvPr>
            <p:ph type="ctrTitle"/>
          </p:nvPr>
        </p:nvSpPr>
        <p:spPr>
          <a:xfrm>
            <a:off x="1515292" y="3428999"/>
            <a:ext cx="9644834" cy="973183"/>
          </a:xfrm>
        </p:spPr>
        <p:txBody>
          <a:bodyPr>
            <a:normAutofit/>
          </a:bodyPr>
          <a:lstStyle/>
          <a:p>
            <a:pPr algn="ctr" rtl="1"/>
            <a:r>
              <a:rPr lang="ar-DZ" b="1" dirty="0" smtClean="0">
                <a:solidFill>
                  <a:schemeClr val="accent6">
                    <a:lumMod val="60000"/>
                    <a:lumOff val="40000"/>
                  </a:schemeClr>
                </a:solidFill>
              </a:rPr>
              <a:t>المحاضرة الثانية: تخصص العلاقات الدولية</a:t>
            </a:r>
            <a:r>
              <a:rPr lang="ar-DZ" dirty="0" smtClean="0">
                <a:solidFill>
                  <a:schemeClr val="accent6">
                    <a:lumMod val="60000"/>
                    <a:lumOff val="40000"/>
                  </a:schemeClr>
                </a:solidFill>
              </a:rPr>
              <a:t>.</a:t>
            </a:r>
            <a:endParaRPr lang="en-US" dirty="0">
              <a:solidFill>
                <a:schemeClr val="accent6">
                  <a:lumMod val="60000"/>
                  <a:lumOff val="40000"/>
                </a:schemeClr>
              </a:solidFill>
            </a:endParaRPr>
          </a:p>
        </p:txBody>
      </p:sp>
    </p:spTree>
    <p:extLst>
      <p:ext uri="{BB962C8B-B14F-4D97-AF65-F5344CB8AC3E}">
        <p14:creationId xmlns:p14="http://schemas.microsoft.com/office/powerpoint/2010/main" val="235274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70BC9-4028-4C57-A49A-BB164F023B33}"/>
              </a:ext>
            </a:extLst>
          </p:cNvPr>
          <p:cNvSpPr>
            <a:spLocks noGrp="1"/>
          </p:cNvSpPr>
          <p:nvPr>
            <p:ph type="title"/>
          </p:nvPr>
        </p:nvSpPr>
        <p:spPr>
          <a:xfrm>
            <a:off x="1320801" y="1881051"/>
            <a:ext cx="9550399" cy="1471749"/>
          </a:xfrm>
        </p:spPr>
        <p:txBody>
          <a:bodyPr>
            <a:normAutofit fontScale="90000"/>
          </a:bodyPr>
          <a:lstStyle/>
          <a:p>
            <a:pPr rtl="1"/>
            <a:r>
              <a:rPr lang="ar-DZ" sz="3100" i="0" dirty="0">
                <a:latin typeface="Sakkal Majalla" panose="02000000000000000000" pitchFamily="2" charset="-78"/>
                <a:cs typeface="Sakkal Majalla" panose="02000000000000000000" pitchFamily="2" charset="-78"/>
              </a:rPr>
              <a:t>"</a:t>
            </a:r>
            <a:r>
              <a:rPr lang="ar-DZ" sz="3100" i="0" dirty="0" smtClean="0">
                <a:solidFill>
                  <a:schemeClr val="accent6">
                    <a:lumMod val="60000"/>
                    <a:lumOff val="40000"/>
                  </a:schemeClr>
                </a:solidFill>
                <a:latin typeface="Sakkal Majalla" panose="02000000000000000000" pitchFamily="2" charset="-78"/>
                <a:cs typeface="Sakkal Majalla" panose="02000000000000000000" pitchFamily="2" charset="-78"/>
              </a:rPr>
              <a:t>في </a:t>
            </a: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العام 1789 صاغ جيريمي بينثام مصطلح</a:t>
            </a:r>
            <a:b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b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للإشارة إلى المعاملات </a:t>
            </a:r>
            <a:r>
              <a:rPr lang="fr-FR" sz="3100" i="0" dirty="0">
                <a:solidFill>
                  <a:schemeClr val="accent6">
                    <a:lumMod val="60000"/>
                    <a:lumOff val="40000"/>
                  </a:schemeClr>
                </a:solidFill>
                <a:latin typeface="Sakkal Majalla" panose="02000000000000000000" pitchFamily="2" charset="-78"/>
                <a:cs typeface="Sakkal Majalla" panose="02000000000000000000" pitchFamily="2" charset="-78"/>
              </a:rPr>
              <a:t>international </a:t>
            </a:r>
            <a:r>
              <a:rPr lang="ar-DZ" sz="3100" i="0" dirty="0" smtClean="0">
                <a:solidFill>
                  <a:schemeClr val="accent6">
                    <a:lumMod val="60000"/>
                    <a:lumOff val="40000"/>
                  </a:schemeClr>
                </a:solidFill>
                <a:latin typeface="Sakkal Majalla" panose="02000000000000000000" pitchFamily="2" charset="-78"/>
                <a:cs typeface="Sakkal Majalla" panose="02000000000000000000" pitchFamily="2" charset="-78"/>
              </a:rPr>
              <a:t> دولي</a:t>
            </a: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
            </a:r>
            <a:b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b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القانونية القائمة بين الملوك. وعلى </a:t>
            </a:r>
            <a:r>
              <a:rPr lang="ar-DZ" sz="3100" i="0" dirty="0" smtClean="0">
                <a:solidFill>
                  <a:schemeClr val="accent6">
                    <a:lumMod val="60000"/>
                    <a:lumOff val="40000"/>
                  </a:schemeClr>
                </a:solidFill>
                <a:latin typeface="Sakkal Majalla" panose="02000000000000000000" pitchFamily="2" charset="-78"/>
                <a:cs typeface="Sakkal Majalla" panose="02000000000000000000" pitchFamily="2" charset="-78"/>
              </a:rPr>
              <a:t>الرغم من ذلك</a:t>
            </a: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 فإن</a:t>
            </a:r>
            <a:b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b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تاريخ تأسيس مجال أو تخصص حقل العلاقات</a:t>
            </a:r>
            <a:b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b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الدولية المعاصر </a:t>
            </a:r>
            <a:r>
              <a:rPr lang="ar-DZ" sz="3100" i="0" dirty="0" smtClean="0">
                <a:solidFill>
                  <a:schemeClr val="accent6">
                    <a:lumMod val="60000"/>
                    <a:lumOff val="40000"/>
                  </a:schemeClr>
                </a:solidFill>
                <a:latin typeface="Sakkal Majalla" panose="02000000000000000000" pitchFamily="2" charset="-78"/>
                <a:cs typeface="Sakkal Majalla" panose="02000000000000000000" pitchFamily="2" charset="-78"/>
              </a:rPr>
              <a:t>(تتنوع </a:t>
            </a: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الآراء بشأن </a:t>
            </a:r>
            <a:r>
              <a:rPr lang="ar-DZ" sz="3100" i="0" dirty="0" smtClean="0">
                <a:solidFill>
                  <a:schemeClr val="accent6">
                    <a:lumMod val="60000"/>
                    <a:lumOff val="40000"/>
                  </a:schemeClr>
                </a:solidFill>
                <a:latin typeface="Sakkal Majalla" panose="02000000000000000000" pitchFamily="2" charset="-78"/>
                <a:cs typeface="Sakkal Majalla" panose="02000000000000000000" pitchFamily="2" charset="-78"/>
              </a:rPr>
              <a:t>ذلك) ويرجع</a:t>
            </a: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
            </a:r>
            <a:b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br>
            <a:r>
              <a:rPr lang="ar-DZ" sz="3100" i="0" dirty="0">
                <a:solidFill>
                  <a:schemeClr val="accent6">
                    <a:lumMod val="60000"/>
                    <a:lumOff val="40000"/>
                  </a:schemeClr>
                </a:solidFill>
                <a:latin typeface="Sakkal Majalla" panose="02000000000000000000" pitchFamily="2" charset="-78"/>
                <a:cs typeface="Sakkal Majalla" panose="02000000000000000000" pitchFamily="2" charset="-78"/>
              </a:rPr>
              <a:t>اتفاقا إلى </a:t>
            </a:r>
            <a:r>
              <a:rPr lang="ar-DZ" sz="3100" i="0" dirty="0" smtClean="0">
                <a:solidFill>
                  <a:schemeClr val="accent6">
                    <a:lumMod val="60000"/>
                    <a:lumOff val="40000"/>
                  </a:schemeClr>
                </a:solidFill>
                <a:latin typeface="Sakkal Majalla" panose="02000000000000000000" pitchFamily="2" charset="-78"/>
                <a:cs typeface="Sakkal Majalla" panose="02000000000000000000" pitchFamily="2" charset="-78"/>
              </a:rPr>
              <a:t>العام1919".   </a:t>
            </a:r>
            <a:r>
              <a:rPr lang="ar-DZ" i="0" dirty="0" smtClean="0">
                <a:latin typeface="Sakkal Majalla" panose="02000000000000000000" pitchFamily="2" charset="-78"/>
                <a:cs typeface="Sakkal Majalla" panose="02000000000000000000" pitchFamily="2" charset="-78"/>
              </a:rPr>
              <a:t/>
            </a:r>
            <a:br>
              <a:rPr lang="ar-DZ" i="0" dirty="0" smtClean="0">
                <a:latin typeface="Sakkal Majalla" panose="02000000000000000000" pitchFamily="2" charset="-78"/>
                <a:cs typeface="Sakkal Majalla" panose="02000000000000000000" pitchFamily="2" charset="-78"/>
              </a:rPr>
            </a:br>
            <a:endParaRPr lang="en-US" dirty="0"/>
          </a:p>
        </p:txBody>
      </p:sp>
      <p:sp>
        <p:nvSpPr>
          <p:cNvPr id="3" name="Text Placeholder 2">
            <a:extLst>
              <a:ext uri="{FF2B5EF4-FFF2-40B4-BE49-F238E27FC236}">
                <a16:creationId xmlns:a16="http://schemas.microsoft.com/office/drawing/2014/main" id="{9C059A28-6923-4B5B-9304-CCFE4E2B8582}"/>
              </a:ext>
            </a:extLst>
          </p:cNvPr>
          <p:cNvSpPr>
            <a:spLocks noGrp="1"/>
          </p:cNvSpPr>
          <p:nvPr>
            <p:ph type="body" sz="quarter" idx="13"/>
          </p:nvPr>
        </p:nvSpPr>
        <p:spPr>
          <a:xfrm>
            <a:off x="1426408" y="3526970"/>
            <a:ext cx="9339184" cy="494168"/>
          </a:xfrm>
        </p:spPr>
        <p:txBody>
          <a:bodyPr>
            <a:normAutofit/>
          </a:bodyPr>
          <a:lstStyle/>
          <a:p>
            <a:pPr algn="l" rtl="1"/>
            <a:r>
              <a:rPr lang="ar-DZ" sz="2400" b="1" dirty="0" smtClean="0">
                <a:latin typeface="Sakkal Majalla" panose="02000000000000000000" pitchFamily="2" charset="-78"/>
                <a:cs typeface="Sakkal Majalla" panose="02000000000000000000" pitchFamily="2" charset="-78"/>
              </a:rPr>
              <a:t>أميتاف أشريا</a:t>
            </a:r>
            <a:r>
              <a:rPr lang="ar-DZ" b="1" dirty="0" smtClean="0"/>
              <a:t>.</a:t>
            </a:r>
            <a:endParaRPr lang="en-US" b="1" dirty="0"/>
          </a:p>
        </p:txBody>
      </p:sp>
      <p:sp>
        <p:nvSpPr>
          <p:cNvPr id="4" name="Text Placeholder 3">
            <a:extLst>
              <a:ext uri="{FF2B5EF4-FFF2-40B4-BE49-F238E27FC236}">
                <a16:creationId xmlns:a16="http://schemas.microsoft.com/office/drawing/2014/main" id="{1EC8D87A-A43B-467C-9549-98D8C6155027}"/>
              </a:ext>
            </a:extLst>
          </p:cNvPr>
          <p:cNvSpPr>
            <a:spLocks noGrp="1"/>
          </p:cNvSpPr>
          <p:nvPr>
            <p:ph type="body" idx="1"/>
          </p:nvPr>
        </p:nvSpPr>
        <p:spPr bwMode="black"/>
        <p:txBody>
          <a:bodyPr>
            <a:normAutofit/>
          </a:bodyPr>
          <a:lstStyle/>
          <a:p>
            <a:r>
              <a:rPr lang="ar-DZ" sz="2800" b="1" dirty="0">
                <a:solidFill>
                  <a:schemeClr val="bg1"/>
                </a:solidFill>
                <a:latin typeface="Sakkal Majalla" panose="02000000000000000000" pitchFamily="2" charset="-78"/>
                <a:cs typeface="Sakkal Majalla" panose="02000000000000000000" pitchFamily="2" charset="-78"/>
              </a:rPr>
              <a:t>كرَّس حقل العلاقات الدولية الجديد نفسه لإشكالية كبرى ونبيلة، ألا وهي إشكالية</a:t>
            </a:r>
          </a:p>
          <a:p>
            <a:r>
              <a:rPr lang="ar-DZ" sz="2800" b="1" dirty="0">
                <a:solidFill>
                  <a:schemeClr val="bg1"/>
                </a:solidFill>
                <a:latin typeface="Sakkal Majalla" panose="02000000000000000000" pitchFamily="2" charset="-78"/>
                <a:cs typeface="Sakkal Majalla" panose="02000000000000000000" pitchFamily="2" charset="-78"/>
              </a:rPr>
              <a:t>الحرب والسلم، كما ثبت نظرته بثبات نحو المستقبل.</a:t>
            </a:r>
            <a:endParaRPr lang="en-US" sz="28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98330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wipe(down)">
                                      <p:cBhvr>
                                        <p:cTn id="19" dur="500"/>
                                        <p:tgtEl>
                                          <p:spTgt spid="4">
                                            <p:txEl>
                                              <p:pRg st="0" end="0"/>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down)">
                                      <p:cBhvr>
                                        <p:cTn id="2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urled page">
            <a:extLst>
              <a:ext uri="{FF2B5EF4-FFF2-40B4-BE49-F238E27FC236}">
                <a16:creationId xmlns:a16="http://schemas.microsoft.com/office/drawing/2014/main" id="{F54CE4C8-2431-43FB-87C3-391A3BFF806C}"/>
              </a:ext>
              <a:ext uri="{C183D7F6-B498-43B3-948B-1728B52AA6E4}">
                <adec:decorative xmlns:adec="http://schemas.microsoft.com/office/drawing/2017/decorative" xmlns="" val="1"/>
              </a:ext>
            </a:extLst>
          </p:cNvPr>
          <p:cNvPicPr>
            <a:picLocks noChangeAspect="1"/>
          </p:cNvPicPr>
          <p:nvPr/>
        </p:nvPicPr>
        <p:blipFill>
          <a:blip r:embed="rId2"/>
          <a:stretch>
            <a:fillRect/>
          </a:stretch>
        </p:blipFill>
        <p:spPr>
          <a:xfrm>
            <a:off x="2965527" y="549804"/>
            <a:ext cx="1157288" cy="1157288"/>
          </a:xfrm>
          <a:prstGeom prst="rect">
            <a:avLst/>
          </a:prstGeom>
        </p:spPr>
      </p:pic>
      <p:sp>
        <p:nvSpPr>
          <p:cNvPr id="2" name="Title 1">
            <a:extLst>
              <a:ext uri="{FF2B5EF4-FFF2-40B4-BE49-F238E27FC236}">
                <a16:creationId xmlns:a16="http://schemas.microsoft.com/office/drawing/2014/main" id="{DFF32E04-E3CE-4175-B0D3-33D69BCB059A}"/>
              </a:ext>
            </a:extLst>
          </p:cNvPr>
          <p:cNvSpPr>
            <a:spLocks noGrp="1"/>
          </p:cNvSpPr>
          <p:nvPr>
            <p:ph type="title"/>
          </p:nvPr>
        </p:nvSpPr>
        <p:spPr>
          <a:xfrm>
            <a:off x="552450" y="1874308"/>
            <a:ext cx="3814235" cy="816641"/>
          </a:xfrm>
        </p:spPr>
        <p:txBody>
          <a:bodyPr/>
          <a:lstStyle/>
          <a:p>
            <a:pPr algn="just" rtl="1"/>
            <a:r>
              <a:rPr lang="ar-DZ" b="1" dirty="0" smtClean="0">
                <a:solidFill>
                  <a:schemeClr val="accent6">
                    <a:lumMod val="60000"/>
                    <a:lumOff val="40000"/>
                  </a:schemeClr>
                </a:solidFill>
              </a:rPr>
              <a:t>بداية التخصص</a:t>
            </a:r>
            <a:r>
              <a:rPr lang="ar-DZ" b="1" dirty="0" smtClean="0"/>
              <a:t>.</a:t>
            </a:r>
            <a:endParaRPr lang="en-US" b="1" dirty="0"/>
          </a:p>
        </p:txBody>
      </p:sp>
      <p:sp>
        <p:nvSpPr>
          <p:cNvPr id="4" name="Text Placeholder 3">
            <a:extLst>
              <a:ext uri="{FF2B5EF4-FFF2-40B4-BE49-F238E27FC236}">
                <a16:creationId xmlns:a16="http://schemas.microsoft.com/office/drawing/2014/main" id="{5BA0452F-E4D7-4ED7-A292-A7A5A20AC516}"/>
              </a:ext>
            </a:extLst>
          </p:cNvPr>
          <p:cNvSpPr>
            <a:spLocks noGrp="1"/>
          </p:cNvSpPr>
          <p:nvPr>
            <p:ph type="body" sz="half" idx="2"/>
          </p:nvPr>
        </p:nvSpPr>
        <p:spPr>
          <a:xfrm>
            <a:off x="0" y="2858164"/>
            <a:ext cx="4648200" cy="3999836"/>
          </a:xfrm>
        </p:spPr>
        <p:txBody>
          <a:bodyPr>
            <a:normAutofit/>
          </a:bodyPr>
          <a:lstStyle/>
          <a:p>
            <a:pPr algn="just" rtl="1"/>
            <a:r>
              <a:rPr lang="ar-SA" sz="2000" b="1" dirty="0">
                <a:solidFill>
                  <a:schemeClr val="accent6">
                    <a:lumMod val="60000"/>
                    <a:lumOff val="40000"/>
                  </a:schemeClr>
                </a:solidFill>
              </a:rPr>
              <a:t>بعد فترة الهدنة لعام 1918، تلقى مجلس كلية جامعة ويلز، أبيريستويث رسالة من ديفيد ديفيز وشقيقتيه الآنسة جويندولين ديفيز والآنسة مارغريت ديفيز. أبلغت الرسالة المجلس أن عائلة ديفيز مستعدة للمساهمة بمبلغ 20 ألف جنيه إسترليني كهدية لكرسي في أبيريستويث في ذكرى الطلاب الذين</a:t>
            </a:r>
            <a:r>
              <a:rPr lang="ar-DZ" sz="2000" b="1" dirty="0">
                <a:solidFill>
                  <a:schemeClr val="accent6">
                    <a:lumMod val="60000"/>
                    <a:lumOff val="40000"/>
                  </a:schemeClr>
                </a:solidFill>
              </a:rPr>
              <a:t> راحوا ضحية الحرب،</a:t>
            </a:r>
            <a:r>
              <a:rPr lang="ar-SA" sz="2000" b="1" dirty="0">
                <a:solidFill>
                  <a:schemeClr val="accent6">
                    <a:lumMod val="60000"/>
                    <a:lumOff val="40000"/>
                  </a:schemeClr>
                </a:solidFill>
              </a:rPr>
              <a:t> </a:t>
            </a:r>
            <a:r>
              <a:rPr lang="ar-DZ" sz="2000" b="1" dirty="0">
                <a:solidFill>
                  <a:schemeClr val="accent6">
                    <a:lumMod val="60000"/>
                    <a:lumOff val="40000"/>
                  </a:schemeClr>
                </a:solidFill>
              </a:rPr>
              <a:t>وذلك لغرض </a:t>
            </a:r>
            <a:r>
              <a:rPr lang="ar-SA" sz="2000" b="1" dirty="0">
                <a:solidFill>
                  <a:schemeClr val="accent6">
                    <a:lumMod val="60000"/>
                    <a:lumOff val="40000"/>
                  </a:schemeClr>
                </a:solidFill>
              </a:rPr>
              <a:t>دراسة المشكلات </a:t>
            </a:r>
            <a:r>
              <a:rPr lang="ar-DZ" sz="2000" b="1" dirty="0">
                <a:solidFill>
                  <a:schemeClr val="accent6">
                    <a:lumMod val="60000"/>
                    <a:lumOff val="40000"/>
                  </a:schemeClr>
                </a:solidFill>
              </a:rPr>
              <a:t>الدولية </a:t>
            </a:r>
            <a:r>
              <a:rPr lang="ar-SA" sz="2000" b="1" dirty="0">
                <a:solidFill>
                  <a:schemeClr val="accent6">
                    <a:lumMod val="60000"/>
                    <a:lumOff val="40000"/>
                  </a:schemeClr>
                </a:solidFill>
              </a:rPr>
              <a:t>المتعلقة بالقانون والسياسة والأخلاق. والاقتصاد</a:t>
            </a:r>
            <a:r>
              <a:rPr lang="ar-DZ" sz="2000" b="1" dirty="0">
                <a:solidFill>
                  <a:schemeClr val="accent6">
                    <a:lumMod val="60000"/>
                    <a:lumOff val="40000"/>
                  </a:schemeClr>
                </a:solidFill>
              </a:rPr>
              <a:t>، والتي كانت سببا للحرب.</a:t>
            </a:r>
            <a:endParaRPr lang="fr-FR" sz="2000" b="1" dirty="0">
              <a:solidFill>
                <a:schemeClr val="accent6">
                  <a:lumMod val="60000"/>
                  <a:lumOff val="40000"/>
                </a:schemeClr>
              </a:solidFill>
            </a:endParaRPr>
          </a:p>
          <a:p>
            <a:pPr algn="just" rtl="1"/>
            <a:endParaRPr lang="en-US"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48200" y="0"/>
            <a:ext cx="7543800" cy="6858000"/>
          </a:xfrm>
        </p:spPr>
      </p:pic>
    </p:spTree>
    <p:extLst>
      <p:ext uri="{BB962C8B-B14F-4D97-AF65-F5344CB8AC3E}">
        <p14:creationId xmlns:p14="http://schemas.microsoft.com/office/powerpoint/2010/main" val="2342962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arn(inVertical)">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ED3C6-003C-4A2D-B351-F00A04BF6251}"/>
              </a:ext>
            </a:extLst>
          </p:cNvPr>
          <p:cNvSpPr>
            <a:spLocks noGrp="1"/>
          </p:cNvSpPr>
          <p:nvPr>
            <p:ph type="title"/>
          </p:nvPr>
        </p:nvSpPr>
        <p:spPr>
          <a:xfrm>
            <a:off x="1457326" y="3278777"/>
            <a:ext cx="6238874" cy="1280160"/>
          </a:xfrm>
        </p:spPr>
        <p:txBody>
          <a:bodyPr/>
          <a:lstStyle/>
          <a:p>
            <a:pPr algn="just" rtl="1"/>
            <a:r>
              <a:rPr lang="ar-DZ" b="1" dirty="0" smtClean="0">
                <a:solidFill>
                  <a:schemeClr val="accent6">
                    <a:lumMod val="60000"/>
                    <a:lumOff val="40000"/>
                  </a:schemeClr>
                </a:solidFill>
              </a:rPr>
              <a:t>السيد ديفيد ديفيز: </a:t>
            </a:r>
            <a:r>
              <a:rPr lang="fr-FR" b="1" dirty="0" smtClean="0">
                <a:solidFill>
                  <a:schemeClr val="accent6">
                    <a:lumMod val="60000"/>
                    <a:lumOff val="40000"/>
                  </a:schemeClr>
                </a:solidFill>
              </a:rPr>
              <a:t>Mr. David Davies</a:t>
            </a:r>
            <a:endParaRPr lang="en-US" b="1" dirty="0">
              <a:solidFill>
                <a:schemeClr val="accent6">
                  <a:lumMod val="60000"/>
                  <a:lumOff val="40000"/>
                </a:schemeClr>
              </a:solidFill>
            </a:endParaRPr>
          </a:p>
        </p:txBody>
      </p:sp>
      <p:pic>
        <p:nvPicPr>
          <p:cNvPr id="7" name="Content Placeholder 3" descr="https://www.aber.ac.uk/en/media/departmental/interpol/images/centenary/1918-121x200.jpg"/>
          <p:cNvPicPr>
            <a:picLocks noGrp="1"/>
          </p:cNvPicPr>
          <p:nvPr>
            <p:ph type="pic" idx="1"/>
          </p:nvPr>
        </p:nvPicPr>
        <p:blipFill>
          <a:blip r:embed="rId2">
            <a:extLst>
              <a:ext uri="{28A0092B-C50C-407E-A947-70E740481C1C}">
                <a14:useLocalDpi xmlns:a14="http://schemas.microsoft.com/office/drawing/2010/main" val="0"/>
              </a:ext>
            </a:extLst>
          </a:blip>
          <a:srcRect t="7842" b="7842"/>
          <a:stretch>
            <a:fillRect/>
          </a:stretch>
        </p:blipFill>
        <p:spPr bwMode="auto">
          <a:xfrm>
            <a:off x="8059782" y="0"/>
            <a:ext cx="4132218" cy="6753497"/>
          </a:xfrm>
          <a:prstGeom prst="rect">
            <a:avLst/>
          </a:prstGeom>
          <a:noFill/>
          <a:ln>
            <a:noFill/>
          </a:ln>
        </p:spPr>
      </p:pic>
    </p:spTree>
    <p:extLst>
      <p:ext uri="{BB962C8B-B14F-4D97-AF65-F5344CB8AC3E}">
        <p14:creationId xmlns:p14="http://schemas.microsoft.com/office/powerpoint/2010/main" val="1733894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011680"/>
            <a:ext cx="10840913" cy="2991394"/>
          </a:xfrm>
        </p:spPr>
        <p:txBody>
          <a:bodyPr>
            <a:normAutofit/>
          </a:bodyPr>
          <a:lstStyle/>
          <a:p>
            <a:pPr algn="just" rtl="1"/>
            <a:r>
              <a:rPr lang="fr-FR" sz="2800" b="1" dirty="0" smtClean="0">
                <a:solidFill>
                  <a:schemeClr val="accent6">
                    <a:lumMod val="60000"/>
                    <a:lumOff val="40000"/>
                  </a:schemeClr>
                </a:solidFill>
                <a:latin typeface="Arial" panose="020B0604020202020204" pitchFamily="34" charset="0"/>
                <a:cs typeface="Arial" panose="020B0604020202020204" pitchFamily="34" charset="0"/>
              </a:rPr>
              <a:t>     </a:t>
            </a:r>
            <a:r>
              <a:rPr lang="ar-SA" sz="2800" b="1" dirty="0" smtClean="0">
                <a:solidFill>
                  <a:schemeClr val="accent6">
                    <a:lumMod val="60000"/>
                    <a:lumOff val="40000"/>
                  </a:schemeClr>
                </a:solidFill>
                <a:latin typeface="Arial" panose="020B0604020202020204" pitchFamily="34" charset="0"/>
                <a:cs typeface="Arial" panose="020B0604020202020204" pitchFamily="34" charset="0"/>
              </a:rPr>
              <a:t>تأسس </a:t>
            </a:r>
            <a:r>
              <a:rPr lang="ar-SA" sz="2800" b="1" dirty="0">
                <a:solidFill>
                  <a:schemeClr val="accent6">
                    <a:lumMod val="60000"/>
                    <a:lumOff val="40000"/>
                  </a:schemeClr>
                </a:solidFill>
                <a:latin typeface="Arial" panose="020B0604020202020204" pitchFamily="34" charset="0"/>
                <a:cs typeface="Arial" panose="020B0604020202020204" pitchFamily="34" charset="0"/>
              </a:rPr>
              <a:t>قسم السياسة الدولية، وهو الأول من نوعه في العالم، في كلية جامعة ويلز، أبيريستويث. أول من شغل منصب رئيس قسم السياسة الدولية </a:t>
            </a:r>
            <a:r>
              <a:rPr lang="ar-DZ" sz="2800" b="1" dirty="0">
                <a:solidFill>
                  <a:schemeClr val="accent6">
                    <a:lumMod val="60000"/>
                    <a:lumOff val="40000"/>
                  </a:schemeClr>
                </a:solidFill>
                <a:latin typeface="Arial" panose="020B0604020202020204" pitchFamily="34" charset="0"/>
                <a:cs typeface="Arial" panose="020B0604020202020204" pitchFamily="34" charset="0"/>
              </a:rPr>
              <a:t>ونال كرسي</a:t>
            </a:r>
            <a:r>
              <a:rPr lang="ar-SA" sz="2800" b="1" dirty="0">
                <a:solidFill>
                  <a:schemeClr val="accent6">
                    <a:lumMod val="60000"/>
                    <a:lumOff val="40000"/>
                  </a:schemeClr>
                </a:solidFill>
                <a:latin typeface="Arial" panose="020B0604020202020204" pitchFamily="34" charset="0"/>
                <a:cs typeface="Arial" panose="020B0604020202020204" pitchFamily="34" charset="0"/>
              </a:rPr>
              <a:t> وودرو ويلسون هو ألفريد زيمرن</a:t>
            </a:r>
            <a:r>
              <a:rPr lang="en-US" sz="2800" b="1" dirty="0" err="1">
                <a:solidFill>
                  <a:schemeClr val="accent6">
                    <a:lumMod val="60000"/>
                    <a:lumOff val="40000"/>
                  </a:schemeClr>
                </a:solidFill>
                <a:latin typeface="Arial" panose="020B0604020202020204" pitchFamily="34" charset="0"/>
                <a:cs typeface="Arial" panose="020B0604020202020204" pitchFamily="34" charset="0"/>
              </a:rPr>
              <a:t>Zimern</a:t>
            </a:r>
            <a:r>
              <a:rPr lang="en-US" sz="2800" b="1" dirty="0">
                <a:solidFill>
                  <a:schemeClr val="accent6">
                    <a:lumMod val="60000"/>
                    <a:lumOff val="40000"/>
                  </a:schemeClr>
                </a:solidFill>
                <a:latin typeface="Arial" panose="020B0604020202020204" pitchFamily="34" charset="0"/>
                <a:cs typeface="Arial" panose="020B0604020202020204" pitchFamily="34" charset="0"/>
              </a:rPr>
              <a:t> </a:t>
            </a:r>
            <a:r>
              <a:rPr lang="ar-DZ" sz="2800" b="1" dirty="0">
                <a:solidFill>
                  <a:schemeClr val="accent6">
                    <a:lumMod val="60000"/>
                    <a:lumOff val="40000"/>
                  </a:schemeClr>
                </a:solidFill>
                <a:latin typeface="Arial" panose="020B0604020202020204" pitchFamily="34" charset="0"/>
                <a:cs typeface="Arial" panose="020B0604020202020204" pitchFamily="34" charset="0"/>
              </a:rPr>
              <a:t> (1919- 1921) ورافقه في الزمالة </a:t>
            </a:r>
            <a:r>
              <a:rPr lang="ar-SA" sz="2800" b="1" dirty="0">
                <a:solidFill>
                  <a:schemeClr val="accent6">
                    <a:lumMod val="60000"/>
                    <a:lumOff val="40000"/>
                  </a:schemeClr>
                </a:solidFill>
                <a:latin typeface="Arial" panose="020B0604020202020204" pitchFamily="34" charset="0"/>
                <a:cs typeface="Arial" panose="020B0604020202020204" pitchFamily="34" charset="0"/>
              </a:rPr>
              <a:t>المحاضر</a:t>
            </a:r>
            <a:r>
              <a:rPr lang="en-US" sz="2800" b="1" dirty="0">
                <a:solidFill>
                  <a:schemeClr val="accent6">
                    <a:lumMod val="60000"/>
                    <a:lumOff val="40000"/>
                  </a:schemeClr>
                </a:solidFill>
                <a:latin typeface="Arial" panose="020B0604020202020204" pitchFamily="34" charset="0"/>
                <a:cs typeface="Arial" panose="020B0604020202020204" pitchFamily="34" charset="0"/>
              </a:rPr>
              <a:t> Sydney </a:t>
            </a:r>
            <a:r>
              <a:rPr lang="en-US" sz="2800" b="1" dirty="0" smtClean="0">
                <a:solidFill>
                  <a:schemeClr val="accent6">
                    <a:lumMod val="60000"/>
                    <a:lumOff val="40000"/>
                  </a:schemeClr>
                </a:solidFill>
                <a:latin typeface="Arial" panose="020B0604020202020204" pitchFamily="34" charset="0"/>
                <a:cs typeface="Arial" panose="020B0604020202020204" pitchFamily="34" charset="0"/>
              </a:rPr>
              <a:t>Herbert.</a:t>
            </a:r>
            <a:r>
              <a:rPr lang="ar-DZ" sz="2800" b="1" dirty="0" smtClean="0">
                <a:solidFill>
                  <a:schemeClr val="accent6">
                    <a:lumMod val="60000"/>
                    <a:lumOff val="40000"/>
                  </a:schemeClr>
                </a:solidFill>
                <a:latin typeface="Arial" panose="020B0604020202020204" pitchFamily="34" charset="0"/>
                <a:cs typeface="Arial" panose="020B0604020202020204" pitchFamily="34" charset="0"/>
              </a:rPr>
              <a:t>ثم خلفه تباعا على كرسي الزمالة كل من:</a:t>
            </a:r>
            <a:endParaRPr lang="fr-FR" sz="2800" dirty="0">
              <a:solidFill>
                <a:schemeClr val="accent6">
                  <a:lumMod val="60000"/>
                  <a:lumOff val="4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592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939143"/>
            <a:ext cx="10840914" cy="2852058"/>
          </a:xfrm>
        </p:spPr>
        <p:txBody>
          <a:bodyPr/>
          <a:lstStyle/>
          <a:p>
            <a:pPr algn="just" rtl="1"/>
            <a:r>
              <a:rPr lang="ar-DZ" sz="2800" b="1" dirty="0">
                <a:solidFill>
                  <a:schemeClr val="accent6">
                    <a:lumMod val="60000"/>
                    <a:lumOff val="40000"/>
                  </a:schemeClr>
                </a:solidFill>
              </a:rPr>
              <a:t>شارل ويبستر وهو أكاديمي ومؤرخ ودبلوماسي بريطاني، ثم جيروم دافيس غرين وهو رجل أعمال ودبلوماسي أمريكي، ثم هاليت ادوارد كار المؤرخ والمنظر </a:t>
            </a:r>
            <a:r>
              <a:rPr lang="ar-DZ" sz="2800" b="1" dirty="0" smtClean="0">
                <a:solidFill>
                  <a:schemeClr val="accent6">
                    <a:lumMod val="60000"/>
                    <a:lumOff val="40000"/>
                  </a:schemeClr>
                </a:solidFill>
              </a:rPr>
              <a:t>البريطاني.</a:t>
            </a:r>
            <a:r>
              <a:rPr lang="en-US" sz="2800" dirty="0" smtClean="0">
                <a:solidFill>
                  <a:schemeClr val="accent6">
                    <a:lumMod val="60000"/>
                    <a:lumOff val="40000"/>
                  </a:schemeClr>
                </a:solidFill>
              </a:rPr>
              <a:t> </a:t>
            </a:r>
            <a:endParaRPr lang="ar-DZ" sz="2800" dirty="0">
              <a:solidFill>
                <a:schemeClr val="accent6">
                  <a:lumMod val="60000"/>
                  <a:lumOff val="40000"/>
                </a:schemeClr>
              </a:solidFill>
            </a:endParaRPr>
          </a:p>
          <a:p>
            <a:pPr algn="just" rtl="1"/>
            <a:endParaRPr lang="fr-FR" dirty="0"/>
          </a:p>
        </p:txBody>
      </p:sp>
    </p:spTree>
    <p:extLst>
      <p:ext uri="{BB962C8B-B14F-4D97-AF65-F5344CB8AC3E}">
        <p14:creationId xmlns:p14="http://schemas.microsoft.com/office/powerpoint/2010/main" val="2676940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hoto of Charles Webster"/>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 y="0"/>
            <a:ext cx="3670662" cy="6857999"/>
          </a:xfrm>
          <a:prstGeom prst="rect">
            <a:avLst/>
          </a:prstGeom>
          <a:noFill/>
          <a:ln>
            <a:noFill/>
          </a:ln>
        </p:spPr>
      </p:pic>
      <p:pic>
        <p:nvPicPr>
          <p:cNvPr id="6" name="Picture 5" descr="https://www.aber.ac.uk/en/media/departmental/interpol/images/centenary/1932-122x200.jpg"/>
          <p:cNvPicPr/>
          <p:nvPr/>
        </p:nvPicPr>
        <p:blipFill>
          <a:blip r:embed="rId3">
            <a:extLst>
              <a:ext uri="{28A0092B-C50C-407E-A947-70E740481C1C}">
                <a14:useLocalDpi xmlns:a14="http://schemas.microsoft.com/office/drawing/2010/main" val="0"/>
              </a:ext>
            </a:extLst>
          </a:blip>
          <a:srcRect/>
          <a:stretch>
            <a:fillRect/>
          </a:stretch>
        </p:blipFill>
        <p:spPr bwMode="auto">
          <a:xfrm>
            <a:off x="3670662" y="0"/>
            <a:ext cx="4206240" cy="6858000"/>
          </a:xfrm>
          <a:prstGeom prst="rect">
            <a:avLst/>
          </a:prstGeom>
          <a:noFill/>
          <a:ln>
            <a:noFill/>
          </a:ln>
        </p:spPr>
      </p:pic>
      <p:pic>
        <p:nvPicPr>
          <p:cNvPr id="7" name="Content Placeholder 6" descr="https://www.aber.ac.uk/en/media/departmental/interpol/images/centenary/1936-125x200.jpg"/>
          <p:cNvPicPr>
            <a:picLocks noGrp="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7876902" y="0"/>
            <a:ext cx="4315097" cy="6858000"/>
          </a:xfrm>
          <a:prstGeom prst="rect">
            <a:avLst/>
          </a:prstGeom>
          <a:noFill/>
          <a:ln>
            <a:noFill/>
          </a:ln>
        </p:spPr>
      </p:pic>
    </p:spTree>
    <p:extLst>
      <p:ext uri="{BB962C8B-B14F-4D97-AF65-F5344CB8AC3E}">
        <p14:creationId xmlns:p14="http://schemas.microsoft.com/office/powerpoint/2010/main" val="2072194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C826E-72DB-45B4-B092-DA86DA68C4A7}"/>
              </a:ext>
            </a:extLst>
          </p:cNvPr>
          <p:cNvSpPr>
            <a:spLocks noGrp="1"/>
          </p:cNvSpPr>
          <p:nvPr>
            <p:ph type="title"/>
          </p:nvPr>
        </p:nvSpPr>
        <p:spPr>
          <a:xfrm>
            <a:off x="-372291" y="1358546"/>
            <a:ext cx="10840914" cy="811510"/>
          </a:xfrm>
        </p:spPr>
        <p:txBody>
          <a:bodyPr>
            <a:normAutofit fontScale="90000"/>
          </a:bodyPr>
          <a:lstStyle/>
          <a:p>
            <a:pPr algn="r" rtl="1"/>
            <a:r>
              <a:rPr lang="ar-DZ" dirty="0">
                <a:solidFill>
                  <a:schemeClr val="accent6">
                    <a:lumMod val="60000"/>
                    <a:lumOff val="40000"/>
                  </a:schemeClr>
                </a:solidFill>
              </a:rPr>
              <a:t>ا</a:t>
            </a:r>
            <a:r>
              <a:rPr lang="ar-DZ" sz="3200" b="1" dirty="0">
                <a:solidFill>
                  <a:schemeClr val="accent6">
                    <a:lumMod val="60000"/>
                    <a:lumOff val="40000"/>
                  </a:schemeClr>
                </a:solidFill>
              </a:rPr>
              <a:t>لجامعات الأولى في تخصص العلاقات الدولية.</a:t>
            </a:r>
            <a:r>
              <a:rPr lang="en-US" sz="3200" b="1" dirty="0">
                <a:solidFill>
                  <a:schemeClr val="accent6">
                    <a:lumMod val="60000"/>
                    <a:lumOff val="40000"/>
                  </a:schemeClr>
                </a:solidFill>
              </a:rPr>
              <a:t/>
            </a:r>
            <a:br>
              <a:rPr lang="en-US" sz="3200" b="1" dirty="0">
                <a:solidFill>
                  <a:schemeClr val="accent6">
                    <a:lumMod val="60000"/>
                    <a:lumOff val="40000"/>
                  </a:schemeClr>
                </a:solidFill>
              </a:rPr>
            </a:br>
            <a:endParaRPr lang="en-US" dirty="0">
              <a:solidFill>
                <a:schemeClr val="accent6">
                  <a:lumMod val="60000"/>
                  <a:lumOff val="40000"/>
                </a:schemeClr>
              </a:solidFill>
            </a:endParaRPr>
          </a:p>
        </p:txBody>
      </p:sp>
      <p:pic>
        <p:nvPicPr>
          <p:cNvPr id="24" name="Picture 23" descr="calendar icon">
            <a:extLst>
              <a:ext uri="{FF2B5EF4-FFF2-40B4-BE49-F238E27FC236}">
                <a16:creationId xmlns:a16="http://schemas.microsoft.com/office/drawing/2014/main" id="{B83E2AB1-C03F-4257-9171-5FD5FA2720DB}"/>
              </a:ext>
              <a:ext uri="{C183D7F6-B498-43B3-948B-1728B52AA6E4}">
                <adec:decorative xmlns:adec="http://schemas.microsoft.com/office/drawing/2017/decorative" xmlns="" val="1"/>
              </a:ext>
            </a:extLst>
          </p:cNvPr>
          <p:cNvPicPr>
            <a:picLocks noChangeAspect="1"/>
          </p:cNvPicPr>
          <p:nvPr/>
        </p:nvPicPr>
        <p:blipFill>
          <a:blip r:embed="rId2"/>
          <a:stretch>
            <a:fillRect/>
          </a:stretch>
        </p:blipFill>
        <p:spPr>
          <a:xfrm>
            <a:off x="1153878" y="249598"/>
            <a:ext cx="1434677" cy="1730852"/>
          </a:xfrm>
          <a:prstGeom prst="rect">
            <a:avLst/>
          </a:prstGeom>
        </p:spPr>
      </p:pic>
      <p:sp>
        <p:nvSpPr>
          <p:cNvPr id="32" name="Text Placeholder 31">
            <a:extLst>
              <a:ext uri="{FF2B5EF4-FFF2-40B4-BE49-F238E27FC236}">
                <a16:creationId xmlns:a16="http://schemas.microsoft.com/office/drawing/2014/main" id="{E9D7F99C-4A63-4AF2-8DFC-783C463444FE}"/>
              </a:ext>
            </a:extLst>
          </p:cNvPr>
          <p:cNvSpPr>
            <a:spLocks noGrp="1"/>
          </p:cNvSpPr>
          <p:nvPr>
            <p:ph type="body" sz="quarter" idx="14"/>
          </p:nvPr>
        </p:nvSpPr>
        <p:spPr>
          <a:xfrm>
            <a:off x="1216192" y="3409406"/>
            <a:ext cx="1310050" cy="1387067"/>
          </a:xfrm>
        </p:spPr>
        <p:txBody>
          <a:bodyPr/>
          <a:lstStyle/>
          <a:p>
            <a:pPr>
              <a:spcAft>
                <a:spcPts val="0"/>
              </a:spcAft>
            </a:pPr>
            <a:r>
              <a:rPr lang="ar-DZ" sz="1400" b="1" dirty="0" smtClean="0">
                <a:solidFill>
                  <a:schemeClr val="accent6">
                    <a:lumMod val="60000"/>
                    <a:lumOff val="40000"/>
                  </a:schemeClr>
                </a:solidFill>
                <a:latin typeface="Arial" panose="020B0604020202020204" pitchFamily="34" charset="0"/>
                <a:cs typeface="Arial" panose="020B0604020202020204" pitchFamily="34" charset="0"/>
              </a:rPr>
              <a:t>1919</a:t>
            </a:r>
            <a:endParaRPr lang="ar-DZ" sz="1400" b="1" dirty="0">
              <a:solidFill>
                <a:schemeClr val="accent6">
                  <a:lumMod val="60000"/>
                  <a:lumOff val="40000"/>
                </a:schemeClr>
              </a:solidFill>
              <a:latin typeface="Arial" panose="020B0604020202020204" pitchFamily="34" charset="0"/>
              <a:cs typeface="Arial" panose="020B0604020202020204" pitchFamily="34" charset="0"/>
            </a:endParaRPr>
          </a:p>
          <a:p>
            <a:pPr>
              <a:spcAft>
                <a:spcPts val="0"/>
              </a:spcAft>
            </a:pPr>
            <a:r>
              <a:rPr lang="fr-FR" sz="1400" b="1" dirty="0" smtClean="0">
                <a:solidFill>
                  <a:schemeClr val="accent6">
                    <a:lumMod val="60000"/>
                    <a:lumOff val="40000"/>
                  </a:schemeClr>
                </a:solidFill>
                <a:latin typeface="Arial" panose="020B0604020202020204" pitchFamily="34" charset="0"/>
                <a:cs typeface="Arial" panose="020B0604020202020204" pitchFamily="34" charset="0"/>
              </a:rPr>
              <a:t>FIRST IR PROFESSORSHIP</a:t>
            </a:r>
          </a:p>
          <a:p>
            <a:pPr>
              <a:spcAft>
                <a:spcPts val="0"/>
              </a:spcAft>
            </a:pPr>
            <a:r>
              <a:rPr lang="fr-FR" sz="1400" b="1" dirty="0" smtClean="0">
                <a:solidFill>
                  <a:schemeClr val="accent6">
                    <a:lumMod val="60000"/>
                    <a:lumOff val="40000"/>
                  </a:schemeClr>
                </a:solidFill>
                <a:latin typeface="Arial" panose="020B0604020202020204" pitchFamily="34" charset="0"/>
                <a:cs typeface="Arial" panose="020B0604020202020204" pitchFamily="34" charset="0"/>
              </a:rPr>
              <a:t>UK</a:t>
            </a:r>
            <a:endParaRPr lang="en-US" sz="1400" b="1" dirty="0">
              <a:solidFill>
                <a:schemeClr val="accent6">
                  <a:lumMod val="60000"/>
                  <a:lumOff val="40000"/>
                </a:schemeClr>
              </a:solidFill>
              <a:latin typeface="Arial" panose="020B0604020202020204" pitchFamily="34" charset="0"/>
              <a:cs typeface="Arial" panose="020B0604020202020204" pitchFamily="34" charset="0"/>
            </a:endParaRPr>
          </a:p>
        </p:txBody>
      </p:sp>
      <p:sp>
        <p:nvSpPr>
          <p:cNvPr id="11" name="Oval 9" descr="decorative element">
            <a:extLst>
              <a:ext uri="{FF2B5EF4-FFF2-40B4-BE49-F238E27FC236}">
                <a16:creationId xmlns:a16="http://schemas.microsoft.com/office/drawing/2014/main" id="{6A7147D9-5182-4F63-A1F6-2C7F380BCAEC}"/>
              </a:ext>
              <a:ext uri="{C183D7F6-B498-43B3-948B-1728B52AA6E4}">
                <adec:decorative xmlns:adec="http://schemas.microsoft.com/office/drawing/2017/decorative" xmlns="" val="1"/>
              </a:ext>
            </a:extLst>
          </p:cNvPr>
          <p:cNvSpPr>
            <a:spLocks noChangeArrowheads="1"/>
          </p:cNvSpPr>
          <p:nvPr/>
        </p:nvSpPr>
        <p:spPr bwMode="auto">
          <a:xfrm>
            <a:off x="1645920" y="4782234"/>
            <a:ext cx="317660" cy="257761"/>
          </a:xfrm>
          <a:prstGeom prst="ellipse">
            <a:avLst/>
          </a:prstGeom>
          <a:solidFill>
            <a:schemeClr val="accent1"/>
          </a:solidFill>
          <a:ln w="9525">
            <a:solidFill>
              <a:schemeClr val="bg2">
                <a:lumMod val="75000"/>
                <a:lumOff val="25000"/>
              </a:schemeClr>
            </a:solidFill>
          </a:ln>
          <a:effectLst>
            <a:glow rad="63500">
              <a:schemeClr val="bg2">
                <a:lumMod val="75000"/>
                <a:lumOff val="25000"/>
                <a:alpha val="40000"/>
              </a:schemeClr>
            </a:glow>
          </a:effectLst>
          <a:extLst/>
        </p:spPr>
        <p:txBody>
          <a:bodyPr/>
          <a:lstStyle/>
          <a:p>
            <a:pPr eaLnBrk="1" fontAlgn="auto" hangingPunct="1">
              <a:spcBef>
                <a:spcPts val="0"/>
              </a:spcBef>
              <a:spcAft>
                <a:spcPts val="0"/>
              </a:spcAft>
              <a:defRPr/>
            </a:pPr>
            <a:endParaRPr lang="en-US" dirty="0">
              <a:latin typeface="+mj-lt"/>
            </a:endParaRPr>
          </a:p>
        </p:txBody>
      </p:sp>
      <p:sp>
        <p:nvSpPr>
          <p:cNvPr id="33" name="Text Placeholder 32">
            <a:extLst>
              <a:ext uri="{FF2B5EF4-FFF2-40B4-BE49-F238E27FC236}">
                <a16:creationId xmlns:a16="http://schemas.microsoft.com/office/drawing/2014/main" id="{11214B34-DA9D-4C1E-8508-23F492C53998}"/>
              </a:ext>
            </a:extLst>
          </p:cNvPr>
          <p:cNvSpPr>
            <a:spLocks noGrp="1"/>
          </p:cNvSpPr>
          <p:nvPr>
            <p:ph type="body" sz="quarter" idx="15"/>
          </p:nvPr>
        </p:nvSpPr>
        <p:spPr>
          <a:xfrm>
            <a:off x="3299250" y="3409406"/>
            <a:ext cx="1310050" cy="1387067"/>
          </a:xfrm>
        </p:spPr>
        <p:txBody>
          <a:bodyPr/>
          <a:lstStyle/>
          <a:p>
            <a:pPr>
              <a:spcAft>
                <a:spcPts val="0"/>
              </a:spcAft>
            </a:pPr>
            <a:r>
              <a:rPr lang="en-US" sz="1400" b="1" dirty="0" smtClean="0">
                <a:solidFill>
                  <a:schemeClr val="accent6">
                    <a:lumMod val="60000"/>
                    <a:lumOff val="40000"/>
                  </a:schemeClr>
                </a:solidFill>
                <a:latin typeface="Arial" panose="020B0604020202020204" pitchFamily="34" charset="0"/>
                <a:cs typeface="Arial" panose="020B0604020202020204" pitchFamily="34" charset="0"/>
              </a:rPr>
              <a:t>1919</a:t>
            </a:r>
          </a:p>
          <a:p>
            <a:pPr>
              <a:spcAft>
                <a:spcPts val="0"/>
              </a:spcAft>
            </a:pPr>
            <a:r>
              <a:rPr lang="en-US" sz="1400" b="1" dirty="0" smtClean="0">
                <a:solidFill>
                  <a:schemeClr val="accent6">
                    <a:lumMod val="60000"/>
                    <a:lumOff val="40000"/>
                  </a:schemeClr>
                </a:solidFill>
                <a:latin typeface="Arial" panose="020B0604020202020204" pitchFamily="34" charset="0"/>
                <a:cs typeface="Arial" panose="020B0604020202020204" pitchFamily="34" charset="0"/>
              </a:rPr>
              <a:t>Georgetown University</a:t>
            </a:r>
          </a:p>
          <a:p>
            <a:pPr>
              <a:spcAft>
                <a:spcPts val="0"/>
              </a:spcAft>
            </a:pPr>
            <a:r>
              <a:rPr lang="en-US" sz="1400" b="1" dirty="0" smtClean="0">
                <a:solidFill>
                  <a:schemeClr val="accent6">
                    <a:lumMod val="60000"/>
                    <a:lumOff val="40000"/>
                  </a:schemeClr>
                </a:solidFill>
                <a:latin typeface="Arial" panose="020B0604020202020204" pitchFamily="34" charset="0"/>
                <a:cs typeface="Arial" panose="020B0604020202020204" pitchFamily="34" charset="0"/>
              </a:rPr>
              <a:t>Edmund Walsh School</a:t>
            </a:r>
            <a:endParaRPr lang="en-US" sz="1400" b="1" dirty="0">
              <a:solidFill>
                <a:schemeClr val="accent6">
                  <a:lumMod val="60000"/>
                  <a:lumOff val="40000"/>
                </a:schemeClr>
              </a:solidFill>
              <a:latin typeface="Arial" panose="020B0604020202020204" pitchFamily="34" charset="0"/>
              <a:cs typeface="Arial" panose="020B0604020202020204" pitchFamily="34" charset="0"/>
            </a:endParaRPr>
          </a:p>
        </p:txBody>
      </p:sp>
      <p:sp>
        <p:nvSpPr>
          <p:cNvPr id="15" name="Oval 14" descr="decorative element">
            <a:extLst>
              <a:ext uri="{FF2B5EF4-FFF2-40B4-BE49-F238E27FC236}">
                <a16:creationId xmlns:a16="http://schemas.microsoft.com/office/drawing/2014/main" id="{3184FF17-95E1-488F-85D0-829B6630F938}"/>
              </a:ext>
              <a:ext uri="{C183D7F6-B498-43B3-948B-1728B52AA6E4}">
                <adec:decorative xmlns:adec="http://schemas.microsoft.com/office/drawing/2017/decorative" xmlns="" val="1"/>
              </a:ext>
            </a:extLst>
          </p:cNvPr>
          <p:cNvSpPr>
            <a:spLocks noChangeArrowheads="1"/>
          </p:cNvSpPr>
          <p:nvPr/>
        </p:nvSpPr>
        <p:spPr bwMode="auto">
          <a:xfrm>
            <a:off x="3782288" y="4787996"/>
            <a:ext cx="299261" cy="251999"/>
          </a:xfrm>
          <a:prstGeom prst="ellipse">
            <a:avLst/>
          </a:prstGeom>
          <a:solidFill>
            <a:schemeClr val="accent1"/>
          </a:solidFill>
          <a:ln>
            <a:solidFill>
              <a:schemeClr val="bg2">
                <a:lumMod val="75000"/>
                <a:lumOff val="25000"/>
              </a:schemeClr>
            </a:solidFill>
          </a:ln>
          <a:effectLst>
            <a:glow rad="63500">
              <a:schemeClr val="bg2">
                <a:lumMod val="75000"/>
                <a:lumOff val="25000"/>
                <a:alpha val="40000"/>
              </a:schemeClr>
            </a:glow>
          </a:effectLst>
          <a:extLst/>
        </p:spPr>
        <p:txBody>
          <a:bodyPr/>
          <a:lstStyle/>
          <a:p>
            <a:pPr eaLnBrk="1" fontAlgn="auto" hangingPunct="1">
              <a:spcBef>
                <a:spcPts val="0"/>
              </a:spcBef>
              <a:spcAft>
                <a:spcPts val="0"/>
              </a:spcAft>
              <a:defRPr/>
            </a:pPr>
            <a:endParaRPr lang="en-US" dirty="0">
              <a:latin typeface="+mj-lt"/>
            </a:endParaRPr>
          </a:p>
        </p:txBody>
      </p:sp>
      <p:sp>
        <p:nvSpPr>
          <p:cNvPr id="34" name="Text Placeholder 33">
            <a:extLst>
              <a:ext uri="{FF2B5EF4-FFF2-40B4-BE49-F238E27FC236}">
                <a16:creationId xmlns:a16="http://schemas.microsoft.com/office/drawing/2014/main" id="{181BCB65-05D6-4968-A705-E5461BD4B7EF}"/>
              </a:ext>
            </a:extLst>
          </p:cNvPr>
          <p:cNvSpPr>
            <a:spLocks noGrp="1"/>
          </p:cNvSpPr>
          <p:nvPr>
            <p:ph type="body" sz="quarter" idx="16"/>
          </p:nvPr>
        </p:nvSpPr>
        <p:spPr>
          <a:xfrm>
            <a:off x="5382308" y="3605350"/>
            <a:ext cx="1310050" cy="1191124"/>
          </a:xfrm>
        </p:spPr>
        <p:txBody>
          <a:bodyPr/>
          <a:lstStyle/>
          <a:p>
            <a:pPr>
              <a:spcAft>
                <a:spcPts val="0"/>
              </a:spcAft>
            </a:pPr>
            <a:r>
              <a:rPr lang="en-US" sz="1400" b="1" dirty="0" smtClean="0">
                <a:solidFill>
                  <a:schemeClr val="accent6">
                    <a:lumMod val="60000"/>
                    <a:lumOff val="40000"/>
                  </a:schemeClr>
                </a:solidFill>
              </a:rPr>
              <a:t>1920</a:t>
            </a:r>
          </a:p>
          <a:p>
            <a:pPr>
              <a:spcAft>
                <a:spcPts val="0"/>
              </a:spcAft>
            </a:pPr>
            <a:r>
              <a:rPr lang="en-US" sz="1400" b="1" dirty="0" smtClean="0">
                <a:solidFill>
                  <a:schemeClr val="accent6">
                    <a:lumMod val="60000"/>
                    <a:lumOff val="40000"/>
                  </a:schemeClr>
                </a:solidFill>
              </a:rPr>
              <a:t>London School of Economics/</a:t>
            </a:r>
          </a:p>
          <a:p>
            <a:pPr>
              <a:spcAft>
                <a:spcPts val="0"/>
              </a:spcAft>
            </a:pPr>
            <a:r>
              <a:rPr lang="en-US" sz="1400" b="1" dirty="0" err="1" smtClean="0">
                <a:solidFill>
                  <a:schemeClr val="accent6">
                    <a:lumMod val="60000"/>
                    <a:lumOff val="40000"/>
                  </a:schemeClr>
                </a:solidFill>
              </a:rPr>
              <a:t>Dept</a:t>
            </a:r>
            <a:r>
              <a:rPr lang="en-US" sz="1400" b="1" dirty="0" smtClean="0">
                <a:solidFill>
                  <a:schemeClr val="accent6">
                    <a:lumMod val="60000"/>
                    <a:lumOff val="40000"/>
                  </a:schemeClr>
                </a:solidFill>
              </a:rPr>
              <a:t> of IR</a:t>
            </a:r>
            <a:endParaRPr lang="en-US" sz="1400" b="1" dirty="0">
              <a:solidFill>
                <a:schemeClr val="accent6">
                  <a:lumMod val="60000"/>
                  <a:lumOff val="40000"/>
                </a:schemeClr>
              </a:solidFill>
            </a:endParaRPr>
          </a:p>
        </p:txBody>
      </p:sp>
      <p:sp>
        <p:nvSpPr>
          <p:cNvPr id="16" name="Oval 19" descr="decorative element">
            <a:extLst>
              <a:ext uri="{FF2B5EF4-FFF2-40B4-BE49-F238E27FC236}">
                <a16:creationId xmlns:a16="http://schemas.microsoft.com/office/drawing/2014/main" id="{E8029F86-BAEB-4FB6-9968-621202C1E881}"/>
              </a:ext>
              <a:ext uri="{C183D7F6-B498-43B3-948B-1728B52AA6E4}">
                <adec:decorative xmlns:adec="http://schemas.microsoft.com/office/drawing/2017/decorative" xmlns="" val="1"/>
              </a:ext>
            </a:extLst>
          </p:cNvPr>
          <p:cNvSpPr>
            <a:spLocks noChangeArrowheads="1"/>
          </p:cNvSpPr>
          <p:nvPr/>
        </p:nvSpPr>
        <p:spPr bwMode="auto">
          <a:xfrm>
            <a:off x="5908702" y="4788790"/>
            <a:ext cx="252000" cy="252000"/>
          </a:xfrm>
          <a:prstGeom prst="ellipse">
            <a:avLst/>
          </a:prstGeom>
          <a:solidFill>
            <a:schemeClr val="accent1">
              <a:lumMod val="75000"/>
            </a:schemeClr>
          </a:solidFill>
          <a:ln>
            <a:solidFill>
              <a:schemeClr val="bg2">
                <a:lumMod val="75000"/>
                <a:lumOff val="25000"/>
              </a:schemeClr>
            </a:solidFill>
          </a:ln>
          <a:effectLst>
            <a:glow rad="63500">
              <a:schemeClr val="bg2">
                <a:lumMod val="75000"/>
                <a:lumOff val="25000"/>
                <a:alpha val="40000"/>
              </a:schemeClr>
            </a:glow>
          </a:effectLst>
          <a:extLst/>
        </p:spPr>
        <p:txBody>
          <a:bodyPr/>
          <a:lstStyle/>
          <a:p>
            <a:pPr eaLnBrk="1" fontAlgn="auto" hangingPunct="1">
              <a:spcBef>
                <a:spcPts val="0"/>
              </a:spcBef>
              <a:spcAft>
                <a:spcPts val="0"/>
              </a:spcAft>
              <a:defRPr/>
            </a:pPr>
            <a:endParaRPr lang="en-US" dirty="0">
              <a:latin typeface="+mj-lt"/>
            </a:endParaRPr>
          </a:p>
        </p:txBody>
      </p:sp>
      <p:sp>
        <p:nvSpPr>
          <p:cNvPr id="35" name="Text Placeholder 34">
            <a:extLst>
              <a:ext uri="{FF2B5EF4-FFF2-40B4-BE49-F238E27FC236}">
                <a16:creationId xmlns:a16="http://schemas.microsoft.com/office/drawing/2014/main" id="{2EF458CD-7F65-4446-8840-6E8C9C68317E}"/>
              </a:ext>
            </a:extLst>
          </p:cNvPr>
          <p:cNvSpPr>
            <a:spLocks noGrp="1"/>
          </p:cNvSpPr>
          <p:nvPr>
            <p:ph type="body" sz="quarter" idx="17"/>
          </p:nvPr>
        </p:nvSpPr>
        <p:spPr>
          <a:xfrm>
            <a:off x="7465366" y="3409406"/>
            <a:ext cx="1310050" cy="1387067"/>
          </a:xfrm>
        </p:spPr>
        <p:txBody>
          <a:bodyPr/>
          <a:lstStyle/>
          <a:p>
            <a:pPr>
              <a:spcAft>
                <a:spcPts val="0"/>
              </a:spcAft>
            </a:pPr>
            <a:r>
              <a:rPr lang="en-US" sz="1400" b="1" dirty="0" smtClean="0">
                <a:solidFill>
                  <a:schemeClr val="accent6">
                    <a:lumMod val="60000"/>
                    <a:lumOff val="40000"/>
                  </a:schemeClr>
                </a:solidFill>
              </a:rPr>
              <a:t>1927</a:t>
            </a:r>
          </a:p>
          <a:p>
            <a:pPr>
              <a:spcAft>
                <a:spcPts val="0"/>
              </a:spcAft>
            </a:pPr>
            <a:r>
              <a:rPr lang="en-US" sz="1400" b="1" dirty="0" smtClean="0">
                <a:solidFill>
                  <a:schemeClr val="accent6">
                    <a:lumMod val="60000"/>
                    <a:lumOff val="40000"/>
                  </a:schemeClr>
                </a:solidFill>
              </a:rPr>
              <a:t>Graduate Institute of international Studies - Geneva</a:t>
            </a:r>
            <a:endParaRPr lang="en-US" sz="1400" b="1" dirty="0">
              <a:solidFill>
                <a:schemeClr val="accent6">
                  <a:lumMod val="60000"/>
                  <a:lumOff val="40000"/>
                </a:schemeClr>
              </a:solidFill>
            </a:endParaRPr>
          </a:p>
        </p:txBody>
      </p:sp>
      <p:sp>
        <p:nvSpPr>
          <p:cNvPr id="17" name="Oval 270" descr="decorative element">
            <a:extLst>
              <a:ext uri="{FF2B5EF4-FFF2-40B4-BE49-F238E27FC236}">
                <a16:creationId xmlns:a16="http://schemas.microsoft.com/office/drawing/2014/main" id="{A8F4EDB0-C386-4CCF-B742-D9788F7B7C44}"/>
              </a:ext>
              <a:ext uri="{C183D7F6-B498-43B3-948B-1728B52AA6E4}">
                <adec:decorative xmlns:adec="http://schemas.microsoft.com/office/drawing/2017/decorative" xmlns="" val="1"/>
              </a:ext>
            </a:extLst>
          </p:cNvPr>
          <p:cNvSpPr>
            <a:spLocks noChangeArrowheads="1"/>
          </p:cNvSpPr>
          <p:nvPr/>
        </p:nvSpPr>
        <p:spPr bwMode="auto">
          <a:xfrm>
            <a:off x="7988741" y="4787996"/>
            <a:ext cx="252000" cy="252000"/>
          </a:xfrm>
          <a:prstGeom prst="ellipse">
            <a:avLst/>
          </a:prstGeom>
          <a:solidFill>
            <a:schemeClr val="accent1"/>
          </a:solidFill>
          <a:ln>
            <a:solidFill>
              <a:schemeClr val="accent1"/>
            </a:solidFill>
          </a:ln>
          <a:effectLst>
            <a:glow rad="63500">
              <a:schemeClr val="bg2">
                <a:lumMod val="75000"/>
                <a:lumOff val="25000"/>
                <a:alpha val="40000"/>
              </a:schemeClr>
            </a:glow>
          </a:effectLst>
          <a:extLst/>
        </p:spPr>
        <p:txBody>
          <a:bodyPr/>
          <a:lstStyle/>
          <a:p>
            <a:pPr eaLnBrk="1" fontAlgn="auto" hangingPunct="1">
              <a:spcBef>
                <a:spcPts val="0"/>
              </a:spcBef>
              <a:spcAft>
                <a:spcPts val="0"/>
              </a:spcAft>
              <a:defRPr/>
            </a:pPr>
            <a:endParaRPr lang="en-US" dirty="0">
              <a:latin typeface="+mj-lt"/>
            </a:endParaRPr>
          </a:p>
        </p:txBody>
      </p:sp>
      <p:sp>
        <p:nvSpPr>
          <p:cNvPr id="36" name="Text Placeholder 35">
            <a:extLst>
              <a:ext uri="{FF2B5EF4-FFF2-40B4-BE49-F238E27FC236}">
                <a16:creationId xmlns:a16="http://schemas.microsoft.com/office/drawing/2014/main" id="{E14C2379-D648-4FA4-892B-A031C8CF38FA}"/>
              </a:ext>
            </a:extLst>
          </p:cNvPr>
          <p:cNvSpPr>
            <a:spLocks noGrp="1"/>
          </p:cNvSpPr>
          <p:nvPr>
            <p:ph type="body" sz="quarter" idx="18"/>
          </p:nvPr>
        </p:nvSpPr>
        <p:spPr>
          <a:xfrm>
            <a:off x="9548424" y="3735978"/>
            <a:ext cx="1310050" cy="1060496"/>
          </a:xfrm>
        </p:spPr>
        <p:txBody>
          <a:bodyPr/>
          <a:lstStyle/>
          <a:p>
            <a:pPr>
              <a:spcAft>
                <a:spcPts val="0"/>
              </a:spcAft>
            </a:pPr>
            <a:r>
              <a:rPr lang="en-US" sz="1400" b="1" dirty="0" smtClean="0">
                <a:solidFill>
                  <a:schemeClr val="accent6">
                    <a:lumMod val="60000"/>
                    <a:lumOff val="40000"/>
                  </a:schemeClr>
                </a:solidFill>
                <a:latin typeface="Arial" panose="020B0604020202020204" pitchFamily="34" charset="0"/>
                <a:cs typeface="Arial" panose="020B0604020202020204" pitchFamily="34" charset="0"/>
              </a:rPr>
              <a:t>1928</a:t>
            </a:r>
          </a:p>
          <a:p>
            <a:pPr>
              <a:spcAft>
                <a:spcPts val="0"/>
              </a:spcAft>
            </a:pPr>
            <a:r>
              <a:rPr lang="en-US" sz="1400" b="1" dirty="0" smtClean="0">
                <a:solidFill>
                  <a:schemeClr val="accent6">
                    <a:lumMod val="60000"/>
                    <a:lumOff val="40000"/>
                  </a:schemeClr>
                </a:solidFill>
                <a:latin typeface="Arial" panose="020B0604020202020204" pitchFamily="34" charset="0"/>
                <a:cs typeface="Arial" panose="020B0604020202020204" pitchFamily="34" charset="0"/>
              </a:rPr>
              <a:t>University of Chicago</a:t>
            </a:r>
            <a:endParaRPr lang="en-US" sz="1400" b="1" dirty="0">
              <a:solidFill>
                <a:schemeClr val="accent6">
                  <a:lumMod val="60000"/>
                  <a:lumOff val="40000"/>
                </a:schemeClr>
              </a:solidFill>
              <a:latin typeface="Arial" panose="020B0604020202020204" pitchFamily="34" charset="0"/>
              <a:cs typeface="Arial" panose="020B0604020202020204" pitchFamily="34" charset="0"/>
            </a:endParaRPr>
          </a:p>
        </p:txBody>
      </p:sp>
      <p:sp>
        <p:nvSpPr>
          <p:cNvPr id="13" name="Oval 11" descr="decorative element">
            <a:extLst>
              <a:ext uri="{FF2B5EF4-FFF2-40B4-BE49-F238E27FC236}">
                <a16:creationId xmlns:a16="http://schemas.microsoft.com/office/drawing/2014/main" id="{D62D13F9-C589-486F-8D76-6D51992A2E08}"/>
              </a:ext>
              <a:ext uri="{C183D7F6-B498-43B3-948B-1728B52AA6E4}">
                <adec:decorative xmlns:adec="http://schemas.microsoft.com/office/drawing/2017/decorative" xmlns="" val="1"/>
              </a:ext>
            </a:extLst>
          </p:cNvPr>
          <p:cNvSpPr>
            <a:spLocks noChangeArrowheads="1"/>
          </p:cNvSpPr>
          <p:nvPr/>
        </p:nvSpPr>
        <p:spPr bwMode="auto">
          <a:xfrm>
            <a:off x="10059449" y="4782234"/>
            <a:ext cx="288000" cy="288000"/>
          </a:xfrm>
          <a:prstGeom prst="ellipse">
            <a:avLst/>
          </a:prstGeom>
          <a:solidFill>
            <a:schemeClr val="accent1">
              <a:lumMod val="75000"/>
            </a:schemeClr>
          </a:solidFill>
          <a:ln w="15875">
            <a:solidFill>
              <a:schemeClr val="bg2">
                <a:lumMod val="50000"/>
                <a:lumOff val="50000"/>
              </a:schemeClr>
            </a:solidFill>
          </a:ln>
          <a:effectLst>
            <a:glow rad="101600">
              <a:schemeClr val="bg2">
                <a:lumMod val="75000"/>
                <a:lumOff val="25000"/>
                <a:alpha val="60000"/>
              </a:schemeClr>
            </a:glow>
          </a:effectLst>
          <a:extLst/>
        </p:spPr>
        <p:txBody>
          <a:bodyPr/>
          <a:lstStyle/>
          <a:p>
            <a:pPr eaLnBrk="1" fontAlgn="auto" hangingPunct="1">
              <a:spcBef>
                <a:spcPts val="0"/>
              </a:spcBef>
              <a:spcAft>
                <a:spcPts val="0"/>
              </a:spcAft>
              <a:defRPr/>
            </a:pPr>
            <a:endParaRPr lang="en-US" dirty="0">
              <a:latin typeface="+mj-lt"/>
            </a:endParaRPr>
          </a:p>
        </p:txBody>
      </p:sp>
      <p:sp>
        <p:nvSpPr>
          <p:cNvPr id="10" name="Rectangle 7" descr="timeline">
            <a:extLst>
              <a:ext uri="{FF2B5EF4-FFF2-40B4-BE49-F238E27FC236}">
                <a16:creationId xmlns:a16="http://schemas.microsoft.com/office/drawing/2014/main" id="{2B8D0290-68FF-400B-B201-1F38FEE7607A}"/>
              </a:ext>
              <a:ext uri="{C183D7F6-B498-43B3-948B-1728B52AA6E4}">
                <adec:decorative xmlns:adec="http://schemas.microsoft.com/office/drawing/2017/decorative" xmlns="" val="1"/>
              </a:ext>
            </a:extLst>
          </p:cNvPr>
          <p:cNvSpPr>
            <a:spLocks noChangeArrowheads="1"/>
          </p:cNvSpPr>
          <p:nvPr/>
        </p:nvSpPr>
        <p:spPr bwMode="auto">
          <a:xfrm>
            <a:off x="1884000" y="4913996"/>
            <a:ext cx="8424000" cy="20638"/>
          </a:xfrm>
          <a:prstGeom prst="rect">
            <a:avLst/>
          </a:prstGeom>
          <a:solidFill>
            <a:schemeClr val="tx1">
              <a:lumMod val="50000"/>
            </a:schemeClr>
          </a:solidFill>
          <a:ln w="9525">
            <a:noFill/>
            <a:miter lim="800000"/>
            <a:headEnd/>
            <a:tailEnd/>
          </a:ln>
          <a:extLst/>
        </p:spPr>
        <p:txBody>
          <a:bodyPr/>
          <a:lstStyle/>
          <a:p>
            <a:pPr eaLnBrk="1" fontAlgn="auto" hangingPunct="1">
              <a:spcBef>
                <a:spcPts val="0"/>
              </a:spcBef>
              <a:spcAft>
                <a:spcPts val="0"/>
              </a:spcAft>
              <a:defRPr/>
            </a:pPr>
            <a:endParaRPr lang="en-US" dirty="0">
              <a:latin typeface="+mj-lt"/>
            </a:endParaRPr>
          </a:p>
        </p:txBody>
      </p:sp>
    </p:spTree>
    <p:extLst>
      <p:ext uri="{BB962C8B-B14F-4D97-AF65-F5344CB8AC3E}">
        <p14:creationId xmlns:p14="http://schemas.microsoft.com/office/powerpoint/2010/main" val="537041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circle(in)">
                                      <p:cBhvr>
                                        <p:cTn id="12" dur="2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2">
                                            <p:txEl>
                                              <p:pRg st="0" end="0"/>
                                            </p:txEl>
                                          </p:spTgt>
                                        </p:tgtEl>
                                        <p:attrNameLst>
                                          <p:attrName>style.visibility</p:attrName>
                                        </p:attrNameLst>
                                      </p:cBhvr>
                                      <p:to>
                                        <p:strVal val="visible"/>
                                      </p:to>
                                    </p:set>
                                    <p:animEffect transition="in" filter="circle(in)">
                                      <p:cBhvr>
                                        <p:cTn id="17" dur="2000"/>
                                        <p:tgtEl>
                                          <p:spTgt spid="32">
                                            <p:txEl>
                                              <p:pRg st="0" end="0"/>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2">
                                            <p:txEl>
                                              <p:pRg st="1" end="1"/>
                                            </p:txEl>
                                          </p:spTgt>
                                        </p:tgtEl>
                                        <p:attrNameLst>
                                          <p:attrName>style.visibility</p:attrName>
                                        </p:attrNameLst>
                                      </p:cBhvr>
                                      <p:to>
                                        <p:strVal val="visible"/>
                                      </p:to>
                                    </p:set>
                                    <p:animEffect transition="in" filter="circle(in)">
                                      <p:cBhvr>
                                        <p:cTn id="20" dur="2000"/>
                                        <p:tgtEl>
                                          <p:spTgt spid="32">
                                            <p:txEl>
                                              <p:pRg st="1" end="1"/>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2">
                                            <p:txEl>
                                              <p:pRg st="2" end="2"/>
                                            </p:txEl>
                                          </p:spTgt>
                                        </p:tgtEl>
                                        <p:attrNameLst>
                                          <p:attrName>style.visibility</p:attrName>
                                        </p:attrNameLst>
                                      </p:cBhvr>
                                      <p:to>
                                        <p:strVal val="visible"/>
                                      </p:to>
                                    </p:set>
                                    <p:animEffect transition="in" filter="circle(in)">
                                      <p:cBhvr>
                                        <p:cTn id="23" dur="2000"/>
                                        <p:tgtEl>
                                          <p:spTgt spid="3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36">
                                            <p:txEl>
                                              <p:pRg st="0" end="0"/>
                                            </p:txEl>
                                          </p:spTgt>
                                        </p:tgtEl>
                                        <p:attrNameLst>
                                          <p:attrName>style.visibility</p:attrName>
                                        </p:attrNameLst>
                                      </p:cBhvr>
                                      <p:to>
                                        <p:strVal val="visible"/>
                                      </p:to>
                                    </p:set>
                                    <p:animEffect transition="in" filter="circle(in)">
                                      <p:cBhvr>
                                        <p:cTn id="28" dur="2000"/>
                                        <p:tgtEl>
                                          <p:spTgt spid="36">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36">
                                            <p:txEl>
                                              <p:pRg st="1" end="1"/>
                                            </p:txEl>
                                          </p:spTgt>
                                        </p:tgtEl>
                                        <p:attrNameLst>
                                          <p:attrName>style.visibility</p:attrName>
                                        </p:attrNameLst>
                                      </p:cBhvr>
                                      <p:to>
                                        <p:strVal val="visible"/>
                                      </p:to>
                                    </p:set>
                                    <p:animEffect transition="in" filter="circle(in)">
                                      <p:cBhvr>
                                        <p:cTn id="33" dur="2000"/>
                                        <p:tgtEl>
                                          <p:spTgt spid="36">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35">
                                            <p:txEl>
                                              <p:pRg st="1" end="1"/>
                                            </p:txEl>
                                          </p:spTgt>
                                        </p:tgtEl>
                                        <p:attrNameLst>
                                          <p:attrName>style.visibility</p:attrName>
                                        </p:attrNameLst>
                                      </p:cBhvr>
                                      <p:to>
                                        <p:strVal val="visible"/>
                                      </p:to>
                                    </p:set>
                                    <p:animEffect transition="in" filter="circle(in)">
                                      <p:cBhvr>
                                        <p:cTn id="38" dur="2000"/>
                                        <p:tgtEl>
                                          <p:spTgt spid="35">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34">
                                            <p:txEl>
                                              <p:pRg st="0" end="0"/>
                                            </p:txEl>
                                          </p:spTgt>
                                        </p:tgtEl>
                                        <p:attrNameLst>
                                          <p:attrName>style.visibility</p:attrName>
                                        </p:attrNameLst>
                                      </p:cBhvr>
                                      <p:to>
                                        <p:strVal val="visible"/>
                                      </p:to>
                                    </p:set>
                                    <p:animEffect transition="in" filter="circle(in)">
                                      <p:cBhvr>
                                        <p:cTn id="43" dur="2000"/>
                                        <p:tgtEl>
                                          <p:spTgt spid="34">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34">
                                            <p:txEl>
                                              <p:pRg st="1" end="1"/>
                                            </p:txEl>
                                          </p:spTgt>
                                        </p:tgtEl>
                                        <p:attrNameLst>
                                          <p:attrName>style.visibility</p:attrName>
                                        </p:attrNameLst>
                                      </p:cBhvr>
                                      <p:to>
                                        <p:strVal val="visible"/>
                                      </p:to>
                                    </p:set>
                                    <p:animEffect transition="in" filter="circle(in)">
                                      <p:cBhvr>
                                        <p:cTn id="48" dur="2000"/>
                                        <p:tgtEl>
                                          <p:spTgt spid="34">
                                            <p:txEl>
                                              <p:pRg st="1" end="1"/>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ntr" presetSubtype="16" fill="hold" grpId="0" nodeType="clickEffect">
                                  <p:stCondLst>
                                    <p:cond delay="0"/>
                                  </p:stCondLst>
                                  <p:childTnLst>
                                    <p:set>
                                      <p:cBhvr>
                                        <p:cTn id="52" dur="1" fill="hold">
                                          <p:stCondLst>
                                            <p:cond delay="0"/>
                                          </p:stCondLst>
                                        </p:cTn>
                                        <p:tgtEl>
                                          <p:spTgt spid="34">
                                            <p:txEl>
                                              <p:pRg st="2" end="2"/>
                                            </p:txEl>
                                          </p:spTgt>
                                        </p:tgtEl>
                                        <p:attrNameLst>
                                          <p:attrName>style.visibility</p:attrName>
                                        </p:attrNameLst>
                                      </p:cBhvr>
                                      <p:to>
                                        <p:strVal val="visible"/>
                                      </p:to>
                                    </p:set>
                                    <p:animEffect transition="in" filter="circle(in)">
                                      <p:cBhvr>
                                        <p:cTn id="53" dur="2000"/>
                                        <p:tgtEl>
                                          <p:spTgt spid="34">
                                            <p:txEl>
                                              <p:pRg st="2" end="2"/>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6" presetClass="entr" presetSubtype="16" fill="hold" nodeType="clickEffect">
                                  <p:stCondLst>
                                    <p:cond delay="0"/>
                                  </p:stCondLst>
                                  <p:childTnLst>
                                    <p:set>
                                      <p:cBhvr>
                                        <p:cTn id="57" dur="1" fill="hold">
                                          <p:stCondLst>
                                            <p:cond delay="0"/>
                                          </p:stCondLst>
                                        </p:cTn>
                                        <p:tgtEl>
                                          <p:spTgt spid="33">
                                            <p:txEl>
                                              <p:pRg st="2" end="2"/>
                                            </p:txEl>
                                          </p:spTgt>
                                        </p:tgtEl>
                                        <p:attrNameLst>
                                          <p:attrName>style.visibility</p:attrName>
                                        </p:attrNameLst>
                                      </p:cBhvr>
                                      <p:to>
                                        <p:strVal val="visible"/>
                                      </p:to>
                                    </p:set>
                                    <p:animEffect transition="in" filter="circle(in)">
                                      <p:cBhvr>
                                        <p:cTn id="58" dur="2000"/>
                                        <p:tgtEl>
                                          <p:spTgt spid="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4" grpId="0" build="p"/>
      <p:bldP spid="36"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Default">
      <a:majorFont>
        <a:latin typeface="Corbel"/>
        <a:ea typeface=""/>
        <a:cs typeface=""/>
      </a:majorFont>
      <a:minorFont>
        <a:latin typeface="Corbel"/>
        <a:ea typeface=""/>
        <a:cs typeface=""/>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spDef>
      <a:spPr>
        <a:ln>
          <a:noFill/>
        </a:ln>
      </a:spPr>
      <a:bodyPr rtlCol="0" anchor="ctr"/>
      <a:lstStyle>
        <a:defPPr algn="ctr">
          <a:defRPr/>
        </a:defPPr>
      </a:lstStyle>
      <a:style>
        <a:lnRef idx="2">
          <a:schemeClr val="accent3">
            <a:shade val="50000"/>
          </a:schemeClr>
        </a:lnRef>
        <a:fillRef idx="1">
          <a:schemeClr val="accent3"/>
        </a:fillRef>
        <a:effectRef idx="0">
          <a:schemeClr val="accent3"/>
        </a:effectRef>
        <a:fontRef idx="minor">
          <a:schemeClr val="lt1"/>
        </a:fontRef>
      </a:style>
    </a:spDef>
  </a:objectDefaults>
  <a:extraClrSchemeLst/>
  <a:extLst>
    <a:ext uri="{05A4C25C-085E-4340-85A3-A5531E510DB2}">
      <thm15:themeFamily xmlns:thm15="http://schemas.microsoft.com/office/thememl/2012/main" name="TF22736411_Famous event in history presentation_AAS_v4" id="{885A6F1E-651B-4F15-A7C5-F8866BEBEDBA}" vid="{A424914B-CB64-4CFE-A131-6ACB64D36A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96277B9-27DA-47CA-9593-62E4BB44AB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C94942-C689-461B-8649-1FD863C6BA2B}">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38C25A74-1E0C-4362-AFA3-6197BD285F3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Famous event in history presentation</Template>
  <TotalTime>0</TotalTime>
  <Words>282</Words>
  <Application>Microsoft Office PowerPoint</Application>
  <PresentationFormat>Widescreen</PresentationFormat>
  <Paragraphs>30</Paragraphs>
  <Slides>10</Slides>
  <Notes>0</Notes>
  <HiddenSlides>0</HiddenSlides>
  <MMClips>2</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Corbel</vt:lpstr>
      <vt:lpstr>Sakkal Majalla</vt:lpstr>
      <vt:lpstr>Celestial</vt:lpstr>
      <vt:lpstr>PowerPoint Presentation</vt:lpstr>
      <vt:lpstr>المحاضرة الثانية: تخصص العلاقات الدولية.</vt:lpstr>
      <vt:lpstr>"في العام 1789 صاغ جيريمي بينثام مصطلح للإشارة إلى المعاملات international  دولي القانونية القائمة بين الملوك. وعلى الرغم من ذلك، فإن تاريخ تأسيس مجال أو تخصص حقل العلاقات الدولية المعاصر (تتنوع الآراء بشأن ذلك) ويرجع اتفاقا إلى العام1919".    </vt:lpstr>
      <vt:lpstr>بداية التخصص.</vt:lpstr>
      <vt:lpstr>السيد ديفيد ديفيز: Mr. David Davies</vt:lpstr>
      <vt:lpstr>     تأسس قسم السياسة الدولية، وهو الأول من نوعه في العالم، في كلية جامعة ويلز، أبيريستويث. أول من شغل منصب رئيس قسم السياسة الدولية ونال كرسي وودرو ويلسون هو ألفريد زيمرنZimern  (1919- 1921) ورافقه في الزمالة المحاضر Sydney Herbert.ثم خلفه تباعا على كرسي الزمالة كل من:</vt:lpstr>
      <vt:lpstr>PowerPoint Presentation</vt:lpstr>
      <vt:lpstr>PowerPoint Presentation</vt:lpstr>
      <vt:lpstr>الجامعات الأولى في تخصص العلاقات الدولية. </vt:lpstr>
      <vt:lpstr>Department of international politics in wales,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2023-10-01T12:12:30Z</dcterms:created>
  <dcterms:modified xsi:type="dcterms:W3CDTF">2023-12-17T12:20:22Z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