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64" r:id="rId9"/>
    <p:sldId id="265" r:id="rId10"/>
    <p:sldId id="266"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1494" y="-1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BCCB32A-5DA6-4BFC-A04D-6EEFA4F0B7F7}"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en-US"/>
        </a:p>
      </dgm:t>
    </dgm:pt>
    <dgm:pt modelId="{C9279FF9-6BE4-4221-A060-F8E5197C5F3B}">
      <dgm:prSet phldrT="[Texte]" custT="1"/>
      <dgm:spPr>
        <a:solidFill>
          <a:schemeClr val="bg2"/>
        </a:solidFill>
        <a:ln>
          <a:solidFill>
            <a:schemeClr val="tx1"/>
          </a:solidFill>
        </a:ln>
      </dgm:spPr>
      <dgm:t>
        <a:bodyPr/>
        <a:lstStyle/>
        <a:p>
          <a:pPr algn="ctr" rtl="1"/>
          <a:r>
            <a:rPr lang="ar-SA" sz="2000" b="1" dirty="0" smtClean="0">
              <a:solidFill>
                <a:sysClr val="windowText" lastClr="000000"/>
              </a:solidFill>
              <a:latin typeface="Sakkal Majalla" pitchFamily="2" charset="-78"/>
              <a:cs typeface="Sakkal Majalla" pitchFamily="2" charset="-78"/>
            </a:rPr>
            <a:t>جزء محلي، عادةً ما يحدد الشخص </a:t>
          </a:r>
          <a:endParaRPr lang="en-US" sz="2000" b="1" dirty="0">
            <a:solidFill>
              <a:sysClr val="windowText" lastClr="000000"/>
            </a:solidFill>
            <a:latin typeface="Sakkal Majalla" pitchFamily="2" charset="-78"/>
            <a:cs typeface="Sakkal Majalla" pitchFamily="2" charset="-78"/>
          </a:endParaRPr>
        </a:p>
      </dgm:t>
    </dgm:pt>
    <dgm:pt modelId="{ECF79495-71B9-4E6E-A190-35EB98F29824}" type="parTrans" cxnId="{12B01B4C-5E4B-4DB2-9E9D-5042E17B2F1B}">
      <dgm:prSet/>
      <dgm:spPr/>
      <dgm:t>
        <a:bodyPr/>
        <a:lstStyle/>
        <a:p>
          <a:endParaRPr lang="en-US"/>
        </a:p>
      </dgm:t>
    </dgm:pt>
    <dgm:pt modelId="{EE2DB6BB-97A1-458C-818F-7043D1B3E635}" type="sibTrans" cxnId="{12B01B4C-5E4B-4DB2-9E9D-5042E17B2F1B}">
      <dgm:prSet custT="1"/>
      <dgm:spPr/>
      <dgm:t>
        <a:bodyPr/>
        <a:lstStyle/>
        <a:p>
          <a:endParaRPr lang="en-US" sz="1800">
            <a:latin typeface="Sakkal Majalla" pitchFamily="2" charset="-78"/>
            <a:cs typeface="Sakkal Majalla" pitchFamily="2" charset="-78"/>
          </a:endParaRPr>
        </a:p>
      </dgm:t>
    </dgm:pt>
    <dgm:pt modelId="{9677B3A5-DA87-4E0D-82E4-B0E52E817DB5}">
      <dgm:prSet phldrT="[Texte]" custT="1"/>
      <dgm:spPr/>
      <dgm:t>
        <a:bodyPr/>
        <a:lstStyle/>
        <a:p>
          <a:pPr algn="ctr" rtl="1"/>
          <a:r>
            <a:rPr lang="fr-FR" sz="2000" b="1" dirty="0" smtClean="0">
              <a:latin typeface="Sakkal Majalla" pitchFamily="2" charset="-78"/>
              <a:cs typeface="Sakkal Majalla" pitchFamily="2" charset="-78"/>
            </a:rPr>
            <a:t>ahmed19. </a:t>
          </a:r>
          <a:r>
            <a:rPr lang="fr-FR" sz="2000" b="1" dirty="0" err="1" smtClean="0">
              <a:latin typeface="Sakkal Majalla" pitchFamily="2" charset="-78"/>
              <a:cs typeface="Sakkal Majalla" pitchFamily="2" charset="-78"/>
            </a:rPr>
            <a:t>aichasetif</a:t>
          </a:r>
          <a:endParaRPr lang="en-US" sz="2000" b="1" dirty="0">
            <a:latin typeface="Sakkal Majalla" pitchFamily="2" charset="-78"/>
            <a:cs typeface="Sakkal Majalla" pitchFamily="2" charset="-78"/>
          </a:endParaRPr>
        </a:p>
      </dgm:t>
    </dgm:pt>
    <dgm:pt modelId="{46565731-4A96-4AC3-80DD-CF5405B1AAD1}" type="parTrans" cxnId="{643EEDFA-1298-4FF4-B35A-0CC4B388EA9C}">
      <dgm:prSet/>
      <dgm:spPr/>
      <dgm:t>
        <a:bodyPr/>
        <a:lstStyle/>
        <a:p>
          <a:endParaRPr lang="en-US"/>
        </a:p>
      </dgm:t>
    </dgm:pt>
    <dgm:pt modelId="{FA593F33-307D-4FA4-886C-94E6431015F5}" type="sibTrans" cxnId="{643EEDFA-1298-4FF4-B35A-0CC4B388EA9C}">
      <dgm:prSet/>
      <dgm:spPr/>
      <dgm:t>
        <a:bodyPr/>
        <a:lstStyle/>
        <a:p>
          <a:endParaRPr lang="en-US"/>
        </a:p>
      </dgm:t>
    </dgm:pt>
    <dgm:pt modelId="{FDF19433-011A-41E0-8F4D-8C093FCCF134}">
      <dgm:prSet phldrT="[Texte]" custT="1"/>
      <dgm:spPr>
        <a:solidFill>
          <a:schemeClr val="bg2"/>
        </a:solidFill>
        <a:ln>
          <a:solidFill>
            <a:schemeClr val="tx1"/>
          </a:solidFill>
        </a:ln>
      </dgm:spPr>
      <dgm:t>
        <a:bodyPr/>
        <a:lstStyle/>
        <a:p>
          <a:pPr algn="ctr" rtl="1"/>
          <a:r>
            <a:rPr lang="ar-SA" sz="2000" b="1" dirty="0" smtClean="0">
              <a:solidFill>
                <a:sysClr val="windowText" lastClr="000000"/>
              </a:solidFill>
              <a:latin typeface="Sakkal Majalla" pitchFamily="2" charset="-78"/>
              <a:cs typeface="Sakkal Majalla" pitchFamily="2" charset="-78"/>
            </a:rPr>
            <a:t>الحرف الفاصل @ </a:t>
          </a:r>
          <a:endParaRPr lang="en-US" sz="2000" b="1" dirty="0">
            <a:solidFill>
              <a:sysClr val="windowText" lastClr="000000"/>
            </a:solidFill>
            <a:latin typeface="Sakkal Majalla" pitchFamily="2" charset="-78"/>
            <a:cs typeface="Sakkal Majalla" pitchFamily="2" charset="-78"/>
          </a:endParaRPr>
        </a:p>
      </dgm:t>
    </dgm:pt>
    <dgm:pt modelId="{6495B66B-7390-4B31-9106-2739844ECB79}" type="parTrans" cxnId="{554C8078-58E5-41A3-AD72-B46D3D4312D2}">
      <dgm:prSet/>
      <dgm:spPr/>
      <dgm:t>
        <a:bodyPr/>
        <a:lstStyle/>
        <a:p>
          <a:endParaRPr lang="en-US"/>
        </a:p>
      </dgm:t>
    </dgm:pt>
    <dgm:pt modelId="{508525EC-7675-4858-A96C-EC9C6E72307E}" type="sibTrans" cxnId="{554C8078-58E5-41A3-AD72-B46D3D4312D2}">
      <dgm:prSet custT="1"/>
      <dgm:spPr/>
      <dgm:t>
        <a:bodyPr/>
        <a:lstStyle/>
        <a:p>
          <a:endParaRPr lang="en-US" sz="1800">
            <a:latin typeface="Sakkal Majalla" pitchFamily="2" charset="-78"/>
            <a:cs typeface="Sakkal Majalla" pitchFamily="2" charset="-78"/>
          </a:endParaRPr>
        </a:p>
      </dgm:t>
    </dgm:pt>
    <dgm:pt modelId="{9C690D51-2F91-4E82-B7DA-A91AD632DA03}">
      <dgm:prSet phldrT="[Texte]" custT="1"/>
      <dgm:spPr/>
      <dgm:t>
        <a:bodyPr/>
        <a:lstStyle/>
        <a:p>
          <a:pPr rtl="1"/>
          <a:r>
            <a:rPr lang="ar-SA" sz="2000" b="1" dirty="0" smtClean="0">
              <a:latin typeface="Sakkal Majalla" pitchFamily="2" charset="-78"/>
              <a:cs typeface="Sakkal Majalla" pitchFamily="2" charset="-78"/>
            </a:rPr>
            <a:t>بمعنى في </a:t>
          </a:r>
          <a:r>
            <a:rPr lang="ar-DZ" sz="2000" b="1" dirty="0" smtClean="0">
              <a:latin typeface="Sakkal Majalla" pitchFamily="2" charset="-78"/>
              <a:cs typeface="Sakkal Majalla" pitchFamily="2" charset="-78"/>
            </a:rPr>
            <a:t>       </a:t>
          </a:r>
          <a:r>
            <a:rPr lang="ar-SA" sz="2000" b="1" dirty="0" smtClean="0">
              <a:latin typeface="Sakkal Majalla" pitchFamily="2" charset="-78"/>
              <a:cs typeface="Sakkal Majalla" pitchFamily="2" charset="-78"/>
            </a:rPr>
            <a:t>("</a:t>
          </a:r>
          <a:r>
            <a:rPr lang="en-US" sz="2000" b="1" dirty="0" smtClean="0">
              <a:latin typeface="Sakkal Majalla" pitchFamily="2" charset="-78"/>
              <a:cs typeface="Sakkal Majalla" pitchFamily="2" charset="-78"/>
            </a:rPr>
            <a:t>à</a:t>
          </a:r>
          <a:r>
            <a:rPr lang="ar-SA" sz="2000" b="1" dirty="0" smtClean="0">
              <a:latin typeface="Sakkal Majalla" pitchFamily="2" charset="-78"/>
              <a:cs typeface="Sakkal Majalla" pitchFamily="2" charset="-78"/>
            </a:rPr>
            <a:t>" أو "</a:t>
          </a:r>
          <a:r>
            <a:rPr lang="en-US" sz="2000" b="1" dirty="0" smtClean="0">
              <a:latin typeface="Sakkal Majalla" pitchFamily="2" charset="-78"/>
              <a:cs typeface="Sakkal Majalla" pitchFamily="2" charset="-78"/>
            </a:rPr>
            <a:t>chez</a:t>
          </a:r>
          <a:r>
            <a:rPr lang="ar-SA" sz="2000" b="1" dirty="0" smtClean="0">
              <a:latin typeface="Sakkal Majalla" pitchFamily="2" charset="-78"/>
              <a:cs typeface="Sakkal Majalla" pitchFamily="2" charset="-78"/>
            </a:rPr>
            <a:t>") بالإنجليزية</a:t>
          </a:r>
          <a:endParaRPr lang="en-US" sz="2000" b="1" dirty="0">
            <a:latin typeface="Sakkal Majalla" pitchFamily="2" charset="-78"/>
            <a:cs typeface="Sakkal Majalla" pitchFamily="2" charset="-78"/>
          </a:endParaRPr>
        </a:p>
      </dgm:t>
    </dgm:pt>
    <dgm:pt modelId="{454DCCE8-55E0-4885-A4FE-AC5FDFB0F5F3}" type="parTrans" cxnId="{97C03BA9-9906-43FF-8FD2-0220C5DE544E}">
      <dgm:prSet/>
      <dgm:spPr/>
      <dgm:t>
        <a:bodyPr/>
        <a:lstStyle/>
        <a:p>
          <a:endParaRPr lang="en-US"/>
        </a:p>
      </dgm:t>
    </dgm:pt>
    <dgm:pt modelId="{3430370E-C2EA-4C51-B32F-1B7DDA317545}" type="sibTrans" cxnId="{97C03BA9-9906-43FF-8FD2-0220C5DE544E}">
      <dgm:prSet/>
      <dgm:spPr/>
      <dgm:t>
        <a:bodyPr/>
        <a:lstStyle/>
        <a:p>
          <a:endParaRPr lang="en-US"/>
        </a:p>
      </dgm:t>
    </dgm:pt>
    <dgm:pt modelId="{2F481A58-33B9-40B3-9AFD-4E1B2AADD2E3}">
      <dgm:prSet phldrT="[Texte]" custT="1"/>
      <dgm:spPr>
        <a:solidFill>
          <a:schemeClr val="bg2"/>
        </a:solidFill>
        <a:ln>
          <a:solidFill>
            <a:schemeClr val="tx1"/>
          </a:solidFill>
        </a:ln>
      </dgm:spPr>
      <dgm:t>
        <a:bodyPr/>
        <a:lstStyle/>
        <a:p>
          <a:pPr algn="ctr" rtl="1"/>
          <a:r>
            <a:rPr lang="ar-SA" sz="2000" b="1" dirty="0" smtClean="0">
              <a:solidFill>
                <a:sysClr val="windowText" lastClr="000000"/>
              </a:solidFill>
              <a:latin typeface="Sakkal Majalla" pitchFamily="2" charset="-78"/>
              <a:cs typeface="Sakkal Majalla" pitchFamily="2" charset="-78"/>
            </a:rPr>
            <a:t>عنوان الخادم </a:t>
          </a:r>
          <a:r>
            <a:rPr lang="fr-FR" sz="2000" b="1" dirty="0" smtClean="0">
              <a:solidFill>
                <a:sysClr val="windowText" lastClr="000000"/>
              </a:solidFill>
              <a:latin typeface="Sakkal Majalla" pitchFamily="2" charset="-78"/>
              <a:cs typeface="Sakkal Majalla" pitchFamily="2" charset="-78"/>
            </a:rPr>
            <a:t>serveur</a:t>
          </a:r>
          <a:endParaRPr lang="en-US" sz="2000" b="1" dirty="0">
            <a:solidFill>
              <a:sysClr val="windowText" lastClr="000000"/>
            </a:solidFill>
            <a:latin typeface="Sakkal Majalla" pitchFamily="2" charset="-78"/>
            <a:cs typeface="Sakkal Majalla" pitchFamily="2" charset="-78"/>
          </a:endParaRPr>
        </a:p>
      </dgm:t>
    </dgm:pt>
    <dgm:pt modelId="{6FEAE9CB-B29A-4F53-8281-8EAD0E5B2857}" type="parTrans" cxnId="{8EF89EB3-8209-419B-8E13-4BCC59571EA3}">
      <dgm:prSet/>
      <dgm:spPr/>
      <dgm:t>
        <a:bodyPr/>
        <a:lstStyle/>
        <a:p>
          <a:endParaRPr lang="en-US"/>
        </a:p>
      </dgm:t>
    </dgm:pt>
    <dgm:pt modelId="{D924A1E3-2C64-45C8-97B7-DCC8F7B14D8A}" type="sibTrans" cxnId="{8EF89EB3-8209-419B-8E13-4BCC59571EA3}">
      <dgm:prSet/>
      <dgm:spPr/>
      <dgm:t>
        <a:bodyPr/>
        <a:lstStyle/>
        <a:p>
          <a:endParaRPr lang="en-US"/>
        </a:p>
      </dgm:t>
    </dgm:pt>
    <dgm:pt modelId="{DED9B6FB-A451-4433-873D-C34EA6EA3319}">
      <dgm:prSet phldrT="[Texte]" custT="1"/>
      <dgm:spPr/>
      <dgm:t>
        <a:bodyPr/>
        <a:lstStyle/>
        <a:p>
          <a:pPr algn="ctr" rtl="1"/>
          <a:r>
            <a:rPr lang="ar-SA" sz="2000" b="1" dirty="0" smtClean="0">
              <a:latin typeface="Sakkal Majalla" pitchFamily="2" charset="-78"/>
              <a:cs typeface="Sakkal Majalla" pitchFamily="2" charset="-78"/>
            </a:rPr>
            <a:t>اسم المجال الذي يحدد الشركة المستضيفة </a:t>
          </a:r>
          <a:endParaRPr lang="en-US" sz="2000" b="1" dirty="0">
            <a:latin typeface="Sakkal Majalla" pitchFamily="2" charset="-78"/>
            <a:cs typeface="Sakkal Majalla" pitchFamily="2" charset="-78"/>
          </a:endParaRPr>
        </a:p>
      </dgm:t>
    </dgm:pt>
    <dgm:pt modelId="{69AAEB98-E321-4B22-9E3B-E492C9A482DF}" type="parTrans" cxnId="{A5753F45-91DB-4583-A901-7040DD35E778}">
      <dgm:prSet/>
      <dgm:spPr/>
      <dgm:t>
        <a:bodyPr/>
        <a:lstStyle/>
        <a:p>
          <a:endParaRPr lang="en-US"/>
        </a:p>
      </dgm:t>
    </dgm:pt>
    <dgm:pt modelId="{AAC7E0BF-13AC-412E-948A-09135A031DF9}" type="sibTrans" cxnId="{A5753F45-91DB-4583-A901-7040DD35E778}">
      <dgm:prSet/>
      <dgm:spPr/>
      <dgm:t>
        <a:bodyPr/>
        <a:lstStyle/>
        <a:p>
          <a:endParaRPr lang="en-US"/>
        </a:p>
      </dgm:t>
    </dgm:pt>
    <dgm:pt modelId="{83E84D29-52CB-4341-8374-8A6725480898}">
      <dgm:prSet phldrT="[Texte]" custT="1"/>
      <dgm:spPr/>
      <dgm:t>
        <a:bodyPr/>
        <a:lstStyle/>
        <a:p>
          <a:pPr algn="ctr" rtl="1"/>
          <a:r>
            <a:rPr lang="ar-SA" sz="2000" b="1" dirty="0" smtClean="0">
              <a:latin typeface="Sakkal Majalla" pitchFamily="2" charset="-78"/>
              <a:cs typeface="Sakkal Majalla" pitchFamily="2" charset="-78"/>
            </a:rPr>
            <a:t>مثلا: </a:t>
          </a:r>
          <a:r>
            <a:rPr lang="fr-FR" sz="2000" b="1" dirty="0" smtClean="0">
              <a:latin typeface="Sakkal Majalla" pitchFamily="2" charset="-78"/>
              <a:cs typeface="Sakkal Majalla" pitchFamily="2" charset="-78"/>
            </a:rPr>
            <a:t>net, </a:t>
          </a:r>
          <a:r>
            <a:rPr lang="fr-FR" sz="2000" b="1" dirty="0" err="1" smtClean="0">
              <a:latin typeface="Sakkal Majalla" pitchFamily="2" charset="-78"/>
              <a:cs typeface="Sakkal Majalla" pitchFamily="2" charset="-78"/>
            </a:rPr>
            <a:t>org</a:t>
          </a:r>
          <a:r>
            <a:rPr lang="fr-FR" sz="2000" b="1" dirty="0" smtClean="0">
              <a:latin typeface="Sakkal Majalla" pitchFamily="2" charset="-78"/>
              <a:cs typeface="Sakkal Majalla" pitchFamily="2" charset="-78"/>
            </a:rPr>
            <a:t>, </a:t>
          </a:r>
          <a:r>
            <a:rPr lang="fr-FR" sz="2000" b="1" dirty="0" err="1" smtClean="0">
              <a:latin typeface="Sakkal Majalla" pitchFamily="2" charset="-78"/>
              <a:cs typeface="Sakkal Majalla" pitchFamily="2" charset="-78"/>
            </a:rPr>
            <a:t>com</a:t>
          </a:r>
          <a:endParaRPr lang="en-US" sz="2000" b="1" dirty="0">
            <a:latin typeface="Sakkal Majalla" pitchFamily="2" charset="-78"/>
            <a:cs typeface="Sakkal Majalla" pitchFamily="2" charset="-78"/>
          </a:endParaRPr>
        </a:p>
      </dgm:t>
    </dgm:pt>
    <dgm:pt modelId="{A7A7253D-1CA6-482D-8E3D-514DF54476AD}" type="parTrans" cxnId="{F41BA1EB-F24B-4A1E-89CA-42A67178D05A}">
      <dgm:prSet/>
      <dgm:spPr/>
      <dgm:t>
        <a:bodyPr/>
        <a:lstStyle/>
        <a:p>
          <a:endParaRPr lang="en-US"/>
        </a:p>
      </dgm:t>
    </dgm:pt>
    <dgm:pt modelId="{4CA558AC-8958-40B5-B7C9-5F076618D395}" type="sibTrans" cxnId="{F41BA1EB-F24B-4A1E-89CA-42A67178D05A}">
      <dgm:prSet/>
      <dgm:spPr/>
      <dgm:t>
        <a:bodyPr/>
        <a:lstStyle/>
        <a:p>
          <a:endParaRPr lang="en-US"/>
        </a:p>
      </dgm:t>
    </dgm:pt>
    <dgm:pt modelId="{DBD21E25-39B6-43DD-BA26-078C1947CF50}" type="pres">
      <dgm:prSet presAssocID="{2BCCB32A-5DA6-4BFC-A04D-6EEFA4F0B7F7}" presName="linearFlow" presStyleCnt="0">
        <dgm:presLayoutVars>
          <dgm:dir val="rev"/>
          <dgm:animLvl val="lvl"/>
          <dgm:resizeHandles val="exact"/>
        </dgm:presLayoutVars>
      </dgm:prSet>
      <dgm:spPr/>
      <dgm:t>
        <a:bodyPr/>
        <a:lstStyle/>
        <a:p>
          <a:endParaRPr lang="en-US"/>
        </a:p>
      </dgm:t>
    </dgm:pt>
    <dgm:pt modelId="{0EDAD4EE-7FD8-4F93-9888-E3CAD3F731DB}" type="pres">
      <dgm:prSet presAssocID="{C9279FF9-6BE4-4221-A060-F8E5197C5F3B}" presName="composite" presStyleCnt="0"/>
      <dgm:spPr/>
    </dgm:pt>
    <dgm:pt modelId="{69EB04DF-FE58-4153-A49B-1941024885D3}" type="pres">
      <dgm:prSet presAssocID="{C9279FF9-6BE4-4221-A060-F8E5197C5F3B}" presName="parTx" presStyleLbl="node1" presStyleIdx="0" presStyleCnt="3">
        <dgm:presLayoutVars>
          <dgm:chMax val="0"/>
          <dgm:chPref val="0"/>
          <dgm:bulletEnabled val="1"/>
        </dgm:presLayoutVars>
      </dgm:prSet>
      <dgm:spPr/>
      <dgm:t>
        <a:bodyPr/>
        <a:lstStyle/>
        <a:p>
          <a:endParaRPr lang="en-US"/>
        </a:p>
      </dgm:t>
    </dgm:pt>
    <dgm:pt modelId="{E5BBACB1-0F7A-4A5A-91FC-0652C657EFF8}" type="pres">
      <dgm:prSet presAssocID="{C9279FF9-6BE4-4221-A060-F8E5197C5F3B}" presName="parSh" presStyleLbl="node1" presStyleIdx="0" presStyleCnt="3"/>
      <dgm:spPr/>
      <dgm:t>
        <a:bodyPr/>
        <a:lstStyle/>
        <a:p>
          <a:endParaRPr lang="en-US"/>
        </a:p>
      </dgm:t>
    </dgm:pt>
    <dgm:pt modelId="{AADE49B8-4DAA-4A9F-9A79-7BA8231A4798}" type="pres">
      <dgm:prSet presAssocID="{C9279FF9-6BE4-4221-A060-F8E5197C5F3B}" presName="desTx" presStyleLbl="fgAcc1" presStyleIdx="0" presStyleCnt="3" custScaleY="69544">
        <dgm:presLayoutVars>
          <dgm:bulletEnabled val="1"/>
        </dgm:presLayoutVars>
      </dgm:prSet>
      <dgm:spPr/>
      <dgm:t>
        <a:bodyPr/>
        <a:lstStyle/>
        <a:p>
          <a:endParaRPr lang="en-US"/>
        </a:p>
      </dgm:t>
    </dgm:pt>
    <dgm:pt modelId="{AA881C4C-2F78-4F65-9091-9953EFA7A6A1}" type="pres">
      <dgm:prSet presAssocID="{EE2DB6BB-97A1-458C-818F-7043D1B3E635}" presName="sibTrans" presStyleLbl="sibTrans2D1" presStyleIdx="0" presStyleCnt="2"/>
      <dgm:spPr/>
      <dgm:t>
        <a:bodyPr/>
        <a:lstStyle/>
        <a:p>
          <a:endParaRPr lang="en-US"/>
        </a:p>
      </dgm:t>
    </dgm:pt>
    <dgm:pt modelId="{A5C03D3B-565F-4E1D-B8C6-BFDCBCDE76AC}" type="pres">
      <dgm:prSet presAssocID="{EE2DB6BB-97A1-458C-818F-7043D1B3E635}" presName="connTx" presStyleLbl="sibTrans2D1" presStyleIdx="0" presStyleCnt="2"/>
      <dgm:spPr/>
      <dgm:t>
        <a:bodyPr/>
        <a:lstStyle/>
        <a:p>
          <a:endParaRPr lang="en-US"/>
        </a:p>
      </dgm:t>
    </dgm:pt>
    <dgm:pt modelId="{563E367D-9727-48FB-BCB9-EB06EFC4FCA7}" type="pres">
      <dgm:prSet presAssocID="{FDF19433-011A-41E0-8F4D-8C093FCCF134}" presName="composite" presStyleCnt="0"/>
      <dgm:spPr/>
    </dgm:pt>
    <dgm:pt modelId="{EE45255F-19E8-4CDC-9285-8F05903B337C}" type="pres">
      <dgm:prSet presAssocID="{FDF19433-011A-41E0-8F4D-8C093FCCF134}" presName="parTx" presStyleLbl="node1" presStyleIdx="0" presStyleCnt="3">
        <dgm:presLayoutVars>
          <dgm:chMax val="0"/>
          <dgm:chPref val="0"/>
          <dgm:bulletEnabled val="1"/>
        </dgm:presLayoutVars>
      </dgm:prSet>
      <dgm:spPr/>
      <dgm:t>
        <a:bodyPr/>
        <a:lstStyle/>
        <a:p>
          <a:endParaRPr lang="en-US"/>
        </a:p>
      </dgm:t>
    </dgm:pt>
    <dgm:pt modelId="{07058AA9-0FB6-47CA-A032-66AF1BF7D19C}" type="pres">
      <dgm:prSet presAssocID="{FDF19433-011A-41E0-8F4D-8C093FCCF134}" presName="parSh" presStyleLbl="node1" presStyleIdx="1" presStyleCnt="3" custLinFactNeighborX="18480" custLinFactNeighborY="-1992"/>
      <dgm:spPr/>
      <dgm:t>
        <a:bodyPr/>
        <a:lstStyle/>
        <a:p>
          <a:endParaRPr lang="en-US"/>
        </a:p>
      </dgm:t>
    </dgm:pt>
    <dgm:pt modelId="{220DAD34-0796-419B-98F9-98C784DA12A0}" type="pres">
      <dgm:prSet presAssocID="{FDF19433-011A-41E0-8F4D-8C093FCCF134}" presName="desTx" presStyleLbl="fgAcc1" presStyleIdx="1" presStyleCnt="3" custScaleY="65637">
        <dgm:presLayoutVars>
          <dgm:bulletEnabled val="1"/>
        </dgm:presLayoutVars>
      </dgm:prSet>
      <dgm:spPr/>
      <dgm:t>
        <a:bodyPr/>
        <a:lstStyle/>
        <a:p>
          <a:endParaRPr lang="en-US"/>
        </a:p>
      </dgm:t>
    </dgm:pt>
    <dgm:pt modelId="{8AABFE31-0F3B-4393-9928-90CC9FBD45F8}" type="pres">
      <dgm:prSet presAssocID="{508525EC-7675-4858-A96C-EC9C6E72307E}" presName="sibTrans" presStyleLbl="sibTrans2D1" presStyleIdx="1" presStyleCnt="2"/>
      <dgm:spPr/>
      <dgm:t>
        <a:bodyPr/>
        <a:lstStyle/>
        <a:p>
          <a:endParaRPr lang="en-US"/>
        </a:p>
      </dgm:t>
    </dgm:pt>
    <dgm:pt modelId="{DD17392F-B077-4930-B1D0-F4B3EB9BE82B}" type="pres">
      <dgm:prSet presAssocID="{508525EC-7675-4858-A96C-EC9C6E72307E}" presName="connTx" presStyleLbl="sibTrans2D1" presStyleIdx="1" presStyleCnt="2"/>
      <dgm:spPr/>
      <dgm:t>
        <a:bodyPr/>
        <a:lstStyle/>
        <a:p>
          <a:endParaRPr lang="en-US"/>
        </a:p>
      </dgm:t>
    </dgm:pt>
    <dgm:pt modelId="{35203254-A4DC-4828-8AEC-5CBDF859E86C}" type="pres">
      <dgm:prSet presAssocID="{2F481A58-33B9-40B3-9AFD-4E1B2AADD2E3}" presName="composite" presStyleCnt="0"/>
      <dgm:spPr/>
    </dgm:pt>
    <dgm:pt modelId="{AB7C6413-E56C-4014-879B-A8CD9C59C192}" type="pres">
      <dgm:prSet presAssocID="{2F481A58-33B9-40B3-9AFD-4E1B2AADD2E3}" presName="parTx" presStyleLbl="node1" presStyleIdx="1" presStyleCnt="3">
        <dgm:presLayoutVars>
          <dgm:chMax val="0"/>
          <dgm:chPref val="0"/>
          <dgm:bulletEnabled val="1"/>
        </dgm:presLayoutVars>
      </dgm:prSet>
      <dgm:spPr/>
      <dgm:t>
        <a:bodyPr/>
        <a:lstStyle/>
        <a:p>
          <a:endParaRPr lang="en-US"/>
        </a:p>
      </dgm:t>
    </dgm:pt>
    <dgm:pt modelId="{6ED1D4DA-B115-4DA4-9548-0A4C2911062C}" type="pres">
      <dgm:prSet presAssocID="{2F481A58-33B9-40B3-9AFD-4E1B2AADD2E3}" presName="parSh" presStyleLbl="node1" presStyleIdx="2" presStyleCnt="3"/>
      <dgm:spPr/>
      <dgm:t>
        <a:bodyPr/>
        <a:lstStyle/>
        <a:p>
          <a:endParaRPr lang="en-US"/>
        </a:p>
      </dgm:t>
    </dgm:pt>
    <dgm:pt modelId="{20B37EF3-D469-4FAE-9408-D06C8875449C}" type="pres">
      <dgm:prSet presAssocID="{2F481A58-33B9-40B3-9AFD-4E1B2AADD2E3}" presName="desTx" presStyleLbl="fgAcc1" presStyleIdx="2" presStyleCnt="3" custScaleY="65637">
        <dgm:presLayoutVars>
          <dgm:bulletEnabled val="1"/>
        </dgm:presLayoutVars>
      </dgm:prSet>
      <dgm:spPr/>
      <dgm:t>
        <a:bodyPr/>
        <a:lstStyle/>
        <a:p>
          <a:endParaRPr lang="en-US"/>
        </a:p>
      </dgm:t>
    </dgm:pt>
  </dgm:ptLst>
  <dgm:cxnLst>
    <dgm:cxn modelId="{766FF832-E600-4055-869B-9A2D427278EB}" type="presOf" srcId="{C9279FF9-6BE4-4221-A060-F8E5197C5F3B}" destId="{E5BBACB1-0F7A-4A5A-91FC-0652C657EFF8}" srcOrd="1" destOrd="0" presId="urn:microsoft.com/office/officeart/2005/8/layout/process3"/>
    <dgm:cxn modelId="{D478627C-2AF8-4F46-99DE-26957CACC6ED}" type="presOf" srcId="{508525EC-7675-4858-A96C-EC9C6E72307E}" destId="{DD17392F-B077-4930-B1D0-F4B3EB9BE82B}" srcOrd="1" destOrd="0" presId="urn:microsoft.com/office/officeart/2005/8/layout/process3"/>
    <dgm:cxn modelId="{554C8078-58E5-41A3-AD72-B46D3D4312D2}" srcId="{2BCCB32A-5DA6-4BFC-A04D-6EEFA4F0B7F7}" destId="{FDF19433-011A-41E0-8F4D-8C093FCCF134}" srcOrd="1" destOrd="0" parTransId="{6495B66B-7390-4B31-9106-2739844ECB79}" sibTransId="{508525EC-7675-4858-A96C-EC9C6E72307E}"/>
    <dgm:cxn modelId="{F41BA1EB-F24B-4A1E-89CA-42A67178D05A}" srcId="{2F481A58-33B9-40B3-9AFD-4E1B2AADD2E3}" destId="{83E84D29-52CB-4341-8374-8A6725480898}" srcOrd="1" destOrd="0" parTransId="{A7A7253D-1CA6-482D-8E3D-514DF54476AD}" sibTransId="{4CA558AC-8958-40B5-B7C9-5F076618D395}"/>
    <dgm:cxn modelId="{F90EEC31-7836-48F0-803D-5DD624593687}" type="presOf" srcId="{FDF19433-011A-41E0-8F4D-8C093FCCF134}" destId="{EE45255F-19E8-4CDC-9285-8F05903B337C}" srcOrd="0" destOrd="0" presId="urn:microsoft.com/office/officeart/2005/8/layout/process3"/>
    <dgm:cxn modelId="{F17F5463-F8EB-4B13-A22F-B645AF312AF8}" type="presOf" srcId="{2BCCB32A-5DA6-4BFC-A04D-6EEFA4F0B7F7}" destId="{DBD21E25-39B6-43DD-BA26-078C1947CF50}" srcOrd="0" destOrd="0" presId="urn:microsoft.com/office/officeart/2005/8/layout/process3"/>
    <dgm:cxn modelId="{6E1CF094-4382-4AC6-B2B7-FD17AE6B7796}" type="presOf" srcId="{EE2DB6BB-97A1-458C-818F-7043D1B3E635}" destId="{A5C03D3B-565F-4E1D-B8C6-BFDCBCDE76AC}" srcOrd="1" destOrd="0" presId="urn:microsoft.com/office/officeart/2005/8/layout/process3"/>
    <dgm:cxn modelId="{8EF89EB3-8209-419B-8E13-4BCC59571EA3}" srcId="{2BCCB32A-5DA6-4BFC-A04D-6EEFA4F0B7F7}" destId="{2F481A58-33B9-40B3-9AFD-4E1B2AADD2E3}" srcOrd="2" destOrd="0" parTransId="{6FEAE9CB-B29A-4F53-8281-8EAD0E5B2857}" sibTransId="{D924A1E3-2C64-45C8-97B7-DCC8F7B14D8A}"/>
    <dgm:cxn modelId="{D8F394D6-1958-457A-BDF5-3547233BDE76}" type="presOf" srcId="{83E84D29-52CB-4341-8374-8A6725480898}" destId="{20B37EF3-D469-4FAE-9408-D06C8875449C}" srcOrd="0" destOrd="1" presId="urn:microsoft.com/office/officeart/2005/8/layout/process3"/>
    <dgm:cxn modelId="{12B01B4C-5E4B-4DB2-9E9D-5042E17B2F1B}" srcId="{2BCCB32A-5DA6-4BFC-A04D-6EEFA4F0B7F7}" destId="{C9279FF9-6BE4-4221-A060-F8E5197C5F3B}" srcOrd="0" destOrd="0" parTransId="{ECF79495-71B9-4E6E-A190-35EB98F29824}" sibTransId="{EE2DB6BB-97A1-458C-818F-7043D1B3E635}"/>
    <dgm:cxn modelId="{BD7B0A4A-DF4B-4B0C-9BBF-FFCDC0213583}" type="presOf" srcId="{2F481A58-33B9-40B3-9AFD-4E1B2AADD2E3}" destId="{6ED1D4DA-B115-4DA4-9548-0A4C2911062C}" srcOrd="1" destOrd="0" presId="urn:microsoft.com/office/officeart/2005/8/layout/process3"/>
    <dgm:cxn modelId="{6C7E12FB-C072-411A-B799-05168EE666AB}" type="presOf" srcId="{9677B3A5-DA87-4E0D-82E4-B0E52E817DB5}" destId="{AADE49B8-4DAA-4A9F-9A79-7BA8231A4798}" srcOrd="0" destOrd="0" presId="urn:microsoft.com/office/officeart/2005/8/layout/process3"/>
    <dgm:cxn modelId="{10E2E389-1A6E-41D1-8887-6AB4313ACB89}" type="presOf" srcId="{C9279FF9-6BE4-4221-A060-F8E5197C5F3B}" destId="{69EB04DF-FE58-4153-A49B-1941024885D3}" srcOrd="0" destOrd="0" presId="urn:microsoft.com/office/officeart/2005/8/layout/process3"/>
    <dgm:cxn modelId="{A5753F45-91DB-4583-A901-7040DD35E778}" srcId="{2F481A58-33B9-40B3-9AFD-4E1B2AADD2E3}" destId="{DED9B6FB-A451-4433-873D-C34EA6EA3319}" srcOrd="0" destOrd="0" parTransId="{69AAEB98-E321-4B22-9E3B-E492C9A482DF}" sibTransId="{AAC7E0BF-13AC-412E-948A-09135A031DF9}"/>
    <dgm:cxn modelId="{163193E1-A7A9-4B3D-A79F-4D1875775E8A}" type="presOf" srcId="{EE2DB6BB-97A1-458C-818F-7043D1B3E635}" destId="{AA881C4C-2F78-4F65-9091-9953EFA7A6A1}" srcOrd="0" destOrd="0" presId="urn:microsoft.com/office/officeart/2005/8/layout/process3"/>
    <dgm:cxn modelId="{2F995F79-AB9E-4876-BA34-49A22DCFFCE2}" type="presOf" srcId="{2F481A58-33B9-40B3-9AFD-4E1B2AADD2E3}" destId="{AB7C6413-E56C-4014-879B-A8CD9C59C192}" srcOrd="0" destOrd="0" presId="urn:microsoft.com/office/officeart/2005/8/layout/process3"/>
    <dgm:cxn modelId="{7BA2C173-8D6C-4641-AE2F-BE1094A7DC83}" type="presOf" srcId="{508525EC-7675-4858-A96C-EC9C6E72307E}" destId="{8AABFE31-0F3B-4393-9928-90CC9FBD45F8}" srcOrd="0" destOrd="0" presId="urn:microsoft.com/office/officeart/2005/8/layout/process3"/>
    <dgm:cxn modelId="{168EAACB-887C-480C-8312-2E3F5A4FD24D}" type="presOf" srcId="{9C690D51-2F91-4E82-B7DA-A91AD632DA03}" destId="{220DAD34-0796-419B-98F9-98C784DA12A0}" srcOrd="0" destOrd="0" presId="urn:microsoft.com/office/officeart/2005/8/layout/process3"/>
    <dgm:cxn modelId="{870E14C9-80D7-4220-A2E0-D8A259C211F1}" type="presOf" srcId="{FDF19433-011A-41E0-8F4D-8C093FCCF134}" destId="{07058AA9-0FB6-47CA-A032-66AF1BF7D19C}" srcOrd="1" destOrd="0" presId="urn:microsoft.com/office/officeart/2005/8/layout/process3"/>
    <dgm:cxn modelId="{643EEDFA-1298-4FF4-B35A-0CC4B388EA9C}" srcId="{C9279FF9-6BE4-4221-A060-F8E5197C5F3B}" destId="{9677B3A5-DA87-4E0D-82E4-B0E52E817DB5}" srcOrd="0" destOrd="0" parTransId="{46565731-4A96-4AC3-80DD-CF5405B1AAD1}" sibTransId="{FA593F33-307D-4FA4-886C-94E6431015F5}"/>
    <dgm:cxn modelId="{97C03BA9-9906-43FF-8FD2-0220C5DE544E}" srcId="{FDF19433-011A-41E0-8F4D-8C093FCCF134}" destId="{9C690D51-2F91-4E82-B7DA-A91AD632DA03}" srcOrd="0" destOrd="0" parTransId="{454DCCE8-55E0-4885-A4FE-AC5FDFB0F5F3}" sibTransId="{3430370E-C2EA-4C51-B32F-1B7DDA317545}"/>
    <dgm:cxn modelId="{45DFC204-1F67-4999-AE58-C06CC38AEEE5}" type="presOf" srcId="{DED9B6FB-A451-4433-873D-C34EA6EA3319}" destId="{20B37EF3-D469-4FAE-9408-D06C8875449C}" srcOrd="0" destOrd="0" presId="urn:microsoft.com/office/officeart/2005/8/layout/process3"/>
    <dgm:cxn modelId="{88051ED4-0FDE-4F83-B3B7-E53A81A08BDF}" type="presParOf" srcId="{DBD21E25-39B6-43DD-BA26-078C1947CF50}" destId="{0EDAD4EE-7FD8-4F93-9888-E3CAD3F731DB}" srcOrd="0" destOrd="0" presId="urn:microsoft.com/office/officeart/2005/8/layout/process3"/>
    <dgm:cxn modelId="{EF1FBEAB-8D61-486B-9711-5E4284C1C435}" type="presParOf" srcId="{0EDAD4EE-7FD8-4F93-9888-E3CAD3F731DB}" destId="{69EB04DF-FE58-4153-A49B-1941024885D3}" srcOrd="0" destOrd="0" presId="urn:microsoft.com/office/officeart/2005/8/layout/process3"/>
    <dgm:cxn modelId="{DC3DF27C-0C8D-4C42-835F-EAC91B43569B}" type="presParOf" srcId="{0EDAD4EE-7FD8-4F93-9888-E3CAD3F731DB}" destId="{E5BBACB1-0F7A-4A5A-91FC-0652C657EFF8}" srcOrd="1" destOrd="0" presId="urn:microsoft.com/office/officeart/2005/8/layout/process3"/>
    <dgm:cxn modelId="{36C55906-723C-4840-90DF-4816905B0180}" type="presParOf" srcId="{0EDAD4EE-7FD8-4F93-9888-E3CAD3F731DB}" destId="{AADE49B8-4DAA-4A9F-9A79-7BA8231A4798}" srcOrd="2" destOrd="0" presId="urn:microsoft.com/office/officeart/2005/8/layout/process3"/>
    <dgm:cxn modelId="{E781142A-7617-4282-990E-C96FA622B648}" type="presParOf" srcId="{DBD21E25-39B6-43DD-BA26-078C1947CF50}" destId="{AA881C4C-2F78-4F65-9091-9953EFA7A6A1}" srcOrd="1" destOrd="0" presId="urn:microsoft.com/office/officeart/2005/8/layout/process3"/>
    <dgm:cxn modelId="{DBFFCE53-AF23-46C6-A006-DF5E68FDCF18}" type="presParOf" srcId="{AA881C4C-2F78-4F65-9091-9953EFA7A6A1}" destId="{A5C03D3B-565F-4E1D-B8C6-BFDCBCDE76AC}" srcOrd="0" destOrd="0" presId="urn:microsoft.com/office/officeart/2005/8/layout/process3"/>
    <dgm:cxn modelId="{10817E2B-AF43-4A31-A283-FA3CD1833753}" type="presParOf" srcId="{DBD21E25-39B6-43DD-BA26-078C1947CF50}" destId="{563E367D-9727-48FB-BCB9-EB06EFC4FCA7}" srcOrd="2" destOrd="0" presId="urn:microsoft.com/office/officeart/2005/8/layout/process3"/>
    <dgm:cxn modelId="{6C5D1E3C-8438-47C2-ACEC-EA2127EC3EE6}" type="presParOf" srcId="{563E367D-9727-48FB-BCB9-EB06EFC4FCA7}" destId="{EE45255F-19E8-4CDC-9285-8F05903B337C}" srcOrd="0" destOrd="0" presId="urn:microsoft.com/office/officeart/2005/8/layout/process3"/>
    <dgm:cxn modelId="{21C05571-E70D-48A7-90AB-5ECB89859F9E}" type="presParOf" srcId="{563E367D-9727-48FB-BCB9-EB06EFC4FCA7}" destId="{07058AA9-0FB6-47CA-A032-66AF1BF7D19C}" srcOrd="1" destOrd="0" presId="urn:microsoft.com/office/officeart/2005/8/layout/process3"/>
    <dgm:cxn modelId="{0E97C4C4-4A9B-4FD9-A6D5-9AB5F42AC8B1}" type="presParOf" srcId="{563E367D-9727-48FB-BCB9-EB06EFC4FCA7}" destId="{220DAD34-0796-419B-98F9-98C784DA12A0}" srcOrd="2" destOrd="0" presId="urn:microsoft.com/office/officeart/2005/8/layout/process3"/>
    <dgm:cxn modelId="{4773DA3D-52B5-48B7-893F-22714765F4D4}" type="presParOf" srcId="{DBD21E25-39B6-43DD-BA26-078C1947CF50}" destId="{8AABFE31-0F3B-4393-9928-90CC9FBD45F8}" srcOrd="3" destOrd="0" presId="urn:microsoft.com/office/officeart/2005/8/layout/process3"/>
    <dgm:cxn modelId="{B40B6CF4-9798-496D-9FE7-4C2CDEF9E3CA}" type="presParOf" srcId="{8AABFE31-0F3B-4393-9928-90CC9FBD45F8}" destId="{DD17392F-B077-4930-B1D0-F4B3EB9BE82B}" srcOrd="0" destOrd="0" presId="urn:microsoft.com/office/officeart/2005/8/layout/process3"/>
    <dgm:cxn modelId="{E33B13F5-3B8A-4F98-AD80-96B67BDBB19F}" type="presParOf" srcId="{DBD21E25-39B6-43DD-BA26-078C1947CF50}" destId="{35203254-A4DC-4828-8AEC-5CBDF859E86C}" srcOrd="4" destOrd="0" presId="urn:microsoft.com/office/officeart/2005/8/layout/process3"/>
    <dgm:cxn modelId="{C6290237-13A2-42B2-8B34-317916634134}" type="presParOf" srcId="{35203254-A4DC-4828-8AEC-5CBDF859E86C}" destId="{AB7C6413-E56C-4014-879B-A8CD9C59C192}" srcOrd="0" destOrd="0" presId="urn:microsoft.com/office/officeart/2005/8/layout/process3"/>
    <dgm:cxn modelId="{5E3E4246-2908-4B24-85E2-9F059D7BDDCF}" type="presParOf" srcId="{35203254-A4DC-4828-8AEC-5CBDF859E86C}" destId="{6ED1D4DA-B115-4DA4-9548-0A4C2911062C}" srcOrd="1" destOrd="0" presId="urn:microsoft.com/office/officeart/2005/8/layout/process3"/>
    <dgm:cxn modelId="{138F27A6-61EB-4386-BCAD-F7916115F258}" type="presParOf" srcId="{35203254-A4DC-4828-8AEC-5CBDF859E86C}" destId="{20B37EF3-D469-4FAE-9408-D06C8875449C}"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590113C-C50F-42CB-B49A-99A1A0EE247B}" type="doc">
      <dgm:prSet loTypeId="urn:microsoft.com/office/officeart/2005/8/layout/vProcess5" loCatId="process" qsTypeId="urn:microsoft.com/office/officeart/2005/8/quickstyle/simple1" qsCatId="simple" csTypeId="urn:microsoft.com/office/officeart/2005/8/colors/colorful5" csCatId="colorful" phldr="1"/>
      <dgm:spPr/>
      <dgm:t>
        <a:bodyPr/>
        <a:lstStyle/>
        <a:p>
          <a:endParaRPr lang="en-US"/>
        </a:p>
      </dgm:t>
    </dgm:pt>
    <dgm:pt modelId="{B69E50AD-5164-4E6D-8C6A-D8A42417F344}">
      <dgm:prSet custT="1"/>
      <dgm:spPr/>
      <dgm:t>
        <a:bodyPr/>
        <a:lstStyle/>
        <a:p>
          <a:pPr algn="r" rtl="1"/>
          <a:r>
            <a:rPr lang="ar-SA" sz="2800" b="1" smtClean="0">
              <a:latin typeface="Sakkal Majalla" pitchFamily="2" charset="-78"/>
              <a:cs typeface="Sakkal Majalla" pitchFamily="2" charset="-78"/>
            </a:rPr>
            <a:t>البريد الإلكتروني هو الطريقة الحديثة لإرسال الرسائل </a:t>
          </a:r>
          <a:r>
            <a:rPr lang="en-US" sz="2800" b="1" smtClean="0">
              <a:latin typeface="Sakkal Majalla" pitchFamily="2" charset="-78"/>
              <a:cs typeface="Sakkal Majalla" pitchFamily="2" charset="-78"/>
            </a:rPr>
            <a:t>– </a:t>
          </a:r>
          <a:r>
            <a:rPr lang="ar-SA" sz="2800" b="1" smtClean="0">
              <a:latin typeface="Sakkal Majalla" pitchFamily="2" charset="-78"/>
              <a:cs typeface="Sakkal Majalla" pitchFamily="2" charset="-78"/>
            </a:rPr>
            <a:t>يمكن إرسال رسالة إلى الجهة الأخرى من العالم، والحصول على رد في غضون دقائق</a:t>
          </a:r>
          <a:endParaRPr lang="en-US" sz="2800" b="1" dirty="0">
            <a:latin typeface="Sakkal Majalla" pitchFamily="2" charset="-78"/>
            <a:cs typeface="Sakkal Majalla" pitchFamily="2" charset="-78"/>
          </a:endParaRPr>
        </a:p>
      </dgm:t>
    </dgm:pt>
    <dgm:pt modelId="{D9DF1512-2075-4B88-9112-5AB8162F2B0C}" type="parTrans" cxnId="{455A6BF9-E447-41CE-89E1-73F3B5425D69}">
      <dgm:prSet/>
      <dgm:spPr/>
      <dgm:t>
        <a:bodyPr/>
        <a:lstStyle/>
        <a:p>
          <a:endParaRPr lang="en-US"/>
        </a:p>
      </dgm:t>
    </dgm:pt>
    <dgm:pt modelId="{CBA14AB5-9E00-42EF-9824-43792107975E}" type="sibTrans" cxnId="{455A6BF9-E447-41CE-89E1-73F3B5425D69}">
      <dgm:prSet custT="1"/>
      <dgm:spPr/>
      <dgm:t>
        <a:bodyPr/>
        <a:lstStyle/>
        <a:p>
          <a:endParaRPr lang="en-US" sz="2800">
            <a:latin typeface="Sakkal Majalla" pitchFamily="2" charset="-78"/>
            <a:cs typeface="Sakkal Majalla" pitchFamily="2" charset="-78"/>
          </a:endParaRPr>
        </a:p>
      </dgm:t>
    </dgm:pt>
    <dgm:pt modelId="{FF5706C5-9370-4A64-9D3E-6FDD79446FA2}">
      <dgm:prSet custT="1"/>
      <dgm:spPr/>
      <dgm:t>
        <a:bodyPr/>
        <a:lstStyle/>
        <a:p>
          <a:pPr algn="r" rtl="1"/>
          <a:r>
            <a:rPr lang="en-US" sz="2800" dirty="0" smtClean="0">
              <a:latin typeface="Sakkal Majalla" pitchFamily="2" charset="-78"/>
              <a:cs typeface="Sakkal Majalla" pitchFamily="2" charset="-78"/>
            </a:rPr>
            <a:t>.</a:t>
          </a:r>
          <a:r>
            <a:rPr lang="ar-SA" sz="2800" b="1" dirty="0" smtClean="0">
              <a:latin typeface="Sakkal Majalla" pitchFamily="2" charset="-78"/>
              <a:cs typeface="Sakkal Majalla" pitchFamily="2" charset="-78"/>
            </a:rPr>
            <a:t>إرسال واستقبال البريد الإلكتروني مجاني عموما، وفي الواقع يمكن أن ترسل رسالة الكترونية إلى أي عدد من الناس تريد؛ </a:t>
          </a:r>
          <a:endParaRPr lang="en-US" sz="2800" b="1" dirty="0">
            <a:latin typeface="Sakkal Majalla" pitchFamily="2" charset="-78"/>
            <a:cs typeface="Sakkal Majalla" pitchFamily="2" charset="-78"/>
          </a:endParaRPr>
        </a:p>
      </dgm:t>
    </dgm:pt>
    <dgm:pt modelId="{7F91F2E5-1E09-4603-8014-F06081D1F1B5}" type="parTrans" cxnId="{CAE52708-E1BC-413D-A785-9E98AB73B210}">
      <dgm:prSet/>
      <dgm:spPr/>
      <dgm:t>
        <a:bodyPr/>
        <a:lstStyle/>
        <a:p>
          <a:endParaRPr lang="en-US"/>
        </a:p>
      </dgm:t>
    </dgm:pt>
    <dgm:pt modelId="{8A4CFEF5-C02F-4488-88F2-A75504CC0715}" type="sibTrans" cxnId="{CAE52708-E1BC-413D-A785-9E98AB73B210}">
      <dgm:prSet custT="1"/>
      <dgm:spPr/>
      <dgm:t>
        <a:bodyPr/>
        <a:lstStyle/>
        <a:p>
          <a:endParaRPr lang="en-US" sz="2800">
            <a:latin typeface="Sakkal Majalla" pitchFamily="2" charset="-78"/>
            <a:cs typeface="Sakkal Majalla" pitchFamily="2" charset="-78"/>
          </a:endParaRPr>
        </a:p>
      </dgm:t>
    </dgm:pt>
    <dgm:pt modelId="{B91046FD-C100-4987-A3D6-F900873699A6}">
      <dgm:prSet custT="1"/>
      <dgm:spPr/>
      <dgm:t>
        <a:bodyPr/>
        <a:lstStyle/>
        <a:p>
          <a:pPr algn="r" rtl="1"/>
          <a:r>
            <a:rPr lang="en-US" sz="2800" dirty="0" smtClean="0">
              <a:latin typeface="Sakkal Majalla" pitchFamily="2" charset="-78"/>
              <a:cs typeface="Sakkal Majalla" pitchFamily="2" charset="-78"/>
            </a:rPr>
            <a:t>.</a:t>
          </a:r>
          <a:r>
            <a:rPr lang="ar-SA" sz="2800" b="1" dirty="0" smtClean="0">
              <a:latin typeface="Sakkal Majalla" pitchFamily="2" charset="-78"/>
              <a:cs typeface="Sakkal Majalla" pitchFamily="2" charset="-78"/>
            </a:rPr>
            <a:t>كل شخص على البريد الإلكتروني لديه عنوان بريد إلكتروني فريد من نوعه، وبهذه الطريقة يستطيع توجيه رسالة بريد إلكتروني إلى شخص معين</a:t>
          </a:r>
          <a:r>
            <a:rPr lang="en-US" sz="2800" b="1" dirty="0" smtClean="0">
              <a:latin typeface="Sakkal Majalla" pitchFamily="2" charset="-78"/>
              <a:cs typeface="Sakkal Majalla" pitchFamily="2" charset="-78"/>
            </a:rPr>
            <a:t>.</a:t>
          </a:r>
          <a:r>
            <a:rPr lang="ar-SA" sz="2800" b="1" dirty="0" smtClean="0">
              <a:latin typeface="Sakkal Majalla" pitchFamily="2" charset="-78"/>
              <a:cs typeface="Sakkal Majalla" pitchFamily="2" charset="-78"/>
            </a:rPr>
            <a:t>؛</a:t>
          </a:r>
          <a:endParaRPr lang="en-US" sz="2800" b="1" dirty="0">
            <a:latin typeface="Sakkal Majalla" pitchFamily="2" charset="-78"/>
            <a:cs typeface="Sakkal Majalla" pitchFamily="2" charset="-78"/>
          </a:endParaRPr>
        </a:p>
      </dgm:t>
    </dgm:pt>
    <dgm:pt modelId="{4F10E0F8-5429-4ED5-B52E-38B85632D56F}" type="parTrans" cxnId="{3E62C808-72C8-4B2A-ACD4-D8CD924466FD}">
      <dgm:prSet/>
      <dgm:spPr/>
      <dgm:t>
        <a:bodyPr/>
        <a:lstStyle/>
        <a:p>
          <a:endParaRPr lang="en-US"/>
        </a:p>
      </dgm:t>
    </dgm:pt>
    <dgm:pt modelId="{C492EE24-A949-4BB3-A3D0-C37A8933C6EA}" type="sibTrans" cxnId="{3E62C808-72C8-4B2A-ACD4-D8CD924466FD}">
      <dgm:prSet/>
      <dgm:spPr/>
      <dgm:t>
        <a:bodyPr/>
        <a:lstStyle/>
        <a:p>
          <a:endParaRPr lang="en-US"/>
        </a:p>
      </dgm:t>
    </dgm:pt>
    <dgm:pt modelId="{E6E43BF1-AA54-4546-B853-7708BA24E75C}" type="pres">
      <dgm:prSet presAssocID="{5590113C-C50F-42CB-B49A-99A1A0EE247B}" presName="outerComposite" presStyleCnt="0">
        <dgm:presLayoutVars>
          <dgm:chMax val="5"/>
          <dgm:dir/>
          <dgm:resizeHandles val="exact"/>
        </dgm:presLayoutVars>
      </dgm:prSet>
      <dgm:spPr/>
      <dgm:t>
        <a:bodyPr/>
        <a:lstStyle/>
        <a:p>
          <a:endParaRPr lang="en-US"/>
        </a:p>
      </dgm:t>
    </dgm:pt>
    <dgm:pt modelId="{C426FC55-8FFD-4727-95F0-53B0D05FF1FC}" type="pres">
      <dgm:prSet presAssocID="{5590113C-C50F-42CB-B49A-99A1A0EE247B}" presName="dummyMaxCanvas" presStyleCnt="0">
        <dgm:presLayoutVars/>
      </dgm:prSet>
      <dgm:spPr/>
      <dgm:t>
        <a:bodyPr/>
        <a:lstStyle/>
        <a:p>
          <a:endParaRPr lang="en-US"/>
        </a:p>
      </dgm:t>
    </dgm:pt>
    <dgm:pt modelId="{8C32FCC9-3F80-4884-954C-229B2B675C31}" type="pres">
      <dgm:prSet presAssocID="{5590113C-C50F-42CB-B49A-99A1A0EE247B}" presName="ThreeNodes_1" presStyleLbl="node1" presStyleIdx="0" presStyleCnt="3">
        <dgm:presLayoutVars>
          <dgm:bulletEnabled val="1"/>
        </dgm:presLayoutVars>
      </dgm:prSet>
      <dgm:spPr/>
      <dgm:t>
        <a:bodyPr/>
        <a:lstStyle/>
        <a:p>
          <a:endParaRPr lang="en-US"/>
        </a:p>
      </dgm:t>
    </dgm:pt>
    <dgm:pt modelId="{E5888499-0656-4396-9252-BC8950643A0C}" type="pres">
      <dgm:prSet presAssocID="{5590113C-C50F-42CB-B49A-99A1A0EE247B}" presName="ThreeNodes_2" presStyleLbl="node1" presStyleIdx="1" presStyleCnt="3">
        <dgm:presLayoutVars>
          <dgm:bulletEnabled val="1"/>
        </dgm:presLayoutVars>
      </dgm:prSet>
      <dgm:spPr/>
      <dgm:t>
        <a:bodyPr/>
        <a:lstStyle/>
        <a:p>
          <a:endParaRPr lang="en-US"/>
        </a:p>
      </dgm:t>
    </dgm:pt>
    <dgm:pt modelId="{0E366454-7081-4FE7-A249-E4F155FC77CB}" type="pres">
      <dgm:prSet presAssocID="{5590113C-C50F-42CB-B49A-99A1A0EE247B}" presName="ThreeNodes_3" presStyleLbl="node1" presStyleIdx="2" presStyleCnt="3">
        <dgm:presLayoutVars>
          <dgm:bulletEnabled val="1"/>
        </dgm:presLayoutVars>
      </dgm:prSet>
      <dgm:spPr/>
      <dgm:t>
        <a:bodyPr/>
        <a:lstStyle/>
        <a:p>
          <a:endParaRPr lang="en-US"/>
        </a:p>
      </dgm:t>
    </dgm:pt>
    <dgm:pt modelId="{CCCBF8C6-82D1-4D81-8888-A97C7E2703A1}" type="pres">
      <dgm:prSet presAssocID="{5590113C-C50F-42CB-B49A-99A1A0EE247B}" presName="ThreeConn_1-2" presStyleLbl="fgAccFollowNode1" presStyleIdx="0" presStyleCnt="2">
        <dgm:presLayoutVars>
          <dgm:bulletEnabled val="1"/>
        </dgm:presLayoutVars>
      </dgm:prSet>
      <dgm:spPr/>
      <dgm:t>
        <a:bodyPr/>
        <a:lstStyle/>
        <a:p>
          <a:endParaRPr lang="en-US"/>
        </a:p>
      </dgm:t>
    </dgm:pt>
    <dgm:pt modelId="{256EA15D-5C8D-43D1-BD54-4D11D723F483}" type="pres">
      <dgm:prSet presAssocID="{5590113C-C50F-42CB-B49A-99A1A0EE247B}" presName="ThreeConn_2-3" presStyleLbl="fgAccFollowNode1" presStyleIdx="1" presStyleCnt="2">
        <dgm:presLayoutVars>
          <dgm:bulletEnabled val="1"/>
        </dgm:presLayoutVars>
      </dgm:prSet>
      <dgm:spPr/>
      <dgm:t>
        <a:bodyPr/>
        <a:lstStyle/>
        <a:p>
          <a:endParaRPr lang="en-US"/>
        </a:p>
      </dgm:t>
    </dgm:pt>
    <dgm:pt modelId="{318707B3-5807-4950-B171-313940A3CDE1}" type="pres">
      <dgm:prSet presAssocID="{5590113C-C50F-42CB-B49A-99A1A0EE247B}" presName="ThreeNodes_1_text" presStyleLbl="node1" presStyleIdx="2" presStyleCnt="3">
        <dgm:presLayoutVars>
          <dgm:bulletEnabled val="1"/>
        </dgm:presLayoutVars>
      </dgm:prSet>
      <dgm:spPr/>
      <dgm:t>
        <a:bodyPr/>
        <a:lstStyle/>
        <a:p>
          <a:endParaRPr lang="en-US"/>
        </a:p>
      </dgm:t>
    </dgm:pt>
    <dgm:pt modelId="{122F953B-203F-41CE-BCE9-471447B4A817}" type="pres">
      <dgm:prSet presAssocID="{5590113C-C50F-42CB-B49A-99A1A0EE247B}" presName="ThreeNodes_2_text" presStyleLbl="node1" presStyleIdx="2" presStyleCnt="3">
        <dgm:presLayoutVars>
          <dgm:bulletEnabled val="1"/>
        </dgm:presLayoutVars>
      </dgm:prSet>
      <dgm:spPr/>
      <dgm:t>
        <a:bodyPr/>
        <a:lstStyle/>
        <a:p>
          <a:endParaRPr lang="en-US"/>
        </a:p>
      </dgm:t>
    </dgm:pt>
    <dgm:pt modelId="{4A7D2364-55EA-4C3E-A269-109BABCE4CFB}" type="pres">
      <dgm:prSet presAssocID="{5590113C-C50F-42CB-B49A-99A1A0EE247B}" presName="ThreeNodes_3_text" presStyleLbl="node1" presStyleIdx="2" presStyleCnt="3">
        <dgm:presLayoutVars>
          <dgm:bulletEnabled val="1"/>
        </dgm:presLayoutVars>
      </dgm:prSet>
      <dgm:spPr/>
      <dgm:t>
        <a:bodyPr/>
        <a:lstStyle/>
        <a:p>
          <a:endParaRPr lang="en-US"/>
        </a:p>
      </dgm:t>
    </dgm:pt>
  </dgm:ptLst>
  <dgm:cxnLst>
    <dgm:cxn modelId="{524BEF3D-29D1-4699-8C2E-90A98763E281}" type="presOf" srcId="{B69E50AD-5164-4E6D-8C6A-D8A42417F344}" destId="{8C32FCC9-3F80-4884-954C-229B2B675C31}" srcOrd="0" destOrd="0" presId="urn:microsoft.com/office/officeart/2005/8/layout/vProcess5"/>
    <dgm:cxn modelId="{CAE52708-E1BC-413D-A785-9E98AB73B210}" srcId="{5590113C-C50F-42CB-B49A-99A1A0EE247B}" destId="{FF5706C5-9370-4A64-9D3E-6FDD79446FA2}" srcOrd="1" destOrd="0" parTransId="{7F91F2E5-1E09-4603-8014-F06081D1F1B5}" sibTransId="{8A4CFEF5-C02F-4488-88F2-A75504CC0715}"/>
    <dgm:cxn modelId="{127731CA-0BAF-431B-B210-19F7CCEA9BCE}" type="presOf" srcId="{CBA14AB5-9E00-42EF-9824-43792107975E}" destId="{CCCBF8C6-82D1-4D81-8888-A97C7E2703A1}" srcOrd="0" destOrd="0" presId="urn:microsoft.com/office/officeart/2005/8/layout/vProcess5"/>
    <dgm:cxn modelId="{437D376F-C096-4694-94CE-B71965F4A9B8}" type="presOf" srcId="{B91046FD-C100-4987-A3D6-F900873699A6}" destId="{0E366454-7081-4FE7-A249-E4F155FC77CB}" srcOrd="0" destOrd="0" presId="urn:microsoft.com/office/officeart/2005/8/layout/vProcess5"/>
    <dgm:cxn modelId="{7E4637A3-BB89-487A-BC76-D5D43D60A2EC}" type="presOf" srcId="{FF5706C5-9370-4A64-9D3E-6FDD79446FA2}" destId="{122F953B-203F-41CE-BCE9-471447B4A817}" srcOrd="1" destOrd="0" presId="urn:microsoft.com/office/officeart/2005/8/layout/vProcess5"/>
    <dgm:cxn modelId="{7809CB8C-0A58-4159-8520-93C6C2DB4B81}" type="presOf" srcId="{B69E50AD-5164-4E6D-8C6A-D8A42417F344}" destId="{318707B3-5807-4950-B171-313940A3CDE1}" srcOrd="1" destOrd="0" presId="urn:microsoft.com/office/officeart/2005/8/layout/vProcess5"/>
    <dgm:cxn modelId="{455A6BF9-E447-41CE-89E1-73F3B5425D69}" srcId="{5590113C-C50F-42CB-B49A-99A1A0EE247B}" destId="{B69E50AD-5164-4E6D-8C6A-D8A42417F344}" srcOrd="0" destOrd="0" parTransId="{D9DF1512-2075-4B88-9112-5AB8162F2B0C}" sibTransId="{CBA14AB5-9E00-42EF-9824-43792107975E}"/>
    <dgm:cxn modelId="{3E62C808-72C8-4B2A-ACD4-D8CD924466FD}" srcId="{5590113C-C50F-42CB-B49A-99A1A0EE247B}" destId="{B91046FD-C100-4987-A3D6-F900873699A6}" srcOrd="2" destOrd="0" parTransId="{4F10E0F8-5429-4ED5-B52E-38B85632D56F}" sibTransId="{C492EE24-A949-4BB3-A3D0-C37A8933C6EA}"/>
    <dgm:cxn modelId="{B6A2E1CC-85DE-4085-9510-2052D18AC606}" type="presOf" srcId="{8A4CFEF5-C02F-4488-88F2-A75504CC0715}" destId="{256EA15D-5C8D-43D1-BD54-4D11D723F483}" srcOrd="0" destOrd="0" presId="urn:microsoft.com/office/officeart/2005/8/layout/vProcess5"/>
    <dgm:cxn modelId="{389AD41B-14A4-404F-92ED-94FF52FFFF3B}" type="presOf" srcId="{5590113C-C50F-42CB-B49A-99A1A0EE247B}" destId="{E6E43BF1-AA54-4546-B853-7708BA24E75C}" srcOrd="0" destOrd="0" presId="urn:microsoft.com/office/officeart/2005/8/layout/vProcess5"/>
    <dgm:cxn modelId="{8730FFE0-EE91-401B-B083-C8D180DCE2D0}" type="presOf" srcId="{B91046FD-C100-4987-A3D6-F900873699A6}" destId="{4A7D2364-55EA-4C3E-A269-109BABCE4CFB}" srcOrd="1" destOrd="0" presId="urn:microsoft.com/office/officeart/2005/8/layout/vProcess5"/>
    <dgm:cxn modelId="{A63E53D5-73A2-4CA7-A178-F675CBF8E6B2}" type="presOf" srcId="{FF5706C5-9370-4A64-9D3E-6FDD79446FA2}" destId="{E5888499-0656-4396-9252-BC8950643A0C}" srcOrd="0" destOrd="0" presId="urn:microsoft.com/office/officeart/2005/8/layout/vProcess5"/>
    <dgm:cxn modelId="{B5964BE3-D7B8-4FF5-A7FE-86ADC91EBC33}" type="presParOf" srcId="{E6E43BF1-AA54-4546-B853-7708BA24E75C}" destId="{C426FC55-8FFD-4727-95F0-53B0D05FF1FC}" srcOrd="0" destOrd="0" presId="urn:microsoft.com/office/officeart/2005/8/layout/vProcess5"/>
    <dgm:cxn modelId="{8C0D143C-6BC2-4DE7-9C42-8DCEBA0D4CF8}" type="presParOf" srcId="{E6E43BF1-AA54-4546-B853-7708BA24E75C}" destId="{8C32FCC9-3F80-4884-954C-229B2B675C31}" srcOrd="1" destOrd="0" presId="urn:microsoft.com/office/officeart/2005/8/layout/vProcess5"/>
    <dgm:cxn modelId="{67E968C3-1D2F-4F60-91C5-C28F1014A574}" type="presParOf" srcId="{E6E43BF1-AA54-4546-B853-7708BA24E75C}" destId="{E5888499-0656-4396-9252-BC8950643A0C}" srcOrd="2" destOrd="0" presId="urn:microsoft.com/office/officeart/2005/8/layout/vProcess5"/>
    <dgm:cxn modelId="{3913AE91-6741-465F-94CB-4682F701FB08}" type="presParOf" srcId="{E6E43BF1-AA54-4546-B853-7708BA24E75C}" destId="{0E366454-7081-4FE7-A249-E4F155FC77CB}" srcOrd="3" destOrd="0" presId="urn:microsoft.com/office/officeart/2005/8/layout/vProcess5"/>
    <dgm:cxn modelId="{2F5E25EE-2523-469F-A5E5-4BA80AC7C2B1}" type="presParOf" srcId="{E6E43BF1-AA54-4546-B853-7708BA24E75C}" destId="{CCCBF8C6-82D1-4D81-8888-A97C7E2703A1}" srcOrd="4" destOrd="0" presId="urn:microsoft.com/office/officeart/2005/8/layout/vProcess5"/>
    <dgm:cxn modelId="{77AFD131-BC7B-4A9C-8997-0FF824659AA8}" type="presParOf" srcId="{E6E43BF1-AA54-4546-B853-7708BA24E75C}" destId="{256EA15D-5C8D-43D1-BD54-4D11D723F483}" srcOrd="5" destOrd="0" presId="urn:microsoft.com/office/officeart/2005/8/layout/vProcess5"/>
    <dgm:cxn modelId="{F978EDC4-2119-4FCD-935E-4928210F01F4}" type="presParOf" srcId="{E6E43BF1-AA54-4546-B853-7708BA24E75C}" destId="{318707B3-5807-4950-B171-313940A3CDE1}" srcOrd="6" destOrd="0" presId="urn:microsoft.com/office/officeart/2005/8/layout/vProcess5"/>
    <dgm:cxn modelId="{75C7C052-9AD8-4EE6-A1DA-70EBCC9164C0}" type="presParOf" srcId="{E6E43BF1-AA54-4546-B853-7708BA24E75C}" destId="{122F953B-203F-41CE-BCE9-471447B4A817}" srcOrd="7" destOrd="0" presId="urn:microsoft.com/office/officeart/2005/8/layout/vProcess5"/>
    <dgm:cxn modelId="{85FB4B92-339F-4EE3-9658-9E9A12773D93}" type="presParOf" srcId="{E6E43BF1-AA54-4546-B853-7708BA24E75C}" destId="{4A7D2364-55EA-4C3E-A269-109BABCE4CFB}"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9723904-9FC9-49B9-9306-B903375DCA2B}"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D24ECEE8-AAAD-4C93-9B93-BFCD715CC805}">
      <dgm:prSet phldrT="[Texte]" custT="1"/>
      <dgm:spPr>
        <a:solidFill>
          <a:schemeClr val="accent2">
            <a:lumMod val="60000"/>
            <a:lumOff val="40000"/>
          </a:schemeClr>
        </a:solidFill>
      </dgm:spPr>
      <dgm:t>
        <a:bodyPr/>
        <a:lstStyle/>
        <a:p>
          <a:pPr algn="r" rtl="1"/>
          <a:r>
            <a:rPr lang="en-US" sz="2800" b="1" dirty="0" smtClean="0">
              <a:latin typeface="Sakkal Majalla" pitchFamily="2" charset="-78"/>
              <a:cs typeface="Sakkal Majalla" pitchFamily="2" charset="-78"/>
            </a:rPr>
            <a:t>.</a:t>
          </a:r>
          <a:r>
            <a:rPr lang="ar-SA" sz="2800" b="1" dirty="0" smtClean="0">
              <a:latin typeface="Sakkal Majalla" pitchFamily="2" charset="-78"/>
              <a:cs typeface="Sakkal Majalla" pitchFamily="2" charset="-78"/>
            </a:rPr>
            <a:t>يمكن  حتى إرسال رسائل البريد الإلكتروني إلى أنفسنا للتذكير</a:t>
          </a:r>
          <a:r>
            <a:rPr lang="ar-SA" sz="2400" b="1" dirty="0" smtClean="0">
              <a:latin typeface="Sakkal Majalla" pitchFamily="2" charset="-78"/>
              <a:cs typeface="Sakkal Majalla" pitchFamily="2" charset="-78"/>
            </a:rPr>
            <a:t>؛ </a:t>
          </a:r>
          <a:endParaRPr lang="en-US" sz="2400" b="1" dirty="0">
            <a:latin typeface="Sakkal Majalla" pitchFamily="2" charset="-78"/>
            <a:cs typeface="Sakkal Majalla" pitchFamily="2" charset="-78"/>
          </a:endParaRPr>
        </a:p>
      </dgm:t>
    </dgm:pt>
    <dgm:pt modelId="{1FB9EDEB-E87B-4657-87B1-F70659268672}" type="parTrans" cxnId="{96E2AE20-801B-4DDD-9618-A097150FC036}">
      <dgm:prSet/>
      <dgm:spPr/>
      <dgm:t>
        <a:bodyPr/>
        <a:lstStyle/>
        <a:p>
          <a:endParaRPr lang="en-US" sz="2400">
            <a:latin typeface="Sakkal Majalla" pitchFamily="2" charset="-78"/>
            <a:cs typeface="Sakkal Majalla" pitchFamily="2" charset="-78"/>
          </a:endParaRPr>
        </a:p>
      </dgm:t>
    </dgm:pt>
    <dgm:pt modelId="{784740CB-1A18-48DE-B3D9-9CF19A7F54BA}" type="sibTrans" cxnId="{96E2AE20-801B-4DDD-9618-A097150FC036}">
      <dgm:prSet custT="1"/>
      <dgm:spPr/>
      <dgm:t>
        <a:bodyPr/>
        <a:lstStyle/>
        <a:p>
          <a:endParaRPr lang="en-US" sz="2400">
            <a:latin typeface="Sakkal Majalla" pitchFamily="2" charset="-78"/>
            <a:cs typeface="Sakkal Majalla" pitchFamily="2" charset="-78"/>
          </a:endParaRPr>
        </a:p>
      </dgm:t>
    </dgm:pt>
    <dgm:pt modelId="{FC4767FB-1872-4608-B52F-662C9304791C}">
      <dgm:prSet phldrT="[Texte]" custT="1"/>
      <dgm:spPr>
        <a:solidFill>
          <a:schemeClr val="accent3"/>
        </a:solidFill>
      </dgm:spPr>
      <dgm:t>
        <a:bodyPr/>
        <a:lstStyle/>
        <a:p>
          <a:pPr algn="r" rtl="1"/>
          <a:r>
            <a:rPr lang="ar-SA" sz="2800" b="1" dirty="0" smtClean="0">
              <a:latin typeface="Sakkal Majalla" pitchFamily="2" charset="-78"/>
              <a:cs typeface="Sakkal Majalla" pitchFamily="2" charset="-78"/>
            </a:rPr>
            <a:t>كل ما يصلنا من رسائل البريد الإلكتروني يدخل في صندوق الوارد الخاص بنا، والذي هو بمثابة صندوق الرسائل الافتراضي الخاص بنا </a:t>
          </a:r>
          <a:endParaRPr lang="fr-FR" sz="2800" b="1" dirty="0" smtClean="0">
            <a:latin typeface="Sakkal Majalla" pitchFamily="2" charset="-78"/>
            <a:cs typeface="Sakkal Majalla" pitchFamily="2" charset="-78"/>
          </a:endParaRPr>
        </a:p>
        <a:p>
          <a:pPr algn="r" rtl="1"/>
          <a:r>
            <a:rPr lang="en-US" sz="2400" dirty="0" smtClean="0">
              <a:latin typeface="Sakkal Majalla" pitchFamily="2" charset="-78"/>
              <a:cs typeface="Sakkal Majalla" pitchFamily="2" charset="-78"/>
            </a:rPr>
            <a:t>.(State Govemment Victoria,2014:1)</a:t>
          </a:r>
          <a:endParaRPr lang="en-US" sz="2400" dirty="0">
            <a:latin typeface="Sakkal Majalla" pitchFamily="2" charset="-78"/>
            <a:cs typeface="Sakkal Majalla" pitchFamily="2" charset="-78"/>
          </a:endParaRPr>
        </a:p>
      </dgm:t>
    </dgm:pt>
    <dgm:pt modelId="{910EF21A-3785-4BB7-A0CD-ED060690B117}" type="parTrans" cxnId="{D49FC9A2-6819-484A-ACD5-988E8DF56954}">
      <dgm:prSet/>
      <dgm:spPr/>
      <dgm:t>
        <a:bodyPr/>
        <a:lstStyle/>
        <a:p>
          <a:endParaRPr lang="en-US" sz="2400">
            <a:latin typeface="Sakkal Majalla" pitchFamily="2" charset="-78"/>
            <a:cs typeface="Sakkal Majalla" pitchFamily="2" charset="-78"/>
          </a:endParaRPr>
        </a:p>
      </dgm:t>
    </dgm:pt>
    <dgm:pt modelId="{B07A325B-E20E-4E40-9A01-FD1620415B08}" type="sibTrans" cxnId="{D49FC9A2-6819-484A-ACD5-988E8DF56954}">
      <dgm:prSet custT="1"/>
      <dgm:spPr/>
      <dgm:t>
        <a:bodyPr/>
        <a:lstStyle/>
        <a:p>
          <a:endParaRPr lang="en-US" sz="2400">
            <a:latin typeface="Sakkal Majalla" pitchFamily="2" charset="-78"/>
            <a:cs typeface="Sakkal Majalla" pitchFamily="2" charset="-78"/>
          </a:endParaRPr>
        </a:p>
      </dgm:t>
    </dgm:pt>
    <dgm:pt modelId="{71D3B5DA-B6F2-4CEC-8D17-21D51C4C4928}">
      <dgm:prSet phldrT="[Texte]" custT="1"/>
      <dgm:spPr>
        <a:solidFill>
          <a:schemeClr val="accent4">
            <a:lumMod val="60000"/>
            <a:lumOff val="40000"/>
          </a:schemeClr>
        </a:solidFill>
      </dgm:spPr>
      <dgm:t>
        <a:bodyPr/>
        <a:lstStyle/>
        <a:p>
          <a:pPr algn="r" rtl="1"/>
          <a:r>
            <a:rPr lang="ar-SA" sz="2800" b="1" dirty="0" smtClean="0">
              <a:latin typeface="Sakkal Majalla" pitchFamily="2" charset="-78"/>
              <a:cs typeface="Sakkal Majalla" pitchFamily="2" charset="-78"/>
            </a:rPr>
            <a:t>يوفر لنا جهدا ووقتا كبيرين ننفقهما في إرسال البريد الإلكتروني التقليدي أو استلامه؛</a:t>
          </a:r>
          <a:endParaRPr lang="en-US" sz="2800" b="1" dirty="0">
            <a:latin typeface="Sakkal Majalla" pitchFamily="2" charset="-78"/>
            <a:cs typeface="Sakkal Majalla" pitchFamily="2" charset="-78"/>
          </a:endParaRPr>
        </a:p>
      </dgm:t>
    </dgm:pt>
    <dgm:pt modelId="{669EFF22-4356-4576-8E20-F2DC90F85B55}" type="parTrans" cxnId="{C702C274-BC14-4B40-9853-8F84CD37AB50}">
      <dgm:prSet/>
      <dgm:spPr/>
      <dgm:t>
        <a:bodyPr/>
        <a:lstStyle/>
        <a:p>
          <a:endParaRPr lang="en-US" sz="2400">
            <a:latin typeface="Sakkal Majalla" pitchFamily="2" charset="-78"/>
            <a:cs typeface="Sakkal Majalla" pitchFamily="2" charset="-78"/>
          </a:endParaRPr>
        </a:p>
      </dgm:t>
    </dgm:pt>
    <dgm:pt modelId="{B613B704-05BB-46DE-B01F-934B51EC01F9}" type="sibTrans" cxnId="{C702C274-BC14-4B40-9853-8F84CD37AB50}">
      <dgm:prSet/>
      <dgm:spPr/>
      <dgm:t>
        <a:bodyPr/>
        <a:lstStyle/>
        <a:p>
          <a:endParaRPr lang="en-US" sz="2400">
            <a:latin typeface="Sakkal Majalla" pitchFamily="2" charset="-78"/>
            <a:cs typeface="Sakkal Majalla" pitchFamily="2" charset="-78"/>
          </a:endParaRPr>
        </a:p>
      </dgm:t>
    </dgm:pt>
    <dgm:pt modelId="{874A3471-7042-478A-B2F1-52DB722FBB03}" type="pres">
      <dgm:prSet presAssocID="{49723904-9FC9-49B9-9306-B903375DCA2B}" presName="outerComposite" presStyleCnt="0">
        <dgm:presLayoutVars>
          <dgm:chMax val="5"/>
          <dgm:dir/>
          <dgm:resizeHandles val="exact"/>
        </dgm:presLayoutVars>
      </dgm:prSet>
      <dgm:spPr/>
      <dgm:t>
        <a:bodyPr/>
        <a:lstStyle/>
        <a:p>
          <a:endParaRPr lang="en-US"/>
        </a:p>
      </dgm:t>
    </dgm:pt>
    <dgm:pt modelId="{8BE7C711-26CA-4D15-8D5C-2689B8ECA551}" type="pres">
      <dgm:prSet presAssocID="{49723904-9FC9-49B9-9306-B903375DCA2B}" presName="dummyMaxCanvas" presStyleCnt="0">
        <dgm:presLayoutVars/>
      </dgm:prSet>
      <dgm:spPr/>
    </dgm:pt>
    <dgm:pt modelId="{C7CE5608-C736-4355-8178-8263FD226C03}" type="pres">
      <dgm:prSet presAssocID="{49723904-9FC9-49B9-9306-B903375DCA2B}" presName="ThreeNodes_1" presStyleLbl="node1" presStyleIdx="0" presStyleCnt="3">
        <dgm:presLayoutVars>
          <dgm:bulletEnabled val="1"/>
        </dgm:presLayoutVars>
      </dgm:prSet>
      <dgm:spPr/>
      <dgm:t>
        <a:bodyPr/>
        <a:lstStyle/>
        <a:p>
          <a:endParaRPr lang="en-US"/>
        </a:p>
      </dgm:t>
    </dgm:pt>
    <dgm:pt modelId="{E9D808FA-D24C-48A4-B209-83BFFB8A9948}" type="pres">
      <dgm:prSet presAssocID="{49723904-9FC9-49B9-9306-B903375DCA2B}" presName="ThreeNodes_2" presStyleLbl="node1" presStyleIdx="1" presStyleCnt="3" custScaleY="123529">
        <dgm:presLayoutVars>
          <dgm:bulletEnabled val="1"/>
        </dgm:presLayoutVars>
      </dgm:prSet>
      <dgm:spPr/>
      <dgm:t>
        <a:bodyPr/>
        <a:lstStyle/>
        <a:p>
          <a:endParaRPr lang="en-US"/>
        </a:p>
      </dgm:t>
    </dgm:pt>
    <dgm:pt modelId="{4DC04525-A5F5-4D1C-93B1-27E122C34F06}" type="pres">
      <dgm:prSet presAssocID="{49723904-9FC9-49B9-9306-B903375DCA2B}" presName="ThreeNodes_3" presStyleLbl="node1" presStyleIdx="2" presStyleCnt="3" custScaleY="122766">
        <dgm:presLayoutVars>
          <dgm:bulletEnabled val="1"/>
        </dgm:presLayoutVars>
      </dgm:prSet>
      <dgm:spPr/>
      <dgm:t>
        <a:bodyPr/>
        <a:lstStyle/>
        <a:p>
          <a:endParaRPr lang="en-US"/>
        </a:p>
      </dgm:t>
    </dgm:pt>
    <dgm:pt modelId="{B45772B6-CA83-4CED-BA6D-F73353626C71}" type="pres">
      <dgm:prSet presAssocID="{49723904-9FC9-49B9-9306-B903375DCA2B}" presName="ThreeConn_1-2" presStyleLbl="fgAccFollowNode1" presStyleIdx="0" presStyleCnt="2">
        <dgm:presLayoutVars>
          <dgm:bulletEnabled val="1"/>
        </dgm:presLayoutVars>
      </dgm:prSet>
      <dgm:spPr/>
      <dgm:t>
        <a:bodyPr/>
        <a:lstStyle/>
        <a:p>
          <a:endParaRPr lang="en-US"/>
        </a:p>
      </dgm:t>
    </dgm:pt>
    <dgm:pt modelId="{8508705F-4C2F-40E6-93C0-B3D8F388C1C1}" type="pres">
      <dgm:prSet presAssocID="{49723904-9FC9-49B9-9306-B903375DCA2B}" presName="ThreeConn_2-3" presStyleLbl="fgAccFollowNode1" presStyleIdx="1" presStyleCnt="2">
        <dgm:presLayoutVars>
          <dgm:bulletEnabled val="1"/>
        </dgm:presLayoutVars>
      </dgm:prSet>
      <dgm:spPr/>
      <dgm:t>
        <a:bodyPr/>
        <a:lstStyle/>
        <a:p>
          <a:endParaRPr lang="en-US"/>
        </a:p>
      </dgm:t>
    </dgm:pt>
    <dgm:pt modelId="{78AD1997-82F2-44BF-94DD-042EED17C1FB}" type="pres">
      <dgm:prSet presAssocID="{49723904-9FC9-49B9-9306-B903375DCA2B}" presName="ThreeNodes_1_text" presStyleLbl="node1" presStyleIdx="2" presStyleCnt="3">
        <dgm:presLayoutVars>
          <dgm:bulletEnabled val="1"/>
        </dgm:presLayoutVars>
      </dgm:prSet>
      <dgm:spPr/>
      <dgm:t>
        <a:bodyPr/>
        <a:lstStyle/>
        <a:p>
          <a:endParaRPr lang="en-US"/>
        </a:p>
      </dgm:t>
    </dgm:pt>
    <dgm:pt modelId="{83C383E8-CA59-4DCC-9A7A-6695300DFB21}" type="pres">
      <dgm:prSet presAssocID="{49723904-9FC9-49B9-9306-B903375DCA2B}" presName="ThreeNodes_2_text" presStyleLbl="node1" presStyleIdx="2" presStyleCnt="3">
        <dgm:presLayoutVars>
          <dgm:bulletEnabled val="1"/>
        </dgm:presLayoutVars>
      </dgm:prSet>
      <dgm:spPr/>
      <dgm:t>
        <a:bodyPr/>
        <a:lstStyle/>
        <a:p>
          <a:endParaRPr lang="en-US"/>
        </a:p>
      </dgm:t>
    </dgm:pt>
    <dgm:pt modelId="{66DB063E-8D57-46D0-8729-8BBE3FA0C967}" type="pres">
      <dgm:prSet presAssocID="{49723904-9FC9-49B9-9306-B903375DCA2B}" presName="ThreeNodes_3_text" presStyleLbl="node1" presStyleIdx="2" presStyleCnt="3">
        <dgm:presLayoutVars>
          <dgm:bulletEnabled val="1"/>
        </dgm:presLayoutVars>
      </dgm:prSet>
      <dgm:spPr/>
      <dgm:t>
        <a:bodyPr/>
        <a:lstStyle/>
        <a:p>
          <a:endParaRPr lang="en-US"/>
        </a:p>
      </dgm:t>
    </dgm:pt>
  </dgm:ptLst>
  <dgm:cxnLst>
    <dgm:cxn modelId="{945322BF-E4CC-49BF-9F80-ECB096BD61E4}" type="presOf" srcId="{49723904-9FC9-49B9-9306-B903375DCA2B}" destId="{874A3471-7042-478A-B2F1-52DB722FBB03}" srcOrd="0" destOrd="0" presId="urn:microsoft.com/office/officeart/2005/8/layout/vProcess5"/>
    <dgm:cxn modelId="{23581395-F22F-4B08-BCDA-CF6E201DA639}" type="presOf" srcId="{D24ECEE8-AAAD-4C93-9B93-BFCD715CC805}" destId="{C7CE5608-C736-4355-8178-8263FD226C03}" srcOrd="0" destOrd="0" presId="urn:microsoft.com/office/officeart/2005/8/layout/vProcess5"/>
    <dgm:cxn modelId="{14CBE099-9B3F-4EF9-AC3A-321AFB5B9DA3}" type="presOf" srcId="{FC4767FB-1872-4608-B52F-662C9304791C}" destId="{83C383E8-CA59-4DCC-9A7A-6695300DFB21}" srcOrd="1" destOrd="0" presId="urn:microsoft.com/office/officeart/2005/8/layout/vProcess5"/>
    <dgm:cxn modelId="{EA9D1BF4-197D-4E62-B11F-15C71D9C55F1}" type="presOf" srcId="{784740CB-1A18-48DE-B3D9-9CF19A7F54BA}" destId="{B45772B6-CA83-4CED-BA6D-F73353626C71}" srcOrd="0" destOrd="0" presId="urn:microsoft.com/office/officeart/2005/8/layout/vProcess5"/>
    <dgm:cxn modelId="{D68B5FA4-B1A6-4B25-8891-A4D96591A12C}" type="presOf" srcId="{B07A325B-E20E-4E40-9A01-FD1620415B08}" destId="{8508705F-4C2F-40E6-93C0-B3D8F388C1C1}" srcOrd="0" destOrd="0" presId="urn:microsoft.com/office/officeart/2005/8/layout/vProcess5"/>
    <dgm:cxn modelId="{A836E66C-5F2D-42C9-9553-65EAEFF0BDFB}" type="presOf" srcId="{71D3B5DA-B6F2-4CEC-8D17-21D51C4C4928}" destId="{66DB063E-8D57-46D0-8729-8BBE3FA0C967}" srcOrd="1" destOrd="0" presId="urn:microsoft.com/office/officeart/2005/8/layout/vProcess5"/>
    <dgm:cxn modelId="{E073B703-4AF0-4EC1-A10C-03AAF73ADD22}" type="presOf" srcId="{71D3B5DA-B6F2-4CEC-8D17-21D51C4C4928}" destId="{4DC04525-A5F5-4D1C-93B1-27E122C34F06}" srcOrd="0" destOrd="0" presId="urn:microsoft.com/office/officeart/2005/8/layout/vProcess5"/>
    <dgm:cxn modelId="{D49FC9A2-6819-484A-ACD5-988E8DF56954}" srcId="{49723904-9FC9-49B9-9306-B903375DCA2B}" destId="{FC4767FB-1872-4608-B52F-662C9304791C}" srcOrd="1" destOrd="0" parTransId="{910EF21A-3785-4BB7-A0CD-ED060690B117}" sibTransId="{B07A325B-E20E-4E40-9A01-FD1620415B08}"/>
    <dgm:cxn modelId="{E1611FD9-7B25-4540-94C6-25BECCCC2ED1}" type="presOf" srcId="{FC4767FB-1872-4608-B52F-662C9304791C}" destId="{E9D808FA-D24C-48A4-B209-83BFFB8A9948}" srcOrd="0" destOrd="0" presId="urn:microsoft.com/office/officeart/2005/8/layout/vProcess5"/>
    <dgm:cxn modelId="{96E2AE20-801B-4DDD-9618-A097150FC036}" srcId="{49723904-9FC9-49B9-9306-B903375DCA2B}" destId="{D24ECEE8-AAAD-4C93-9B93-BFCD715CC805}" srcOrd="0" destOrd="0" parTransId="{1FB9EDEB-E87B-4657-87B1-F70659268672}" sibTransId="{784740CB-1A18-48DE-B3D9-9CF19A7F54BA}"/>
    <dgm:cxn modelId="{BB063873-329F-4C0F-B0E9-3212B0F34308}" type="presOf" srcId="{D24ECEE8-AAAD-4C93-9B93-BFCD715CC805}" destId="{78AD1997-82F2-44BF-94DD-042EED17C1FB}" srcOrd="1" destOrd="0" presId="urn:microsoft.com/office/officeart/2005/8/layout/vProcess5"/>
    <dgm:cxn modelId="{C702C274-BC14-4B40-9853-8F84CD37AB50}" srcId="{49723904-9FC9-49B9-9306-B903375DCA2B}" destId="{71D3B5DA-B6F2-4CEC-8D17-21D51C4C4928}" srcOrd="2" destOrd="0" parTransId="{669EFF22-4356-4576-8E20-F2DC90F85B55}" sibTransId="{B613B704-05BB-46DE-B01F-934B51EC01F9}"/>
    <dgm:cxn modelId="{E2846AD7-1E08-4F9E-A627-8026ABA8C560}" type="presParOf" srcId="{874A3471-7042-478A-B2F1-52DB722FBB03}" destId="{8BE7C711-26CA-4D15-8D5C-2689B8ECA551}" srcOrd="0" destOrd="0" presId="urn:microsoft.com/office/officeart/2005/8/layout/vProcess5"/>
    <dgm:cxn modelId="{3E961226-7B30-4E89-89F4-608C02496D39}" type="presParOf" srcId="{874A3471-7042-478A-B2F1-52DB722FBB03}" destId="{C7CE5608-C736-4355-8178-8263FD226C03}" srcOrd="1" destOrd="0" presId="urn:microsoft.com/office/officeart/2005/8/layout/vProcess5"/>
    <dgm:cxn modelId="{72014858-14BB-47F2-80A1-4218B289C68A}" type="presParOf" srcId="{874A3471-7042-478A-B2F1-52DB722FBB03}" destId="{E9D808FA-D24C-48A4-B209-83BFFB8A9948}" srcOrd="2" destOrd="0" presId="urn:microsoft.com/office/officeart/2005/8/layout/vProcess5"/>
    <dgm:cxn modelId="{5BDCD529-CCF2-40D3-A1A7-0D93650AA249}" type="presParOf" srcId="{874A3471-7042-478A-B2F1-52DB722FBB03}" destId="{4DC04525-A5F5-4D1C-93B1-27E122C34F06}" srcOrd="3" destOrd="0" presId="urn:microsoft.com/office/officeart/2005/8/layout/vProcess5"/>
    <dgm:cxn modelId="{8D864A1C-D5A7-4129-8EE6-028B4E9C472D}" type="presParOf" srcId="{874A3471-7042-478A-B2F1-52DB722FBB03}" destId="{B45772B6-CA83-4CED-BA6D-F73353626C71}" srcOrd="4" destOrd="0" presId="urn:microsoft.com/office/officeart/2005/8/layout/vProcess5"/>
    <dgm:cxn modelId="{081783D0-C408-4CD0-9413-87EDA638BE1E}" type="presParOf" srcId="{874A3471-7042-478A-B2F1-52DB722FBB03}" destId="{8508705F-4C2F-40E6-93C0-B3D8F388C1C1}" srcOrd="5" destOrd="0" presId="urn:microsoft.com/office/officeart/2005/8/layout/vProcess5"/>
    <dgm:cxn modelId="{CAA10FBF-F715-4081-8422-FA2E6D0D41CC}" type="presParOf" srcId="{874A3471-7042-478A-B2F1-52DB722FBB03}" destId="{78AD1997-82F2-44BF-94DD-042EED17C1FB}" srcOrd="6" destOrd="0" presId="urn:microsoft.com/office/officeart/2005/8/layout/vProcess5"/>
    <dgm:cxn modelId="{B72C2A5F-5826-4314-BD9B-48E2D33EC9F6}" type="presParOf" srcId="{874A3471-7042-478A-B2F1-52DB722FBB03}" destId="{83C383E8-CA59-4DCC-9A7A-6695300DFB21}" srcOrd="7" destOrd="0" presId="urn:microsoft.com/office/officeart/2005/8/layout/vProcess5"/>
    <dgm:cxn modelId="{3C1BB5A4-06DD-431A-BB56-233509F90177}" type="presParOf" srcId="{874A3471-7042-478A-B2F1-52DB722FBB03}" destId="{66DB063E-8D57-46D0-8729-8BBE3FA0C96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97EB2A0-BE1D-4E8F-8255-B09361695604}" type="doc">
      <dgm:prSet loTypeId="urn:microsoft.com/office/officeart/2005/8/layout/vProcess5" loCatId="process" qsTypeId="urn:microsoft.com/office/officeart/2005/8/quickstyle/simple1" qsCatId="simple" csTypeId="urn:microsoft.com/office/officeart/2005/8/colors/colorful2" csCatId="colorful" phldr="1"/>
      <dgm:spPr/>
      <dgm:t>
        <a:bodyPr/>
        <a:lstStyle/>
        <a:p>
          <a:endParaRPr lang="en-US"/>
        </a:p>
      </dgm:t>
    </dgm:pt>
    <dgm:pt modelId="{D16F357C-851E-4F2A-BE4B-12BE1ACD3690}">
      <dgm:prSet phldrT="[Texte]" custT="1"/>
      <dgm:spPr/>
      <dgm:t>
        <a:bodyPr/>
        <a:lstStyle/>
        <a:p>
          <a:pPr algn="ctr" rtl="1"/>
          <a:r>
            <a:rPr lang="ar-SA" sz="2400" b="1" dirty="0" smtClean="0">
              <a:latin typeface="Sakkal Majalla" pitchFamily="2" charset="-78"/>
              <a:cs typeface="Sakkal Majalla" pitchFamily="2" charset="-78"/>
            </a:rPr>
            <a:t>ينظم ويخزن ويحفظ لنا الصادر والوارد من بريدنا بالطريقة التي نفضلها. في ملفات أو الأرشيف (مج</a:t>
          </a:r>
          <a:r>
            <a:rPr lang="ar-DZ" sz="2400" b="1" dirty="0" smtClean="0">
              <a:latin typeface="Sakkal Majalla" pitchFamily="2" charset="-78"/>
              <a:cs typeface="Sakkal Majalla" pitchFamily="2" charset="-78"/>
            </a:rPr>
            <a:t>ل</a:t>
          </a:r>
          <a:r>
            <a:rPr lang="ar-SA" sz="2400" b="1" dirty="0" err="1" smtClean="0">
              <a:latin typeface="Sakkal Majalla" pitchFamily="2" charset="-78"/>
              <a:cs typeface="Sakkal Majalla" pitchFamily="2" charset="-78"/>
            </a:rPr>
            <a:t>دات</a:t>
          </a:r>
          <a:r>
            <a:rPr lang="ar-SA" sz="2400" b="1" dirty="0" smtClean="0">
              <a:latin typeface="Sakkal Majalla" pitchFamily="2" charset="-78"/>
              <a:cs typeface="Sakkal Majalla" pitchFamily="2" charset="-78"/>
            </a:rPr>
            <a:t>) خاصة بنا في أجهزتنا؛</a:t>
          </a:r>
          <a:endParaRPr lang="en-US" sz="2400" b="1" dirty="0">
            <a:latin typeface="Sakkal Majalla" pitchFamily="2" charset="-78"/>
            <a:cs typeface="Sakkal Majalla" pitchFamily="2" charset="-78"/>
          </a:endParaRPr>
        </a:p>
      </dgm:t>
    </dgm:pt>
    <dgm:pt modelId="{AE792811-7704-4E6C-9BBC-2C7262D413FE}" type="parTrans" cxnId="{BD227EA7-2319-44D9-BD85-8F062904A256}">
      <dgm:prSet/>
      <dgm:spPr/>
      <dgm:t>
        <a:bodyPr/>
        <a:lstStyle/>
        <a:p>
          <a:pPr algn="ctr"/>
          <a:endParaRPr lang="en-US"/>
        </a:p>
      </dgm:t>
    </dgm:pt>
    <dgm:pt modelId="{B3764027-BD09-4DDB-8DE9-246462FF23D8}" type="sibTrans" cxnId="{BD227EA7-2319-44D9-BD85-8F062904A256}">
      <dgm:prSet custT="1"/>
      <dgm:spPr/>
      <dgm:t>
        <a:bodyPr/>
        <a:lstStyle/>
        <a:p>
          <a:pPr algn="ctr"/>
          <a:endParaRPr lang="en-US" sz="2400">
            <a:latin typeface="Sakkal Majalla" pitchFamily="2" charset="-78"/>
            <a:cs typeface="Sakkal Majalla" pitchFamily="2" charset="-78"/>
          </a:endParaRPr>
        </a:p>
      </dgm:t>
    </dgm:pt>
    <dgm:pt modelId="{CBF4EBB6-F51A-4E46-B6CE-265452B2DF18}">
      <dgm:prSet phldrT="[Texte]" custT="1"/>
      <dgm:spPr/>
      <dgm:t>
        <a:bodyPr/>
        <a:lstStyle/>
        <a:p>
          <a:pPr algn="ctr" rtl="1"/>
          <a:r>
            <a:rPr lang="ar-SA" sz="2400" b="1" dirty="0" smtClean="0">
              <a:latin typeface="Sakkal Majalla" pitchFamily="2" charset="-78"/>
              <a:cs typeface="Sakkal Majalla" pitchFamily="2" charset="-78"/>
            </a:rPr>
            <a:t>يساعدنا على إرسال أي عدد من الرسائل بأي عدد من النسخ إلى كافة أنحاء في وقت واحد؛</a:t>
          </a:r>
          <a:endParaRPr lang="en-US" sz="2400" b="1" dirty="0">
            <a:latin typeface="Sakkal Majalla" pitchFamily="2" charset="-78"/>
            <a:cs typeface="Sakkal Majalla" pitchFamily="2" charset="-78"/>
          </a:endParaRPr>
        </a:p>
      </dgm:t>
    </dgm:pt>
    <dgm:pt modelId="{451FD71C-E3CB-4AE2-BBE1-C5C09CDA3176}" type="parTrans" cxnId="{F2AC1AD8-7E42-4320-AE18-ECC7ABC155A2}">
      <dgm:prSet/>
      <dgm:spPr/>
      <dgm:t>
        <a:bodyPr/>
        <a:lstStyle/>
        <a:p>
          <a:pPr algn="ctr"/>
          <a:endParaRPr lang="en-US"/>
        </a:p>
      </dgm:t>
    </dgm:pt>
    <dgm:pt modelId="{7EADBFF0-1D86-4EB2-B562-012AB1234FF6}" type="sibTrans" cxnId="{F2AC1AD8-7E42-4320-AE18-ECC7ABC155A2}">
      <dgm:prSet custT="1"/>
      <dgm:spPr/>
      <dgm:t>
        <a:bodyPr/>
        <a:lstStyle/>
        <a:p>
          <a:pPr algn="ctr"/>
          <a:endParaRPr lang="en-US" sz="2400">
            <a:latin typeface="Sakkal Majalla" pitchFamily="2" charset="-78"/>
            <a:cs typeface="Sakkal Majalla" pitchFamily="2" charset="-78"/>
          </a:endParaRPr>
        </a:p>
      </dgm:t>
    </dgm:pt>
    <dgm:pt modelId="{91695F34-2F26-44F3-9C46-243BFDDB8B3E}">
      <dgm:prSet phldrT="[Texte]" custT="1"/>
      <dgm:spPr/>
      <dgm:t>
        <a:bodyPr/>
        <a:lstStyle/>
        <a:p>
          <a:pPr algn="ctr" rtl="1"/>
          <a:r>
            <a:rPr lang="ar-SA" sz="2400" b="1" dirty="0" smtClean="0">
              <a:latin typeface="Sakkal Majalla" pitchFamily="2" charset="-78"/>
              <a:cs typeface="Sakkal Majalla" pitchFamily="2" charset="-78"/>
            </a:rPr>
            <a:t>يحفظ لنا العناوين ويقدمها لنا حين الطلب؛</a:t>
          </a:r>
          <a:endParaRPr lang="en-US" sz="2400" b="1" dirty="0">
            <a:latin typeface="Sakkal Majalla" pitchFamily="2" charset="-78"/>
            <a:cs typeface="Sakkal Majalla" pitchFamily="2" charset="-78"/>
          </a:endParaRPr>
        </a:p>
      </dgm:t>
    </dgm:pt>
    <dgm:pt modelId="{C0F14E71-2D79-47E5-B842-4D7D72909184}" type="parTrans" cxnId="{E0DD81E3-9CCA-46E2-81B6-E2409C09E8AF}">
      <dgm:prSet/>
      <dgm:spPr/>
      <dgm:t>
        <a:bodyPr/>
        <a:lstStyle/>
        <a:p>
          <a:pPr algn="ctr"/>
          <a:endParaRPr lang="en-US"/>
        </a:p>
      </dgm:t>
    </dgm:pt>
    <dgm:pt modelId="{3C82D70C-95EB-414E-A5BB-CFA7572A0B4F}" type="sibTrans" cxnId="{E0DD81E3-9CCA-46E2-81B6-E2409C09E8AF}">
      <dgm:prSet custT="1"/>
      <dgm:spPr/>
      <dgm:t>
        <a:bodyPr/>
        <a:lstStyle/>
        <a:p>
          <a:pPr algn="ctr"/>
          <a:endParaRPr lang="en-US" sz="2400">
            <a:latin typeface="Sakkal Majalla" pitchFamily="2" charset="-78"/>
            <a:cs typeface="Sakkal Majalla" pitchFamily="2" charset="-78"/>
          </a:endParaRPr>
        </a:p>
      </dgm:t>
    </dgm:pt>
    <dgm:pt modelId="{B53817D8-325D-446E-9B9C-D301404CFD2E}">
      <dgm:prSet custT="1"/>
      <dgm:spPr/>
      <dgm:t>
        <a:bodyPr/>
        <a:lstStyle/>
        <a:p>
          <a:pPr algn="ctr"/>
          <a:r>
            <a:rPr lang="ar-SA" sz="2400" b="1" dirty="0" smtClean="0">
              <a:latin typeface="Sakkal Majalla" pitchFamily="2" charset="-78"/>
              <a:cs typeface="Sakkal Majalla" pitchFamily="2" charset="-78"/>
            </a:rPr>
            <a:t>يقدم لنا خدمة طباعة وتحرير نصوص الرسائل بطريقة ذكية وسريعة، مع اختيار إطارات تجميل خاصة تختارها مما يوفره برامج واستخدام الألوان لتعزيز الحروف، وضبط الهوامش وعلامات الجدولة، ويوفر الرسوم ال التي قد تلزم أحيان.                       </a:t>
          </a:r>
          <a:endParaRPr lang="en-US" sz="2400" b="1" dirty="0">
            <a:latin typeface="Sakkal Majalla" pitchFamily="2" charset="-78"/>
            <a:cs typeface="Sakkal Majalla" pitchFamily="2" charset="-78"/>
          </a:endParaRPr>
        </a:p>
      </dgm:t>
    </dgm:pt>
    <dgm:pt modelId="{1F9088DA-2D5B-4AC6-A9CD-4F4319981C34}" type="parTrans" cxnId="{08DC3353-D4D5-461B-8098-61BEDADFF6FF}">
      <dgm:prSet/>
      <dgm:spPr/>
      <dgm:t>
        <a:bodyPr/>
        <a:lstStyle/>
        <a:p>
          <a:pPr algn="ctr"/>
          <a:endParaRPr lang="en-US"/>
        </a:p>
      </dgm:t>
    </dgm:pt>
    <dgm:pt modelId="{7DEEFC4A-5DB5-460B-BA6B-FD6E4F87B245}" type="sibTrans" cxnId="{08DC3353-D4D5-461B-8098-61BEDADFF6FF}">
      <dgm:prSet/>
      <dgm:spPr/>
      <dgm:t>
        <a:bodyPr/>
        <a:lstStyle/>
        <a:p>
          <a:pPr algn="ctr"/>
          <a:endParaRPr lang="en-US"/>
        </a:p>
      </dgm:t>
    </dgm:pt>
    <dgm:pt modelId="{2F4DCD1A-96EC-487F-95EB-F04BE43C0182}" type="pres">
      <dgm:prSet presAssocID="{F97EB2A0-BE1D-4E8F-8255-B09361695604}" presName="outerComposite" presStyleCnt="0">
        <dgm:presLayoutVars>
          <dgm:chMax val="5"/>
          <dgm:dir/>
          <dgm:resizeHandles val="exact"/>
        </dgm:presLayoutVars>
      </dgm:prSet>
      <dgm:spPr/>
      <dgm:t>
        <a:bodyPr/>
        <a:lstStyle/>
        <a:p>
          <a:endParaRPr lang="en-US"/>
        </a:p>
      </dgm:t>
    </dgm:pt>
    <dgm:pt modelId="{A9AE8493-DD3A-4512-96D4-B848A15AD927}" type="pres">
      <dgm:prSet presAssocID="{F97EB2A0-BE1D-4E8F-8255-B09361695604}" presName="dummyMaxCanvas" presStyleCnt="0">
        <dgm:presLayoutVars/>
      </dgm:prSet>
      <dgm:spPr/>
      <dgm:t>
        <a:bodyPr/>
        <a:lstStyle/>
        <a:p>
          <a:endParaRPr lang="en-US"/>
        </a:p>
      </dgm:t>
    </dgm:pt>
    <dgm:pt modelId="{1089A205-600C-45D9-8119-0BD60F140DEF}" type="pres">
      <dgm:prSet presAssocID="{F97EB2A0-BE1D-4E8F-8255-B09361695604}" presName="FourNodes_1" presStyleLbl="node1" presStyleIdx="0" presStyleCnt="4">
        <dgm:presLayoutVars>
          <dgm:bulletEnabled val="1"/>
        </dgm:presLayoutVars>
      </dgm:prSet>
      <dgm:spPr/>
      <dgm:t>
        <a:bodyPr/>
        <a:lstStyle/>
        <a:p>
          <a:endParaRPr lang="en-US"/>
        </a:p>
      </dgm:t>
    </dgm:pt>
    <dgm:pt modelId="{98E5B16E-E804-44F4-8AB8-427733806C1B}" type="pres">
      <dgm:prSet presAssocID="{F97EB2A0-BE1D-4E8F-8255-B09361695604}" presName="FourNodes_2" presStyleLbl="node1" presStyleIdx="1" presStyleCnt="4">
        <dgm:presLayoutVars>
          <dgm:bulletEnabled val="1"/>
        </dgm:presLayoutVars>
      </dgm:prSet>
      <dgm:spPr/>
      <dgm:t>
        <a:bodyPr/>
        <a:lstStyle/>
        <a:p>
          <a:endParaRPr lang="en-US"/>
        </a:p>
      </dgm:t>
    </dgm:pt>
    <dgm:pt modelId="{7A1266B8-D31A-4609-BB79-C219087D7255}" type="pres">
      <dgm:prSet presAssocID="{F97EB2A0-BE1D-4E8F-8255-B09361695604}" presName="FourNodes_3" presStyleLbl="node1" presStyleIdx="2" presStyleCnt="4" custLinFactNeighborX="-62" custLinFactNeighborY="-2073">
        <dgm:presLayoutVars>
          <dgm:bulletEnabled val="1"/>
        </dgm:presLayoutVars>
      </dgm:prSet>
      <dgm:spPr/>
      <dgm:t>
        <a:bodyPr/>
        <a:lstStyle/>
        <a:p>
          <a:endParaRPr lang="en-US"/>
        </a:p>
      </dgm:t>
    </dgm:pt>
    <dgm:pt modelId="{BA65630F-79FD-48A7-B0EA-1AC0B5A2A89B}" type="pres">
      <dgm:prSet presAssocID="{F97EB2A0-BE1D-4E8F-8255-B09361695604}" presName="FourNodes_4" presStyleLbl="node1" presStyleIdx="3" presStyleCnt="4" custScaleY="152690">
        <dgm:presLayoutVars>
          <dgm:bulletEnabled val="1"/>
        </dgm:presLayoutVars>
      </dgm:prSet>
      <dgm:spPr/>
      <dgm:t>
        <a:bodyPr/>
        <a:lstStyle/>
        <a:p>
          <a:endParaRPr lang="en-US"/>
        </a:p>
      </dgm:t>
    </dgm:pt>
    <dgm:pt modelId="{B992AC67-9CB0-4984-A785-E4AAEDDC54EC}" type="pres">
      <dgm:prSet presAssocID="{F97EB2A0-BE1D-4E8F-8255-B09361695604}" presName="FourConn_1-2" presStyleLbl="fgAccFollowNode1" presStyleIdx="0" presStyleCnt="3">
        <dgm:presLayoutVars>
          <dgm:bulletEnabled val="1"/>
        </dgm:presLayoutVars>
      </dgm:prSet>
      <dgm:spPr/>
      <dgm:t>
        <a:bodyPr/>
        <a:lstStyle/>
        <a:p>
          <a:endParaRPr lang="en-US"/>
        </a:p>
      </dgm:t>
    </dgm:pt>
    <dgm:pt modelId="{59F9730D-4BE2-40C8-BCC3-B17F4B91A1F9}" type="pres">
      <dgm:prSet presAssocID="{F97EB2A0-BE1D-4E8F-8255-B09361695604}" presName="FourConn_2-3" presStyleLbl="fgAccFollowNode1" presStyleIdx="1" presStyleCnt="3">
        <dgm:presLayoutVars>
          <dgm:bulletEnabled val="1"/>
        </dgm:presLayoutVars>
      </dgm:prSet>
      <dgm:spPr/>
      <dgm:t>
        <a:bodyPr/>
        <a:lstStyle/>
        <a:p>
          <a:endParaRPr lang="en-US"/>
        </a:p>
      </dgm:t>
    </dgm:pt>
    <dgm:pt modelId="{4249B79A-DB3D-4F22-A4D5-A889A9C9E790}" type="pres">
      <dgm:prSet presAssocID="{F97EB2A0-BE1D-4E8F-8255-B09361695604}" presName="FourConn_3-4" presStyleLbl="fgAccFollowNode1" presStyleIdx="2" presStyleCnt="3">
        <dgm:presLayoutVars>
          <dgm:bulletEnabled val="1"/>
        </dgm:presLayoutVars>
      </dgm:prSet>
      <dgm:spPr/>
      <dgm:t>
        <a:bodyPr/>
        <a:lstStyle/>
        <a:p>
          <a:endParaRPr lang="en-US"/>
        </a:p>
      </dgm:t>
    </dgm:pt>
    <dgm:pt modelId="{DC89239C-0888-4EAB-94C8-06A6EB27FC5C}" type="pres">
      <dgm:prSet presAssocID="{F97EB2A0-BE1D-4E8F-8255-B09361695604}" presName="FourNodes_1_text" presStyleLbl="node1" presStyleIdx="3" presStyleCnt="4">
        <dgm:presLayoutVars>
          <dgm:bulletEnabled val="1"/>
        </dgm:presLayoutVars>
      </dgm:prSet>
      <dgm:spPr/>
      <dgm:t>
        <a:bodyPr/>
        <a:lstStyle/>
        <a:p>
          <a:endParaRPr lang="en-US"/>
        </a:p>
      </dgm:t>
    </dgm:pt>
    <dgm:pt modelId="{33DE0568-6646-45F9-84C6-8EA0F90BA549}" type="pres">
      <dgm:prSet presAssocID="{F97EB2A0-BE1D-4E8F-8255-B09361695604}" presName="FourNodes_2_text" presStyleLbl="node1" presStyleIdx="3" presStyleCnt="4">
        <dgm:presLayoutVars>
          <dgm:bulletEnabled val="1"/>
        </dgm:presLayoutVars>
      </dgm:prSet>
      <dgm:spPr/>
      <dgm:t>
        <a:bodyPr/>
        <a:lstStyle/>
        <a:p>
          <a:endParaRPr lang="en-US"/>
        </a:p>
      </dgm:t>
    </dgm:pt>
    <dgm:pt modelId="{45C5A656-9C5B-4458-8B9F-85D23E07179A}" type="pres">
      <dgm:prSet presAssocID="{F97EB2A0-BE1D-4E8F-8255-B09361695604}" presName="FourNodes_3_text" presStyleLbl="node1" presStyleIdx="3" presStyleCnt="4">
        <dgm:presLayoutVars>
          <dgm:bulletEnabled val="1"/>
        </dgm:presLayoutVars>
      </dgm:prSet>
      <dgm:spPr/>
      <dgm:t>
        <a:bodyPr/>
        <a:lstStyle/>
        <a:p>
          <a:endParaRPr lang="en-US"/>
        </a:p>
      </dgm:t>
    </dgm:pt>
    <dgm:pt modelId="{B64732DE-8480-42BA-BEB8-67E2E33C37EF}" type="pres">
      <dgm:prSet presAssocID="{F97EB2A0-BE1D-4E8F-8255-B09361695604}" presName="FourNodes_4_text" presStyleLbl="node1" presStyleIdx="3" presStyleCnt="4">
        <dgm:presLayoutVars>
          <dgm:bulletEnabled val="1"/>
        </dgm:presLayoutVars>
      </dgm:prSet>
      <dgm:spPr/>
      <dgm:t>
        <a:bodyPr/>
        <a:lstStyle/>
        <a:p>
          <a:endParaRPr lang="en-US"/>
        </a:p>
      </dgm:t>
    </dgm:pt>
  </dgm:ptLst>
  <dgm:cxnLst>
    <dgm:cxn modelId="{74E85A12-A30D-4A3F-AE57-BC423C0CF9F7}" type="presOf" srcId="{B53817D8-325D-446E-9B9C-D301404CFD2E}" destId="{BA65630F-79FD-48A7-B0EA-1AC0B5A2A89B}" srcOrd="0" destOrd="0" presId="urn:microsoft.com/office/officeart/2005/8/layout/vProcess5"/>
    <dgm:cxn modelId="{BFE1B74C-18BB-4CAD-841B-7DE2E4A95F8A}" type="presOf" srcId="{7EADBFF0-1D86-4EB2-B562-012AB1234FF6}" destId="{59F9730D-4BE2-40C8-BCC3-B17F4B91A1F9}" srcOrd="0" destOrd="0" presId="urn:microsoft.com/office/officeart/2005/8/layout/vProcess5"/>
    <dgm:cxn modelId="{BD227EA7-2319-44D9-BD85-8F062904A256}" srcId="{F97EB2A0-BE1D-4E8F-8255-B09361695604}" destId="{D16F357C-851E-4F2A-BE4B-12BE1ACD3690}" srcOrd="0" destOrd="0" parTransId="{AE792811-7704-4E6C-9BBC-2C7262D413FE}" sibTransId="{B3764027-BD09-4DDB-8DE9-246462FF23D8}"/>
    <dgm:cxn modelId="{E0DD81E3-9CCA-46E2-81B6-E2409C09E8AF}" srcId="{F97EB2A0-BE1D-4E8F-8255-B09361695604}" destId="{91695F34-2F26-44F3-9C46-243BFDDB8B3E}" srcOrd="2" destOrd="0" parTransId="{C0F14E71-2D79-47E5-B842-4D7D72909184}" sibTransId="{3C82D70C-95EB-414E-A5BB-CFA7572A0B4F}"/>
    <dgm:cxn modelId="{08DC3353-D4D5-461B-8098-61BEDADFF6FF}" srcId="{F97EB2A0-BE1D-4E8F-8255-B09361695604}" destId="{B53817D8-325D-446E-9B9C-D301404CFD2E}" srcOrd="3" destOrd="0" parTransId="{1F9088DA-2D5B-4AC6-A9CD-4F4319981C34}" sibTransId="{7DEEFC4A-5DB5-460B-BA6B-FD6E4F87B245}"/>
    <dgm:cxn modelId="{B8A968E6-F70D-4BB0-898A-DDF74621ACDD}" type="presOf" srcId="{CBF4EBB6-F51A-4E46-B6CE-265452B2DF18}" destId="{33DE0568-6646-45F9-84C6-8EA0F90BA549}" srcOrd="1" destOrd="0" presId="urn:microsoft.com/office/officeart/2005/8/layout/vProcess5"/>
    <dgm:cxn modelId="{A8F55CDB-23BE-49C2-A04E-65FAAE850630}" type="presOf" srcId="{B53817D8-325D-446E-9B9C-D301404CFD2E}" destId="{B64732DE-8480-42BA-BEB8-67E2E33C37EF}" srcOrd="1" destOrd="0" presId="urn:microsoft.com/office/officeart/2005/8/layout/vProcess5"/>
    <dgm:cxn modelId="{05FD350F-FFB1-4E02-8124-26D554006377}" type="presOf" srcId="{F97EB2A0-BE1D-4E8F-8255-B09361695604}" destId="{2F4DCD1A-96EC-487F-95EB-F04BE43C0182}" srcOrd="0" destOrd="0" presId="urn:microsoft.com/office/officeart/2005/8/layout/vProcess5"/>
    <dgm:cxn modelId="{BE338197-9147-4D1D-8FF1-02FB92F77BBD}" type="presOf" srcId="{91695F34-2F26-44F3-9C46-243BFDDB8B3E}" destId="{7A1266B8-D31A-4609-BB79-C219087D7255}" srcOrd="0" destOrd="0" presId="urn:microsoft.com/office/officeart/2005/8/layout/vProcess5"/>
    <dgm:cxn modelId="{902AC0C0-CF28-47FA-B298-FED1BBE7E8F1}" type="presOf" srcId="{3C82D70C-95EB-414E-A5BB-CFA7572A0B4F}" destId="{4249B79A-DB3D-4F22-A4D5-A889A9C9E790}" srcOrd="0" destOrd="0" presId="urn:microsoft.com/office/officeart/2005/8/layout/vProcess5"/>
    <dgm:cxn modelId="{89DB7394-9C32-4401-9783-4202323EC71E}" type="presOf" srcId="{D16F357C-851E-4F2A-BE4B-12BE1ACD3690}" destId="{1089A205-600C-45D9-8119-0BD60F140DEF}" srcOrd="0" destOrd="0" presId="urn:microsoft.com/office/officeart/2005/8/layout/vProcess5"/>
    <dgm:cxn modelId="{DB5E2CFA-CF12-4043-B468-A4C8D7253369}" type="presOf" srcId="{CBF4EBB6-F51A-4E46-B6CE-265452B2DF18}" destId="{98E5B16E-E804-44F4-8AB8-427733806C1B}" srcOrd="0" destOrd="0" presId="urn:microsoft.com/office/officeart/2005/8/layout/vProcess5"/>
    <dgm:cxn modelId="{49F9D78E-BF1E-497F-B2CF-2662A8BE7569}" type="presOf" srcId="{D16F357C-851E-4F2A-BE4B-12BE1ACD3690}" destId="{DC89239C-0888-4EAB-94C8-06A6EB27FC5C}" srcOrd="1" destOrd="0" presId="urn:microsoft.com/office/officeart/2005/8/layout/vProcess5"/>
    <dgm:cxn modelId="{E7C4294A-75C0-4DCD-A7CB-D7C4514B39F0}" type="presOf" srcId="{91695F34-2F26-44F3-9C46-243BFDDB8B3E}" destId="{45C5A656-9C5B-4458-8B9F-85D23E07179A}" srcOrd="1" destOrd="0" presId="urn:microsoft.com/office/officeart/2005/8/layout/vProcess5"/>
    <dgm:cxn modelId="{F2AC1AD8-7E42-4320-AE18-ECC7ABC155A2}" srcId="{F97EB2A0-BE1D-4E8F-8255-B09361695604}" destId="{CBF4EBB6-F51A-4E46-B6CE-265452B2DF18}" srcOrd="1" destOrd="0" parTransId="{451FD71C-E3CB-4AE2-BBE1-C5C09CDA3176}" sibTransId="{7EADBFF0-1D86-4EB2-B562-012AB1234FF6}"/>
    <dgm:cxn modelId="{E627246E-27F7-4FCA-BB14-E434C39769F6}" type="presOf" srcId="{B3764027-BD09-4DDB-8DE9-246462FF23D8}" destId="{B992AC67-9CB0-4984-A785-E4AAEDDC54EC}" srcOrd="0" destOrd="0" presId="urn:microsoft.com/office/officeart/2005/8/layout/vProcess5"/>
    <dgm:cxn modelId="{BFD260D4-4CD2-4E29-A443-DA86DE598EE9}" type="presParOf" srcId="{2F4DCD1A-96EC-487F-95EB-F04BE43C0182}" destId="{A9AE8493-DD3A-4512-96D4-B848A15AD927}" srcOrd="0" destOrd="0" presId="urn:microsoft.com/office/officeart/2005/8/layout/vProcess5"/>
    <dgm:cxn modelId="{3FD97884-87BF-4DF9-B05B-D8868CF5E41B}" type="presParOf" srcId="{2F4DCD1A-96EC-487F-95EB-F04BE43C0182}" destId="{1089A205-600C-45D9-8119-0BD60F140DEF}" srcOrd="1" destOrd="0" presId="urn:microsoft.com/office/officeart/2005/8/layout/vProcess5"/>
    <dgm:cxn modelId="{8E5F94BA-5CB6-4307-9225-E105EBBFD061}" type="presParOf" srcId="{2F4DCD1A-96EC-487F-95EB-F04BE43C0182}" destId="{98E5B16E-E804-44F4-8AB8-427733806C1B}" srcOrd="2" destOrd="0" presId="urn:microsoft.com/office/officeart/2005/8/layout/vProcess5"/>
    <dgm:cxn modelId="{AADEFBFE-55ED-42D6-93D4-664B7F02B53E}" type="presParOf" srcId="{2F4DCD1A-96EC-487F-95EB-F04BE43C0182}" destId="{7A1266B8-D31A-4609-BB79-C219087D7255}" srcOrd="3" destOrd="0" presId="urn:microsoft.com/office/officeart/2005/8/layout/vProcess5"/>
    <dgm:cxn modelId="{79871752-AE56-428E-999A-3259383C61D7}" type="presParOf" srcId="{2F4DCD1A-96EC-487F-95EB-F04BE43C0182}" destId="{BA65630F-79FD-48A7-B0EA-1AC0B5A2A89B}" srcOrd="4" destOrd="0" presId="urn:microsoft.com/office/officeart/2005/8/layout/vProcess5"/>
    <dgm:cxn modelId="{B2CAC4E8-77FF-4788-A728-DFF9B33546BE}" type="presParOf" srcId="{2F4DCD1A-96EC-487F-95EB-F04BE43C0182}" destId="{B992AC67-9CB0-4984-A785-E4AAEDDC54EC}" srcOrd="5" destOrd="0" presId="urn:microsoft.com/office/officeart/2005/8/layout/vProcess5"/>
    <dgm:cxn modelId="{0F155E74-3FDC-4F41-8BD5-48CB24569F6B}" type="presParOf" srcId="{2F4DCD1A-96EC-487F-95EB-F04BE43C0182}" destId="{59F9730D-4BE2-40C8-BCC3-B17F4B91A1F9}" srcOrd="6" destOrd="0" presId="urn:microsoft.com/office/officeart/2005/8/layout/vProcess5"/>
    <dgm:cxn modelId="{06C16549-DCC6-4ADA-81AE-027C9BADF5EE}" type="presParOf" srcId="{2F4DCD1A-96EC-487F-95EB-F04BE43C0182}" destId="{4249B79A-DB3D-4F22-A4D5-A889A9C9E790}" srcOrd="7" destOrd="0" presId="urn:microsoft.com/office/officeart/2005/8/layout/vProcess5"/>
    <dgm:cxn modelId="{240C5066-0FA1-4C71-B047-6D408409869E}" type="presParOf" srcId="{2F4DCD1A-96EC-487F-95EB-F04BE43C0182}" destId="{DC89239C-0888-4EAB-94C8-06A6EB27FC5C}" srcOrd="8" destOrd="0" presId="urn:microsoft.com/office/officeart/2005/8/layout/vProcess5"/>
    <dgm:cxn modelId="{E3440601-AA74-4AE0-BE5B-1F00354DB749}" type="presParOf" srcId="{2F4DCD1A-96EC-487F-95EB-F04BE43C0182}" destId="{33DE0568-6646-45F9-84C6-8EA0F90BA549}" srcOrd="9" destOrd="0" presId="urn:microsoft.com/office/officeart/2005/8/layout/vProcess5"/>
    <dgm:cxn modelId="{86F480A2-BBD7-476E-84F8-C592B0443E15}" type="presParOf" srcId="{2F4DCD1A-96EC-487F-95EB-F04BE43C0182}" destId="{45C5A656-9C5B-4458-8B9F-85D23E07179A}" srcOrd="10" destOrd="0" presId="urn:microsoft.com/office/officeart/2005/8/layout/vProcess5"/>
    <dgm:cxn modelId="{5158BD24-7CA7-4453-A088-0901BF3A0BED}" type="presParOf" srcId="{2F4DCD1A-96EC-487F-95EB-F04BE43C0182}" destId="{B64732DE-8480-42BA-BEB8-67E2E33C37EF}"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BB5CB0B-302F-43CF-A2A1-E15582C786DF}" type="doc">
      <dgm:prSet loTypeId="urn:microsoft.com/office/officeart/2005/8/layout/hList9" loCatId="list" qsTypeId="urn:microsoft.com/office/officeart/2005/8/quickstyle/simple3" qsCatId="simple" csTypeId="urn:microsoft.com/office/officeart/2005/8/colors/accent2_2" csCatId="accent2" phldr="1"/>
      <dgm:spPr/>
      <dgm:t>
        <a:bodyPr/>
        <a:lstStyle/>
        <a:p>
          <a:endParaRPr lang="en-US"/>
        </a:p>
      </dgm:t>
    </dgm:pt>
    <dgm:pt modelId="{0F5E4F32-0031-4CFF-83E6-BE883ECAF4E4}">
      <dgm:prSet phldrT="[Texte]" custT="1"/>
      <dgm:spPr/>
      <dgm:t>
        <a:bodyPr/>
        <a:lstStyle/>
        <a:p>
          <a:r>
            <a:rPr lang="ar-DZ" sz="2400" b="1" dirty="0" smtClean="0">
              <a:latin typeface="Sakkal Majalla" pitchFamily="2" charset="-78"/>
              <a:cs typeface="Sakkal Majalla" pitchFamily="2" charset="-78"/>
            </a:rPr>
            <a:t>الرسالة</a:t>
          </a:r>
          <a:endParaRPr lang="en-US" sz="2400" b="1" dirty="0">
            <a:latin typeface="Sakkal Majalla" pitchFamily="2" charset="-78"/>
            <a:cs typeface="Sakkal Majalla" pitchFamily="2" charset="-78"/>
          </a:endParaRPr>
        </a:p>
      </dgm:t>
    </dgm:pt>
    <dgm:pt modelId="{E552BCED-CC6C-4F2F-8C70-044F61CFA7DB}" type="parTrans" cxnId="{2229CC3D-7A3F-4B30-B038-DB6D34069370}">
      <dgm:prSet/>
      <dgm:spPr/>
      <dgm:t>
        <a:bodyPr/>
        <a:lstStyle/>
        <a:p>
          <a:endParaRPr lang="en-US"/>
        </a:p>
      </dgm:t>
    </dgm:pt>
    <dgm:pt modelId="{980E58C9-D617-4628-98B7-9AE081A289C6}" type="sibTrans" cxnId="{2229CC3D-7A3F-4B30-B038-DB6D34069370}">
      <dgm:prSet/>
      <dgm:spPr/>
      <dgm:t>
        <a:bodyPr/>
        <a:lstStyle/>
        <a:p>
          <a:endParaRPr lang="en-US"/>
        </a:p>
      </dgm:t>
    </dgm:pt>
    <dgm:pt modelId="{D9C5C614-ED81-484C-BE47-F9E8C04639E1}">
      <dgm:prSet phldrT="[Texte]" custT="1"/>
      <dgm:spPr/>
      <dgm:t>
        <a:bodyPr/>
        <a:lstStyle/>
        <a:p>
          <a:pPr algn="ctr" rtl="1"/>
          <a:r>
            <a:rPr lang="ar-DZ" sz="2400" b="1" dirty="0" smtClean="0">
              <a:latin typeface="Sakkal Majalla" pitchFamily="2" charset="-78"/>
              <a:cs typeface="Sakkal Majalla" pitchFamily="2" charset="-78"/>
            </a:rPr>
            <a:t>وصف موجز لموضوع الرسالة أمام خانة </a:t>
          </a:r>
          <a:r>
            <a:rPr lang="fr-FR" sz="2400" b="1" dirty="0" smtClean="0">
              <a:latin typeface="Sakkal Majalla" pitchFamily="2" charset="-78"/>
              <a:cs typeface="Sakkal Majalla" pitchFamily="2" charset="-78"/>
            </a:rPr>
            <a:t>Objet </a:t>
          </a:r>
          <a:endParaRPr lang="en-US" sz="2400" b="1" dirty="0">
            <a:latin typeface="Sakkal Majalla" pitchFamily="2" charset="-78"/>
            <a:cs typeface="Sakkal Majalla" pitchFamily="2" charset="-78"/>
          </a:endParaRPr>
        </a:p>
      </dgm:t>
    </dgm:pt>
    <dgm:pt modelId="{9EBA5793-50F6-4275-8C8E-38C78C698247}" type="parTrans" cxnId="{1AE7A13F-E61C-4990-8125-8083F06385C7}">
      <dgm:prSet/>
      <dgm:spPr/>
      <dgm:t>
        <a:bodyPr/>
        <a:lstStyle/>
        <a:p>
          <a:endParaRPr lang="en-US"/>
        </a:p>
      </dgm:t>
    </dgm:pt>
    <dgm:pt modelId="{3A3864F2-D226-479E-9C63-157ECCEEB082}" type="sibTrans" cxnId="{1AE7A13F-E61C-4990-8125-8083F06385C7}">
      <dgm:prSet/>
      <dgm:spPr/>
      <dgm:t>
        <a:bodyPr/>
        <a:lstStyle/>
        <a:p>
          <a:endParaRPr lang="en-US"/>
        </a:p>
      </dgm:t>
    </dgm:pt>
    <dgm:pt modelId="{E140F29B-C267-4F44-A6BD-66A1792B4175}">
      <dgm:prSet phldrT="[Texte]" custT="1"/>
      <dgm:spPr/>
      <dgm:t>
        <a:bodyPr/>
        <a:lstStyle/>
        <a:p>
          <a:pPr algn="ctr" rtl="1"/>
          <a:r>
            <a:rPr lang="ar-DZ" sz="2400" b="1" dirty="0" smtClean="0">
              <a:latin typeface="Sakkal Majalla" pitchFamily="2" charset="-78"/>
              <a:cs typeface="Sakkal Majalla" pitchFamily="2" charset="-78"/>
            </a:rPr>
            <a:t>ويكتب نص الرسالة بتوسع في المكان المخصص لذلك</a:t>
          </a:r>
          <a:endParaRPr lang="en-US" sz="2400" b="1" dirty="0">
            <a:latin typeface="Sakkal Majalla" pitchFamily="2" charset="-78"/>
            <a:cs typeface="Sakkal Majalla" pitchFamily="2" charset="-78"/>
          </a:endParaRPr>
        </a:p>
      </dgm:t>
    </dgm:pt>
    <dgm:pt modelId="{AE45C956-B28B-42D0-A19C-BE3EFD0D1F91}" type="parTrans" cxnId="{7801B48B-0E45-40A4-B1DB-C575A984C8F1}">
      <dgm:prSet/>
      <dgm:spPr/>
      <dgm:t>
        <a:bodyPr/>
        <a:lstStyle/>
        <a:p>
          <a:endParaRPr lang="en-US"/>
        </a:p>
      </dgm:t>
    </dgm:pt>
    <dgm:pt modelId="{30AD020C-03B2-4F54-B4D1-BF762CF2C28F}" type="sibTrans" cxnId="{7801B48B-0E45-40A4-B1DB-C575A984C8F1}">
      <dgm:prSet/>
      <dgm:spPr/>
      <dgm:t>
        <a:bodyPr/>
        <a:lstStyle/>
        <a:p>
          <a:endParaRPr lang="en-US"/>
        </a:p>
      </dgm:t>
    </dgm:pt>
    <dgm:pt modelId="{FD3CFA29-6054-4521-A659-15B7F76F9023}">
      <dgm:prSet phldrT="[Texte]" custT="1"/>
      <dgm:spPr/>
      <dgm:t>
        <a:bodyPr/>
        <a:lstStyle/>
        <a:p>
          <a:r>
            <a:rPr lang="ar-DZ" sz="2400" b="1" dirty="0" smtClean="0">
              <a:latin typeface="Sakkal Majalla" pitchFamily="2" charset="-78"/>
              <a:cs typeface="Sakkal Majalla" pitchFamily="2" charset="-78"/>
            </a:rPr>
            <a:t>مقدمة</a:t>
          </a:r>
          <a:endParaRPr lang="en-US" sz="2400" b="1" dirty="0">
            <a:latin typeface="Sakkal Majalla" pitchFamily="2" charset="-78"/>
            <a:cs typeface="Sakkal Majalla" pitchFamily="2" charset="-78"/>
          </a:endParaRPr>
        </a:p>
      </dgm:t>
    </dgm:pt>
    <dgm:pt modelId="{2AFDFFCF-7A00-4934-BCC6-0031B6E0AB90}" type="parTrans" cxnId="{013AEF87-9057-4EFF-A82F-D77368AC9282}">
      <dgm:prSet/>
      <dgm:spPr/>
      <dgm:t>
        <a:bodyPr/>
        <a:lstStyle/>
        <a:p>
          <a:endParaRPr lang="en-US"/>
        </a:p>
      </dgm:t>
    </dgm:pt>
    <dgm:pt modelId="{DD67E4EF-D897-43F4-B312-F784B9CAC8B7}" type="sibTrans" cxnId="{013AEF87-9057-4EFF-A82F-D77368AC9282}">
      <dgm:prSet/>
      <dgm:spPr/>
      <dgm:t>
        <a:bodyPr/>
        <a:lstStyle/>
        <a:p>
          <a:endParaRPr lang="en-US"/>
        </a:p>
      </dgm:t>
    </dgm:pt>
    <dgm:pt modelId="{4164AA7B-7AF2-4937-8C45-9AEC24A6EAC9}">
      <dgm:prSet phldrT="[Texte]" custT="1"/>
      <dgm:spPr/>
      <dgm:t>
        <a:bodyPr/>
        <a:lstStyle/>
        <a:p>
          <a:pPr algn="ctr"/>
          <a:r>
            <a:rPr lang="ar-DZ" sz="2400" b="1" dirty="0" smtClean="0">
              <a:latin typeface="Sakkal Majalla" pitchFamily="2" charset="-78"/>
              <a:cs typeface="Sakkal Majalla" pitchFamily="2" charset="-78"/>
            </a:rPr>
            <a:t>عنوان المرسل </a:t>
          </a:r>
          <a:endParaRPr lang="en-US" sz="2400" b="1" dirty="0">
            <a:latin typeface="Sakkal Majalla" pitchFamily="2" charset="-78"/>
            <a:cs typeface="Sakkal Majalla" pitchFamily="2" charset="-78"/>
          </a:endParaRPr>
        </a:p>
      </dgm:t>
    </dgm:pt>
    <dgm:pt modelId="{420B32FC-8382-48BB-B20E-9202B1BF9FCD}" type="parTrans" cxnId="{4561E060-0625-44D3-B4D5-89837AAFFACD}">
      <dgm:prSet/>
      <dgm:spPr/>
      <dgm:t>
        <a:bodyPr/>
        <a:lstStyle/>
        <a:p>
          <a:endParaRPr lang="en-US"/>
        </a:p>
      </dgm:t>
    </dgm:pt>
    <dgm:pt modelId="{FFBBC664-62A4-4E78-9855-B36164A2483F}" type="sibTrans" cxnId="{4561E060-0625-44D3-B4D5-89837AAFFACD}">
      <dgm:prSet/>
      <dgm:spPr/>
      <dgm:t>
        <a:bodyPr/>
        <a:lstStyle/>
        <a:p>
          <a:endParaRPr lang="en-US"/>
        </a:p>
      </dgm:t>
    </dgm:pt>
    <dgm:pt modelId="{2756C229-3AC5-4D78-8946-1A635BBA502B}">
      <dgm:prSet phldrT="[Texte]" custT="1"/>
      <dgm:spPr/>
      <dgm:t>
        <a:bodyPr/>
        <a:lstStyle/>
        <a:p>
          <a:pPr algn="ctr" rtl="1"/>
          <a:r>
            <a:rPr lang="ar-DZ" sz="2400" b="1" dirty="0" smtClean="0">
              <a:latin typeface="Sakkal Majalla" pitchFamily="2" charset="-78"/>
              <a:cs typeface="Sakkal Majalla" pitchFamily="2" charset="-78"/>
            </a:rPr>
            <a:t>العنوان البريدي للشخص المستقبل </a:t>
          </a:r>
          <a:endParaRPr lang="en-US" sz="2400" b="1" dirty="0">
            <a:latin typeface="Sakkal Majalla" pitchFamily="2" charset="-78"/>
            <a:cs typeface="Sakkal Majalla" pitchFamily="2" charset="-78"/>
          </a:endParaRPr>
        </a:p>
      </dgm:t>
    </dgm:pt>
    <dgm:pt modelId="{BD9D4ACF-9B8A-4560-A49A-34E271A7760C}" type="parTrans" cxnId="{835F100D-952B-4334-BDCB-CE7EBE03B5D2}">
      <dgm:prSet/>
      <dgm:spPr/>
      <dgm:t>
        <a:bodyPr/>
        <a:lstStyle/>
        <a:p>
          <a:endParaRPr lang="en-US"/>
        </a:p>
      </dgm:t>
    </dgm:pt>
    <dgm:pt modelId="{15707835-7B49-4653-B61C-654256F0C2A6}" type="sibTrans" cxnId="{835F100D-952B-4334-BDCB-CE7EBE03B5D2}">
      <dgm:prSet/>
      <dgm:spPr/>
      <dgm:t>
        <a:bodyPr/>
        <a:lstStyle/>
        <a:p>
          <a:endParaRPr lang="en-US"/>
        </a:p>
      </dgm:t>
    </dgm:pt>
    <dgm:pt modelId="{FB70A8CE-B813-447C-AEE3-8B2A55953083}">
      <dgm:prSet custT="1"/>
      <dgm:spPr/>
      <dgm:t>
        <a:bodyPr/>
        <a:lstStyle/>
        <a:p>
          <a:pPr algn="ctr" rtl="1"/>
          <a:r>
            <a:rPr lang="ar-SA" sz="2400" b="1" dirty="0" smtClean="0">
              <a:latin typeface="Sakkal Majalla" pitchFamily="2" charset="-78"/>
              <a:cs typeface="Sakkal Majalla" pitchFamily="2" charset="-78"/>
            </a:rPr>
            <a:t>تاريخ وزمن الإرسال، الموضوع.</a:t>
          </a:r>
          <a:endParaRPr lang="en-US" sz="2400" b="1" dirty="0">
            <a:latin typeface="Sakkal Majalla" pitchFamily="2" charset="-78"/>
            <a:cs typeface="Sakkal Majalla" pitchFamily="2" charset="-78"/>
          </a:endParaRPr>
        </a:p>
      </dgm:t>
    </dgm:pt>
    <dgm:pt modelId="{AD2E3934-B52A-48A8-960C-DBE6AAF97958}" type="parTrans" cxnId="{129AD787-90D4-4BB6-A4C3-3D5FB2719E40}">
      <dgm:prSet/>
      <dgm:spPr/>
      <dgm:t>
        <a:bodyPr/>
        <a:lstStyle/>
        <a:p>
          <a:endParaRPr lang="en-US"/>
        </a:p>
      </dgm:t>
    </dgm:pt>
    <dgm:pt modelId="{BCDAF33E-EE57-43CE-831E-CA2968F5E615}" type="sibTrans" cxnId="{129AD787-90D4-4BB6-A4C3-3D5FB2719E40}">
      <dgm:prSet/>
      <dgm:spPr/>
      <dgm:t>
        <a:bodyPr/>
        <a:lstStyle/>
        <a:p>
          <a:endParaRPr lang="en-US"/>
        </a:p>
      </dgm:t>
    </dgm:pt>
    <dgm:pt modelId="{B2A172B5-1724-400E-9B42-4A5F5E93F6DF}" type="pres">
      <dgm:prSet presAssocID="{1BB5CB0B-302F-43CF-A2A1-E15582C786DF}" presName="list" presStyleCnt="0">
        <dgm:presLayoutVars>
          <dgm:dir/>
          <dgm:animLvl val="lvl"/>
        </dgm:presLayoutVars>
      </dgm:prSet>
      <dgm:spPr/>
      <dgm:t>
        <a:bodyPr/>
        <a:lstStyle/>
        <a:p>
          <a:endParaRPr lang="en-US"/>
        </a:p>
      </dgm:t>
    </dgm:pt>
    <dgm:pt modelId="{F319BE2B-8613-4128-84A4-B2446062083F}" type="pres">
      <dgm:prSet presAssocID="{0F5E4F32-0031-4CFF-83E6-BE883ECAF4E4}" presName="posSpace" presStyleCnt="0"/>
      <dgm:spPr/>
      <dgm:t>
        <a:bodyPr/>
        <a:lstStyle/>
        <a:p>
          <a:endParaRPr lang="en-US"/>
        </a:p>
      </dgm:t>
    </dgm:pt>
    <dgm:pt modelId="{4BA27619-8EAA-4CD3-AFC8-1AA1A21D32BE}" type="pres">
      <dgm:prSet presAssocID="{0F5E4F32-0031-4CFF-83E6-BE883ECAF4E4}" presName="vertFlow" presStyleCnt="0"/>
      <dgm:spPr/>
      <dgm:t>
        <a:bodyPr/>
        <a:lstStyle/>
        <a:p>
          <a:endParaRPr lang="en-US"/>
        </a:p>
      </dgm:t>
    </dgm:pt>
    <dgm:pt modelId="{E0F3DBC3-D1F3-4120-A80B-6A347DDA47DB}" type="pres">
      <dgm:prSet presAssocID="{0F5E4F32-0031-4CFF-83E6-BE883ECAF4E4}" presName="topSpace" presStyleCnt="0"/>
      <dgm:spPr/>
      <dgm:t>
        <a:bodyPr/>
        <a:lstStyle/>
        <a:p>
          <a:endParaRPr lang="en-US"/>
        </a:p>
      </dgm:t>
    </dgm:pt>
    <dgm:pt modelId="{B479E3DD-0844-4184-82EF-EFA25DC77FF9}" type="pres">
      <dgm:prSet presAssocID="{0F5E4F32-0031-4CFF-83E6-BE883ECAF4E4}" presName="firstComp" presStyleCnt="0"/>
      <dgm:spPr/>
      <dgm:t>
        <a:bodyPr/>
        <a:lstStyle/>
        <a:p>
          <a:endParaRPr lang="en-US"/>
        </a:p>
      </dgm:t>
    </dgm:pt>
    <dgm:pt modelId="{5A2036D6-716E-4061-95F6-363474EBA389}" type="pres">
      <dgm:prSet presAssocID="{0F5E4F32-0031-4CFF-83E6-BE883ECAF4E4}" presName="firstChild" presStyleLbl="bgAccFollowNode1" presStyleIdx="0" presStyleCnt="5"/>
      <dgm:spPr/>
      <dgm:t>
        <a:bodyPr/>
        <a:lstStyle/>
        <a:p>
          <a:endParaRPr lang="en-US"/>
        </a:p>
      </dgm:t>
    </dgm:pt>
    <dgm:pt modelId="{BF5250DE-9767-4D38-994F-372DAFFB34B3}" type="pres">
      <dgm:prSet presAssocID="{0F5E4F32-0031-4CFF-83E6-BE883ECAF4E4}" presName="firstChildTx" presStyleLbl="bgAccFollowNode1" presStyleIdx="0" presStyleCnt="5">
        <dgm:presLayoutVars>
          <dgm:bulletEnabled val="1"/>
        </dgm:presLayoutVars>
      </dgm:prSet>
      <dgm:spPr/>
      <dgm:t>
        <a:bodyPr/>
        <a:lstStyle/>
        <a:p>
          <a:endParaRPr lang="en-US"/>
        </a:p>
      </dgm:t>
    </dgm:pt>
    <dgm:pt modelId="{BC7EE197-F378-4C48-B812-CC3157E013B0}" type="pres">
      <dgm:prSet presAssocID="{E140F29B-C267-4F44-A6BD-66A1792B4175}" presName="comp" presStyleCnt="0"/>
      <dgm:spPr/>
      <dgm:t>
        <a:bodyPr/>
        <a:lstStyle/>
        <a:p>
          <a:endParaRPr lang="en-US"/>
        </a:p>
      </dgm:t>
    </dgm:pt>
    <dgm:pt modelId="{EAB03464-AE33-4DE4-AE9A-CE8698A84DA3}" type="pres">
      <dgm:prSet presAssocID="{E140F29B-C267-4F44-A6BD-66A1792B4175}" presName="child" presStyleLbl="bgAccFollowNode1" presStyleIdx="1" presStyleCnt="5" custScaleY="143678"/>
      <dgm:spPr/>
      <dgm:t>
        <a:bodyPr/>
        <a:lstStyle/>
        <a:p>
          <a:endParaRPr lang="en-US"/>
        </a:p>
      </dgm:t>
    </dgm:pt>
    <dgm:pt modelId="{48AF5F16-394F-429C-A629-86CD7811D72D}" type="pres">
      <dgm:prSet presAssocID="{E140F29B-C267-4F44-A6BD-66A1792B4175}" presName="childTx" presStyleLbl="bgAccFollowNode1" presStyleIdx="1" presStyleCnt="5">
        <dgm:presLayoutVars>
          <dgm:bulletEnabled val="1"/>
        </dgm:presLayoutVars>
      </dgm:prSet>
      <dgm:spPr/>
      <dgm:t>
        <a:bodyPr/>
        <a:lstStyle/>
        <a:p>
          <a:endParaRPr lang="en-US"/>
        </a:p>
      </dgm:t>
    </dgm:pt>
    <dgm:pt modelId="{D6D2F489-B85F-48D7-87FC-1821FE140848}" type="pres">
      <dgm:prSet presAssocID="{0F5E4F32-0031-4CFF-83E6-BE883ECAF4E4}" presName="negSpace" presStyleCnt="0"/>
      <dgm:spPr/>
      <dgm:t>
        <a:bodyPr/>
        <a:lstStyle/>
        <a:p>
          <a:endParaRPr lang="en-US"/>
        </a:p>
      </dgm:t>
    </dgm:pt>
    <dgm:pt modelId="{6F11F03A-045F-460E-9FB7-F4C8971DD572}" type="pres">
      <dgm:prSet presAssocID="{0F5E4F32-0031-4CFF-83E6-BE883ECAF4E4}" presName="circle" presStyleLbl="node1" presStyleIdx="0" presStyleCnt="2"/>
      <dgm:spPr/>
      <dgm:t>
        <a:bodyPr/>
        <a:lstStyle/>
        <a:p>
          <a:endParaRPr lang="en-US"/>
        </a:p>
      </dgm:t>
    </dgm:pt>
    <dgm:pt modelId="{60AB4EE4-7482-4891-9FBA-10ECD5FE8105}" type="pres">
      <dgm:prSet presAssocID="{980E58C9-D617-4628-98B7-9AE081A289C6}" presName="transSpace" presStyleCnt="0"/>
      <dgm:spPr/>
      <dgm:t>
        <a:bodyPr/>
        <a:lstStyle/>
        <a:p>
          <a:endParaRPr lang="en-US"/>
        </a:p>
      </dgm:t>
    </dgm:pt>
    <dgm:pt modelId="{651B4876-C08E-4D47-9AAB-913B70E9458A}" type="pres">
      <dgm:prSet presAssocID="{FD3CFA29-6054-4521-A659-15B7F76F9023}" presName="posSpace" presStyleCnt="0"/>
      <dgm:spPr/>
      <dgm:t>
        <a:bodyPr/>
        <a:lstStyle/>
        <a:p>
          <a:endParaRPr lang="en-US"/>
        </a:p>
      </dgm:t>
    </dgm:pt>
    <dgm:pt modelId="{D3A9CB08-FD00-4AD2-90C6-D430A0C6E178}" type="pres">
      <dgm:prSet presAssocID="{FD3CFA29-6054-4521-A659-15B7F76F9023}" presName="vertFlow" presStyleCnt="0"/>
      <dgm:spPr/>
      <dgm:t>
        <a:bodyPr/>
        <a:lstStyle/>
        <a:p>
          <a:endParaRPr lang="en-US"/>
        </a:p>
      </dgm:t>
    </dgm:pt>
    <dgm:pt modelId="{606C25FE-A5F9-458C-A69F-D4677A28DDB9}" type="pres">
      <dgm:prSet presAssocID="{FD3CFA29-6054-4521-A659-15B7F76F9023}" presName="topSpace" presStyleCnt="0"/>
      <dgm:spPr/>
      <dgm:t>
        <a:bodyPr/>
        <a:lstStyle/>
        <a:p>
          <a:endParaRPr lang="en-US"/>
        </a:p>
      </dgm:t>
    </dgm:pt>
    <dgm:pt modelId="{C4DCFC1C-4611-47C9-A70D-7E07EFB71594}" type="pres">
      <dgm:prSet presAssocID="{FD3CFA29-6054-4521-A659-15B7F76F9023}" presName="firstComp" presStyleCnt="0"/>
      <dgm:spPr/>
      <dgm:t>
        <a:bodyPr/>
        <a:lstStyle/>
        <a:p>
          <a:endParaRPr lang="en-US"/>
        </a:p>
      </dgm:t>
    </dgm:pt>
    <dgm:pt modelId="{BCB629FC-20A6-4C6E-B442-B41DD142C77B}" type="pres">
      <dgm:prSet presAssocID="{FD3CFA29-6054-4521-A659-15B7F76F9023}" presName="firstChild" presStyleLbl="bgAccFollowNode1" presStyleIdx="2" presStyleCnt="5" custScaleX="109745"/>
      <dgm:spPr/>
      <dgm:t>
        <a:bodyPr/>
        <a:lstStyle/>
        <a:p>
          <a:endParaRPr lang="en-US"/>
        </a:p>
      </dgm:t>
    </dgm:pt>
    <dgm:pt modelId="{BC45AF66-15FE-4459-8812-5501AB5067D5}" type="pres">
      <dgm:prSet presAssocID="{FD3CFA29-6054-4521-A659-15B7F76F9023}" presName="firstChildTx" presStyleLbl="bgAccFollowNode1" presStyleIdx="2" presStyleCnt="5">
        <dgm:presLayoutVars>
          <dgm:bulletEnabled val="1"/>
        </dgm:presLayoutVars>
      </dgm:prSet>
      <dgm:spPr/>
      <dgm:t>
        <a:bodyPr/>
        <a:lstStyle/>
        <a:p>
          <a:endParaRPr lang="en-US"/>
        </a:p>
      </dgm:t>
    </dgm:pt>
    <dgm:pt modelId="{7D4C4614-F9B8-4DD1-8685-C5EE137EEA33}" type="pres">
      <dgm:prSet presAssocID="{2756C229-3AC5-4D78-8946-1A635BBA502B}" presName="comp" presStyleCnt="0"/>
      <dgm:spPr/>
      <dgm:t>
        <a:bodyPr/>
        <a:lstStyle/>
        <a:p>
          <a:endParaRPr lang="en-US"/>
        </a:p>
      </dgm:t>
    </dgm:pt>
    <dgm:pt modelId="{ABDDB13E-B745-4DDF-A9BD-31B75E74975E}" type="pres">
      <dgm:prSet presAssocID="{2756C229-3AC5-4D78-8946-1A635BBA502B}" presName="child" presStyleLbl="bgAccFollowNode1" presStyleIdx="3" presStyleCnt="5" custScaleX="108676"/>
      <dgm:spPr/>
      <dgm:t>
        <a:bodyPr/>
        <a:lstStyle/>
        <a:p>
          <a:endParaRPr lang="en-US"/>
        </a:p>
      </dgm:t>
    </dgm:pt>
    <dgm:pt modelId="{65DB71E6-D584-4D87-949F-D17E0B8059A8}" type="pres">
      <dgm:prSet presAssocID="{2756C229-3AC5-4D78-8946-1A635BBA502B}" presName="childTx" presStyleLbl="bgAccFollowNode1" presStyleIdx="3" presStyleCnt="5">
        <dgm:presLayoutVars>
          <dgm:bulletEnabled val="1"/>
        </dgm:presLayoutVars>
      </dgm:prSet>
      <dgm:spPr/>
      <dgm:t>
        <a:bodyPr/>
        <a:lstStyle/>
        <a:p>
          <a:endParaRPr lang="en-US"/>
        </a:p>
      </dgm:t>
    </dgm:pt>
    <dgm:pt modelId="{9C7F6E3B-0363-4B46-B6F1-25500D661DE9}" type="pres">
      <dgm:prSet presAssocID="{FB70A8CE-B813-447C-AEE3-8B2A55953083}" presName="comp" presStyleCnt="0"/>
      <dgm:spPr/>
      <dgm:t>
        <a:bodyPr/>
        <a:lstStyle/>
        <a:p>
          <a:endParaRPr lang="en-US"/>
        </a:p>
      </dgm:t>
    </dgm:pt>
    <dgm:pt modelId="{22C05231-10E3-4AAE-A019-D2AC6AC41521}" type="pres">
      <dgm:prSet presAssocID="{FB70A8CE-B813-447C-AEE3-8B2A55953083}" presName="child" presStyleLbl="bgAccFollowNode1" presStyleIdx="4" presStyleCnt="5" custScaleX="115253"/>
      <dgm:spPr/>
      <dgm:t>
        <a:bodyPr/>
        <a:lstStyle/>
        <a:p>
          <a:endParaRPr lang="en-US"/>
        </a:p>
      </dgm:t>
    </dgm:pt>
    <dgm:pt modelId="{64BF3EB8-1AB5-4575-91C1-EA3F2B659665}" type="pres">
      <dgm:prSet presAssocID="{FB70A8CE-B813-447C-AEE3-8B2A55953083}" presName="childTx" presStyleLbl="bgAccFollowNode1" presStyleIdx="4" presStyleCnt="5">
        <dgm:presLayoutVars>
          <dgm:bulletEnabled val="1"/>
        </dgm:presLayoutVars>
      </dgm:prSet>
      <dgm:spPr/>
      <dgm:t>
        <a:bodyPr/>
        <a:lstStyle/>
        <a:p>
          <a:endParaRPr lang="en-US"/>
        </a:p>
      </dgm:t>
    </dgm:pt>
    <dgm:pt modelId="{1BB979E5-28DC-4CE0-AE51-4C6F68419715}" type="pres">
      <dgm:prSet presAssocID="{FD3CFA29-6054-4521-A659-15B7F76F9023}" presName="negSpace" presStyleCnt="0"/>
      <dgm:spPr/>
      <dgm:t>
        <a:bodyPr/>
        <a:lstStyle/>
        <a:p>
          <a:endParaRPr lang="en-US"/>
        </a:p>
      </dgm:t>
    </dgm:pt>
    <dgm:pt modelId="{561F432A-1E45-4041-A080-3177D3331D9C}" type="pres">
      <dgm:prSet presAssocID="{FD3CFA29-6054-4521-A659-15B7F76F9023}" presName="circle" presStyleLbl="node1" presStyleIdx="1" presStyleCnt="2" custLinFactNeighborX="-7993" custLinFactNeighborY="-8742"/>
      <dgm:spPr/>
      <dgm:t>
        <a:bodyPr/>
        <a:lstStyle/>
        <a:p>
          <a:endParaRPr lang="en-US"/>
        </a:p>
      </dgm:t>
    </dgm:pt>
  </dgm:ptLst>
  <dgm:cxnLst>
    <dgm:cxn modelId="{D5F26A6F-E03F-479C-BF1F-04E332174683}" type="presOf" srcId="{FD3CFA29-6054-4521-A659-15B7F76F9023}" destId="{561F432A-1E45-4041-A080-3177D3331D9C}" srcOrd="0" destOrd="0" presId="urn:microsoft.com/office/officeart/2005/8/layout/hList9"/>
    <dgm:cxn modelId="{013AEF87-9057-4EFF-A82F-D77368AC9282}" srcId="{1BB5CB0B-302F-43CF-A2A1-E15582C786DF}" destId="{FD3CFA29-6054-4521-A659-15B7F76F9023}" srcOrd="1" destOrd="0" parTransId="{2AFDFFCF-7A00-4934-BCC6-0031B6E0AB90}" sibTransId="{DD67E4EF-D897-43F4-B312-F784B9CAC8B7}"/>
    <dgm:cxn modelId="{4561E060-0625-44D3-B4D5-89837AAFFACD}" srcId="{FD3CFA29-6054-4521-A659-15B7F76F9023}" destId="{4164AA7B-7AF2-4937-8C45-9AEC24A6EAC9}" srcOrd="0" destOrd="0" parTransId="{420B32FC-8382-48BB-B20E-9202B1BF9FCD}" sibTransId="{FFBBC664-62A4-4E78-9855-B36164A2483F}"/>
    <dgm:cxn modelId="{2229CC3D-7A3F-4B30-B038-DB6D34069370}" srcId="{1BB5CB0B-302F-43CF-A2A1-E15582C786DF}" destId="{0F5E4F32-0031-4CFF-83E6-BE883ECAF4E4}" srcOrd="0" destOrd="0" parTransId="{E552BCED-CC6C-4F2F-8C70-044F61CFA7DB}" sibTransId="{980E58C9-D617-4628-98B7-9AE081A289C6}"/>
    <dgm:cxn modelId="{90A1018C-0539-4945-9479-72843D32A353}" type="presOf" srcId="{2756C229-3AC5-4D78-8946-1A635BBA502B}" destId="{ABDDB13E-B745-4DDF-A9BD-31B75E74975E}" srcOrd="0" destOrd="0" presId="urn:microsoft.com/office/officeart/2005/8/layout/hList9"/>
    <dgm:cxn modelId="{7801B48B-0E45-40A4-B1DB-C575A984C8F1}" srcId="{0F5E4F32-0031-4CFF-83E6-BE883ECAF4E4}" destId="{E140F29B-C267-4F44-A6BD-66A1792B4175}" srcOrd="1" destOrd="0" parTransId="{AE45C956-B28B-42D0-A19C-BE3EFD0D1F91}" sibTransId="{30AD020C-03B2-4F54-B4D1-BF762CF2C28F}"/>
    <dgm:cxn modelId="{6985ABF4-76EF-470E-A277-4A34CE169191}" type="presOf" srcId="{4164AA7B-7AF2-4937-8C45-9AEC24A6EAC9}" destId="{BC45AF66-15FE-4459-8812-5501AB5067D5}" srcOrd="1" destOrd="0" presId="urn:microsoft.com/office/officeart/2005/8/layout/hList9"/>
    <dgm:cxn modelId="{E13CDAD6-3C18-4A55-8880-0A005D6F2B1C}" type="presOf" srcId="{4164AA7B-7AF2-4937-8C45-9AEC24A6EAC9}" destId="{BCB629FC-20A6-4C6E-B442-B41DD142C77B}" srcOrd="0" destOrd="0" presId="urn:microsoft.com/office/officeart/2005/8/layout/hList9"/>
    <dgm:cxn modelId="{52B27FF4-EADB-41B2-B696-525D0720F37A}" type="presOf" srcId="{0F5E4F32-0031-4CFF-83E6-BE883ECAF4E4}" destId="{6F11F03A-045F-460E-9FB7-F4C8971DD572}" srcOrd="0" destOrd="0" presId="urn:microsoft.com/office/officeart/2005/8/layout/hList9"/>
    <dgm:cxn modelId="{1AE7A13F-E61C-4990-8125-8083F06385C7}" srcId="{0F5E4F32-0031-4CFF-83E6-BE883ECAF4E4}" destId="{D9C5C614-ED81-484C-BE47-F9E8C04639E1}" srcOrd="0" destOrd="0" parTransId="{9EBA5793-50F6-4275-8C8E-38C78C698247}" sibTransId="{3A3864F2-D226-479E-9C63-157ECCEEB082}"/>
    <dgm:cxn modelId="{2D2D1A30-3ECC-4487-9AA2-0037B49A1A9D}" type="presOf" srcId="{1BB5CB0B-302F-43CF-A2A1-E15582C786DF}" destId="{B2A172B5-1724-400E-9B42-4A5F5E93F6DF}" srcOrd="0" destOrd="0" presId="urn:microsoft.com/office/officeart/2005/8/layout/hList9"/>
    <dgm:cxn modelId="{DDA98305-7DF2-4677-878E-EA2ACA46BC3B}" type="presOf" srcId="{E140F29B-C267-4F44-A6BD-66A1792B4175}" destId="{EAB03464-AE33-4DE4-AE9A-CE8698A84DA3}" srcOrd="0" destOrd="0" presId="urn:microsoft.com/office/officeart/2005/8/layout/hList9"/>
    <dgm:cxn modelId="{66ECC9A5-DCE0-4AC6-B819-585081ADF96D}" type="presOf" srcId="{FB70A8CE-B813-447C-AEE3-8B2A55953083}" destId="{22C05231-10E3-4AAE-A019-D2AC6AC41521}" srcOrd="0" destOrd="0" presId="urn:microsoft.com/office/officeart/2005/8/layout/hList9"/>
    <dgm:cxn modelId="{50486F18-6073-49E6-BCEC-997E3C434B43}" type="presOf" srcId="{FB70A8CE-B813-447C-AEE3-8B2A55953083}" destId="{64BF3EB8-1AB5-4575-91C1-EA3F2B659665}" srcOrd="1" destOrd="0" presId="urn:microsoft.com/office/officeart/2005/8/layout/hList9"/>
    <dgm:cxn modelId="{BDA596B5-1A4E-4AF2-BB34-E10FFDE988FF}" type="presOf" srcId="{E140F29B-C267-4F44-A6BD-66A1792B4175}" destId="{48AF5F16-394F-429C-A629-86CD7811D72D}" srcOrd="1" destOrd="0" presId="urn:microsoft.com/office/officeart/2005/8/layout/hList9"/>
    <dgm:cxn modelId="{31501A8B-6362-4D6A-A998-4FB19E006DB6}" type="presOf" srcId="{D9C5C614-ED81-484C-BE47-F9E8C04639E1}" destId="{BF5250DE-9767-4D38-994F-372DAFFB34B3}" srcOrd="1" destOrd="0" presId="urn:microsoft.com/office/officeart/2005/8/layout/hList9"/>
    <dgm:cxn modelId="{835F100D-952B-4334-BDCB-CE7EBE03B5D2}" srcId="{FD3CFA29-6054-4521-A659-15B7F76F9023}" destId="{2756C229-3AC5-4D78-8946-1A635BBA502B}" srcOrd="1" destOrd="0" parTransId="{BD9D4ACF-9B8A-4560-A49A-34E271A7760C}" sibTransId="{15707835-7B49-4653-B61C-654256F0C2A6}"/>
    <dgm:cxn modelId="{129AD787-90D4-4BB6-A4C3-3D5FB2719E40}" srcId="{FD3CFA29-6054-4521-A659-15B7F76F9023}" destId="{FB70A8CE-B813-447C-AEE3-8B2A55953083}" srcOrd="2" destOrd="0" parTransId="{AD2E3934-B52A-48A8-960C-DBE6AAF97958}" sibTransId="{BCDAF33E-EE57-43CE-831E-CA2968F5E615}"/>
    <dgm:cxn modelId="{35961E87-D60C-4799-B685-8341A79B4390}" type="presOf" srcId="{2756C229-3AC5-4D78-8946-1A635BBA502B}" destId="{65DB71E6-D584-4D87-949F-D17E0B8059A8}" srcOrd="1" destOrd="0" presId="urn:microsoft.com/office/officeart/2005/8/layout/hList9"/>
    <dgm:cxn modelId="{3B2F06FF-290F-4C9C-B190-D3937DE77F9A}" type="presOf" srcId="{D9C5C614-ED81-484C-BE47-F9E8C04639E1}" destId="{5A2036D6-716E-4061-95F6-363474EBA389}" srcOrd="0" destOrd="0" presId="urn:microsoft.com/office/officeart/2005/8/layout/hList9"/>
    <dgm:cxn modelId="{217F7FB6-B9D5-442E-B5FD-1004E6342C6F}" type="presParOf" srcId="{B2A172B5-1724-400E-9B42-4A5F5E93F6DF}" destId="{F319BE2B-8613-4128-84A4-B2446062083F}" srcOrd="0" destOrd="0" presId="urn:microsoft.com/office/officeart/2005/8/layout/hList9"/>
    <dgm:cxn modelId="{5CA46294-1816-431D-91A4-710BBF293C1F}" type="presParOf" srcId="{B2A172B5-1724-400E-9B42-4A5F5E93F6DF}" destId="{4BA27619-8EAA-4CD3-AFC8-1AA1A21D32BE}" srcOrd="1" destOrd="0" presId="urn:microsoft.com/office/officeart/2005/8/layout/hList9"/>
    <dgm:cxn modelId="{69CD81E5-CC45-4A28-8681-A2A274DC38B1}" type="presParOf" srcId="{4BA27619-8EAA-4CD3-AFC8-1AA1A21D32BE}" destId="{E0F3DBC3-D1F3-4120-A80B-6A347DDA47DB}" srcOrd="0" destOrd="0" presId="urn:microsoft.com/office/officeart/2005/8/layout/hList9"/>
    <dgm:cxn modelId="{D977DFDC-9870-4197-9FA4-36CD344BE8FE}" type="presParOf" srcId="{4BA27619-8EAA-4CD3-AFC8-1AA1A21D32BE}" destId="{B479E3DD-0844-4184-82EF-EFA25DC77FF9}" srcOrd="1" destOrd="0" presId="urn:microsoft.com/office/officeart/2005/8/layout/hList9"/>
    <dgm:cxn modelId="{2EF123A1-E4A0-4C49-8602-D2DCD317416D}" type="presParOf" srcId="{B479E3DD-0844-4184-82EF-EFA25DC77FF9}" destId="{5A2036D6-716E-4061-95F6-363474EBA389}" srcOrd="0" destOrd="0" presId="urn:microsoft.com/office/officeart/2005/8/layout/hList9"/>
    <dgm:cxn modelId="{ECA29C50-76CC-47AF-A0D7-3ECE10886785}" type="presParOf" srcId="{B479E3DD-0844-4184-82EF-EFA25DC77FF9}" destId="{BF5250DE-9767-4D38-994F-372DAFFB34B3}" srcOrd="1" destOrd="0" presId="urn:microsoft.com/office/officeart/2005/8/layout/hList9"/>
    <dgm:cxn modelId="{7453A92C-91E2-45F0-9567-7EB624B7D92E}" type="presParOf" srcId="{4BA27619-8EAA-4CD3-AFC8-1AA1A21D32BE}" destId="{BC7EE197-F378-4C48-B812-CC3157E013B0}" srcOrd="2" destOrd="0" presId="urn:microsoft.com/office/officeart/2005/8/layout/hList9"/>
    <dgm:cxn modelId="{DCB9DAE9-EF49-41CD-992B-E1BB0D2A10A2}" type="presParOf" srcId="{BC7EE197-F378-4C48-B812-CC3157E013B0}" destId="{EAB03464-AE33-4DE4-AE9A-CE8698A84DA3}" srcOrd="0" destOrd="0" presId="urn:microsoft.com/office/officeart/2005/8/layout/hList9"/>
    <dgm:cxn modelId="{FB62380A-E40D-4A10-B56A-6D9E2C4715C6}" type="presParOf" srcId="{BC7EE197-F378-4C48-B812-CC3157E013B0}" destId="{48AF5F16-394F-429C-A629-86CD7811D72D}" srcOrd="1" destOrd="0" presId="urn:microsoft.com/office/officeart/2005/8/layout/hList9"/>
    <dgm:cxn modelId="{EA3596FE-60E3-490E-AF05-7D95F4A13B00}" type="presParOf" srcId="{B2A172B5-1724-400E-9B42-4A5F5E93F6DF}" destId="{D6D2F489-B85F-48D7-87FC-1821FE140848}" srcOrd="2" destOrd="0" presId="urn:microsoft.com/office/officeart/2005/8/layout/hList9"/>
    <dgm:cxn modelId="{D1466E1E-E601-4D3C-9386-68265D2037C3}" type="presParOf" srcId="{B2A172B5-1724-400E-9B42-4A5F5E93F6DF}" destId="{6F11F03A-045F-460E-9FB7-F4C8971DD572}" srcOrd="3" destOrd="0" presId="urn:microsoft.com/office/officeart/2005/8/layout/hList9"/>
    <dgm:cxn modelId="{0C9E78E0-D274-4259-B360-FD7EC58F1F75}" type="presParOf" srcId="{B2A172B5-1724-400E-9B42-4A5F5E93F6DF}" destId="{60AB4EE4-7482-4891-9FBA-10ECD5FE8105}" srcOrd="4" destOrd="0" presId="urn:microsoft.com/office/officeart/2005/8/layout/hList9"/>
    <dgm:cxn modelId="{5077895C-E486-4D83-A5CA-235C75B26AA4}" type="presParOf" srcId="{B2A172B5-1724-400E-9B42-4A5F5E93F6DF}" destId="{651B4876-C08E-4D47-9AAB-913B70E9458A}" srcOrd="5" destOrd="0" presId="urn:microsoft.com/office/officeart/2005/8/layout/hList9"/>
    <dgm:cxn modelId="{EA2EF369-C0F0-498F-90D0-E7E9CE757BD2}" type="presParOf" srcId="{B2A172B5-1724-400E-9B42-4A5F5E93F6DF}" destId="{D3A9CB08-FD00-4AD2-90C6-D430A0C6E178}" srcOrd="6" destOrd="0" presId="urn:microsoft.com/office/officeart/2005/8/layout/hList9"/>
    <dgm:cxn modelId="{72F60246-A65F-4AEE-B7EB-6CC85DF5A21A}" type="presParOf" srcId="{D3A9CB08-FD00-4AD2-90C6-D430A0C6E178}" destId="{606C25FE-A5F9-458C-A69F-D4677A28DDB9}" srcOrd="0" destOrd="0" presId="urn:microsoft.com/office/officeart/2005/8/layout/hList9"/>
    <dgm:cxn modelId="{B3C3718B-A9B3-4564-9773-566E369E7D25}" type="presParOf" srcId="{D3A9CB08-FD00-4AD2-90C6-D430A0C6E178}" destId="{C4DCFC1C-4611-47C9-A70D-7E07EFB71594}" srcOrd="1" destOrd="0" presId="urn:microsoft.com/office/officeart/2005/8/layout/hList9"/>
    <dgm:cxn modelId="{164D1918-9490-4A2D-B0FD-74D6832E3E7B}" type="presParOf" srcId="{C4DCFC1C-4611-47C9-A70D-7E07EFB71594}" destId="{BCB629FC-20A6-4C6E-B442-B41DD142C77B}" srcOrd="0" destOrd="0" presId="urn:microsoft.com/office/officeart/2005/8/layout/hList9"/>
    <dgm:cxn modelId="{44556DE0-1FBE-4693-9E91-3ECDE7BDD459}" type="presParOf" srcId="{C4DCFC1C-4611-47C9-A70D-7E07EFB71594}" destId="{BC45AF66-15FE-4459-8812-5501AB5067D5}" srcOrd="1" destOrd="0" presId="urn:microsoft.com/office/officeart/2005/8/layout/hList9"/>
    <dgm:cxn modelId="{92228069-D570-4083-AFF1-92F679E96151}" type="presParOf" srcId="{D3A9CB08-FD00-4AD2-90C6-D430A0C6E178}" destId="{7D4C4614-F9B8-4DD1-8685-C5EE137EEA33}" srcOrd="2" destOrd="0" presId="urn:microsoft.com/office/officeart/2005/8/layout/hList9"/>
    <dgm:cxn modelId="{61689295-60F3-4DA7-9ED6-FFC1A85A0A70}" type="presParOf" srcId="{7D4C4614-F9B8-4DD1-8685-C5EE137EEA33}" destId="{ABDDB13E-B745-4DDF-A9BD-31B75E74975E}" srcOrd="0" destOrd="0" presId="urn:microsoft.com/office/officeart/2005/8/layout/hList9"/>
    <dgm:cxn modelId="{D9C74B15-4003-41F2-8F4D-D6C5DCDBA1D8}" type="presParOf" srcId="{7D4C4614-F9B8-4DD1-8685-C5EE137EEA33}" destId="{65DB71E6-D584-4D87-949F-D17E0B8059A8}" srcOrd="1" destOrd="0" presId="urn:microsoft.com/office/officeart/2005/8/layout/hList9"/>
    <dgm:cxn modelId="{48BA35C9-BE35-4AA6-B8B2-37B6A32B953C}" type="presParOf" srcId="{D3A9CB08-FD00-4AD2-90C6-D430A0C6E178}" destId="{9C7F6E3B-0363-4B46-B6F1-25500D661DE9}" srcOrd="3" destOrd="0" presId="urn:microsoft.com/office/officeart/2005/8/layout/hList9"/>
    <dgm:cxn modelId="{084171C6-9064-4F9C-A6FD-6AFE7B103267}" type="presParOf" srcId="{9C7F6E3B-0363-4B46-B6F1-25500D661DE9}" destId="{22C05231-10E3-4AAE-A019-D2AC6AC41521}" srcOrd="0" destOrd="0" presId="urn:microsoft.com/office/officeart/2005/8/layout/hList9"/>
    <dgm:cxn modelId="{EB2ED9F5-612E-4EDD-9908-D7EC214F160E}" type="presParOf" srcId="{9C7F6E3B-0363-4B46-B6F1-25500D661DE9}" destId="{64BF3EB8-1AB5-4575-91C1-EA3F2B659665}" srcOrd="1" destOrd="0" presId="urn:microsoft.com/office/officeart/2005/8/layout/hList9"/>
    <dgm:cxn modelId="{6E0DFA96-E131-4062-A3E1-0C7C0AE215FA}" type="presParOf" srcId="{B2A172B5-1724-400E-9B42-4A5F5E93F6DF}" destId="{1BB979E5-28DC-4CE0-AE51-4C6F68419715}" srcOrd="7" destOrd="0" presId="urn:microsoft.com/office/officeart/2005/8/layout/hList9"/>
    <dgm:cxn modelId="{18F923BE-49C5-4112-95E5-809F4CEAA75A}" type="presParOf" srcId="{B2A172B5-1724-400E-9B42-4A5F5E93F6DF}" destId="{561F432A-1E45-4041-A080-3177D3331D9C}" srcOrd="8" destOrd="0" presId="urn:microsoft.com/office/officeart/2005/8/layout/hList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7C24292-A572-4E5F-AB9D-3605B1D4D245}" type="doc">
      <dgm:prSet loTypeId="urn:microsoft.com/office/officeart/2008/layout/VerticalCurvedList" loCatId="list" qsTypeId="urn:microsoft.com/office/officeart/2005/8/quickstyle/simple3" qsCatId="simple" csTypeId="urn:microsoft.com/office/officeart/2005/8/colors/colorful1" csCatId="colorful" phldr="1"/>
      <dgm:spPr/>
      <dgm:t>
        <a:bodyPr/>
        <a:lstStyle/>
        <a:p>
          <a:endParaRPr lang="en-US"/>
        </a:p>
      </dgm:t>
    </dgm:pt>
    <dgm:pt modelId="{65193585-459A-4BB5-931C-2A1FEF50E3A3}">
      <dgm:prSet phldrT="[Texte]" custT="1"/>
      <dgm:spPr/>
      <dgm:t>
        <a:bodyPr/>
        <a:lstStyle/>
        <a:p>
          <a:r>
            <a:rPr lang="ar-SA" sz="2800" dirty="0" smtClean="0">
              <a:latin typeface="Sakkal Majalla" pitchFamily="2" charset="-78"/>
              <a:cs typeface="Sakkal Majalla" pitchFamily="2" charset="-78"/>
            </a:rPr>
            <a:t>بوسع الناس أن ينتحلوا شخصيات غيرهم على البريد الإلكتروني</a:t>
          </a:r>
          <a:r>
            <a:rPr lang="en-US" sz="2800" dirty="0" smtClean="0">
              <a:latin typeface="Sakkal Majalla" pitchFamily="2" charset="-78"/>
              <a:cs typeface="Sakkal Majalla" pitchFamily="2" charset="-78"/>
            </a:rPr>
            <a:t>. </a:t>
          </a:r>
          <a:r>
            <a:rPr lang="ar-SA" sz="2800" dirty="0" smtClean="0">
              <a:latin typeface="Sakkal Majalla" pitchFamily="2" charset="-78"/>
              <a:cs typeface="Sakkal Majalla" pitchFamily="2" charset="-78"/>
            </a:rPr>
            <a:t>فقد يذكر بريد إلكتروني أنه قادم من مصرفك، ولكنه قد يكون شخصاً يحاول </a:t>
          </a:r>
          <a:r>
            <a:rPr lang="ar-SA" sz="2800" dirty="0" err="1" smtClean="0">
              <a:latin typeface="Sakkal Majalla" pitchFamily="2" charset="-78"/>
              <a:cs typeface="Sakkal Majalla" pitchFamily="2" charset="-78"/>
            </a:rPr>
            <a:t>خداعك</a:t>
          </a:r>
          <a:r>
            <a:rPr lang="ar-SA" sz="2800" dirty="0" smtClean="0">
              <a:latin typeface="Sakkal Majalla" pitchFamily="2" charset="-78"/>
              <a:cs typeface="Sakkal Majalla" pitchFamily="2" charset="-78"/>
            </a:rPr>
            <a:t> للحصول على الأموال منك</a:t>
          </a:r>
          <a:endParaRPr lang="en-US" sz="2800" dirty="0">
            <a:latin typeface="Sakkal Majalla" pitchFamily="2" charset="-78"/>
            <a:cs typeface="Sakkal Majalla" pitchFamily="2" charset="-78"/>
          </a:endParaRPr>
        </a:p>
      </dgm:t>
    </dgm:pt>
    <dgm:pt modelId="{379DE3E2-2700-4175-A9C5-6A0B1239F08D}" type="parTrans" cxnId="{8AB18DB6-5D64-481B-A975-9EE04A153A00}">
      <dgm:prSet/>
      <dgm:spPr/>
      <dgm:t>
        <a:bodyPr/>
        <a:lstStyle/>
        <a:p>
          <a:endParaRPr lang="en-US"/>
        </a:p>
      </dgm:t>
    </dgm:pt>
    <dgm:pt modelId="{D2FC8FA9-5758-46E1-BF46-3A02471187CF}" type="sibTrans" cxnId="{8AB18DB6-5D64-481B-A975-9EE04A153A00}">
      <dgm:prSet/>
      <dgm:spPr/>
      <dgm:t>
        <a:bodyPr/>
        <a:lstStyle/>
        <a:p>
          <a:endParaRPr lang="en-US"/>
        </a:p>
      </dgm:t>
    </dgm:pt>
    <dgm:pt modelId="{65056509-2C28-475D-BFBA-B63AA6F09E30}">
      <dgm:prSet custT="1"/>
      <dgm:spPr/>
      <dgm:t>
        <a:bodyPr/>
        <a:lstStyle/>
        <a:p>
          <a:r>
            <a:rPr lang="ar-SA" sz="2800" dirty="0" smtClean="0">
              <a:latin typeface="Sakkal Majalla" pitchFamily="2" charset="-78"/>
              <a:cs typeface="Sakkal Majalla" pitchFamily="2" charset="-78"/>
            </a:rPr>
            <a:t>لا تقم بفتح أيّة مرفقات بالبريد الإلكتروني ما لم تتأكد من أنها آمنة</a:t>
          </a:r>
          <a:r>
            <a:rPr lang="en-US" sz="2800" dirty="0" smtClean="0">
              <a:latin typeface="Sakkal Majalla" pitchFamily="2" charset="-78"/>
              <a:cs typeface="Sakkal Majalla" pitchFamily="2" charset="-78"/>
            </a:rPr>
            <a:t>. </a:t>
          </a:r>
          <a:r>
            <a:rPr lang="ar-SA" sz="2800" dirty="0" smtClean="0">
              <a:latin typeface="Sakkal Majalla" pitchFamily="2" charset="-78"/>
              <a:cs typeface="Sakkal Majalla" pitchFamily="2" charset="-78"/>
            </a:rPr>
            <a:t>يتضمن ذلك مرفقات البريد الإلكتروني من أشخاص تعرفهم</a:t>
          </a:r>
          <a:endParaRPr lang="en-US" sz="2800" dirty="0">
            <a:latin typeface="Sakkal Majalla" pitchFamily="2" charset="-78"/>
            <a:cs typeface="Sakkal Majalla" pitchFamily="2" charset="-78"/>
          </a:endParaRPr>
        </a:p>
      </dgm:t>
    </dgm:pt>
    <dgm:pt modelId="{8DDB6950-3482-4257-9C97-C2C42FDA137B}" type="parTrans" cxnId="{BE9AC3F9-25B9-4852-AC94-1FE54E256795}">
      <dgm:prSet/>
      <dgm:spPr/>
      <dgm:t>
        <a:bodyPr/>
        <a:lstStyle/>
        <a:p>
          <a:endParaRPr lang="en-US"/>
        </a:p>
      </dgm:t>
    </dgm:pt>
    <dgm:pt modelId="{CB29432E-84F4-4245-8E52-E53F2BE3CF53}" type="sibTrans" cxnId="{BE9AC3F9-25B9-4852-AC94-1FE54E256795}">
      <dgm:prSet/>
      <dgm:spPr/>
      <dgm:t>
        <a:bodyPr/>
        <a:lstStyle/>
        <a:p>
          <a:endParaRPr lang="en-US" sz="2800">
            <a:latin typeface="Sakkal Majalla" pitchFamily="2" charset="-78"/>
            <a:cs typeface="Sakkal Majalla" pitchFamily="2" charset="-78"/>
          </a:endParaRPr>
        </a:p>
      </dgm:t>
    </dgm:pt>
    <dgm:pt modelId="{F4D8A2BA-6B88-4F7D-8B87-4D1D12907E23}">
      <dgm:prSet custT="1"/>
      <dgm:spPr/>
      <dgm:t>
        <a:bodyPr/>
        <a:lstStyle/>
        <a:p>
          <a:pPr rtl="1"/>
          <a:r>
            <a:rPr lang="ar-SA" sz="2800" dirty="0" smtClean="0">
              <a:latin typeface="Sakkal Majalla" pitchFamily="2" charset="-78"/>
              <a:cs typeface="Sakkal Majalla" pitchFamily="2" charset="-78"/>
            </a:rPr>
            <a:t>كن دائما حذرا بدلا من المخاطرة؛</a:t>
          </a:r>
          <a:endParaRPr lang="en-US" sz="2800" dirty="0">
            <a:latin typeface="Sakkal Majalla" pitchFamily="2" charset="-78"/>
            <a:cs typeface="Sakkal Majalla" pitchFamily="2" charset="-78"/>
          </a:endParaRPr>
        </a:p>
      </dgm:t>
    </dgm:pt>
    <dgm:pt modelId="{229C73D9-824A-466A-AE9E-CFED2A953247}" type="parTrans" cxnId="{DFF4E285-8DB0-42B1-91A8-90A2F0E8E86E}">
      <dgm:prSet/>
      <dgm:spPr/>
      <dgm:t>
        <a:bodyPr/>
        <a:lstStyle/>
        <a:p>
          <a:endParaRPr lang="en-US"/>
        </a:p>
      </dgm:t>
    </dgm:pt>
    <dgm:pt modelId="{0D08FFDF-F965-44A3-9F6F-40B8BB0D13C3}" type="sibTrans" cxnId="{DFF4E285-8DB0-42B1-91A8-90A2F0E8E86E}">
      <dgm:prSet/>
      <dgm:spPr/>
      <dgm:t>
        <a:bodyPr/>
        <a:lstStyle/>
        <a:p>
          <a:endParaRPr lang="en-US"/>
        </a:p>
      </dgm:t>
    </dgm:pt>
    <dgm:pt modelId="{7E539339-F53D-4506-A600-1D4351693ACA}" type="pres">
      <dgm:prSet presAssocID="{17C24292-A572-4E5F-AB9D-3605B1D4D245}" presName="Name0" presStyleCnt="0">
        <dgm:presLayoutVars>
          <dgm:chMax val="7"/>
          <dgm:chPref val="7"/>
          <dgm:dir val="rev"/>
        </dgm:presLayoutVars>
      </dgm:prSet>
      <dgm:spPr/>
      <dgm:t>
        <a:bodyPr/>
        <a:lstStyle/>
        <a:p>
          <a:endParaRPr lang="en-US"/>
        </a:p>
      </dgm:t>
    </dgm:pt>
    <dgm:pt modelId="{8F2C4124-499C-42A1-9832-3E0FAB6EBAA7}" type="pres">
      <dgm:prSet presAssocID="{17C24292-A572-4E5F-AB9D-3605B1D4D245}" presName="Name1" presStyleCnt="0"/>
      <dgm:spPr/>
      <dgm:t>
        <a:bodyPr/>
        <a:lstStyle/>
        <a:p>
          <a:endParaRPr lang="en-US"/>
        </a:p>
      </dgm:t>
    </dgm:pt>
    <dgm:pt modelId="{B6B5610E-113B-4FFB-AA32-78BF2B019CC6}" type="pres">
      <dgm:prSet presAssocID="{17C24292-A572-4E5F-AB9D-3605B1D4D245}" presName="cycle" presStyleCnt="0"/>
      <dgm:spPr/>
      <dgm:t>
        <a:bodyPr/>
        <a:lstStyle/>
        <a:p>
          <a:endParaRPr lang="en-US"/>
        </a:p>
      </dgm:t>
    </dgm:pt>
    <dgm:pt modelId="{F1937F72-3644-45C9-83AF-1868558DE352}" type="pres">
      <dgm:prSet presAssocID="{17C24292-A572-4E5F-AB9D-3605B1D4D245}" presName="srcNode" presStyleLbl="node1" presStyleIdx="0" presStyleCnt="3"/>
      <dgm:spPr/>
      <dgm:t>
        <a:bodyPr/>
        <a:lstStyle/>
        <a:p>
          <a:endParaRPr lang="en-US"/>
        </a:p>
      </dgm:t>
    </dgm:pt>
    <dgm:pt modelId="{FDCD4E3A-9C65-47AF-80AD-BC8B97464726}" type="pres">
      <dgm:prSet presAssocID="{17C24292-A572-4E5F-AB9D-3605B1D4D245}" presName="conn" presStyleLbl="parChTrans1D2" presStyleIdx="0" presStyleCnt="1"/>
      <dgm:spPr/>
      <dgm:t>
        <a:bodyPr/>
        <a:lstStyle/>
        <a:p>
          <a:endParaRPr lang="en-US"/>
        </a:p>
      </dgm:t>
    </dgm:pt>
    <dgm:pt modelId="{AF3D7E35-D736-4FC8-90FD-7AB7A646F370}" type="pres">
      <dgm:prSet presAssocID="{17C24292-A572-4E5F-AB9D-3605B1D4D245}" presName="extraNode" presStyleLbl="node1" presStyleIdx="0" presStyleCnt="3"/>
      <dgm:spPr/>
      <dgm:t>
        <a:bodyPr/>
        <a:lstStyle/>
        <a:p>
          <a:endParaRPr lang="en-US"/>
        </a:p>
      </dgm:t>
    </dgm:pt>
    <dgm:pt modelId="{674AC268-D4A8-4463-8B73-25BF5AA9369F}" type="pres">
      <dgm:prSet presAssocID="{17C24292-A572-4E5F-AB9D-3605B1D4D245}" presName="dstNode" presStyleLbl="node1" presStyleIdx="0" presStyleCnt="3"/>
      <dgm:spPr/>
      <dgm:t>
        <a:bodyPr/>
        <a:lstStyle/>
        <a:p>
          <a:endParaRPr lang="en-US"/>
        </a:p>
      </dgm:t>
    </dgm:pt>
    <dgm:pt modelId="{C598BEC3-F2C6-407A-A54C-7B68FA247BDC}" type="pres">
      <dgm:prSet presAssocID="{65056509-2C28-475D-BFBA-B63AA6F09E30}" presName="text_1" presStyleLbl="node1" presStyleIdx="0" presStyleCnt="3" custScaleY="145951">
        <dgm:presLayoutVars>
          <dgm:bulletEnabled val="1"/>
        </dgm:presLayoutVars>
      </dgm:prSet>
      <dgm:spPr/>
      <dgm:t>
        <a:bodyPr/>
        <a:lstStyle/>
        <a:p>
          <a:endParaRPr lang="en-US"/>
        </a:p>
      </dgm:t>
    </dgm:pt>
    <dgm:pt modelId="{95FB5569-6AFA-425B-9155-B7AB75971B0F}" type="pres">
      <dgm:prSet presAssocID="{65056509-2C28-475D-BFBA-B63AA6F09E30}" presName="accent_1" presStyleCnt="0"/>
      <dgm:spPr/>
      <dgm:t>
        <a:bodyPr/>
        <a:lstStyle/>
        <a:p>
          <a:endParaRPr lang="en-US"/>
        </a:p>
      </dgm:t>
    </dgm:pt>
    <dgm:pt modelId="{B39C7744-7E84-45A4-BF36-42B5F86E6E6B}" type="pres">
      <dgm:prSet presAssocID="{65056509-2C28-475D-BFBA-B63AA6F09E30}" presName="accentRepeatNode" presStyleLbl="solidFgAcc1" presStyleIdx="0" presStyleCnt="3"/>
      <dgm:spPr/>
      <dgm:t>
        <a:bodyPr/>
        <a:lstStyle/>
        <a:p>
          <a:endParaRPr lang="en-US"/>
        </a:p>
      </dgm:t>
    </dgm:pt>
    <dgm:pt modelId="{3DF8C165-A3F9-4E43-9F56-EA55DEA227C8}" type="pres">
      <dgm:prSet presAssocID="{65193585-459A-4BB5-931C-2A1FEF50E3A3}" presName="text_2" presStyleLbl="node1" presStyleIdx="1" presStyleCnt="3" custScaleY="126809">
        <dgm:presLayoutVars>
          <dgm:bulletEnabled val="1"/>
        </dgm:presLayoutVars>
      </dgm:prSet>
      <dgm:spPr/>
      <dgm:t>
        <a:bodyPr/>
        <a:lstStyle/>
        <a:p>
          <a:endParaRPr lang="en-US"/>
        </a:p>
      </dgm:t>
    </dgm:pt>
    <dgm:pt modelId="{FCF93145-F063-4C7E-989E-B078045DAE70}" type="pres">
      <dgm:prSet presAssocID="{65193585-459A-4BB5-931C-2A1FEF50E3A3}" presName="accent_2" presStyleCnt="0"/>
      <dgm:spPr/>
      <dgm:t>
        <a:bodyPr/>
        <a:lstStyle/>
        <a:p>
          <a:endParaRPr lang="en-US"/>
        </a:p>
      </dgm:t>
    </dgm:pt>
    <dgm:pt modelId="{C7080F4C-0D0C-41BF-BA44-A82305C95CFD}" type="pres">
      <dgm:prSet presAssocID="{65193585-459A-4BB5-931C-2A1FEF50E3A3}" presName="accentRepeatNode" presStyleLbl="solidFgAcc1" presStyleIdx="1" presStyleCnt="3"/>
      <dgm:spPr/>
      <dgm:t>
        <a:bodyPr/>
        <a:lstStyle/>
        <a:p>
          <a:endParaRPr lang="en-US"/>
        </a:p>
      </dgm:t>
    </dgm:pt>
    <dgm:pt modelId="{AA3FEA05-D129-41DF-86D3-54C69CFA3CF0}" type="pres">
      <dgm:prSet presAssocID="{F4D8A2BA-6B88-4F7D-8B87-4D1D12907E23}" presName="text_3" presStyleLbl="node1" presStyleIdx="2" presStyleCnt="3" custScaleY="145008">
        <dgm:presLayoutVars>
          <dgm:bulletEnabled val="1"/>
        </dgm:presLayoutVars>
      </dgm:prSet>
      <dgm:spPr/>
      <dgm:t>
        <a:bodyPr/>
        <a:lstStyle/>
        <a:p>
          <a:endParaRPr lang="en-US"/>
        </a:p>
      </dgm:t>
    </dgm:pt>
    <dgm:pt modelId="{A3FC5CF4-70EF-4D88-BC55-970E6AA1F3A8}" type="pres">
      <dgm:prSet presAssocID="{F4D8A2BA-6B88-4F7D-8B87-4D1D12907E23}" presName="accent_3" presStyleCnt="0"/>
      <dgm:spPr/>
      <dgm:t>
        <a:bodyPr/>
        <a:lstStyle/>
        <a:p>
          <a:endParaRPr lang="en-US"/>
        </a:p>
      </dgm:t>
    </dgm:pt>
    <dgm:pt modelId="{103133A3-815C-464B-82B9-CABE452D99AD}" type="pres">
      <dgm:prSet presAssocID="{F4D8A2BA-6B88-4F7D-8B87-4D1D12907E23}" presName="accentRepeatNode" presStyleLbl="solidFgAcc1" presStyleIdx="2" presStyleCnt="3"/>
      <dgm:spPr/>
      <dgm:t>
        <a:bodyPr/>
        <a:lstStyle/>
        <a:p>
          <a:endParaRPr lang="en-US"/>
        </a:p>
      </dgm:t>
    </dgm:pt>
  </dgm:ptLst>
  <dgm:cxnLst>
    <dgm:cxn modelId="{B6BB47C0-A3BD-4733-8D8A-60E16B555746}" type="presOf" srcId="{F4D8A2BA-6B88-4F7D-8B87-4D1D12907E23}" destId="{AA3FEA05-D129-41DF-86D3-54C69CFA3CF0}" srcOrd="0" destOrd="0" presId="urn:microsoft.com/office/officeart/2008/layout/VerticalCurvedList"/>
    <dgm:cxn modelId="{84E1FC9D-3184-40B7-A7BD-77022A4B2DD1}" type="presOf" srcId="{65056509-2C28-475D-BFBA-B63AA6F09E30}" destId="{C598BEC3-F2C6-407A-A54C-7B68FA247BDC}" srcOrd="0" destOrd="0" presId="urn:microsoft.com/office/officeart/2008/layout/VerticalCurvedList"/>
    <dgm:cxn modelId="{BE9AC3F9-25B9-4852-AC94-1FE54E256795}" srcId="{17C24292-A572-4E5F-AB9D-3605B1D4D245}" destId="{65056509-2C28-475D-BFBA-B63AA6F09E30}" srcOrd="0" destOrd="0" parTransId="{8DDB6950-3482-4257-9C97-C2C42FDA137B}" sibTransId="{CB29432E-84F4-4245-8E52-E53F2BE3CF53}"/>
    <dgm:cxn modelId="{F31FC07A-26A2-419F-B28A-2789ADDD08EB}" type="presOf" srcId="{65193585-459A-4BB5-931C-2A1FEF50E3A3}" destId="{3DF8C165-A3F9-4E43-9F56-EA55DEA227C8}" srcOrd="0" destOrd="0" presId="urn:microsoft.com/office/officeart/2008/layout/VerticalCurvedList"/>
    <dgm:cxn modelId="{9B71009E-F1F1-4CFF-B79E-EF82B5960216}" type="presOf" srcId="{17C24292-A572-4E5F-AB9D-3605B1D4D245}" destId="{7E539339-F53D-4506-A600-1D4351693ACA}" srcOrd="0" destOrd="0" presId="urn:microsoft.com/office/officeart/2008/layout/VerticalCurvedList"/>
    <dgm:cxn modelId="{DFF4E285-8DB0-42B1-91A8-90A2F0E8E86E}" srcId="{17C24292-A572-4E5F-AB9D-3605B1D4D245}" destId="{F4D8A2BA-6B88-4F7D-8B87-4D1D12907E23}" srcOrd="2" destOrd="0" parTransId="{229C73D9-824A-466A-AE9E-CFED2A953247}" sibTransId="{0D08FFDF-F965-44A3-9F6F-40B8BB0D13C3}"/>
    <dgm:cxn modelId="{DC365EE3-F307-492B-BB63-CB31C8CEFB68}" type="presOf" srcId="{CB29432E-84F4-4245-8E52-E53F2BE3CF53}" destId="{FDCD4E3A-9C65-47AF-80AD-BC8B97464726}" srcOrd="0" destOrd="0" presId="urn:microsoft.com/office/officeart/2008/layout/VerticalCurvedList"/>
    <dgm:cxn modelId="{8AB18DB6-5D64-481B-A975-9EE04A153A00}" srcId="{17C24292-A572-4E5F-AB9D-3605B1D4D245}" destId="{65193585-459A-4BB5-931C-2A1FEF50E3A3}" srcOrd="1" destOrd="0" parTransId="{379DE3E2-2700-4175-A9C5-6A0B1239F08D}" sibTransId="{D2FC8FA9-5758-46E1-BF46-3A02471187CF}"/>
    <dgm:cxn modelId="{A1A835C0-0731-41AD-9946-CBDA629113C5}" type="presParOf" srcId="{7E539339-F53D-4506-A600-1D4351693ACA}" destId="{8F2C4124-499C-42A1-9832-3E0FAB6EBAA7}" srcOrd="0" destOrd="0" presId="urn:microsoft.com/office/officeart/2008/layout/VerticalCurvedList"/>
    <dgm:cxn modelId="{990E63DC-4774-4FCB-ACEA-8D11658B7E43}" type="presParOf" srcId="{8F2C4124-499C-42A1-9832-3E0FAB6EBAA7}" destId="{B6B5610E-113B-4FFB-AA32-78BF2B019CC6}" srcOrd="0" destOrd="0" presId="urn:microsoft.com/office/officeart/2008/layout/VerticalCurvedList"/>
    <dgm:cxn modelId="{E17C0333-287B-44FA-A5DD-826DB3FACCCB}" type="presParOf" srcId="{B6B5610E-113B-4FFB-AA32-78BF2B019CC6}" destId="{F1937F72-3644-45C9-83AF-1868558DE352}" srcOrd="0" destOrd="0" presId="urn:microsoft.com/office/officeart/2008/layout/VerticalCurvedList"/>
    <dgm:cxn modelId="{E9AE1033-E95E-4F10-B3F1-8E6F40DDF877}" type="presParOf" srcId="{B6B5610E-113B-4FFB-AA32-78BF2B019CC6}" destId="{FDCD4E3A-9C65-47AF-80AD-BC8B97464726}" srcOrd="1" destOrd="0" presId="urn:microsoft.com/office/officeart/2008/layout/VerticalCurvedList"/>
    <dgm:cxn modelId="{524DF7A7-94BF-45FE-B9B3-5A81CE7FE846}" type="presParOf" srcId="{B6B5610E-113B-4FFB-AA32-78BF2B019CC6}" destId="{AF3D7E35-D736-4FC8-90FD-7AB7A646F370}" srcOrd="2" destOrd="0" presId="urn:microsoft.com/office/officeart/2008/layout/VerticalCurvedList"/>
    <dgm:cxn modelId="{77999D4E-CB57-4B45-B5C3-209641812029}" type="presParOf" srcId="{B6B5610E-113B-4FFB-AA32-78BF2B019CC6}" destId="{674AC268-D4A8-4463-8B73-25BF5AA9369F}" srcOrd="3" destOrd="0" presId="urn:microsoft.com/office/officeart/2008/layout/VerticalCurvedList"/>
    <dgm:cxn modelId="{1D6BA0EB-5138-4867-9C28-6754D5DE59EA}" type="presParOf" srcId="{8F2C4124-499C-42A1-9832-3E0FAB6EBAA7}" destId="{C598BEC3-F2C6-407A-A54C-7B68FA247BDC}" srcOrd="1" destOrd="0" presId="urn:microsoft.com/office/officeart/2008/layout/VerticalCurvedList"/>
    <dgm:cxn modelId="{ABACC6F8-F63E-42E0-A1F4-31F9DF487CDE}" type="presParOf" srcId="{8F2C4124-499C-42A1-9832-3E0FAB6EBAA7}" destId="{95FB5569-6AFA-425B-9155-B7AB75971B0F}" srcOrd="2" destOrd="0" presId="urn:microsoft.com/office/officeart/2008/layout/VerticalCurvedList"/>
    <dgm:cxn modelId="{E32E418B-7E42-4213-8A86-53F0DD411BE7}" type="presParOf" srcId="{95FB5569-6AFA-425B-9155-B7AB75971B0F}" destId="{B39C7744-7E84-45A4-BF36-42B5F86E6E6B}" srcOrd="0" destOrd="0" presId="urn:microsoft.com/office/officeart/2008/layout/VerticalCurvedList"/>
    <dgm:cxn modelId="{44136891-B3A7-4B63-AB8A-8988D4DA9352}" type="presParOf" srcId="{8F2C4124-499C-42A1-9832-3E0FAB6EBAA7}" destId="{3DF8C165-A3F9-4E43-9F56-EA55DEA227C8}" srcOrd="3" destOrd="0" presId="urn:microsoft.com/office/officeart/2008/layout/VerticalCurvedList"/>
    <dgm:cxn modelId="{4F2B49C0-218F-4721-BE39-FCA9C8367AE8}" type="presParOf" srcId="{8F2C4124-499C-42A1-9832-3E0FAB6EBAA7}" destId="{FCF93145-F063-4C7E-989E-B078045DAE70}" srcOrd="4" destOrd="0" presId="urn:microsoft.com/office/officeart/2008/layout/VerticalCurvedList"/>
    <dgm:cxn modelId="{02C5FCF3-75A3-4358-BB42-D63D59287591}" type="presParOf" srcId="{FCF93145-F063-4C7E-989E-B078045DAE70}" destId="{C7080F4C-0D0C-41BF-BA44-A82305C95CFD}" srcOrd="0" destOrd="0" presId="urn:microsoft.com/office/officeart/2008/layout/VerticalCurvedList"/>
    <dgm:cxn modelId="{0BFDA5DD-630A-4F49-B2C4-E7CA30FC0566}" type="presParOf" srcId="{8F2C4124-499C-42A1-9832-3E0FAB6EBAA7}" destId="{AA3FEA05-D129-41DF-86D3-54C69CFA3CF0}" srcOrd="5" destOrd="0" presId="urn:microsoft.com/office/officeart/2008/layout/VerticalCurvedList"/>
    <dgm:cxn modelId="{167094E4-3281-4B1E-A2CD-4AF09399E665}" type="presParOf" srcId="{8F2C4124-499C-42A1-9832-3E0FAB6EBAA7}" destId="{A3FC5CF4-70EF-4D88-BC55-970E6AA1F3A8}" srcOrd="6" destOrd="0" presId="urn:microsoft.com/office/officeart/2008/layout/VerticalCurvedList"/>
    <dgm:cxn modelId="{E33F1430-C2F1-40AC-B5CA-101E961EBD44}" type="presParOf" srcId="{A3FC5CF4-70EF-4D88-BC55-970E6AA1F3A8}" destId="{103133A3-815C-464B-82B9-CABE452D99AD}"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5AE3472-A45F-479F-BF51-7D966A2E574F}" type="doc">
      <dgm:prSet loTypeId="urn:microsoft.com/office/officeart/2008/layout/VerticalCurvedList" loCatId="list" qsTypeId="urn:microsoft.com/office/officeart/2005/8/quickstyle/simple3" qsCatId="simple" csTypeId="urn:microsoft.com/office/officeart/2005/8/colors/colorful2" csCatId="colorful" phldr="1"/>
      <dgm:spPr/>
      <dgm:t>
        <a:bodyPr/>
        <a:lstStyle/>
        <a:p>
          <a:endParaRPr lang="en-US"/>
        </a:p>
      </dgm:t>
    </dgm:pt>
    <dgm:pt modelId="{50A75337-D3B6-450A-B9E3-9BB5B5372487}">
      <dgm:prSet custT="1"/>
      <dgm:spPr/>
      <dgm:t>
        <a:bodyPr/>
        <a:lstStyle/>
        <a:p>
          <a:r>
            <a:rPr lang="ar-SA" sz="2400" b="1" dirty="0" smtClean="0">
              <a:latin typeface="Sakkal Majalla" pitchFamily="2" charset="-78"/>
              <a:cs typeface="Sakkal Majalla" pitchFamily="2" charset="-78"/>
            </a:rPr>
            <a:t>لا تقم بإعطاء معلوماتك الشخصية (بما في ذلك عنوانك ورقم هاتفك الشخصي أو حتى اسمك)، للغرباء سواء عبر بريدك الإلكتروني أو على المواقع الإلكترونية</a:t>
          </a:r>
          <a:r>
            <a:rPr lang="ar-SA" sz="1700" dirty="0" smtClean="0">
              <a:latin typeface="Sakkal Majalla" pitchFamily="2" charset="-78"/>
              <a:cs typeface="Sakkal Majalla" pitchFamily="2" charset="-78"/>
            </a:rPr>
            <a:t>؛</a:t>
          </a:r>
          <a:endParaRPr lang="en-US" sz="1700" dirty="0">
            <a:latin typeface="Sakkal Majalla" pitchFamily="2" charset="-78"/>
            <a:cs typeface="Sakkal Majalla" pitchFamily="2" charset="-78"/>
          </a:endParaRPr>
        </a:p>
      </dgm:t>
    </dgm:pt>
    <dgm:pt modelId="{4C02DFF9-1BDF-43C1-BF14-DDC9A1E2BD91}" type="parTrans" cxnId="{5A24DFED-194F-420B-8CF5-614A0BEA35AA}">
      <dgm:prSet/>
      <dgm:spPr/>
      <dgm:t>
        <a:bodyPr/>
        <a:lstStyle/>
        <a:p>
          <a:endParaRPr lang="en-US">
            <a:latin typeface="Sakkal Majalla" pitchFamily="2" charset="-78"/>
            <a:cs typeface="Sakkal Majalla" pitchFamily="2" charset="-78"/>
          </a:endParaRPr>
        </a:p>
      </dgm:t>
    </dgm:pt>
    <dgm:pt modelId="{50937827-173D-4669-A336-630403A6CA7B}" type="sibTrans" cxnId="{5A24DFED-194F-420B-8CF5-614A0BEA35AA}">
      <dgm:prSet/>
      <dgm:spPr/>
      <dgm:t>
        <a:bodyPr/>
        <a:lstStyle/>
        <a:p>
          <a:endParaRPr lang="en-US">
            <a:latin typeface="Sakkal Majalla" pitchFamily="2" charset="-78"/>
            <a:cs typeface="Sakkal Majalla" pitchFamily="2" charset="-78"/>
          </a:endParaRPr>
        </a:p>
      </dgm:t>
    </dgm:pt>
    <dgm:pt modelId="{7ED9F17F-2850-4390-AD12-8B810E817177}">
      <dgm:prSet custT="1"/>
      <dgm:spPr/>
      <dgm:t>
        <a:bodyPr/>
        <a:lstStyle/>
        <a:p>
          <a:r>
            <a:rPr lang="ar-SA" sz="2400" b="1" dirty="0" smtClean="0">
              <a:latin typeface="Sakkal Majalla" pitchFamily="2" charset="-78"/>
              <a:cs typeface="Sakkal Majalla" pitchFamily="2" charset="-78"/>
            </a:rPr>
            <a:t>قم بتثبيت برمجيات من الأنترنت لتساعد على حاسوبك الشخصي والملفات التي تحفظها عليه</a:t>
          </a:r>
          <a:r>
            <a:rPr lang="ar-SA" sz="1900" dirty="0" smtClean="0">
              <a:latin typeface="Sakkal Majalla" pitchFamily="2" charset="-78"/>
              <a:cs typeface="Sakkal Majalla" pitchFamily="2" charset="-78"/>
            </a:rPr>
            <a:t>؛</a:t>
          </a:r>
          <a:endParaRPr lang="en-US" sz="1900" dirty="0">
            <a:latin typeface="Sakkal Majalla" pitchFamily="2" charset="-78"/>
            <a:cs typeface="Sakkal Majalla" pitchFamily="2" charset="-78"/>
          </a:endParaRPr>
        </a:p>
      </dgm:t>
    </dgm:pt>
    <dgm:pt modelId="{D6BC75A8-692C-427E-B600-F8D31BC76B4A}" type="parTrans" cxnId="{9AB8522A-DD7C-4386-9527-FDD263CDE566}">
      <dgm:prSet/>
      <dgm:spPr/>
      <dgm:t>
        <a:bodyPr/>
        <a:lstStyle/>
        <a:p>
          <a:endParaRPr lang="en-US">
            <a:latin typeface="Sakkal Majalla" pitchFamily="2" charset="-78"/>
            <a:cs typeface="Sakkal Majalla" pitchFamily="2" charset="-78"/>
          </a:endParaRPr>
        </a:p>
      </dgm:t>
    </dgm:pt>
    <dgm:pt modelId="{960245B5-21F1-4EB4-A461-53281DAB9FD4}" type="sibTrans" cxnId="{9AB8522A-DD7C-4386-9527-FDD263CDE566}">
      <dgm:prSet/>
      <dgm:spPr/>
      <dgm:t>
        <a:bodyPr/>
        <a:lstStyle/>
        <a:p>
          <a:endParaRPr lang="en-US">
            <a:latin typeface="Sakkal Majalla" pitchFamily="2" charset="-78"/>
            <a:cs typeface="Sakkal Majalla" pitchFamily="2" charset="-78"/>
          </a:endParaRPr>
        </a:p>
      </dgm:t>
    </dgm:pt>
    <dgm:pt modelId="{85A47197-C572-4EA5-AA72-2C161A6A01AB}">
      <dgm:prSet custT="1"/>
      <dgm:spPr/>
      <dgm:t>
        <a:bodyPr/>
        <a:lstStyle/>
        <a:p>
          <a:r>
            <a:rPr lang="ar-SA" sz="2400" b="1" dirty="0" smtClean="0">
              <a:latin typeface="Sakkal Majalla" pitchFamily="2" charset="-78"/>
              <a:cs typeface="Sakkal Majalla" pitchFamily="2" charset="-78"/>
            </a:rPr>
            <a:t>إذا أرسل لك شخص ل</a:t>
          </a:r>
          <a:r>
            <a:rPr lang="ar-DZ" sz="2400" b="1" dirty="0" smtClean="0">
              <a:latin typeface="Sakkal Majalla" pitchFamily="2" charset="-78"/>
              <a:cs typeface="Sakkal Majalla" pitchFamily="2" charset="-78"/>
            </a:rPr>
            <a:t>ا</a:t>
          </a:r>
          <a:r>
            <a:rPr lang="ar-SA" sz="2400" b="1" dirty="0" smtClean="0">
              <a:latin typeface="Sakkal Majalla" pitchFamily="2" charset="-78"/>
              <a:cs typeface="Sakkal Majalla" pitchFamily="2" charset="-78"/>
            </a:rPr>
            <a:t> تعرفه رسائل إلكترونية وعرض عليك المال (أو طلبه منك) فمن المرجح أنّه ينصب عليك؛</a:t>
          </a:r>
          <a:endParaRPr lang="en-US" sz="2400" b="1" dirty="0">
            <a:latin typeface="Sakkal Majalla" pitchFamily="2" charset="-78"/>
            <a:cs typeface="Sakkal Majalla" pitchFamily="2" charset="-78"/>
          </a:endParaRPr>
        </a:p>
      </dgm:t>
    </dgm:pt>
    <dgm:pt modelId="{44BE6AEC-0C21-4EFB-80E9-A862AE33B235}" type="parTrans" cxnId="{F4BCCF8B-269D-4F6A-A2C8-A88EC537E659}">
      <dgm:prSet/>
      <dgm:spPr/>
      <dgm:t>
        <a:bodyPr/>
        <a:lstStyle/>
        <a:p>
          <a:endParaRPr lang="en-US">
            <a:latin typeface="Sakkal Majalla" pitchFamily="2" charset="-78"/>
            <a:cs typeface="Sakkal Majalla" pitchFamily="2" charset="-78"/>
          </a:endParaRPr>
        </a:p>
      </dgm:t>
    </dgm:pt>
    <dgm:pt modelId="{481F040B-370A-4799-A3A4-0D062F221BB5}" type="sibTrans" cxnId="{F4BCCF8B-269D-4F6A-A2C8-A88EC537E659}">
      <dgm:prSet/>
      <dgm:spPr/>
      <dgm:t>
        <a:bodyPr/>
        <a:lstStyle/>
        <a:p>
          <a:endParaRPr lang="en-US">
            <a:latin typeface="Sakkal Majalla" pitchFamily="2" charset="-78"/>
            <a:cs typeface="Sakkal Majalla" pitchFamily="2" charset="-78"/>
          </a:endParaRPr>
        </a:p>
      </dgm:t>
    </dgm:pt>
    <dgm:pt modelId="{7E704971-4543-4007-96FA-B7648D956E85}">
      <dgm:prSet custT="1"/>
      <dgm:spPr/>
      <dgm:t>
        <a:bodyPr/>
        <a:lstStyle/>
        <a:p>
          <a:pPr rtl="1"/>
          <a:r>
            <a:rPr lang="ar-SA" sz="2000" b="1" dirty="0" smtClean="0">
              <a:latin typeface="Sakkal Majalla" pitchFamily="2" charset="-78"/>
              <a:cs typeface="Sakkal Majalla" pitchFamily="2" charset="-78"/>
            </a:rPr>
            <a:t>احترس لمن تعطي بطاقتك الشخصية.</a:t>
          </a:r>
          <a:r>
            <a:rPr lang="en-US" sz="2000" b="1" dirty="0" smtClean="0">
              <a:latin typeface="Sakkal Majalla" pitchFamily="2" charset="-78"/>
              <a:cs typeface="Sakkal Majalla" pitchFamily="2" charset="-78"/>
            </a:rPr>
            <a:t>( State Govemment Victoria,2014: 3)</a:t>
          </a:r>
          <a:r>
            <a:rPr lang="en-US" sz="1700" dirty="0" smtClean="0">
              <a:latin typeface="Sakkal Majalla" pitchFamily="2" charset="-78"/>
              <a:cs typeface="Sakkal Majalla" pitchFamily="2" charset="-78"/>
            </a:rPr>
            <a:t> </a:t>
          </a:r>
          <a:endParaRPr lang="en-US" sz="1700" dirty="0">
            <a:latin typeface="Sakkal Majalla" pitchFamily="2" charset="-78"/>
            <a:cs typeface="Sakkal Majalla" pitchFamily="2" charset="-78"/>
          </a:endParaRPr>
        </a:p>
      </dgm:t>
    </dgm:pt>
    <dgm:pt modelId="{1999CF0B-DFD9-432E-BDBD-EFA5A88F6335}" type="parTrans" cxnId="{F375DD76-6797-4D3F-B50B-327900508280}">
      <dgm:prSet/>
      <dgm:spPr/>
      <dgm:t>
        <a:bodyPr/>
        <a:lstStyle/>
        <a:p>
          <a:endParaRPr lang="en-US">
            <a:latin typeface="Sakkal Majalla" pitchFamily="2" charset="-78"/>
            <a:cs typeface="Sakkal Majalla" pitchFamily="2" charset="-78"/>
          </a:endParaRPr>
        </a:p>
      </dgm:t>
    </dgm:pt>
    <dgm:pt modelId="{D68001EA-B982-41B6-8DF7-610E06A9E0F1}" type="sibTrans" cxnId="{F375DD76-6797-4D3F-B50B-327900508280}">
      <dgm:prSet/>
      <dgm:spPr/>
      <dgm:t>
        <a:bodyPr/>
        <a:lstStyle/>
        <a:p>
          <a:endParaRPr lang="en-US">
            <a:latin typeface="Sakkal Majalla" pitchFamily="2" charset="-78"/>
            <a:cs typeface="Sakkal Majalla" pitchFamily="2" charset="-78"/>
          </a:endParaRPr>
        </a:p>
      </dgm:t>
    </dgm:pt>
    <dgm:pt modelId="{2C6EFA4C-9D97-4143-9E18-0B2629EC14C6}">
      <dgm:prSet/>
      <dgm:spPr/>
      <dgm:t>
        <a:bodyPr/>
        <a:lstStyle/>
        <a:p>
          <a:pPr rtl="1"/>
          <a:endParaRPr lang="en-US" sz="1300" dirty="0">
            <a:latin typeface="Sakkal Majalla" pitchFamily="2" charset="-78"/>
            <a:cs typeface="Sakkal Majalla" pitchFamily="2" charset="-78"/>
          </a:endParaRPr>
        </a:p>
      </dgm:t>
    </dgm:pt>
    <dgm:pt modelId="{E046DD0E-DAD5-4916-8F76-835C34130CB1}" type="parTrans" cxnId="{F2B7CB0A-249E-4076-B0CF-46CEA513862F}">
      <dgm:prSet/>
      <dgm:spPr/>
      <dgm:t>
        <a:bodyPr/>
        <a:lstStyle/>
        <a:p>
          <a:endParaRPr lang="en-US">
            <a:latin typeface="Sakkal Majalla" pitchFamily="2" charset="-78"/>
            <a:cs typeface="Sakkal Majalla" pitchFamily="2" charset="-78"/>
          </a:endParaRPr>
        </a:p>
      </dgm:t>
    </dgm:pt>
    <dgm:pt modelId="{BE6836DA-83FE-4371-8021-D629B0311284}" type="sibTrans" cxnId="{F2B7CB0A-249E-4076-B0CF-46CEA513862F}">
      <dgm:prSet/>
      <dgm:spPr/>
      <dgm:t>
        <a:bodyPr/>
        <a:lstStyle/>
        <a:p>
          <a:endParaRPr lang="en-US">
            <a:latin typeface="Sakkal Majalla" pitchFamily="2" charset="-78"/>
            <a:cs typeface="Sakkal Majalla" pitchFamily="2" charset="-78"/>
          </a:endParaRPr>
        </a:p>
      </dgm:t>
    </dgm:pt>
    <dgm:pt modelId="{B156D7E9-D0D5-42EC-9C8B-53A4B42B05A4}" type="pres">
      <dgm:prSet presAssocID="{A5AE3472-A45F-479F-BF51-7D966A2E574F}" presName="Name0" presStyleCnt="0">
        <dgm:presLayoutVars>
          <dgm:chMax val="7"/>
          <dgm:chPref val="7"/>
          <dgm:dir val="rev"/>
        </dgm:presLayoutVars>
      </dgm:prSet>
      <dgm:spPr/>
      <dgm:t>
        <a:bodyPr/>
        <a:lstStyle/>
        <a:p>
          <a:endParaRPr lang="en-US"/>
        </a:p>
      </dgm:t>
    </dgm:pt>
    <dgm:pt modelId="{D37138D3-A66B-4C24-AA6F-04662C692256}" type="pres">
      <dgm:prSet presAssocID="{A5AE3472-A45F-479F-BF51-7D966A2E574F}" presName="Name1" presStyleCnt="0"/>
      <dgm:spPr/>
      <dgm:t>
        <a:bodyPr/>
        <a:lstStyle/>
        <a:p>
          <a:endParaRPr lang="en-US"/>
        </a:p>
      </dgm:t>
    </dgm:pt>
    <dgm:pt modelId="{0261801B-7FD9-4ACC-BD71-E20A421682EF}" type="pres">
      <dgm:prSet presAssocID="{A5AE3472-A45F-479F-BF51-7D966A2E574F}" presName="cycle" presStyleCnt="0"/>
      <dgm:spPr/>
      <dgm:t>
        <a:bodyPr/>
        <a:lstStyle/>
        <a:p>
          <a:endParaRPr lang="en-US"/>
        </a:p>
      </dgm:t>
    </dgm:pt>
    <dgm:pt modelId="{7CD13461-E71E-4A0F-8BB3-12CDF5A465E1}" type="pres">
      <dgm:prSet presAssocID="{A5AE3472-A45F-479F-BF51-7D966A2E574F}" presName="srcNode" presStyleLbl="node1" presStyleIdx="0" presStyleCnt="4"/>
      <dgm:spPr/>
      <dgm:t>
        <a:bodyPr/>
        <a:lstStyle/>
        <a:p>
          <a:endParaRPr lang="en-US"/>
        </a:p>
      </dgm:t>
    </dgm:pt>
    <dgm:pt modelId="{C8DE565F-0300-4E57-BAEC-C50732DC8A65}" type="pres">
      <dgm:prSet presAssocID="{A5AE3472-A45F-479F-BF51-7D966A2E574F}" presName="conn" presStyleLbl="parChTrans1D2" presStyleIdx="0" presStyleCnt="1"/>
      <dgm:spPr/>
      <dgm:t>
        <a:bodyPr/>
        <a:lstStyle/>
        <a:p>
          <a:endParaRPr lang="en-US"/>
        </a:p>
      </dgm:t>
    </dgm:pt>
    <dgm:pt modelId="{29C3FE77-37E9-4360-8B6F-7D6D9B2DA967}" type="pres">
      <dgm:prSet presAssocID="{A5AE3472-A45F-479F-BF51-7D966A2E574F}" presName="extraNode" presStyleLbl="node1" presStyleIdx="0" presStyleCnt="4"/>
      <dgm:spPr/>
      <dgm:t>
        <a:bodyPr/>
        <a:lstStyle/>
        <a:p>
          <a:endParaRPr lang="en-US"/>
        </a:p>
      </dgm:t>
    </dgm:pt>
    <dgm:pt modelId="{617905B1-7591-4B71-ABBE-DA69C8764808}" type="pres">
      <dgm:prSet presAssocID="{A5AE3472-A45F-479F-BF51-7D966A2E574F}" presName="dstNode" presStyleLbl="node1" presStyleIdx="0" presStyleCnt="4"/>
      <dgm:spPr/>
      <dgm:t>
        <a:bodyPr/>
        <a:lstStyle/>
        <a:p>
          <a:endParaRPr lang="en-US"/>
        </a:p>
      </dgm:t>
    </dgm:pt>
    <dgm:pt modelId="{24BC1AEC-2896-4C20-A20D-2DFDE400F23A}" type="pres">
      <dgm:prSet presAssocID="{50A75337-D3B6-450A-B9E3-9BB5B5372487}" presName="text_1" presStyleLbl="node1" presStyleIdx="0" presStyleCnt="4" custScaleY="167035">
        <dgm:presLayoutVars>
          <dgm:bulletEnabled val="1"/>
        </dgm:presLayoutVars>
      </dgm:prSet>
      <dgm:spPr/>
      <dgm:t>
        <a:bodyPr/>
        <a:lstStyle/>
        <a:p>
          <a:endParaRPr lang="en-US"/>
        </a:p>
      </dgm:t>
    </dgm:pt>
    <dgm:pt modelId="{8FEBFC65-87E6-412C-BE53-B9A50DFAF62D}" type="pres">
      <dgm:prSet presAssocID="{50A75337-D3B6-450A-B9E3-9BB5B5372487}" presName="accent_1" presStyleCnt="0"/>
      <dgm:spPr/>
      <dgm:t>
        <a:bodyPr/>
        <a:lstStyle/>
        <a:p>
          <a:endParaRPr lang="en-US"/>
        </a:p>
      </dgm:t>
    </dgm:pt>
    <dgm:pt modelId="{05053447-CFDF-4467-8EA2-E6058EF24E36}" type="pres">
      <dgm:prSet presAssocID="{50A75337-D3B6-450A-B9E3-9BB5B5372487}" presName="accentRepeatNode" presStyleLbl="solidFgAcc1" presStyleIdx="0" presStyleCnt="4"/>
      <dgm:spPr/>
      <dgm:t>
        <a:bodyPr/>
        <a:lstStyle/>
        <a:p>
          <a:endParaRPr lang="en-US"/>
        </a:p>
      </dgm:t>
    </dgm:pt>
    <dgm:pt modelId="{A69EE0C5-93A3-45CD-AEB4-BA6D9D6C5E18}" type="pres">
      <dgm:prSet presAssocID="{7ED9F17F-2850-4390-AD12-8B810E817177}" presName="text_2" presStyleLbl="node1" presStyleIdx="1" presStyleCnt="4" custScaleY="141798">
        <dgm:presLayoutVars>
          <dgm:bulletEnabled val="1"/>
        </dgm:presLayoutVars>
      </dgm:prSet>
      <dgm:spPr/>
      <dgm:t>
        <a:bodyPr/>
        <a:lstStyle/>
        <a:p>
          <a:endParaRPr lang="en-US"/>
        </a:p>
      </dgm:t>
    </dgm:pt>
    <dgm:pt modelId="{6FD2125E-C367-410D-83C8-2D2E7B97903F}" type="pres">
      <dgm:prSet presAssocID="{7ED9F17F-2850-4390-AD12-8B810E817177}" presName="accent_2" presStyleCnt="0"/>
      <dgm:spPr/>
      <dgm:t>
        <a:bodyPr/>
        <a:lstStyle/>
        <a:p>
          <a:endParaRPr lang="en-US"/>
        </a:p>
      </dgm:t>
    </dgm:pt>
    <dgm:pt modelId="{8B927541-6100-4E8A-94D3-D302F47094D9}" type="pres">
      <dgm:prSet presAssocID="{7ED9F17F-2850-4390-AD12-8B810E817177}" presName="accentRepeatNode" presStyleLbl="solidFgAcc1" presStyleIdx="1" presStyleCnt="4"/>
      <dgm:spPr/>
      <dgm:t>
        <a:bodyPr/>
        <a:lstStyle/>
        <a:p>
          <a:endParaRPr lang="en-US"/>
        </a:p>
      </dgm:t>
    </dgm:pt>
    <dgm:pt modelId="{D32264CA-7C0B-46F4-BC9A-65E3B5651EA4}" type="pres">
      <dgm:prSet presAssocID="{7E704971-4543-4007-96FA-B7648D956E85}" presName="text_3" presStyleLbl="node1" presStyleIdx="2" presStyleCnt="4" custScaleY="125341">
        <dgm:presLayoutVars>
          <dgm:bulletEnabled val="1"/>
        </dgm:presLayoutVars>
      </dgm:prSet>
      <dgm:spPr/>
      <dgm:t>
        <a:bodyPr/>
        <a:lstStyle/>
        <a:p>
          <a:endParaRPr lang="en-US"/>
        </a:p>
      </dgm:t>
    </dgm:pt>
    <dgm:pt modelId="{53ED282E-33EA-4F4D-8BEB-C3DC250D1014}" type="pres">
      <dgm:prSet presAssocID="{7E704971-4543-4007-96FA-B7648D956E85}" presName="accent_3" presStyleCnt="0"/>
      <dgm:spPr/>
      <dgm:t>
        <a:bodyPr/>
        <a:lstStyle/>
        <a:p>
          <a:endParaRPr lang="en-US"/>
        </a:p>
      </dgm:t>
    </dgm:pt>
    <dgm:pt modelId="{2A22BE34-B99E-4DD9-BC0B-E43AB935F02F}" type="pres">
      <dgm:prSet presAssocID="{7E704971-4543-4007-96FA-B7648D956E85}" presName="accentRepeatNode" presStyleLbl="solidFgAcc1" presStyleIdx="2" presStyleCnt="4"/>
      <dgm:spPr/>
      <dgm:t>
        <a:bodyPr/>
        <a:lstStyle/>
        <a:p>
          <a:endParaRPr lang="en-US"/>
        </a:p>
      </dgm:t>
    </dgm:pt>
    <dgm:pt modelId="{B785EA8E-EA4F-4978-BBED-20B8C97206DE}" type="pres">
      <dgm:prSet presAssocID="{85A47197-C572-4EA5-AA72-2C161A6A01AB}" presName="text_4" presStyleLbl="node1" presStyleIdx="3" presStyleCnt="4" custScaleY="150579">
        <dgm:presLayoutVars>
          <dgm:bulletEnabled val="1"/>
        </dgm:presLayoutVars>
      </dgm:prSet>
      <dgm:spPr/>
      <dgm:t>
        <a:bodyPr/>
        <a:lstStyle/>
        <a:p>
          <a:endParaRPr lang="en-US"/>
        </a:p>
      </dgm:t>
    </dgm:pt>
    <dgm:pt modelId="{030C0B6A-2597-42DF-92CE-4E5F5B1B35D8}" type="pres">
      <dgm:prSet presAssocID="{85A47197-C572-4EA5-AA72-2C161A6A01AB}" presName="accent_4" presStyleCnt="0"/>
      <dgm:spPr/>
      <dgm:t>
        <a:bodyPr/>
        <a:lstStyle/>
        <a:p>
          <a:endParaRPr lang="en-US"/>
        </a:p>
      </dgm:t>
    </dgm:pt>
    <dgm:pt modelId="{1398B87D-B476-454D-B7CA-B490F4F08C5F}" type="pres">
      <dgm:prSet presAssocID="{85A47197-C572-4EA5-AA72-2C161A6A01AB}" presName="accentRepeatNode" presStyleLbl="solidFgAcc1" presStyleIdx="3" presStyleCnt="4"/>
      <dgm:spPr/>
      <dgm:t>
        <a:bodyPr/>
        <a:lstStyle/>
        <a:p>
          <a:endParaRPr lang="en-US"/>
        </a:p>
      </dgm:t>
    </dgm:pt>
  </dgm:ptLst>
  <dgm:cxnLst>
    <dgm:cxn modelId="{F375DD76-6797-4D3F-B50B-327900508280}" srcId="{A5AE3472-A45F-479F-BF51-7D966A2E574F}" destId="{7E704971-4543-4007-96FA-B7648D956E85}" srcOrd="2" destOrd="0" parTransId="{1999CF0B-DFD9-432E-BDBD-EFA5A88F6335}" sibTransId="{D68001EA-B982-41B6-8DF7-610E06A9E0F1}"/>
    <dgm:cxn modelId="{C103A946-54EE-4930-BC88-B3EB366F271D}" type="presOf" srcId="{85A47197-C572-4EA5-AA72-2C161A6A01AB}" destId="{B785EA8E-EA4F-4978-BBED-20B8C97206DE}" srcOrd="0" destOrd="0" presId="urn:microsoft.com/office/officeart/2008/layout/VerticalCurvedList"/>
    <dgm:cxn modelId="{84601145-7048-45DB-90FC-E48317F704B4}" type="presOf" srcId="{7E704971-4543-4007-96FA-B7648D956E85}" destId="{D32264CA-7C0B-46F4-BC9A-65E3B5651EA4}" srcOrd="0" destOrd="0" presId="urn:microsoft.com/office/officeart/2008/layout/VerticalCurvedList"/>
    <dgm:cxn modelId="{D06150C7-CCE8-47E2-A406-C351012BA62B}" type="presOf" srcId="{2C6EFA4C-9D97-4143-9E18-0B2629EC14C6}" destId="{D32264CA-7C0B-46F4-BC9A-65E3B5651EA4}" srcOrd="0" destOrd="1" presId="urn:microsoft.com/office/officeart/2008/layout/VerticalCurvedList"/>
    <dgm:cxn modelId="{E0148996-EF33-40FE-B1F5-949C1A0A9E08}" type="presOf" srcId="{7ED9F17F-2850-4390-AD12-8B810E817177}" destId="{A69EE0C5-93A3-45CD-AEB4-BA6D9D6C5E18}" srcOrd="0" destOrd="0" presId="urn:microsoft.com/office/officeart/2008/layout/VerticalCurvedList"/>
    <dgm:cxn modelId="{E4C9CA99-F288-4C47-A5EE-4DEB0D5167F4}" type="presOf" srcId="{50937827-173D-4669-A336-630403A6CA7B}" destId="{C8DE565F-0300-4E57-BAEC-C50732DC8A65}" srcOrd="0" destOrd="0" presId="urn:microsoft.com/office/officeart/2008/layout/VerticalCurvedList"/>
    <dgm:cxn modelId="{0758E286-A6E0-43EB-9798-531FFE490CFC}" type="presOf" srcId="{A5AE3472-A45F-479F-BF51-7D966A2E574F}" destId="{B156D7E9-D0D5-42EC-9C8B-53A4B42B05A4}" srcOrd="0" destOrd="0" presId="urn:microsoft.com/office/officeart/2008/layout/VerticalCurvedList"/>
    <dgm:cxn modelId="{9AB8522A-DD7C-4386-9527-FDD263CDE566}" srcId="{A5AE3472-A45F-479F-BF51-7D966A2E574F}" destId="{7ED9F17F-2850-4390-AD12-8B810E817177}" srcOrd="1" destOrd="0" parTransId="{D6BC75A8-692C-427E-B600-F8D31BC76B4A}" sibTransId="{960245B5-21F1-4EB4-A461-53281DAB9FD4}"/>
    <dgm:cxn modelId="{F4BCCF8B-269D-4F6A-A2C8-A88EC537E659}" srcId="{A5AE3472-A45F-479F-BF51-7D966A2E574F}" destId="{85A47197-C572-4EA5-AA72-2C161A6A01AB}" srcOrd="3" destOrd="0" parTransId="{44BE6AEC-0C21-4EFB-80E9-A862AE33B235}" sibTransId="{481F040B-370A-4799-A3A4-0D062F221BB5}"/>
    <dgm:cxn modelId="{5A24DFED-194F-420B-8CF5-614A0BEA35AA}" srcId="{A5AE3472-A45F-479F-BF51-7D966A2E574F}" destId="{50A75337-D3B6-450A-B9E3-9BB5B5372487}" srcOrd="0" destOrd="0" parTransId="{4C02DFF9-1BDF-43C1-BF14-DDC9A1E2BD91}" sibTransId="{50937827-173D-4669-A336-630403A6CA7B}"/>
    <dgm:cxn modelId="{F2B7CB0A-249E-4076-B0CF-46CEA513862F}" srcId="{7E704971-4543-4007-96FA-B7648D956E85}" destId="{2C6EFA4C-9D97-4143-9E18-0B2629EC14C6}" srcOrd="0" destOrd="0" parTransId="{E046DD0E-DAD5-4916-8F76-835C34130CB1}" sibTransId="{BE6836DA-83FE-4371-8021-D629B0311284}"/>
    <dgm:cxn modelId="{71C8889D-974C-4058-AA88-D29878A7E05F}" type="presOf" srcId="{50A75337-D3B6-450A-B9E3-9BB5B5372487}" destId="{24BC1AEC-2896-4C20-A20D-2DFDE400F23A}" srcOrd="0" destOrd="0" presId="urn:microsoft.com/office/officeart/2008/layout/VerticalCurvedList"/>
    <dgm:cxn modelId="{DBA64754-A78C-4300-9028-7426DCE4DCD5}" type="presParOf" srcId="{B156D7E9-D0D5-42EC-9C8B-53A4B42B05A4}" destId="{D37138D3-A66B-4C24-AA6F-04662C692256}" srcOrd="0" destOrd="0" presId="urn:microsoft.com/office/officeart/2008/layout/VerticalCurvedList"/>
    <dgm:cxn modelId="{EF21E232-1E8E-4287-8074-2B24AC0E2FBA}" type="presParOf" srcId="{D37138D3-A66B-4C24-AA6F-04662C692256}" destId="{0261801B-7FD9-4ACC-BD71-E20A421682EF}" srcOrd="0" destOrd="0" presId="urn:microsoft.com/office/officeart/2008/layout/VerticalCurvedList"/>
    <dgm:cxn modelId="{C9A188B7-C1BE-4A99-91FB-EF88FC1212CE}" type="presParOf" srcId="{0261801B-7FD9-4ACC-BD71-E20A421682EF}" destId="{7CD13461-E71E-4A0F-8BB3-12CDF5A465E1}" srcOrd="0" destOrd="0" presId="urn:microsoft.com/office/officeart/2008/layout/VerticalCurvedList"/>
    <dgm:cxn modelId="{D2B4C1AE-5A61-4E5B-AD76-778F345C3CDC}" type="presParOf" srcId="{0261801B-7FD9-4ACC-BD71-E20A421682EF}" destId="{C8DE565F-0300-4E57-BAEC-C50732DC8A65}" srcOrd="1" destOrd="0" presId="urn:microsoft.com/office/officeart/2008/layout/VerticalCurvedList"/>
    <dgm:cxn modelId="{DC527A8C-2C13-4EB8-86DC-A22400248AA0}" type="presParOf" srcId="{0261801B-7FD9-4ACC-BD71-E20A421682EF}" destId="{29C3FE77-37E9-4360-8B6F-7D6D9B2DA967}" srcOrd="2" destOrd="0" presId="urn:microsoft.com/office/officeart/2008/layout/VerticalCurvedList"/>
    <dgm:cxn modelId="{70B1AA46-3753-4313-937F-9808C0F54FAE}" type="presParOf" srcId="{0261801B-7FD9-4ACC-BD71-E20A421682EF}" destId="{617905B1-7591-4B71-ABBE-DA69C8764808}" srcOrd="3" destOrd="0" presId="urn:microsoft.com/office/officeart/2008/layout/VerticalCurvedList"/>
    <dgm:cxn modelId="{7ED75DB8-DB5F-4755-9907-52464148E11A}" type="presParOf" srcId="{D37138D3-A66B-4C24-AA6F-04662C692256}" destId="{24BC1AEC-2896-4C20-A20D-2DFDE400F23A}" srcOrd="1" destOrd="0" presId="urn:microsoft.com/office/officeart/2008/layout/VerticalCurvedList"/>
    <dgm:cxn modelId="{1AEFF8CB-CF48-4803-9DF2-1B91A7FDCF70}" type="presParOf" srcId="{D37138D3-A66B-4C24-AA6F-04662C692256}" destId="{8FEBFC65-87E6-412C-BE53-B9A50DFAF62D}" srcOrd="2" destOrd="0" presId="urn:microsoft.com/office/officeart/2008/layout/VerticalCurvedList"/>
    <dgm:cxn modelId="{2908891F-7DC4-47F5-AB46-5FCDF3B18FC5}" type="presParOf" srcId="{8FEBFC65-87E6-412C-BE53-B9A50DFAF62D}" destId="{05053447-CFDF-4467-8EA2-E6058EF24E36}" srcOrd="0" destOrd="0" presId="urn:microsoft.com/office/officeart/2008/layout/VerticalCurvedList"/>
    <dgm:cxn modelId="{4AC1B5D6-80E0-420B-A049-D894EFD77738}" type="presParOf" srcId="{D37138D3-A66B-4C24-AA6F-04662C692256}" destId="{A69EE0C5-93A3-45CD-AEB4-BA6D9D6C5E18}" srcOrd="3" destOrd="0" presId="urn:microsoft.com/office/officeart/2008/layout/VerticalCurvedList"/>
    <dgm:cxn modelId="{FEA81D0E-AA84-437F-95EE-D92E568E609E}" type="presParOf" srcId="{D37138D3-A66B-4C24-AA6F-04662C692256}" destId="{6FD2125E-C367-410D-83C8-2D2E7B97903F}" srcOrd="4" destOrd="0" presId="urn:microsoft.com/office/officeart/2008/layout/VerticalCurvedList"/>
    <dgm:cxn modelId="{55F6C565-580D-44D4-A547-1C3D8107B408}" type="presParOf" srcId="{6FD2125E-C367-410D-83C8-2D2E7B97903F}" destId="{8B927541-6100-4E8A-94D3-D302F47094D9}" srcOrd="0" destOrd="0" presId="urn:microsoft.com/office/officeart/2008/layout/VerticalCurvedList"/>
    <dgm:cxn modelId="{F2EA83CB-038F-47E8-B879-0CBF8FDDC36E}" type="presParOf" srcId="{D37138D3-A66B-4C24-AA6F-04662C692256}" destId="{D32264CA-7C0B-46F4-BC9A-65E3B5651EA4}" srcOrd="5" destOrd="0" presId="urn:microsoft.com/office/officeart/2008/layout/VerticalCurvedList"/>
    <dgm:cxn modelId="{2CCB572A-21B5-41DD-AF81-F234BEF98FEE}" type="presParOf" srcId="{D37138D3-A66B-4C24-AA6F-04662C692256}" destId="{53ED282E-33EA-4F4D-8BEB-C3DC250D1014}" srcOrd="6" destOrd="0" presId="urn:microsoft.com/office/officeart/2008/layout/VerticalCurvedList"/>
    <dgm:cxn modelId="{A12F3612-5130-470F-A9F0-BD4732D611B0}" type="presParOf" srcId="{53ED282E-33EA-4F4D-8BEB-C3DC250D1014}" destId="{2A22BE34-B99E-4DD9-BC0B-E43AB935F02F}" srcOrd="0" destOrd="0" presId="urn:microsoft.com/office/officeart/2008/layout/VerticalCurvedList"/>
    <dgm:cxn modelId="{B09F6112-A2A7-4A58-BA12-4ACC7D3470C9}" type="presParOf" srcId="{D37138D3-A66B-4C24-AA6F-04662C692256}" destId="{B785EA8E-EA4F-4978-BBED-20B8C97206DE}" srcOrd="7" destOrd="0" presId="urn:microsoft.com/office/officeart/2008/layout/VerticalCurvedList"/>
    <dgm:cxn modelId="{E4B25883-3C5F-4ED5-921C-2BCC33CA3593}" type="presParOf" srcId="{D37138D3-A66B-4C24-AA6F-04662C692256}" destId="{030C0B6A-2597-42DF-92CE-4E5F5B1B35D8}" srcOrd="8" destOrd="0" presId="urn:microsoft.com/office/officeart/2008/layout/VerticalCurvedList"/>
    <dgm:cxn modelId="{524E5B79-832D-415C-B7FF-DA5027567C20}" type="presParOf" srcId="{030C0B6A-2597-42DF-92CE-4E5F5B1B35D8}" destId="{1398B87D-B476-454D-B7CA-B490F4F08C5F}"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5A9F535-3F5F-4C79-B5F0-9710C28DB8A5}" type="doc">
      <dgm:prSet loTypeId="urn:microsoft.com/office/officeart/2005/8/layout/radial1" loCatId="cycle" qsTypeId="urn:microsoft.com/office/officeart/2005/8/quickstyle/simple1" qsCatId="simple" csTypeId="urn:microsoft.com/office/officeart/2005/8/colors/accent2_1" csCatId="accent2" phldr="1"/>
      <dgm:spPr/>
      <dgm:t>
        <a:bodyPr/>
        <a:lstStyle/>
        <a:p>
          <a:endParaRPr lang="en-US"/>
        </a:p>
      </dgm:t>
    </dgm:pt>
    <dgm:pt modelId="{F50C061B-66CC-40E6-A5C9-60B7C3F24DE7}">
      <dgm:prSet phldrT="[Texte]" custT="1"/>
      <dgm:spPr/>
      <dgm:t>
        <a:bodyPr/>
        <a:lstStyle/>
        <a:p>
          <a:r>
            <a:rPr lang="ar-DZ" sz="2000" b="1" dirty="0" smtClean="0">
              <a:latin typeface="Sakkal Majalla" pitchFamily="2" charset="-78"/>
              <a:cs typeface="Sakkal Majalla" pitchFamily="2" charset="-78"/>
            </a:rPr>
            <a:t>أهمية البريد الإلكتروني</a:t>
          </a:r>
          <a:endParaRPr lang="en-US" sz="2000" b="1" dirty="0">
            <a:latin typeface="Sakkal Majalla" pitchFamily="2" charset="-78"/>
            <a:cs typeface="Sakkal Majalla" pitchFamily="2" charset="-78"/>
          </a:endParaRPr>
        </a:p>
      </dgm:t>
    </dgm:pt>
    <dgm:pt modelId="{FA406283-A567-4128-BAF7-E884478AE7EA}" type="parTrans" cxnId="{FE20A16B-4A4F-496D-9FA2-E6636135F0BD}">
      <dgm:prSet/>
      <dgm:spPr/>
      <dgm:t>
        <a:bodyPr/>
        <a:lstStyle/>
        <a:p>
          <a:endParaRPr lang="en-US" sz="2000"/>
        </a:p>
      </dgm:t>
    </dgm:pt>
    <dgm:pt modelId="{6147B5C3-F361-463A-A21D-0DDA6E4BCE6F}" type="sibTrans" cxnId="{FE20A16B-4A4F-496D-9FA2-E6636135F0BD}">
      <dgm:prSet/>
      <dgm:spPr/>
      <dgm:t>
        <a:bodyPr/>
        <a:lstStyle/>
        <a:p>
          <a:endParaRPr lang="en-US" sz="2000"/>
        </a:p>
      </dgm:t>
    </dgm:pt>
    <dgm:pt modelId="{E4B1E320-F318-4521-A3DF-7AD3BCF599B8}">
      <dgm:prSet phldrT="[Texte]" custT="1"/>
      <dgm:spPr/>
      <dgm:t>
        <a:bodyPr/>
        <a:lstStyle/>
        <a:p>
          <a:r>
            <a:rPr lang="ar-DZ" sz="2000" b="1" dirty="0" smtClean="0">
              <a:latin typeface="Sakkal Majalla" pitchFamily="2" charset="-78"/>
              <a:cs typeface="Sakkal Majalla" pitchFamily="2" charset="-78"/>
            </a:rPr>
            <a:t>التواصل:</a:t>
          </a:r>
          <a:endParaRPr lang="en-US" sz="2000" b="1" dirty="0">
            <a:latin typeface="Sakkal Majalla" pitchFamily="2" charset="-78"/>
            <a:cs typeface="Sakkal Majalla" pitchFamily="2" charset="-78"/>
          </a:endParaRPr>
        </a:p>
      </dgm:t>
    </dgm:pt>
    <dgm:pt modelId="{69284645-57E6-4628-8DB4-5F964DF52CF5}" type="parTrans" cxnId="{2D00A35A-C90B-4E36-A1A4-5BF2AF012DB6}">
      <dgm:prSet custT="1"/>
      <dgm:spPr/>
      <dgm:t>
        <a:bodyPr/>
        <a:lstStyle/>
        <a:p>
          <a:endParaRPr lang="en-US" sz="2000" b="1">
            <a:latin typeface="Sakkal Majalla" pitchFamily="2" charset="-78"/>
            <a:cs typeface="Sakkal Majalla" pitchFamily="2" charset="-78"/>
          </a:endParaRPr>
        </a:p>
      </dgm:t>
    </dgm:pt>
    <dgm:pt modelId="{ECC41BE8-7DEC-4CA1-86CF-84CED9FA471D}" type="sibTrans" cxnId="{2D00A35A-C90B-4E36-A1A4-5BF2AF012DB6}">
      <dgm:prSet/>
      <dgm:spPr/>
      <dgm:t>
        <a:bodyPr/>
        <a:lstStyle/>
        <a:p>
          <a:endParaRPr lang="en-US" sz="2000"/>
        </a:p>
      </dgm:t>
    </dgm:pt>
    <dgm:pt modelId="{DD55BDC2-804D-41F7-BC24-E5F2CEA6F0CD}">
      <dgm:prSet phldrT="[Texte]" custT="1"/>
      <dgm:spPr/>
      <dgm:t>
        <a:bodyPr/>
        <a:lstStyle/>
        <a:p>
          <a:r>
            <a:rPr lang="ar-DZ" sz="2000" b="1" dirty="0" smtClean="0">
              <a:latin typeface="Sakkal Majalla" pitchFamily="2" charset="-78"/>
              <a:cs typeface="Sakkal Majalla" pitchFamily="2" charset="-78"/>
            </a:rPr>
            <a:t>تبادل </a:t>
          </a:r>
          <a:endParaRPr lang="en-US" sz="2000" b="1" dirty="0">
            <a:latin typeface="Sakkal Majalla" pitchFamily="2" charset="-78"/>
            <a:cs typeface="Sakkal Majalla" pitchFamily="2" charset="-78"/>
          </a:endParaRPr>
        </a:p>
      </dgm:t>
    </dgm:pt>
    <dgm:pt modelId="{9ACB3C93-F71E-4BEB-BB2F-DBFA229084BA}" type="parTrans" cxnId="{54D8ADD9-D1FA-41F9-9884-7A60B23D0D24}">
      <dgm:prSet custT="1"/>
      <dgm:spPr/>
      <dgm:t>
        <a:bodyPr/>
        <a:lstStyle/>
        <a:p>
          <a:endParaRPr lang="en-US" sz="2000" b="1">
            <a:latin typeface="Sakkal Majalla" pitchFamily="2" charset="-78"/>
            <a:cs typeface="Sakkal Majalla" pitchFamily="2" charset="-78"/>
          </a:endParaRPr>
        </a:p>
      </dgm:t>
    </dgm:pt>
    <dgm:pt modelId="{BA9EE6F2-9DF2-4A16-AA73-13AA8136B9DE}" type="sibTrans" cxnId="{54D8ADD9-D1FA-41F9-9884-7A60B23D0D24}">
      <dgm:prSet/>
      <dgm:spPr/>
      <dgm:t>
        <a:bodyPr/>
        <a:lstStyle/>
        <a:p>
          <a:endParaRPr lang="en-US" sz="2000"/>
        </a:p>
      </dgm:t>
    </dgm:pt>
    <dgm:pt modelId="{33924281-E86B-41A0-A845-846CC3F11FF2}">
      <dgm:prSet phldrT="[Texte]" custT="1"/>
      <dgm:spPr/>
      <dgm:t>
        <a:bodyPr/>
        <a:lstStyle/>
        <a:p>
          <a:r>
            <a:rPr lang="ar-DZ" sz="2000" b="1" dirty="0" smtClean="0">
              <a:latin typeface="Sakkal Majalla" pitchFamily="2" charset="-78"/>
              <a:cs typeface="Sakkal Majalla" pitchFamily="2" charset="-78"/>
            </a:rPr>
            <a:t>حوار مفتوح بين الأساتذة  الطلاب</a:t>
          </a:r>
          <a:endParaRPr lang="en-US" sz="2000" b="1" dirty="0">
            <a:latin typeface="Sakkal Majalla" pitchFamily="2" charset="-78"/>
            <a:cs typeface="Sakkal Majalla" pitchFamily="2" charset="-78"/>
          </a:endParaRPr>
        </a:p>
      </dgm:t>
    </dgm:pt>
    <dgm:pt modelId="{1A3BF91D-7F19-44D8-BF32-E9D74D5C969E}" type="parTrans" cxnId="{9B8EC869-D776-4A02-9CA4-7A0E19739E81}">
      <dgm:prSet custT="1"/>
      <dgm:spPr/>
      <dgm:t>
        <a:bodyPr/>
        <a:lstStyle/>
        <a:p>
          <a:endParaRPr lang="en-US" sz="2000" b="1">
            <a:latin typeface="Sakkal Majalla" pitchFamily="2" charset="-78"/>
            <a:cs typeface="Sakkal Majalla" pitchFamily="2" charset="-78"/>
          </a:endParaRPr>
        </a:p>
      </dgm:t>
    </dgm:pt>
    <dgm:pt modelId="{1798EBE5-07C8-41E2-912B-B7BC415729B4}" type="sibTrans" cxnId="{9B8EC869-D776-4A02-9CA4-7A0E19739E81}">
      <dgm:prSet/>
      <dgm:spPr/>
      <dgm:t>
        <a:bodyPr/>
        <a:lstStyle/>
        <a:p>
          <a:endParaRPr lang="en-US" sz="2000"/>
        </a:p>
      </dgm:t>
    </dgm:pt>
    <dgm:pt modelId="{5947FAE1-7281-4464-AEEC-58770144CA75}">
      <dgm:prSet phldrT="[Texte]" custT="1"/>
      <dgm:spPr/>
      <dgm:t>
        <a:bodyPr/>
        <a:lstStyle/>
        <a:p>
          <a:r>
            <a:rPr lang="ar-DZ" sz="2000" b="1" dirty="0" smtClean="0">
              <a:latin typeface="Sakkal Majalla" pitchFamily="2" charset="-78"/>
              <a:cs typeface="Sakkal Majalla" pitchFamily="2" charset="-78"/>
            </a:rPr>
            <a:t>البحث</a:t>
          </a:r>
          <a:endParaRPr lang="en-US" sz="2000" b="1" dirty="0">
            <a:latin typeface="Sakkal Majalla" pitchFamily="2" charset="-78"/>
            <a:cs typeface="Sakkal Majalla" pitchFamily="2" charset="-78"/>
          </a:endParaRPr>
        </a:p>
      </dgm:t>
    </dgm:pt>
    <dgm:pt modelId="{47E3B587-D8D1-42A0-BCB8-E2C6A42917BA}" type="parTrans" cxnId="{35FE9459-1055-47B8-8B98-72008270295A}">
      <dgm:prSet custT="1"/>
      <dgm:spPr/>
      <dgm:t>
        <a:bodyPr/>
        <a:lstStyle/>
        <a:p>
          <a:endParaRPr lang="en-US" sz="2000" b="1">
            <a:latin typeface="Sakkal Majalla" pitchFamily="2" charset="-78"/>
            <a:cs typeface="Sakkal Majalla" pitchFamily="2" charset="-78"/>
          </a:endParaRPr>
        </a:p>
      </dgm:t>
    </dgm:pt>
    <dgm:pt modelId="{06187A1F-3316-4639-B02F-27671779FD68}" type="sibTrans" cxnId="{35FE9459-1055-47B8-8B98-72008270295A}">
      <dgm:prSet/>
      <dgm:spPr/>
      <dgm:t>
        <a:bodyPr/>
        <a:lstStyle/>
        <a:p>
          <a:endParaRPr lang="en-US" sz="2000"/>
        </a:p>
      </dgm:t>
    </dgm:pt>
    <dgm:pt modelId="{EA7AFAC8-6CC1-4E4F-8581-82CB3EE60862}" type="pres">
      <dgm:prSet presAssocID="{05A9F535-3F5F-4C79-B5F0-9710C28DB8A5}" presName="cycle" presStyleCnt="0">
        <dgm:presLayoutVars>
          <dgm:chMax val="1"/>
          <dgm:dir/>
          <dgm:animLvl val="ctr"/>
          <dgm:resizeHandles val="exact"/>
        </dgm:presLayoutVars>
      </dgm:prSet>
      <dgm:spPr/>
      <dgm:t>
        <a:bodyPr/>
        <a:lstStyle/>
        <a:p>
          <a:endParaRPr lang="en-US"/>
        </a:p>
      </dgm:t>
    </dgm:pt>
    <dgm:pt modelId="{36F24D4C-C102-498D-8D40-ECD0D5C7E30D}" type="pres">
      <dgm:prSet presAssocID="{F50C061B-66CC-40E6-A5C9-60B7C3F24DE7}" presName="centerShape" presStyleLbl="node0" presStyleIdx="0" presStyleCnt="1" custScaleX="115577" custScaleY="115577"/>
      <dgm:spPr/>
      <dgm:t>
        <a:bodyPr/>
        <a:lstStyle/>
        <a:p>
          <a:endParaRPr lang="en-US"/>
        </a:p>
      </dgm:t>
    </dgm:pt>
    <dgm:pt modelId="{AB333097-F5F7-49EA-A723-4F2F748CA562}" type="pres">
      <dgm:prSet presAssocID="{69284645-57E6-4628-8DB4-5F964DF52CF5}" presName="Name9" presStyleLbl="parChTrans1D2" presStyleIdx="0" presStyleCnt="4"/>
      <dgm:spPr/>
      <dgm:t>
        <a:bodyPr/>
        <a:lstStyle/>
        <a:p>
          <a:endParaRPr lang="en-US"/>
        </a:p>
      </dgm:t>
    </dgm:pt>
    <dgm:pt modelId="{E25C3A80-F961-4C65-A3DA-30EBFA77F701}" type="pres">
      <dgm:prSet presAssocID="{69284645-57E6-4628-8DB4-5F964DF52CF5}" presName="connTx" presStyleLbl="parChTrans1D2" presStyleIdx="0" presStyleCnt="4"/>
      <dgm:spPr/>
      <dgm:t>
        <a:bodyPr/>
        <a:lstStyle/>
        <a:p>
          <a:endParaRPr lang="en-US"/>
        </a:p>
      </dgm:t>
    </dgm:pt>
    <dgm:pt modelId="{16B6A9C9-7C46-49DE-9F3A-AC2DEA0BA790}" type="pres">
      <dgm:prSet presAssocID="{E4B1E320-F318-4521-A3DF-7AD3BCF599B8}" presName="node" presStyleLbl="node1" presStyleIdx="0" presStyleCnt="4" custScaleX="115577" custScaleY="115577">
        <dgm:presLayoutVars>
          <dgm:bulletEnabled val="1"/>
        </dgm:presLayoutVars>
      </dgm:prSet>
      <dgm:spPr/>
      <dgm:t>
        <a:bodyPr/>
        <a:lstStyle/>
        <a:p>
          <a:endParaRPr lang="en-US"/>
        </a:p>
      </dgm:t>
    </dgm:pt>
    <dgm:pt modelId="{B8390FCB-4947-4E55-896B-A7773D3F226E}" type="pres">
      <dgm:prSet presAssocID="{9ACB3C93-F71E-4BEB-BB2F-DBFA229084BA}" presName="Name9" presStyleLbl="parChTrans1D2" presStyleIdx="1" presStyleCnt="4"/>
      <dgm:spPr/>
      <dgm:t>
        <a:bodyPr/>
        <a:lstStyle/>
        <a:p>
          <a:endParaRPr lang="en-US"/>
        </a:p>
      </dgm:t>
    </dgm:pt>
    <dgm:pt modelId="{2D466CAC-5F16-4DB0-9538-25D5F3992750}" type="pres">
      <dgm:prSet presAssocID="{9ACB3C93-F71E-4BEB-BB2F-DBFA229084BA}" presName="connTx" presStyleLbl="parChTrans1D2" presStyleIdx="1" presStyleCnt="4"/>
      <dgm:spPr/>
      <dgm:t>
        <a:bodyPr/>
        <a:lstStyle/>
        <a:p>
          <a:endParaRPr lang="en-US"/>
        </a:p>
      </dgm:t>
    </dgm:pt>
    <dgm:pt modelId="{501A9BAA-AA0E-4D94-9C0A-EA6C2CBF4590}" type="pres">
      <dgm:prSet presAssocID="{DD55BDC2-804D-41F7-BC24-E5F2CEA6F0CD}" presName="node" presStyleLbl="node1" presStyleIdx="1" presStyleCnt="4" custScaleX="115577" custScaleY="115577">
        <dgm:presLayoutVars>
          <dgm:bulletEnabled val="1"/>
        </dgm:presLayoutVars>
      </dgm:prSet>
      <dgm:spPr/>
      <dgm:t>
        <a:bodyPr/>
        <a:lstStyle/>
        <a:p>
          <a:endParaRPr lang="en-US"/>
        </a:p>
      </dgm:t>
    </dgm:pt>
    <dgm:pt modelId="{9C02D558-9CEC-4DA4-B158-68A9C2B36DCB}" type="pres">
      <dgm:prSet presAssocID="{1A3BF91D-7F19-44D8-BF32-E9D74D5C969E}" presName="Name9" presStyleLbl="parChTrans1D2" presStyleIdx="2" presStyleCnt="4"/>
      <dgm:spPr/>
      <dgm:t>
        <a:bodyPr/>
        <a:lstStyle/>
        <a:p>
          <a:endParaRPr lang="en-US"/>
        </a:p>
      </dgm:t>
    </dgm:pt>
    <dgm:pt modelId="{B71EB176-9C5E-4277-ADD1-56C4B2C6ACD1}" type="pres">
      <dgm:prSet presAssocID="{1A3BF91D-7F19-44D8-BF32-E9D74D5C969E}" presName="connTx" presStyleLbl="parChTrans1D2" presStyleIdx="2" presStyleCnt="4"/>
      <dgm:spPr/>
      <dgm:t>
        <a:bodyPr/>
        <a:lstStyle/>
        <a:p>
          <a:endParaRPr lang="en-US"/>
        </a:p>
      </dgm:t>
    </dgm:pt>
    <dgm:pt modelId="{36AD01B5-B918-4161-AC61-C96A4F44ED12}" type="pres">
      <dgm:prSet presAssocID="{33924281-E86B-41A0-A845-846CC3F11FF2}" presName="node" presStyleLbl="node1" presStyleIdx="2" presStyleCnt="4" custScaleX="115577" custScaleY="115577">
        <dgm:presLayoutVars>
          <dgm:bulletEnabled val="1"/>
        </dgm:presLayoutVars>
      </dgm:prSet>
      <dgm:spPr/>
      <dgm:t>
        <a:bodyPr/>
        <a:lstStyle/>
        <a:p>
          <a:endParaRPr lang="en-US"/>
        </a:p>
      </dgm:t>
    </dgm:pt>
    <dgm:pt modelId="{D06E5659-526C-44F8-A3FE-955520B334AF}" type="pres">
      <dgm:prSet presAssocID="{47E3B587-D8D1-42A0-BCB8-E2C6A42917BA}" presName="Name9" presStyleLbl="parChTrans1D2" presStyleIdx="3" presStyleCnt="4"/>
      <dgm:spPr/>
      <dgm:t>
        <a:bodyPr/>
        <a:lstStyle/>
        <a:p>
          <a:endParaRPr lang="en-US"/>
        </a:p>
      </dgm:t>
    </dgm:pt>
    <dgm:pt modelId="{4A43C446-8E31-47BD-87DF-A55833936B53}" type="pres">
      <dgm:prSet presAssocID="{47E3B587-D8D1-42A0-BCB8-E2C6A42917BA}" presName="connTx" presStyleLbl="parChTrans1D2" presStyleIdx="3" presStyleCnt="4"/>
      <dgm:spPr/>
      <dgm:t>
        <a:bodyPr/>
        <a:lstStyle/>
        <a:p>
          <a:endParaRPr lang="en-US"/>
        </a:p>
      </dgm:t>
    </dgm:pt>
    <dgm:pt modelId="{973F13FC-AE05-43B1-84D1-5C21C99E5C01}" type="pres">
      <dgm:prSet presAssocID="{5947FAE1-7281-4464-AEEC-58770144CA75}" presName="node" presStyleLbl="node1" presStyleIdx="3" presStyleCnt="4" custScaleX="115577" custScaleY="115577">
        <dgm:presLayoutVars>
          <dgm:bulletEnabled val="1"/>
        </dgm:presLayoutVars>
      </dgm:prSet>
      <dgm:spPr/>
      <dgm:t>
        <a:bodyPr/>
        <a:lstStyle/>
        <a:p>
          <a:endParaRPr lang="en-US"/>
        </a:p>
      </dgm:t>
    </dgm:pt>
  </dgm:ptLst>
  <dgm:cxnLst>
    <dgm:cxn modelId="{6DDD187B-A0E1-41C0-89F6-E9CAD33226BF}" type="presOf" srcId="{F50C061B-66CC-40E6-A5C9-60B7C3F24DE7}" destId="{36F24D4C-C102-498D-8D40-ECD0D5C7E30D}" srcOrd="0" destOrd="0" presId="urn:microsoft.com/office/officeart/2005/8/layout/radial1"/>
    <dgm:cxn modelId="{F35EC0C1-FBA3-4D11-BB6C-973F863C1B65}" type="presOf" srcId="{47E3B587-D8D1-42A0-BCB8-E2C6A42917BA}" destId="{4A43C446-8E31-47BD-87DF-A55833936B53}" srcOrd="1" destOrd="0" presId="urn:microsoft.com/office/officeart/2005/8/layout/radial1"/>
    <dgm:cxn modelId="{2D00A35A-C90B-4E36-A1A4-5BF2AF012DB6}" srcId="{F50C061B-66CC-40E6-A5C9-60B7C3F24DE7}" destId="{E4B1E320-F318-4521-A3DF-7AD3BCF599B8}" srcOrd="0" destOrd="0" parTransId="{69284645-57E6-4628-8DB4-5F964DF52CF5}" sibTransId="{ECC41BE8-7DEC-4CA1-86CF-84CED9FA471D}"/>
    <dgm:cxn modelId="{D9CAD31F-FC11-49F8-85A9-2BB2A566300C}" type="presOf" srcId="{1A3BF91D-7F19-44D8-BF32-E9D74D5C969E}" destId="{B71EB176-9C5E-4277-ADD1-56C4B2C6ACD1}" srcOrd="1" destOrd="0" presId="urn:microsoft.com/office/officeart/2005/8/layout/radial1"/>
    <dgm:cxn modelId="{61C505B9-365D-47F3-AF95-93000B549A8E}" type="presOf" srcId="{33924281-E86B-41A0-A845-846CC3F11FF2}" destId="{36AD01B5-B918-4161-AC61-C96A4F44ED12}" srcOrd="0" destOrd="0" presId="urn:microsoft.com/office/officeart/2005/8/layout/radial1"/>
    <dgm:cxn modelId="{BC2D40DE-DD9D-4200-BB39-0B0B679C3514}" type="presOf" srcId="{E4B1E320-F318-4521-A3DF-7AD3BCF599B8}" destId="{16B6A9C9-7C46-49DE-9F3A-AC2DEA0BA790}" srcOrd="0" destOrd="0" presId="urn:microsoft.com/office/officeart/2005/8/layout/radial1"/>
    <dgm:cxn modelId="{81D1E443-96CC-4CE6-9F6E-2D63F0DDA79D}" type="presOf" srcId="{1A3BF91D-7F19-44D8-BF32-E9D74D5C969E}" destId="{9C02D558-9CEC-4DA4-B158-68A9C2B36DCB}" srcOrd="0" destOrd="0" presId="urn:microsoft.com/office/officeart/2005/8/layout/radial1"/>
    <dgm:cxn modelId="{54D8ADD9-D1FA-41F9-9884-7A60B23D0D24}" srcId="{F50C061B-66CC-40E6-A5C9-60B7C3F24DE7}" destId="{DD55BDC2-804D-41F7-BC24-E5F2CEA6F0CD}" srcOrd="1" destOrd="0" parTransId="{9ACB3C93-F71E-4BEB-BB2F-DBFA229084BA}" sibTransId="{BA9EE6F2-9DF2-4A16-AA73-13AA8136B9DE}"/>
    <dgm:cxn modelId="{9B8EC869-D776-4A02-9CA4-7A0E19739E81}" srcId="{F50C061B-66CC-40E6-A5C9-60B7C3F24DE7}" destId="{33924281-E86B-41A0-A845-846CC3F11FF2}" srcOrd="2" destOrd="0" parTransId="{1A3BF91D-7F19-44D8-BF32-E9D74D5C969E}" sibTransId="{1798EBE5-07C8-41E2-912B-B7BC415729B4}"/>
    <dgm:cxn modelId="{E35ACB4E-5E91-406C-A3CD-343465AD7396}" type="presOf" srcId="{DD55BDC2-804D-41F7-BC24-E5F2CEA6F0CD}" destId="{501A9BAA-AA0E-4D94-9C0A-EA6C2CBF4590}" srcOrd="0" destOrd="0" presId="urn:microsoft.com/office/officeart/2005/8/layout/radial1"/>
    <dgm:cxn modelId="{F421AFD8-E7F1-4DD6-A1ED-1B609D477495}" type="presOf" srcId="{47E3B587-D8D1-42A0-BCB8-E2C6A42917BA}" destId="{D06E5659-526C-44F8-A3FE-955520B334AF}" srcOrd="0" destOrd="0" presId="urn:microsoft.com/office/officeart/2005/8/layout/radial1"/>
    <dgm:cxn modelId="{250ED1A6-4977-48B2-83BD-6AE730F18C94}" type="presOf" srcId="{05A9F535-3F5F-4C79-B5F0-9710C28DB8A5}" destId="{EA7AFAC8-6CC1-4E4F-8581-82CB3EE60862}" srcOrd="0" destOrd="0" presId="urn:microsoft.com/office/officeart/2005/8/layout/radial1"/>
    <dgm:cxn modelId="{62913ADA-29B8-4ACE-BCAC-1CFFF49458BB}" type="presOf" srcId="{5947FAE1-7281-4464-AEEC-58770144CA75}" destId="{973F13FC-AE05-43B1-84D1-5C21C99E5C01}" srcOrd="0" destOrd="0" presId="urn:microsoft.com/office/officeart/2005/8/layout/radial1"/>
    <dgm:cxn modelId="{0CD6CF70-2CB7-4E02-9D32-56F49CBAD60B}" type="presOf" srcId="{9ACB3C93-F71E-4BEB-BB2F-DBFA229084BA}" destId="{B8390FCB-4947-4E55-896B-A7773D3F226E}" srcOrd="0" destOrd="0" presId="urn:microsoft.com/office/officeart/2005/8/layout/radial1"/>
    <dgm:cxn modelId="{FE20A16B-4A4F-496D-9FA2-E6636135F0BD}" srcId="{05A9F535-3F5F-4C79-B5F0-9710C28DB8A5}" destId="{F50C061B-66CC-40E6-A5C9-60B7C3F24DE7}" srcOrd="0" destOrd="0" parTransId="{FA406283-A567-4128-BAF7-E884478AE7EA}" sibTransId="{6147B5C3-F361-463A-A21D-0DDA6E4BCE6F}"/>
    <dgm:cxn modelId="{E622AC13-AC38-4183-A00D-7C56BF649910}" type="presOf" srcId="{69284645-57E6-4628-8DB4-5F964DF52CF5}" destId="{AB333097-F5F7-49EA-A723-4F2F748CA562}" srcOrd="0" destOrd="0" presId="urn:microsoft.com/office/officeart/2005/8/layout/radial1"/>
    <dgm:cxn modelId="{BB871F44-A834-4777-8AFF-4F187B3B26F0}" type="presOf" srcId="{9ACB3C93-F71E-4BEB-BB2F-DBFA229084BA}" destId="{2D466CAC-5F16-4DB0-9538-25D5F3992750}" srcOrd="1" destOrd="0" presId="urn:microsoft.com/office/officeart/2005/8/layout/radial1"/>
    <dgm:cxn modelId="{F4FCB93F-597D-4616-87F4-31C99CA216D3}" type="presOf" srcId="{69284645-57E6-4628-8DB4-5F964DF52CF5}" destId="{E25C3A80-F961-4C65-A3DA-30EBFA77F701}" srcOrd="1" destOrd="0" presId="urn:microsoft.com/office/officeart/2005/8/layout/radial1"/>
    <dgm:cxn modelId="{35FE9459-1055-47B8-8B98-72008270295A}" srcId="{F50C061B-66CC-40E6-A5C9-60B7C3F24DE7}" destId="{5947FAE1-7281-4464-AEEC-58770144CA75}" srcOrd="3" destOrd="0" parTransId="{47E3B587-D8D1-42A0-BCB8-E2C6A42917BA}" sibTransId="{06187A1F-3316-4639-B02F-27671779FD68}"/>
    <dgm:cxn modelId="{4F0CBD10-9691-43CE-84D7-764AEA2F7D84}" type="presParOf" srcId="{EA7AFAC8-6CC1-4E4F-8581-82CB3EE60862}" destId="{36F24D4C-C102-498D-8D40-ECD0D5C7E30D}" srcOrd="0" destOrd="0" presId="urn:microsoft.com/office/officeart/2005/8/layout/radial1"/>
    <dgm:cxn modelId="{DB502270-35D8-4DF5-AF83-24007511ACDA}" type="presParOf" srcId="{EA7AFAC8-6CC1-4E4F-8581-82CB3EE60862}" destId="{AB333097-F5F7-49EA-A723-4F2F748CA562}" srcOrd="1" destOrd="0" presId="urn:microsoft.com/office/officeart/2005/8/layout/radial1"/>
    <dgm:cxn modelId="{3438587A-A2EE-4CA8-BDAD-B2055C3FDF2D}" type="presParOf" srcId="{AB333097-F5F7-49EA-A723-4F2F748CA562}" destId="{E25C3A80-F961-4C65-A3DA-30EBFA77F701}" srcOrd="0" destOrd="0" presId="urn:microsoft.com/office/officeart/2005/8/layout/radial1"/>
    <dgm:cxn modelId="{8DD35305-DD7A-4806-9BF7-CF0CFE4FCF0E}" type="presParOf" srcId="{EA7AFAC8-6CC1-4E4F-8581-82CB3EE60862}" destId="{16B6A9C9-7C46-49DE-9F3A-AC2DEA0BA790}" srcOrd="2" destOrd="0" presId="urn:microsoft.com/office/officeart/2005/8/layout/radial1"/>
    <dgm:cxn modelId="{E0D1DC8C-8DB6-4689-9DE0-84DF6882A15D}" type="presParOf" srcId="{EA7AFAC8-6CC1-4E4F-8581-82CB3EE60862}" destId="{B8390FCB-4947-4E55-896B-A7773D3F226E}" srcOrd="3" destOrd="0" presId="urn:microsoft.com/office/officeart/2005/8/layout/radial1"/>
    <dgm:cxn modelId="{72FC20BC-4A6F-4E05-BF76-F9EE14B3C96F}" type="presParOf" srcId="{B8390FCB-4947-4E55-896B-A7773D3F226E}" destId="{2D466CAC-5F16-4DB0-9538-25D5F3992750}" srcOrd="0" destOrd="0" presId="urn:microsoft.com/office/officeart/2005/8/layout/radial1"/>
    <dgm:cxn modelId="{6C68CA44-8A97-4534-911D-0B20AAFFC528}" type="presParOf" srcId="{EA7AFAC8-6CC1-4E4F-8581-82CB3EE60862}" destId="{501A9BAA-AA0E-4D94-9C0A-EA6C2CBF4590}" srcOrd="4" destOrd="0" presId="urn:microsoft.com/office/officeart/2005/8/layout/radial1"/>
    <dgm:cxn modelId="{3A2D8606-1A30-46E3-82A1-D3436D6B6BDB}" type="presParOf" srcId="{EA7AFAC8-6CC1-4E4F-8581-82CB3EE60862}" destId="{9C02D558-9CEC-4DA4-B158-68A9C2B36DCB}" srcOrd="5" destOrd="0" presId="urn:microsoft.com/office/officeart/2005/8/layout/radial1"/>
    <dgm:cxn modelId="{448BCB69-84E6-4B4C-86BE-CBD5A741A383}" type="presParOf" srcId="{9C02D558-9CEC-4DA4-B158-68A9C2B36DCB}" destId="{B71EB176-9C5E-4277-ADD1-56C4B2C6ACD1}" srcOrd="0" destOrd="0" presId="urn:microsoft.com/office/officeart/2005/8/layout/radial1"/>
    <dgm:cxn modelId="{81CAADA6-712C-4E7B-8479-CEE718BCC92C}" type="presParOf" srcId="{EA7AFAC8-6CC1-4E4F-8581-82CB3EE60862}" destId="{36AD01B5-B918-4161-AC61-C96A4F44ED12}" srcOrd="6" destOrd="0" presId="urn:microsoft.com/office/officeart/2005/8/layout/radial1"/>
    <dgm:cxn modelId="{077B32E2-B371-4809-991D-F82D5316EF44}" type="presParOf" srcId="{EA7AFAC8-6CC1-4E4F-8581-82CB3EE60862}" destId="{D06E5659-526C-44F8-A3FE-955520B334AF}" srcOrd="7" destOrd="0" presId="urn:microsoft.com/office/officeart/2005/8/layout/radial1"/>
    <dgm:cxn modelId="{AF5E1D22-D900-4B20-9FD7-23CE3E50954B}" type="presParOf" srcId="{D06E5659-526C-44F8-A3FE-955520B334AF}" destId="{4A43C446-8E31-47BD-87DF-A55833936B53}" srcOrd="0" destOrd="0" presId="urn:microsoft.com/office/officeart/2005/8/layout/radial1"/>
    <dgm:cxn modelId="{CB999E95-1234-4DA0-9E99-2B4D43B26300}" type="presParOf" srcId="{EA7AFAC8-6CC1-4E4F-8581-82CB3EE60862}" destId="{973F13FC-AE05-43B1-84D1-5C21C99E5C01}" srcOrd="8"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BBACB1-0F7A-4A5A-91FC-0652C657EFF8}">
      <dsp:nvSpPr>
        <dsp:cNvPr id="0" name=""/>
        <dsp:cNvSpPr/>
      </dsp:nvSpPr>
      <dsp:spPr>
        <a:xfrm>
          <a:off x="6275503" y="335695"/>
          <a:ext cx="1823841" cy="2764800"/>
        </a:xfrm>
        <a:prstGeom prst="roundRect">
          <a:avLst>
            <a:gd name="adj" fmla="val 10000"/>
          </a:avLst>
        </a:prstGeom>
        <a:solidFill>
          <a:schemeClr val="bg2"/>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76200" numCol="1" spcCol="1270" anchor="t" anchorCtr="0">
          <a:noAutofit/>
        </a:bodyPr>
        <a:lstStyle/>
        <a:p>
          <a:pPr lvl="0" algn="ctr" defTabSz="889000" rtl="1">
            <a:lnSpc>
              <a:spcPct val="90000"/>
            </a:lnSpc>
            <a:spcBef>
              <a:spcPct val="0"/>
            </a:spcBef>
            <a:spcAft>
              <a:spcPct val="35000"/>
            </a:spcAft>
          </a:pPr>
          <a:r>
            <a:rPr lang="ar-SA" sz="2000" b="1" kern="1200" dirty="0" smtClean="0">
              <a:solidFill>
                <a:sysClr val="windowText" lastClr="000000"/>
              </a:solidFill>
              <a:latin typeface="Sakkal Majalla" pitchFamily="2" charset="-78"/>
              <a:cs typeface="Sakkal Majalla" pitchFamily="2" charset="-78"/>
            </a:rPr>
            <a:t>جزء محلي، عادةً ما يحدد الشخص </a:t>
          </a:r>
          <a:endParaRPr lang="en-US" sz="2000" b="1" kern="1200" dirty="0">
            <a:solidFill>
              <a:sysClr val="windowText" lastClr="000000"/>
            </a:solidFill>
            <a:latin typeface="Sakkal Majalla" pitchFamily="2" charset="-78"/>
            <a:cs typeface="Sakkal Majalla" pitchFamily="2" charset="-78"/>
          </a:endParaRPr>
        </a:p>
      </dsp:txBody>
      <dsp:txXfrm>
        <a:off x="6319451" y="335695"/>
        <a:ext cx="1823841" cy="729536"/>
      </dsp:txXfrm>
    </dsp:sp>
    <dsp:sp modelId="{AADE49B8-4DAA-4A9F-9A79-7BA8231A4798}">
      <dsp:nvSpPr>
        <dsp:cNvPr id="0" name=""/>
        <dsp:cNvSpPr/>
      </dsp:nvSpPr>
      <dsp:spPr>
        <a:xfrm>
          <a:off x="5945893" y="1626597"/>
          <a:ext cx="1823841" cy="25636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42240" rIns="142240" bIns="142240" numCol="1" spcCol="1270" anchor="t" anchorCtr="0">
          <a:noAutofit/>
        </a:bodyPr>
        <a:lstStyle/>
        <a:p>
          <a:pPr marL="228600" lvl="1" indent="-228600" algn="ctr" defTabSz="889000" rtl="1">
            <a:lnSpc>
              <a:spcPct val="90000"/>
            </a:lnSpc>
            <a:spcBef>
              <a:spcPct val="0"/>
            </a:spcBef>
            <a:spcAft>
              <a:spcPct val="15000"/>
            </a:spcAft>
            <a:buChar char="••"/>
          </a:pPr>
          <a:r>
            <a:rPr lang="fr-FR" sz="2000" b="1" kern="1200" dirty="0" smtClean="0">
              <a:latin typeface="Sakkal Majalla" pitchFamily="2" charset="-78"/>
              <a:cs typeface="Sakkal Majalla" pitchFamily="2" charset="-78"/>
            </a:rPr>
            <a:t>ahmed19. </a:t>
          </a:r>
          <a:r>
            <a:rPr lang="fr-FR" sz="2000" b="1" kern="1200" dirty="0" err="1" smtClean="0">
              <a:latin typeface="Sakkal Majalla" pitchFamily="2" charset="-78"/>
              <a:cs typeface="Sakkal Majalla" pitchFamily="2" charset="-78"/>
            </a:rPr>
            <a:t>aichasetif</a:t>
          </a:r>
          <a:endParaRPr lang="en-US" sz="2000" b="1" kern="1200" dirty="0">
            <a:latin typeface="Sakkal Majalla" pitchFamily="2" charset="-78"/>
            <a:cs typeface="Sakkal Majalla" pitchFamily="2" charset="-78"/>
          </a:endParaRPr>
        </a:p>
      </dsp:txBody>
      <dsp:txXfrm>
        <a:off x="5999311" y="1680015"/>
        <a:ext cx="1717005" cy="2456834"/>
      </dsp:txXfrm>
    </dsp:sp>
    <dsp:sp modelId="{AA881C4C-2F78-4F65-9091-9953EFA7A6A1}">
      <dsp:nvSpPr>
        <dsp:cNvPr id="0" name=""/>
        <dsp:cNvSpPr/>
      </dsp:nvSpPr>
      <dsp:spPr>
        <a:xfrm rot="10825282">
          <a:off x="5719699" y="463803"/>
          <a:ext cx="407530" cy="45408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latin typeface="Sakkal Majalla" pitchFamily="2" charset="-78"/>
            <a:cs typeface="Sakkal Majalla" pitchFamily="2" charset="-78"/>
          </a:endParaRPr>
        </a:p>
      </dsp:txBody>
      <dsp:txXfrm rot="10800000">
        <a:off x="5841956" y="555070"/>
        <a:ext cx="285271" cy="272449"/>
      </dsp:txXfrm>
    </dsp:sp>
    <dsp:sp modelId="{07058AA9-0FB6-47CA-A032-66AF1BF7D19C}">
      <dsp:nvSpPr>
        <dsp:cNvPr id="0" name=""/>
        <dsp:cNvSpPr/>
      </dsp:nvSpPr>
      <dsp:spPr>
        <a:xfrm>
          <a:off x="3682756" y="316627"/>
          <a:ext cx="1823841" cy="2764800"/>
        </a:xfrm>
        <a:prstGeom prst="roundRect">
          <a:avLst>
            <a:gd name="adj" fmla="val 10000"/>
          </a:avLst>
        </a:prstGeom>
        <a:solidFill>
          <a:schemeClr val="bg2"/>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76200" numCol="1" spcCol="1270" anchor="t" anchorCtr="0">
          <a:noAutofit/>
        </a:bodyPr>
        <a:lstStyle/>
        <a:p>
          <a:pPr lvl="0" algn="ctr" defTabSz="889000" rtl="1">
            <a:lnSpc>
              <a:spcPct val="90000"/>
            </a:lnSpc>
            <a:spcBef>
              <a:spcPct val="0"/>
            </a:spcBef>
            <a:spcAft>
              <a:spcPct val="35000"/>
            </a:spcAft>
          </a:pPr>
          <a:r>
            <a:rPr lang="ar-SA" sz="2000" b="1" kern="1200" dirty="0" smtClean="0">
              <a:solidFill>
                <a:sysClr val="windowText" lastClr="000000"/>
              </a:solidFill>
              <a:latin typeface="Sakkal Majalla" pitchFamily="2" charset="-78"/>
              <a:cs typeface="Sakkal Majalla" pitchFamily="2" charset="-78"/>
            </a:rPr>
            <a:t>الحرف الفاصل @ </a:t>
          </a:r>
          <a:endParaRPr lang="en-US" sz="2000" b="1" kern="1200" dirty="0">
            <a:solidFill>
              <a:sysClr val="windowText" lastClr="000000"/>
            </a:solidFill>
            <a:latin typeface="Sakkal Majalla" pitchFamily="2" charset="-78"/>
            <a:cs typeface="Sakkal Majalla" pitchFamily="2" charset="-78"/>
          </a:endParaRPr>
        </a:p>
      </dsp:txBody>
      <dsp:txXfrm>
        <a:off x="3726704" y="316627"/>
        <a:ext cx="1823841" cy="729536"/>
      </dsp:txXfrm>
    </dsp:sp>
    <dsp:sp modelId="{220DAD34-0796-419B-98F9-98C784DA12A0}">
      <dsp:nvSpPr>
        <dsp:cNvPr id="0" name=""/>
        <dsp:cNvSpPr/>
      </dsp:nvSpPr>
      <dsp:spPr>
        <a:xfrm>
          <a:off x="3016100" y="1734618"/>
          <a:ext cx="1823841" cy="241964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42240" rIns="142240" bIns="142240" numCol="1" spcCol="1270" anchor="t" anchorCtr="0">
          <a:noAutofit/>
        </a:bodyPr>
        <a:lstStyle/>
        <a:p>
          <a:pPr marL="228600" lvl="1" indent="-228600" algn="r" defTabSz="889000" rtl="1">
            <a:lnSpc>
              <a:spcPct val="90000"/>
            </a:lnSpc>
            <a:spcBef>
              <a:spcPct val="0"/>
            </a:spcBef>
            <a:spcAft>
              <a:spcPct val="15000"/>
            </a:spcAft>
            <a:buChar char="••"/>
          </a:pPr>
          <a:r>
            <a:rPr lang="ar-SA" sz="2000" b="1" kern="1200" dirty="0" smtClean="0">
              <a:latin typeface="Sakkal Majalla" pitchFamily="2" charset="-78"/>
              <a:cs typeface="Sakkal Majalla" pitchFamily="2" charset="-78"/>
            </a:rPr>
            <a:t>بمعنى في </a:t>
          </a:r>
          <a:r>
            <a:rPr lang="ar-DZ" sz="2000" b="1" kern="1200" dirty="0" smtClean="0">
              <a:latin typeface="Sakkal Majalla" pitchFamily="2" charset="-78"/>
              <a:cs typeface="Sakkal Majalla" pitchFamily="2" charset="-78"/>
            </a:rPr>
            <a:t>       </a:t>
          </a:r>
          <a:r>
            <a:rPr lang="ar-SA" sz="2000" b="1" kern="1200" dirty="0" smtClean="0">
              <a:latin typeface="Sakkal Majalla" pitchFamily="2" charset="-78"/>
              <a:cs typeface="Sakkal Majalla" pitchFamily="2" charset="-78"/>
            </a:rPr>
            <a:t>("</a:t>
          </a:r>
          <a:r>
            <a:rPr lang="en-US" sz="2000" b="1" kern="1200" dirty="0" smtClean="0">
              <a:latin typeface="Sakkal Majalla" pitchFamily="2" charset="-78"/>
              <a:cs typeface="Sakkal Majalla" pitchFamily="2" charset="-78"/>
            </a:rPr>
            <a:t>à</a:t>
          </a:r>
          <a:r>
            <a:rPr lang="ar-SA" sz="2000" b="1" kern="1200" dirty="0" smtClean="0">
              <a:latin typeface="Sakkal Majalla" pitchFamily="2" charset="-78"/>
              <a:cs typeface="Sakkal Majalla" pitchFamily="2" charset="-78"/>
            </a:rPr>
            <a:t>" أو "</a:t>
          </a:r>
          <a:r>
            <a:rPr lang="en-US" sz="2000" b="1" kern="1200" dirty="0" smtClean="0">
              <a:latin typeface="Sakkal Majalla" pitchFamily="2" charset="-78"/>
              <a:cs typeface="Sakkal Majalla" pitchFamily="2" charset="-78"/>
            </a:rPr>
            <a:t>chez</a:t>
          </a:r>
          <a:r>
            <a:rPr lang="ar-SA" sz="2000" b="1" kern="1200" dirty="0" smtClean="0">
              <a:latin typeface="Sakkal Majalla" pitchFamily="2" charset="-78"/>
              <a:cs typeface="Sakkal Majalla" pitchFamily="2" charset="-78"/>
            </a:rPr>
            <a:t>") بالإنجليزية</a:t>
          </a:r>
          <a:endParaRPr lang="en-US" sz="2000" b="1" kern="1200" dirty="0">
            <a:latin typeface="Sakkal Majalla" pitchFamily="2" charset="-78"/>
            <a:cs typeface="Sakkal Majalla" pitchFamily="2" charset="-78"/>
          </a:endParaRPr>
        </a:p>
      </dsp:txBody>
      <dsp:txXfrm>
        <a:off x="3069518" y="1788036"/>
        <a:ext cx="1717005" cy="2312806"/>
      </dsp:txXfrm>
    </dsp:sp>
    <dsp:sp modelId="{8AABFE31-0F3B-4393-9928-90CC9FBD45F8}">
      <dsp:nvSpPr>
        <dsp:cNvPr id="0" name=""/>
        <dsp:cNvSpPr/>
      </dsp:nvSpPr>
      <dsp:spPr>
        <a:xfrm rot="10742049">
          <a:off x="2601111" y="482256"/>
          <a:ext cx="764897" cy="45408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latin typeface="Sakkal Majalla" pitchFamily="2" charset="-78"/>
            <a:cs typeface="Sakkal Majalla" pitchFamily="2" charset="-78"/>
          </a:endParaRPr>
        </a:p>
      </dsp:txBody>
      <dsp:txXfrm rot="10800000">
        <a:off x="2737326" y="571925"/>
        <a:ext cx="628672" cy="272449"/>
      </dsp:txXfrm>
    </dsp:sp>
    <dsp:sp modelId="{6ED1D4DA-B115-4DA4-9548-0A4C2911062C}">
      <dsp:nvSpPr>
        <dsp:cNvPr id="0" name=""/>
        <dsp:cNvSpPr/>
      </dsp:nvSpPr>
      <dsp:spPr>
        <a:xfrm>
          <a:off x="415917" y="371702"/>
          <a:ext cx="1823841" cy="2764800"/>
        </a:xfrm>
        <a:prstGeom prst="roundRect">
          <a:avLst>
            <a:gd name="adj" fmla="val 10000"/>
          </a:avLst>
        </a:prstGeom>
        <a:solidFill>
          <a:schemeClr val="bg2"/>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76200" numCol="1" spcCol="1270" anchor="t" anchorCtr="0">
          <a:noAutofit/>
        </a:bodyPr>
        <a:lstStyle/>
        <a:p>
          <a:pPr lvl="0" algn="ctr" defTabSz="889000" rtl="1">
            <a:lnSpc>
              <a:spcPct val="90000"/>
            </a:lnSpc>
            <a:spcBef>
              <a:spcPct val="0"/>
            </a:spcBef>
            <a:spcAft>
              <a:spcPct val="35000"/>
            </a:spcAft>
          </a:pPr>
          <a:r>
            <a:rPr lang="ar-SA" sz="2000" b="1" kern="1200" dirty="0" smtClean="0">
              <a:solidFill>
                <a:sysClr val="windowText" lastClr="000000"/>
              </a:solidFill>
              <a:latin typeface="Sakkal Majalla" pitchFamily="2" charset="-78"/>
              <a:cs typeface="Sakkal Majalla" pitchFamily="2" charset="-78"/>
            </a:rPr>
            <a:t>عنوان الخادم </a:t>
          </a:r>
          <a:r>
            <a:rPr lang="fr-FR" sz="2000" b="1" kern="1200" dirty="0" smtClean="0">
              <a:solidFill>
                <a:sysClr val="windowText" lastClr="000000"/>
              </a:solidFill>
              <a:latin typeface="Sakkal Majalla" pitchFamily="2" charset="-78"/>
              <a:cs typeface="Sakkal Majalla" pitchFamily="2" charset="-78"/>
            </a:rPr>
            <a:t>serveur</a:t>
          </a:r>
          <a:endParaRPr lang="en-US" sz="2000" b="1" kern="1200" dirty="0">
            <a:solidFill>
              <a:sysClr val="windowText" lastClr="000000"/>
            </a:solidFill>
            <a:latin typeface="Sakkal Majalla" pitchFamily="2" charset="-78"/>
            <a:cs typeface="Sakkal Majalla" pitchFamily="2" charset="-78"/>
          </a:endParaRPr>
        </a:p>
      </dsp:txBody>
      <dsp:txXfrm>
        <a:off x="459865" y="371702"/>
        <a:ext cx="1823841" cy="729536"/>
      </dsp:txXfrm>
    </dsp:sp>
    <dsp:sp modelId="{20B37EF3-D469-4FAE-9408-D06C8875449C}">
      <dsp:nvSpPr>
        <dsp:cNvPr id="0" name=""/>
        <dsp:cNvSpPr/>
      </dsp:nvSpPr>
      <dsp:spPr>
        <a:xfrm>
          <a:off x="86307" y="1734618"/>
          <a:ext cx="1823841" cy="241964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42240" rIns="142240" bIns="142240" numCol="1" spcCol="1270" anchor="t" anchorCtr="0">
          <a:noAutofit/>
        </a:bodyPr>
        <a:lstStyle/>
        <a:p>
          <a:pPr marL="228600" lvl="1" indent="-228600" algn="ctr" defTabSz="889000" rtl="1">
            <a:lnSpc>
              <a:spcPct val="90000"/>
            </a:lnSpc>
            <a:spcBef>
              <a:spcPct val="0"/>
            </a:spcBef>
            <a:spcAft>
              <a:spcPct val="15000"/>
            </a:spcAft>
            <a:buChar char="••"/>
          </a:pPr>
          <a:r>
            <a:rPr lang="ar-SA" sz="2000" b="1" kern="1200" dirty="0" smtClean="0">
              <a:latin typeface="Sakkal Majalla" pitchFamily="2" charset="-78"/>
              <a:cs typeface="Sakkal Majalla" pitchFamily="2" charset="-78"/>
            </a:rPr>
            <a:t>اسم المجال الذي يحدد الشركة المستضيفة </a:t>
          </a:r>
          <a:endParaRPr lang="en-US" sz="2000" b="1" kern="1200" dirty="0">
            <a:latin typeface="Sakkal Majalla" pitchFamily="2" charset="-78"/>
            <a:cs typeface="Sakkal Majalla" pitchFamily="2" charset="-78"/>
          </a:endParaRPr>
        </a:p>
        <a:p>
          <a:pPr marL="228600" lvl="1" indent="-228600" algn="ctr" defTabSz="889000" rtl="1">
            <a:lnSpc>
              <a:spcPct val="90000"/>
            </a:lnSpc>
            <a:spcBef>
              <a:spcPct val="0"/>
            </a:spcBef>
            <a:spcAft>
              <a:spcPct val="15000"/>
            </a:spcAft>
            <a:buChar char="••"/>
          </a:pPr>
          <a:r>
            <a:rPr lang="ar-SA" sz="2000" b="1" kern="1200" dirty="0" smtClean="0">
              <a:latin typeface="Sakkal Majalla" pitchFamily="2" charset="-78"/>
              <a:cs typeface="Sakkal Majalla" pitchFamily="2" charset="-78"/>
            </a:rPr>
            <a:t>مثلا: </a:t>
          </a:r>
          <a:r>
            <a:rPr lang="fr-FR" sz="2000" b="1" kern="1200" dirty="0" smtClean="0">
              <a:latin typeface="Sakkal Majalla" pitchFamily="2" charset="-78"/>
              <a:cs typeface="Sakkal Majalla" pitchFamily="2" charset="-78"/>
            </a:rPr>
            <a:t>net, </a:t>
          </a:r>
          <a:r>
            <a:rPr lang="fr-FR" sz="2000" b="1" kern="1200" dirty="0" err="1" smtClean="0">
              <a:latin typeface="Sakkal Majalla" pitchFamily="2" charset="-78"/>
              <a:cs typeface="Sakkal Majalla" pitchFamily="2" charset="-78"/>
            </a:rPr>
            <a:t>org</a:t>
          </a:r>
          <a:r>
            <a:rPr lang="fr-FR" sz="2000" b="1" kern="1200" dirty="0" smtClean="0">
              <a:latin typeface="Sakkal Majalla" pitchFamily="2" charset="-78"/>
              <a:cs typeface="Sakkal Majalla" pitchFamily="2" charset="-78"/>
            </a:rPr>
            <a:t>, </a:t>
          </a:r>
          <a:r>
            <a:rPr lang="fr-FR" sz="2000" b="1" kern="1200" dirty="0" err="1" smtClean="0">
              <a:latin typeface="Sakkal Majalla" pitchFamily="2" charset="-78"/>
              <a:cs typeface="Sakkal Majalla" pitchFamily="2" charset="-78"/>
            </a:rPr>
            <a:t>com</a:t>
          </a:r>
          <a:endParaRPr lang="en-US" sz="2000" b="1" kern="1200" dirty="0">
            <a:latin typeface="Sakkal Majalla" pitchFamily="2" charset="-78"/>
            <a:cs typeface="Sakkal Majalla" pitchFamily="2" charset="-78"/>
          </a:endParaRPr>
        </a:p>
      </dsp:txBody>
      <dsp:txXfrm>
        <a:off x="139725" y="1788036"/>
        <a:ext cx="1717005" cy="231280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32FCC9-3F80-4884-954C-229B2B675C31}">
      <dsp:nvSpPr>
        <dsp:cNvPr id="0" name=""/>
        <dsp:cNvSpPr/>
      </dsp:nvSpPr>
      <dsp:spPr>
        <a:xfrm>
          <a:off x="0" y="0"/>
          <a:ext cx="6995160" cy="1357788"/>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r" defTabSz="1244600" rtl="1">
            <a:lnSpc>
              <a:spcPct val="90000"/>
            </a:lnSpc>
            <a:spcBef>
              <a:spcPct val="0"/>
            </a:spcBef>
            <a:spcAft>
              <a:spcPct val="35000"/>
            </a:spcAft>
          </a:pPr>
          <a:r>
            <a:rPr lang="ar-SA" sz="2800" b="1" kern="1200" smtClean="0">
              <a:latin typeface="Sakkal Majalla" pitchFamily="2" charset="-78"/>
              <a:cs typeface="Sakkal Majalla" pitchFamily="2" charset="-78"/>
            </a:rPr>
            <a:t>البريد الإلكتروني هو الطريقة الحديثة لإرسال الرسائل </a:t>
          </a:r>
          <a:r>
            <a:rPr lang="en-US" sz="2800" b="1" kern="1200" smtClean="0">
              <a:latin typeface="Sakkal Majalla" pitchFamily="2" charset="-78"/>
              <a:cs typeface="Sakkal Majalla" pitchFamily="2" charset="-78"/>
            </a:rPr>
            <a:t>– </a:t>
          </a:r>
          <a:r>
            <a:rPr lang="ar-SA" sz="2800" b="1" kern="1200" smtClean="0">
              <a:latin typeface="Sakkal Majalla" pitchFamily="2" charset="-78"/>
              <a:cs typeface="Sakkal Majalla" pitchFamily="2" charset="-78"/>
            </a:rPr>
            <a:t>يمكن إرسال رسالة إلى الجهة الأخرى من العالم، والحصول على رد في غضون دقائق</a:t>
          </a:r>
          <a:endParaRPr lang="en-US" sz="2800" b="1" kern="1200" dirty="0">
            <a:latin typeface="Sakkal Majalla" pitchFamily="2" charset="-78"/>
            <a:cs typeface="Sakkal Majalla" pitchFamily="2" charset="-78"/>
          </a:endParaRPr>
        </a:p>
      </dsp:txBody>
      <dsp:txXfrm>
        <a:off x="39768" y="39768"/>
        <a:ext cx="5530000" cy="1278252"/>
      </dsp:txXfrm>
    </dsp:sp>
    <dsp:sp modelId="{E5888499-0656-4396-9252-BC8950643A0C}">
      <dsp:nvSpPr>
        <dsp:cNvPr id="0" name=""/>
        <dsp:cNvSpPr/>
      </dsp:nvSpPr>
      <dsp:spPr>
        <a:xfrm>
          <a:off x="617219" y="1584087"/>
          <a:ext cx="6995160" cy="1357788"/>
        </a:xfrm>
        <a:prstGeom prst="roundRect">
          <a:avLst>
            <a:gd name="adj" fmla="val 10000"/>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r" defTabSz="1244600" rtl="1">
            <a:lnSpc>
              <a:spcPct val="90000"/>
            </a:lnSpc>
            <a:spcBef>
              <a:spcPct val="0"/>
            </a:spcBef>
            <a:spcAft>
              <a:spcPct val="35000"/>
            </a:spcAft>
          </a:pPr>
          <a:r>
            <a:rPr lang="en-US" sz="2800" kern="1200" dirty="0" smtClean="0">
              <a:latin typeface="Sakkal Majalla" pitchFamily="2" charset="-78"/>
              <a:cs typeface="Sakkal Majalla" pitchFamily="2" charset="-78"/>
            </a:rPr>
            <a:t>.</a:t>
          </a:r>
          <a:r>
            <a:rPr lang="ar-SA" sz="2800" b="1" kern="1200" dirty="0" smtClean="0">
              <a:latin typeface="Sakkal Majalla" pitchFamily="2" charset="-78"/>
              <a:cs typeface="Sakkal Majalla" pitchFamily="2" charset="-78"/>
            </a:rPr>
            <a:t>إرسال واستقبال البريد الإلكتروني مجاني عموما، وفي الواقع يمكن أن ترسل رسالة الكترونية إلى أي عدد من الناس تريد؛ </a:t>
          </a:r>
          <a:endParaRPr lang="en-US" sz="2800" b="1" kern="1200" dirty="0">
            <a:latin typeface="Sakkal Majalla" pitchFamily="2" charset="-78"/>
            <a:cs typeface="Sakkal Majalla" pitchFamily="2" charset="-78"/>
          </a:endParaRPr>
        </a:p>
      </dsp:txBody>
      <dsp:txXfrm>
        <a:off x="656987" y="1623855"/>
        <a:ext cx="5415841" cy="1278252"/>
      </dsp:txXfrm>
    </dsp:sp>
    <dsp:sp modelId="{0E366454-7081-4FE7-A249-E4F155FC77CB}">
      <dsp:nvSpPr>
        <dsp:cNvPr id="0" name=""/>
        <dsp:cNvSpPr/>
      </dsp:nvSpPr>
      <dsp:spPr>
        <a:xfrm>
          <a:off x="1234439" y="3168174"/>
          <a:ext cx="6995160" cy="1357788"/>
        </a:xfrm>
        <a:prstGeom prst="roundRect">
          <a:avLst>
            <a:gd name="adj" fmla="val 10000"/>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r" defTabSz="1244600" rtl="1">
            <a:lnSpc>
              <a:spcPct val="90000"/>
            </a:lnSpc>
            <a:spcBef>
              <a:spcPct val="0"/>
            </a:spcBef>
            <a:spcAft>
              <a:spcPct val="35000"/>
            </a:spcAft>
          </a:pPr>
          <a:r>
            <a:rPr lang="en-US" sz="2800" kern="1200" dirty="0" smtClean="0">
              <a:latin typeface="Sakkal Majalla" pitchFamily="2" charset="-78"/>
              <a:cs typeface="Sakkal Majalla" pitchFamily="2" charset="-78"/>
            </a:rPr>
            <a:t>.</a:t>
          </a:r>
          <a:r>
            <a:rPr lang="ar-SA" sz="2800" b="1" kern="1200" dirty="0" smtClean="0">
              <a:latin typeface="Sakkal Majalla" pitchFamily="2" charset="-78"/>
              <a:cs typeface="Sakkal Majalla" pitchFamily="2" charset="-78"/>
            </a:rPr>
            <a:t>كل شخص على البريد الإلكتروني لديه عنوان بريد إلكتروني فريد من نوعه، وبهذه الطريقة يستطيع توجيه رسالة بريد إلكتروني إلى شخص معين</a:t>
          </a:r>
          <a:r>
            <a:rPr lang="en-US" sz="2800" b="1" kern="1200" dirty="0" smtClean="0">
              <a:latin typeface="Sakkal Majalla" pitchFamily="2" charset="-78"/>
              <a:cs typeface="Sakkal Majalla" pitchFamily="2" charset="-78"/>
            </a:rPr>
            <a:t>.</a:t>
          </a:r>
          <a:r>
            <a:rPr lang="ar-SA" sz="2800" b="1" kern="1200" dirty="0" smtClean="0">
              <a:latin typeface="Sakkal Majalla" pitchFamily="2" charset="-78"/>
              <a:cs typeface="Sakkal Majalla" pitchFamily="2" charset="-78"/>
            </a:rPr>
            <a:t>؛</a:t>
          </a:r>
          <a:endParaRPr lang="en-US" sz="2800" b="1" kern="1200" dirty="0">
            <a:latin typeface="Sakkal Majalla" pitchFamily="2" charset="-78"/>
            <a:cs typeface="Sakkal Majalla" pitchFamily="2" charset="-78"/>
          </a:endParaRPr>
        </a:p>
      </dsp:txBody>
      <dsp:txXfrm>
        <a:off x="1274207" y="3207942"/>
        <a:ext cx="5415841" cy="1278252"/>
      </dsp:txXfrm>
    </dsp:sp>
    <dsp:sp modelId="{CCCBF8C6-82D1-4D81-8888-A97C7E2703A1}">
      <dsp:nvSpPr>
        <dsp:cNvPr id="0" name=""/>
        <dsp:cNvSpPr/>
      </dsp:nvSpPr>
      <dsp:spPr>
        <a:xfrm>
          <a:off x="6112597" y="1029656"/>
          <a:ext cx="882562" cy="882562"/>
        </a:xfrm>
        <a:prstGeom prst="downArrow">
          <a:avLst>
            <a:gd name="adj1" fmla="val 55000"/>
            <a:gd name="adj2" fmla="val 45000"/>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endParaRPr lang="en-US" sz="2800" kern="1200">
            <a:latin typeface="Sakkal Majalla" pitchFamily="2" charset="-78"/>
            <a:cs typeface="Sakkal Majalla" pitchFamily="2" charset="-78"/>
          </a:endParaRPr>
        </a:p>
      </dsp:txBody>
      <dsp:txXfrm>
        <a:off x="6311173" y="1029656"/>
        <a:ext cx="485410" cy="664128"/>
      </dsp:txXfrm>
    </dsp:sp>
    <dsp:sp modelId="{256EA15D-5C8D-43D1-BD54-4D11D723F483}">
      <dsp:nvSpPr>
        <dsp:cNvPr id="0" name=""/>
        <dsp:cNvSpPr/>
      </dsp:nvSpPr>
      <dsp:spPr>
        <a:xfrm>
          <a:off x="6729817" y="2604691"/>
          <a:ext cx="882562" cy="882562"/>
        </a:xfrm>
        <a:prstGeom prst="downArrow">
          <a:avLst>
            <a:gd name="adj1" fmla="val 55000"/>
            <a:gd name="adj2" fmla="val 45000"/>
          </a:avLst>
        </a:prstGeom>
        <a:solidFill>
          <a:schemeClr val="accent5">
            <a:tint val="40000"/>
            <a:alpha val="90000"/>
            <a:hueOff val="-10740482"/>
            <a:satOff val="48253"/>
            <a:lumOff val="3317"/>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endParaRPr lang="en-US" sz="2800" kern="1200">
            <a:latin typeface="Sakkal Majalla" pitchFamily="2" charset="-78"/>
            <a:cs typeface="Sakkal Majalla" pitchFamily="2" charset="-78"/>
          </a:endParaRPr>
        </a:p>
      </dsp:txBody>
      <dsp:txXfrm>
        <a:off x="6928393" y="2604691"/>
        <a:ext cx="485410" cy="66412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CE5608-C736-4355-8178-8263FD226C03}">
      <dsp:nvSpPr>
        <dsp:cNvPr id="0" name=""/>
        <dsp:cNvSpPr/>
      </dsp:nvSpPr>
      <dsp:spPr>
        <a:xfrm>
          <a:off x="0" y="-92212"/>
          <a:ext cx="6995160" cy="1620180"/>
        </a:xfrm>
        <a:prstGeom prst="roundRect">
          <a:avLst>
            <a:gd name="adj" fmla="val 10000"/>
          </a:avLst>
        </a:prstGeom>
        <a:solidFill>
          <a:schemeClr val="accent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r" defTabSz="1244600" rtl="1">
            <a:lnSpc>
              <a:spcPct val="90000"/>
            </a:lnSpc>
            <a:spcBef>
              <a:spcPct val="0"/>
            </a:spcBef>
            <a:spcAft>
              <a:spcPct val="35000"/>
            </a:spcAft>
          </a:pPr>
          <a:r>
            <a:rPr lang="en-US" sz="2800" b="1" kern="1200" dirty="0" smtClean="0">
              <a:latin typeface="Sakkal Majalla" pitchFamily="2" charset="-78"/>
              <a:cs typeface="Sakkal Majalla" pitchFamily="2" charset="-78"/>
            </a:rPr>
            <a:t>.</a:t>
          </a:r>
          <a:r>
            <a:rPr lang="ar-SA" sz="2800" b="1" kern="1200" dirty="0" smtClean="0">
              <a:latin typeface="Sakkal Majalla" pitchFamily="2" charset="-78"/>
              <a:cs typeface="Sakkal Majalla" pitchFamily="2" charset="-78"/>
            </a:rPr>
            <a:t>يمكن  حتى إرسال رسائل البريد الإلكتروني إلى أنفسنا للتذكير</a:t>
          </a:r>
          <a:r>
            <a:rPr lang="ar-SA" sz="2400" b="1" kern="1200" dirty="0" smtClean="0">
              <a:latin typeface="Sakkal Majalla" pitchFamily="2" charset="-78"/>
              <a:cs typeface="Sakkal Majalla" pitchFamily="2" charset="-78"/>
            </a:rPr>
            <a:t>؛ </a:t>
          </a:r>
          <a:endParaRPr lang="en-US" sz="2400" b="1" kern="1200" dirty="0">
            <a:latin typeface="Sakkal Majalla" pitchFamily="2" charset="-78"/>
            <a:cs typeface="Sakkal Majalla" pitchFamily="2" charset="-78"/>
          </a:endParaRPr>
        </a:p>
      </dsp:txBody>
      <dsp:txXfrm>
        <a:off x="47453" y="-44759"/>
        <a:ext cx="5246860" cy="1525274"/>
      </dsp:txXfrm>
    </dsp:sp>
    <dsp:sp modelId="{E9D808FA-D24C-48A4-B209-83BFFB8A9948}">
      <dsp:nvSpPr>
        <dsp:cNvPr id="0" name=""/>
        <dsp:cNvSpPr/>
      </dsp:nvSpPr>
      <dsp:spPr>
        <a:xfrm>
          <a:off x="617219" y="1607391"/>
          <a:ext cx="6995160" cy="2001392"/>
        </a:xfrm>
        <a:prstGeom prst="roundRect">
          <a:avLst>
            <a:gd name="adj" fmla="val 10000"/>
          </a:avLst>
        </a:prstGeom>
        <a:solidFill>
          <a:schemeClr val="accent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r" defTabSz="1244600" rtl="1">
            <a:lnSpc>
              <a:spcPct val="90000"/>
            </a:lnSpc>
            <a:spcBef>
              <a:spcPct val="0"/>
            </a:spcBef>
            <a:spcAft>
              <a:spcPct val="35000"/>
            </a:spcAft>
          </a:pPr>
          <a:r>
            <a:rPr lang="ar-SA" sz="2800" b="1" kern="1200" dirty="0" smtClean="0">
              <a:latin typeface="Sakkal Majalla" pitchFamily="2" charset="-78"/>
              <a:cs typeface="Sakkal Majalla" pitchFamily="2" charset="-78"/>
            </a:rPr>
            <a:t>كل ما يصلنا من رسائل البريد الإلكتروني يدخل في صندوق الوارد الخاص بنا، والذي هو بمثابة صندوق الرسائل الافتراضي الخاص بنا </a:t>
          </a:r>
          <a:endParaRPr lang="fr-FR" sz="2800" b="1" kern="1200" dirty="0" smtClean="0">
            <a:latin typeface="Sakkal Majalla" pitchFamily="2" charset="-78"/>
            <a:cs typeface="Sakkal Majalla" pitchFamily="2" charset="-78"/>
          </a:endParaRPr>
        </a:p>
        <a:p>
          <a:pPr lvl="0" algn="r" defTabSz="1244600" rtl="1">
            <a:lnSpc>
              <a:spcPct val="90000"/>
            </a:lnSpc>
            <a:spcBef>
              <a:spcPct val="0"/>
            </a:spcBef>
            <a:spcAft>
              <a:spcPct val="35000"/>
            </a:spcAft>
          </a:pPr>
          <a:r>
            <a:rPr lang="en-US" sz="2400" kern="1200" dirty="0" smtClean="0">
              <a:latin typeface="Sakkal Majalla" pitchFamily="2" charset="-78"/>
              <a:cs typeface="Sakkal Majalla" pitchFamily="2" charset="-78"/>
            </a:rPr>
            <a:t>.(State Govemment Victoria,2014:1)</a:t>
          </a:r>
          <a:endParaRPr lang="en-US" sz="2400" kern="1200" dirty="0">
            <a:latin typeface="Sakkal Majalla" pitchFamily="2" charset="-78"/>
            <a:cs typeface="Sakkal Majalla" pitchFamily="2" charset="-78"/>
          </a:endParaRPr>
        </a:p>
      </dsp:txBody>
      <dsp:txXfrm>
        <a:off x="675838" y="1666010"/>
        <a:ext cx="5207584" cy="1884154"/>
      </dsp:txXfrm>
    </dsp:sp>
    <dsp:sp modelId="{4DC04525-A5F5-4D1C-93B1-27E122C34F06}">
      <dsp:nvSpPr>
        <dsp:cNvPr id="0" name=""/>
        <dsp:cNvSpPr/>
      </dsp:nvSpPr>
      <dsp:spPr>
        <a:xfrm>
          <a:off x="1234439" y="3503782"/>
          <a:ext cx="6995160" cy="1989030"/>
        </a:xfrm>
        <a:prstGeom prst="roundRect">
          <a:avLst>
            <a:gd name="adj" fmla="val 10000"/>
          </a:avLst>
        </a:prstGeom>
        <a:solidFill>
          <a:schemeClr val="accent4">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r" defTabSz="1244600" rtl="1">
            <a:lnSpc>
              <a:spcPct val="90000"/>
            </a:lnSpc>
            <a:spcBef>
              <a:spcPct val="0"/>
            </a:spcBef>
            <a:spcAft>
              <a:spcPct val="35000"/>
            </a:spcAft>
          </a:pPr>
          <a:r>
            <a:rPr lang="ar-SA" sz="2800" b="1" kern="1200" dirty="0" smtClean="0">
              <a:latin typeface="Sakkal Majalla" pitchFamily="2" charset="-78"/>
              <a:cs typeface="Sakkal Majalla" pitchFamily="2" charset="-78"/>
            </a:rPr>
            <a:t>يوفر لنا جهدا ووقتا كبيرين ننفقهما في إرسال البريد الإلكتروني التقليدي أو استلامه؛</a:t>
          </a:r>
          <a:endParaRPr lang="en-US" sz="2800" b="1" kern="1200" dirty="0">
            <a:latin typeface="Sakkal Majalla" pitchFamily="2" charset="-78"/>
            <a:cs typeface="Sakkal Majalla" pitchFamily="2" charset="-78"/>
          </a:endParaRPr>
        </a:p>
      </dsp:txBody>
      <dsp:txXfrm>
        <a:off x="1292696" y="3562039"/>
        <a:ext cx="5208308" cy="1872516"/>
      </dsp:txXfrm>
    </dsp:sp>
    <dsp:sp modelId="{B45772B6-CA83-4CED-BA6D-F73353626C71}">
      <dsp:nvSpPr>
        <dsp:cNvPr id="0" name=""/>
        <dsp:cNvSpPr/>
      </dsp:nvSpPr>
      <dsp:spPr>
        <a:xfrm>
          <a:off x="5942043" y="1136423"/>
          <a:ext cx="1053117" cy="1053117"/>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en-US" sz="2400" kern="1200">
            <a:latin typeface="Sakkal Majalla" pitchFamily="2" charset="-78"/>
            <a:cs typeface="Sakkal Majalla" pitchFamily="2" charset="-78"/>
          </a:endParaRPr>
        </a:p>
      </dsp:txBody>
      <dsp:txXfrm>
        <a:off x="6178994" y="1136423"/>
        <a:ext cx="579215" cy="792471"/>
      </dsp:txXfrm>
    </dsp:sp>
    <dsp:sp modelId="{8508705F-4C2F-40E6-93C0-B3D8F388C1C1}">
      <dsp:nvSpPr>
        <dsp:cNvPr id="0" name=""/>
        <dsp:cNvSpPr/>
      </dsp:nvSpPr>
      <dsp:spPr>
        <a:xfrm>
          <a:off x="6559262" y="3015832"/>
          <a:ext cx="1053117" cy="1053117"/>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en-US" sz="2400" kern="1200">
            <a:latin typeface="Sakkal Majalla" pitchFamily="2" charset="-78"/>
            <a:cs typeface="Sakkal Majalla" pitchFamily="2" charset="-78"/>
          </a:endParaRPr>
        </a:p>
      </dsp:txBody>
      <dsp:txXfrm>
        <a:off x="6796213" y="3015832"/>
        <a:ext cx="579215" cy="79247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89A205-600C-45D9-8119-0BD60F140DEF}">
      <dsp:nvSpPr>
        <dsp:cNvPr id="0" name=""/>
        <dsp:cNvSpPr/>
      </dsp:nvSpPr>
      <dsp:spPr>
        <a:xfrm>
          <a:off x="0" y="-162766"/>
          <a:ext cx="6970374" cy="1235657"/>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b="1" kern="1200" dirty="0" smtClean="0">
              <a:latin typeface="Sakkal Majalla" pitchFamily="2" charset="-78"/>
              <a:cs typeface="Sakkal Majalla" pitchFamily="2" charset="-78"/>
            </a:rPr>
            <a:t>ينظم ويخزن ويحفظ لنا الصادر والوارد من بريدنا بالطريقة التي نفضلها. في ملفات أو الأرشيف (مج</a:t>
          </a:r>
          <a:r>
            <a:rPr lang="ar-DZ" sz="2400" b="1" kern="1200" dirty="0" smtClean="0">
              <a:latin typeface="Sakkal Majalla" pitchFamily="2" charset="-78"/>
              <a:cs typeface="Sakkal Majalla" pitchFamily="2" charset="-78"/>
            </a:rPr>
            <a:t>ل</a:t>
          </a:r>
          <a:r>
            <a:rPr lang="ar-SA" sz="2400" b="1" kern="1200" dirty="0" err="1" smtClean="0">
              <a:latin typeface="Sakkal Majalla" pitchFamily="2" charset="-78"/>
              <a:cs typeface="Sakkal Majalla" pitchFamily="2" charset="-78"/>
            </a:rPr>
            <a:t>دات</a:t>
          </a:r>
          <a:r>
            <a:rPr lang="ar-SA" sz="2400" b="1" kern="1200" dirty="0" smtClean="0">
              <a:latin typeface="Sakkal Majalla" pitchFamily="2" charset="-78"/>
              <a:cs typeface="Sakkal Majalla" pitchFamily="2" charset="-78"/>
            </a:rPr>
            <a:t>) خاصة بنا في أجهزتنا؛</a:t>
          </a:r>
          <a:endParaRPr lang="en-US" sz="2400" b="1" kern="1200" dirty="0">
            <a:latin typeface="Sakkal Majalla" pitchFamily="2" charset="-78"/>
            <a:cs typeface="Sakkal Majalla" pitchFamily="2" charset="-78"/>
          </a:endParaRPr>
        </a:p>
      </dsp:txBody>
      <dsp:txXfrm>
        <a:off x="36191" y="-126575"/>
        <a:ext cx="5532591" cy="1163275"/>
      </dsp:txXfrm>
    </dsp:sp>
    <dsp:sp modelId="{98E5B16E-E804-44F4-8AB8-427733806C1B}">
      <dsp:nvSpPr>
        <dsp:cNvPr id="0" name=""/>
        <dsp:cNvSpPr/>
      </dsp:nvSpPr>
      <dsp:spPr>
        <a:xfrm>
          <a:off x="583768" y="1297555"/>
          <a:ext cx="6970374" cy="1235657"/>
        </a:xfrm>
        <a:prstGeom prst="roundRect">
          <a:avLst>
            <a:gd name="adj" fmla="val 10000"/>
          </a:avLst>
        </a:prstGeom>
        <a:solidFill>
          <a:schemeClr val="accent2">
            <a:hueOff val="1560506"/>
            <a:satOff val="-1946"/>
            <a:lumOff val="45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b="1" kern="1200" dirty="0" smtClean="0">
              <a:latin typeface="Sakkal Majalla" pitchFamily="2" charset="-78"/>
              <a:cs typeface="Sakkal Majalla" pitchFamily="2" charset="-78"/>
            </a:rPr>
            <a:t>يساعدنا على إرسال أي عدد من الرسائل بأي عدد من النسخ إلى كافة أنحاء في وقت واحد؛</a:t>
          </a:r>
          <a:endParaRPr lang="en-US" sz="2400" b="1" kern="1200" dirty="0">
            <a:latin typeface="Sakkal Majalla" pitchFamily="2" charset="-78"/>
            <a:cs typeface="Sakkal Majalla" pitchFamily="2" charset="-78"/>
          </a:endParaRPr>
        </a:p>
      </dsp:txBody>
      <dsp:txXfrm>
        <a:off x="619959" y="1333746"/>
        <a:ext cx="5511046" cy="1163275"/>
      </dsp:txXfrm>
    </dsp:sp>
    <dsp:sp modelId="{7A1266B8-D31A-4609-BB79-C219087D7255}">
      <dsp:nvSpPr>
        <dsp:cNvPr id="0" name=""/>
        <dsp:cNvSpPr/>
      </dsp:nvSpPr>
      <dsp:spPr>
        <a:xfrm>
          <a:off x="1154503" y="2732262"/>
          <a:ext cx="6970374" cy="1235657"/>
        </a:xfrm>
        <a:prstGeom prst="roundRect">
          <a:avLst>
            <a:gd name="adj" fmla="val 10000"/>
          </a:avLst>
        </a:prstGeom>
        <a:solidFill>
          <a:schemeClr val="accent2">
            <a:hueOff val="3121013"/>
            <a:satOff val="-3893"/>
            <a:lumOff val="9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b="1" kern="1200" dirty="0" smtClean="0">
              <a:latin typeface="Sakkal Majalla" pitchFamily="2" charset="-78"/>
              <a:cs typeface="Sakkal Majalla" pitchFamily="2" charset="-78"/>
            </a:rPr>
            <a:t>يحفظ لنا العناوين ويقدمها لنا حين الطلب؛</a:t>
          </a:r>
          <a:endParaRPr lang="en-US" sz="2400" b="1" kern="1200" dirty="0">
            <a:latin typeface="Sakkal Majalla" pitchFamily="2" charset="-78"/>
            <a:cs typeface="Sakkal Majalla" pitchFamily="2" charset="-78"/>
          </a:endParaRPr>
        </a:p>
      </dsp:txBody>
      <dsp:txXfrm>
        <a:off x="1190694" y="2768453"/>
        <a:ext cx="5519759" cy="1163275"/>
      </dsp:txXfrm>
    </dsp:sp>
    <dsp:sp modelId="{BA65630F-79FD-48A7-B0EA-1AC0B5A2A89B}">
      <dsp:nvSpPr>
        <dsp:cNvPr id="0" name=""/>
        <dsp:cNvSpPr/>
      </dsp:nvSpPr>
      <dsp:spPr>
        <a:xfrm>
          <a:off x="1742593" y="3892665"/>
          <a:ext cx="6970374" cy="1886725"/>
        </a:xfrm>
        <a:prstGeom prst="roundRect">
          <a:avLst>
            <a:gd name="adj" fmla="val 10000"/>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ar-SA" sz="2400" b="1" kern="1200" dirty="0" smtClean="0">
              <a:latin typeface="Sakkal Majalla" pitchFamily="2" charset="-78"/>
              <a:cs typeface="Sakkal Majalla" pitchFamily="2" charset="-78"/>
            </a:rPr>
            <a:t>يقدم لنا خدمة طباعة وتحرير نصوص الرسائل بطريقة ذكية وسريعة، مع اختيار إطارات تجميل خاصة تختارها مما يوفره برامج واستخدام الألوان لتعزيز الحروف، وضبط الهوامش وعلامات الجدولة، ويوفر الرسوم ال التي قد تلزم أحيان.                       </a:t>
          </a:r>
          <a:endParaRPr lang="en-US" sz="2400" b="1" kern="1200" dirty="0">
            <a:latin typeface="Sakkal Majalla" pitchFamily="2" charset="-78"/>
            <a:cs typeface="Sakkal Majalla" pitchFamily="2" charset="-78"/>
          </a:endParaRPr>
        </a:p>
      </dsp:txBody>
      <dsp:txXfrm>
        <a:off x="1797853" y="3947925"/>
        <a:ext cx="5472908" cy="1776205"/>
      </dsp:txXfrm>
    </dsp:sp>
    <dsp:sp modelId="{B992AC67-9CB0-4984-A785-E4AAEDDC54EC}">
      <dsp:nvSpPr>
        <dsp:cNvPr id="0" name=""/>
        <dsp:cNvSpPr/>
      </dsp:nvSpPr>
      <dsp:spPr>
        <a:xfrm>
          <a:off x="6167197" y="783634"/>
          <a:ext cx="803177" cy="803177"/>
        </a:xfrm>
        <a:prstGeom prst="downArrow">
          <a:avLst>
            <a:gd name="adj1" fmla="val 55000"/>
            <a:gd name="adj2" fmla="val 45000"/>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en-US" sz="2400" kern="1200">
            <a:latin typeface="Sakkal Majalla" pitchFamily="2" charset="-78"/>
            <a:cs typeface="Sakkal Majalla" pitchFamily="2" charset="-78"/>
          </a:endParaRPr>
        </a:p>
      </dsp:txBody>
      <dsp:txXfrm>
        <a:off x="6347912" y="783634"/>
        <a:ext cx="441747" cy="604391"/>
      </dsp:txXfrm>
    </dsp:sp>
    <dsp:sp modelId="{59F9730D-4BE2-40C8-BCC3-B17F4B91A1F9}">
      <dsp:nvSpPr>
        <dsp:cNvPr id="0" name=""/>
        <dsp:cNvSpPr/>
      </dsp:nvSpPr>
      <dsp:spPr>
        <a:xfrm>
          <a:off x="6750966" y="2243956"/>
          <a:ext cx="803177" cy="803177"/>
        </a:xfrm>
        <a:prstGeom prst="downArrow">
          <a:avLst>
            <a:gd name="adj1" fmla="val 55000"/>
            <a:gd name="adj2" fmla="val 45000"/>
          </a:avLst>
        </a:prstGeom>
        <a:solidFill>
          <a:schemeClr val="accent2">
            <a:tint val="40000"/>
            <a:alpha val="90000"/>
            <a:hueOff val="2512910"/>
            <a:satOff val="-2189"/>
            <a:lumOff val="-3"/>
            <a:alphaOff val="0"/>
          </a:schemeClr>
        </a:solidFill>
        <a:ln w="25400" cap="flat" cmpd="sng" algn="ctr">
          <a:solidFill>
            <a:schemeClr val="accent2">
              <a:tint val="40000"/>
              <a:alpha val="90000"/>
              <a:hueOff val="2512910"/>
              <a:satOff val="-2189"/>
              <a:lumOff val="-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en-US" sz="2400" kern="1200">
            <a:latin typeface="Sakkal Majalla" pitchFamily="2" charset="-78"/>
            <a:cs typeface="Sakkal Majalla" pitchFamily="2" charset="-78"/>
          </a:endParaRPr>
        </a:p>
      </dsp:txBody>
      <dsp:txXfrm>
        <a:off x="6931681" y="2243956"/>
        <a:ext cx="441747" cy="604391"/>
      </dsp:txXfrm>
    </dsp:sp>
    <dsp:sp modelId="{4249B79A-DB3D-4F22-A4D5-A889A9C9E790}">
      <dsp:nvSpPr>
        <dsp:cNvPr id="0" name=""/>
        <dsp:cNvSpPr/>
      </dsp:nvSpPr>
      <dsp:spPr>
        <a:xfrm>
          <a:off x="7326021" y="3704278"/>
          <a:ext cx="803177" cy="803177"/>
        </a:xfrm>
        <a:prstGeom prst="downArrow">
          <a:avLst>
            <a:gd name="adj1" fmla="val 55000"/>
            <a:gd name="adj2" fmla="val 45000"/>
          </a:avLst>
        </a:prstGeom>
        <a:solidFill>
          <a:schemeClr val="accent2">
            <a:tint val="40000"/>
            <a:alpha val="90000"/>
            <a:hueOff val="5025821"/>
            <a:satOff val="-4378"/>
            <a:lumOff val="-6"/>
            <a:alphaOff val="0"/>
          </a:schemeClr>
        </a:solidFill>
        <a:ln w="25400" cap="flat" cmpd="sng" algn="ctr">
          <a:solidFill>
            <a:schemeClr val="accent2">
              <a:tint val="40000"/>
              <a:alpha val="90000"/>
              <a:hueOff val="5025821"/>
              <a:satOff val="-4378"/>
              <a:lumOff val="-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en-US" sz="2400" kern="1200">
            <a:latin typeface="Sakkal Majalla" pitchFamily="2" charset="-78"/>
            <a:cs typeface="Sakkal Majalla" pitchFamily="2" charset="-78"/>
          </a:endParaRPr>
        </a:p>
      </dsp:txBody>
      <dsp:txXfrm>
        <a:off x="7506736" y="3704278"/>
        <a:ext cx="441747" cy="60439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2036D6-716E-4061-95F6-363474EBA389}">
      <dsp:nvSpPr>
        <dsp:cNvPr id="0" name=""/>
        <dsp:cNvSpPr/>
      </dsp:nvSpPr>
      <dsp:spPr>
        <a:xfrm>
          <a:off x="1659153" y="532883"/>
          <a:ext cx="1995115" cy="1330741"/>
        </a:xfrm>
        <a:prstGeom prst="rect">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0" tIns="170688" rIns="170688" bIns="170688" numCol="1" spcCol="1270" anchor="ctr" anchorCtr="0">
          <a:noAutofit/>
        </a:bodyPr>
        <a:lstStyle/>
        <a:p>
          <a:pPr lvl="0" algn="ctr" defTabSz="1066800" rtl="1">
            <a:lnSpc>
              <a:spcPct val="90000"/>
            </a:lnSpc>
            <a:spcBef>
              <a:spcPct val="0"/>
            </a:spcBef>
            <a:spcAft>
              <a:spcPct val="35000"/>
            </a:spcAft>
          </a:pPr>
          <a:r>
            <a:rPr lang="ar-DZ" sz="2400" b="1" kern="1200" dirty="0" smtClean="0">
              <a:latin typeface="Sakkal Majalla" pitchFamily="2" charset="-78"/>
              <a:cs typeface="Sakkal Majalla" pitchFamily="2" charset="-78"/>
            </a:rPr>
            <a:t>وصف موجز لموضوع الرسالة أمام خانة </a:t>
          </a:r>
          <a:r>
            <a:rPr lang="fr-FR" sz="2400" b="1" kern="1200" dirty="0" smtClean="0">
              <a:latin typeface="Sakkal Majalla" pitchFamily="2" charset="-78"/>
              <a:cs typeface="Sakkal Majalla" pitchFamily="2" charset="-78"/>
            </a:rPr>
            <a:t>Objet </a:t>
          </a:r>
          <a:endParaRPr lang="en-US" sz="2400" b="1" kern="1200" dirty="0">
            <a:latin typeface="Sakkal Majalla" pitchFamily="2" charset="-78"/>
            <a:cs typeface="Sakkal Majalla" pitchFamily="2" charset="-78"/>
          </a:endParaRPr>
        </a:p>
      </dsp:txBody>
      <dsp:txXfrm>
        <a:off x="1978371" y="532883"/>
        <a:ext cx="1675896" cy="1330741"/>
      </dsp:txXfrm>
    </dsp:sp>
    <dsp:sp modelId="{EAB03464-AE33-4DE4-AE9A-CE8698A84DA3}">
      <dsp:nvSpPr>
        <dsp:cNvPr id="0" name=""/>
        <dsp:cNvSpPr/>
      </dsp:nvSpPr>
      <dsp:spPr>
        <a:xfrm>
          <a:off x="1659153" y="1863625"/>
          <a:ext cx="1995115" cy="1911983"/>
        </a:xfrm>
        <a:prstGeom prst="rect">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0" tIns="170688" rIns="170688" bIns="170688" numCol="1" spcCol="1270" anchor="ctr" anchorCtr="0">
          <a:noAutofit/>
        </a:bodyPr>
        <a:lstStyle/>
        <a:p>
          <a:pPr lvl="0" algn="ctr" defTabSz="1066800" rtl="1">
            <a:lnSpc>
              <a:spcPct val="90000"/>
            </a:lnSpc>
            <a:spcBef>
              <a:spcPct val="0"/>
            </a:spcBef>
            <a:spcAft>
              <a:spcPct val="35000"/>
            </a:spcAft>
          </a:pPr>
          <a:r>
            <a:rPr lang="ar-DZ" sz="2400" b="1" kern="1200" dirty="0" smtClean="0">
              <a:latin typeface="Sakkal Majalla" pitchFamily="2" charset="-78"/>
              <a:cs typeface="Sakkal Majalla" pitchFamily="2" charset="-78"/>
            </a:rPr>
            <a:t>ويكتب نص الرسالة بتوسع في المكان المخصص لذلك</a:t>
          </a:r>
          <a:endParaRPr lang="en-US" sz="2400" b="1" kern="1200" dirty="0">
            <a:latin typeface="Sakkal Majalla" pitchFamily="2" charset="-78"/>
            <a:cs typeface="Sakkal Majalla" pitchFamily="2" charset="-78"/>
          </a:endParaRPr>
        </a:p>
      </dsp:txBody>
      <dsp:txXfrm>
        <a:off x="1978371" y="1863625"/>
        <a:ext cx="1675896" cy="1911983"/>
      </dsp:txXfrm>
    </dsp:sp>
    <dsp:sp modelId="{6F11F03A-045F-460E-9FB7-F4C8971DD572}">
      <dsp:nvSpPr>
        <dsp:cNvPr id="0" name=""/>
        <dsp:cNvSpPr/>
      </dsp:nvSpPr>
      <dsp:spPr>
        <a:xfrm>
          <a:off x="595091" y="853"/>
          <a:ext cx="1330076" cy="1330076"/>
        </a:xfrm>
        <a:prstGeom prst="ellipse">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r>
            <a:rPr lang="ar-DZ" sz="2400" b="1" kern="1200" dirty="0" smtClean="0">
              <a:latin typeface="Sakkal Majalla" pitchFamily="2" charset="-78"/>
              <a:cs typeface="Sakkal Majalla" pitchFamily="2" charset="-78"/>
            </a:rPr>
            <a:t>الرسالة</a:t>
          </a:r>
          <a:endParaRPr lang="en-US" sz="2400" b="1" kern="1200" dirty="0">
            <a:latin typeface="Sakkal Majalla" pitchFamily="2" charset="-78"/>
            <a:cs typeface="Sakkal Majalla" pitchFamily="2" charset="-78"/>
          </a:endParaRPr>
        </a:p>
      </dsp:txBody>
      <dsp:txXfrm>
        <a:off x="789876" y="195638"/>
        <a:ext cx="940506" cy="940506"/>
      </dsp:txXfrm>
    </dsp:sp>
    <dsp:sp modelId="{BCB629FC-20A6-4C6E-B442-B41DD142C77B}">
      <dsp:nvSpPr>
        <dsp:cNvPr id="0" name=""/>
        <dsp:cNvSpPr/>
      </dsp:nvSpPr>
      <dsp:spPr>
        <a:xfrm>
          <a:off x="5047672" y="532883"/>
          <a:ext cx="2523509" cy="1330741"/>
        </a:xfrm>
        <a:prstGeom prst="rect">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0" tIns="170688" rIns="170688" bIns="170688" numCol="1" spcCol="1270" anchor="ctr" anchorCtr="0">
          <a:noAutofit/>
        </a:bodyPr>
        <a:lstStyle/>
        <a:p>
          <a:pPr lvl="0" algn="ctr" defTabSz="1066800">
            <a:lnSpc>
              <a:spcPct val="90000"/>
            </a:lnSpc>
            <a:spcBef>
              <a:spcPct val="0"/>
            </a:spcBef>
            <a:spcAft>
              <a:spcPct val="35000"/>
            </a:spcAft>
          </a:pPr>
          <a:r>
            <a:rPr lang="ar-DZ" sz="2400" b="1" kern="1200" dirty="0" smtClean="0">
              <a:latin typeface="Sakkal Majalla" pitchFamily="2" charset="-78"/>
              <a:cs typeface="Sakkal Majalla" pitchFamily="2" charset="-78"/>
            </a:rPr>
            <a:t>عنوان المرسل </a:t>
          </a:r>
          <a:endParaRPr lang="en-US" sz="2400" b="1" kern="1200" dirty="0">
            <a:latin typeface="Sakkal Majalla" pitchFamily="2" charset="-78"/>
            <a:cs typeface="Sakkal Majalla" pitchFamily="2" charset="-78"/>
          </a:endParaRPr>
        </a:p>
      </dsp:txBody>
      <dsp:txXfrm>
        <a:off x="5451433" y="532883"/>
        <a:ext cx="2119748" cy="1330741"/>
      </dsp:txXfrm>
    </dsp:sp>
    <dsp:sp modelId="{ABDDB13E-B745-4DDF-A9BD-31B75E74975E}">
      <dsp:nvSpPr>
        <dsp:cNvPr id="0" name=""/>
        <dsp:cNvSpPr/>
      </dsp:nvSpPr>
      <dsp:spPr>
        <a:xfrm>
          <a:off x="5059962" y="1863625"/>
          <a:ext cx="2498928" cy="1330741"/>
        </a:xfrm>
        <a:prstGeom prst="rect">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0" tIns="170688" rIns="170688" bIns="170688" numCol="1" spcCol="1270" anchor="ctr" anchorCtr="0">
          <a:noAutofit/>
        </a:bodyPr>
        <a:lstStyle/>
        <a:p>
          <a:pPr lvl="0" algn="ctr" defTabSz="1066800" rtl="1">
            <a:lnSpc>
              <a:spcPct val="90000"/>
            </a:lnSpc>
            <a:spcBef>
              <a:spcPct val="0"/>
            </a:spcBef>
            <a:spcAft>
              <a:spcPct val="35000"/>
            </a:spcAft>
          </a:pPr>
          <a:r>
            <a:rPr lang="ar-DZ" sz="2400" b="1" kern="1200" dirty="0" smtClean="0">
              <a:latin typeface="Sakkal Majalla" pitchFamily="2" charset="-78"/>
              <a:cs typeface="Sakkal Majalla" pitchFamily="2" charset="-78"/>
            </a:rPr>
            <a:t>العنوان البريدي للشخص المستقبل </a:t>
          </a:r>
          <a:endParaRPr lang="en-US" sz="2400" b="1" kern="1200" dirty="0">
            <a:latin typeface="Sakkal Majalla" pitchFamily="2" charset="-78"/>
            <a:cs typeface="Sakkal Majalla" pitchFamily="2" charset="-78"/>
          </a:endParaRPr>
        </a:p>
      </dsp:txBody>
      <dsp:txXfrm>
        <a:off x="5459791" y="1863625"/>
        <a:ext cx="2099100" cy="1330741"/>
      </dsp:txXfrm>
    </dsp:sp>
    <dsp:sp modelId="{22C05231-10E3-4AAE-A019-D2AC6AC41521}">
      <dsp:nvSpPr>
        <dsp:cNvPr id="0" name=""/>
        <dsp:cNvSpPr/>
      </dsp:nvSpPr>
      <dsp:spPr>
        <a:xfrm>
          <a:off x="4984345" y="3194367"/>
          <a:ext cx="2650162" cy="1330741"/>
        </a:xfrm>
        <a:prstGeom prst="rect">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0" tIns="170688" rIns="170688" bIns="170688" numCol="1" spcCol="1270" anchor="ctr" anchorCtr="0">
          <a:noAutofit/>
        </a:bodyPr>
        <a:lstStyle/>
        <a:p>
          <a:pPr lvl="0" algn="ctr" defTabSz="1066800" rtl="1">
            <a:lnSpc>
              <a:spcPct val="90000"/>
            </a:lnSpc>
            <a:spcBef>
              <a:spcPct val="0"/>
            </a:spcBef>
            <a:spcAft>
              <a:spcPct val="35000"/>
            </a:spcAft>
          </a:pPr>
          <a:r>
            <a:rPr lang="ar-SA" sz="2400" b="1" kern="1200" dirty="0" smtClean="0">
              <a:latin typeface="Sakkal Majalla" pitchFamily="2" charset="-78"/>
              <a:cs typeface="Sakkal Majalla" pitchFamily="2" charset="-78"/>
            </a:rPr>
            <a:t>تاريخ وزمن الإرسال، الموضوع.</a:t>
          </a:r>
          <a:endParaRPr lang="en-US" sz="2400" b="1" kern="1200" dirty="0">
            <a:latin typeface="Sakkal Majalla" pitchFamily="2" charset="-78"/>
            <a:cs typeface="Sakkal Majalla" pitchFamily="2" charset="-78"/>
          </a:endParaRPr>
        </a:p>
      </dsp:txBody>
      <dsp:txXfrm>
        <a:off x="5408371" y="3194367"/>
        <a:ext cx="2226136" cy="1330741"/>
      </dsp:txXfrm>
    </dsp:sp>
    <dsp:sp modelId="{561F432A-1E45-4041-A080-3177D3331D9C}">
      <dsp:nvSpPr>
        <dsp:cNvPr id="0" name=""/>
        <dsp:cNvSpPr/>
      </dsp:nvSpPr>
      <dsp:spPr>
        <a:xfrm>
          <a:off x="4330811" y="0"/>
          <a:ext cx="1330076" cy="1330076"/>
        </a:xfrm>
        <a:prstGeom prst="ellipse">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r>
            <a:rPr lang="ar-DZ" sz="2400" b="1" kern="1200" dirty="0" smtClean="0">
              <a:latin typeface="Sakkal Majalla" pitchFamily="2" charset="-78"/>
              <a:cs typeface="Sakkal Majalla" pitchFamily="2" charset="-78"/>
            </a:rPr>
            <a:t>مقدمة</a:t>
          </a:r>
          <a:endParaRPr lang="en-US" sz="2400" b="1" kern="1200" dirty="0">
            <a:latin typeface="Sakkal Majalla" pitchFamily="2" charset="-78"/>
            <a:cs typeface="Sakkal Majalla" pitchFamily="2" charset="-78"/>
          </a:endParaRPr>
        </a:p>
      </dsp:txBody>
      <dsp:txXfrm>
        <a:off x="4525596" y="194785"/>
        <a:ext cx="940506" cy="94050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CD4E3A-9C65-47AF-80AD-BC8B97464726}">
      <dsp:nvSpPr>
        <dsp:cNvPr id="0" name=""/>
        <dsp:cNvSpPr/>
      </dsp:nvSpPr>
      <dsp:spPr>
        <a:xfrm>
          <a:off x="7252873" y="-783865"/>
          <a:ext cx="6093694" cy="6093694"/>
        </a:xfrm>
        <a:prstGeom prst="blockArc">
          <a:avLst>
            <a:gd name="adj1" fmla="val 8100000"/>
            <a:gd name="adj2" fmla="val 13500000"/>
            <a:gd name="adj3" fmla="val 354"/>
          </a:avLst>
        </a:pr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598BEC3-F2C6-407A-A54C-7B68FA247BDC}">
      <dsp:nvSpPr>
        <dsp:cNvPr id="0" name=""/>
        <dsp:cNvSpPr/>
      </dsp:nvSpPr>
      <dsp:spPr>
        <a:xfrm>
          <a:off x="62458" y="244623"/>
          <a:ext cx="7538938" cy="1321137"/>
        </a:xfrm>
        <a:prstGeom prst="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1120" tIns="71120" rIns="718497" bIns="71120" numCol="1" spcCol="1270" anchor="ctr" anchorCtr="0">
          <a:noAutofit/>
        </a:bodyPr>
        <a:lstStyle/>
        <a:p>
          <a:pPr lvl="0" algn="r" defTabSz="1244600">
            <a:lnSpc>
              <a:spcPct val="90000"/>
            </a:lnSpc>
            <a:spcBef>
              <a:spcPct val="0"/>
            </a:spcBef>
            <a:spcAft>
              <a:spcPct val="35000"/>
            </a:spcAft>
          </a:pPr>
          <a:r>
            <a:rPr lang="ar-SA" sz="2800" kern="1200" dirty="0" smtClean="0">
              <a:latin typeface="Sakkal Majalla" pitchFamily="2" charset="-78"/>
              <a:cs typeface="Sakkal Majalla" pitchFamily="2" charset="-78"/>
            </a:rPr>
            <a:t>لا تقم بفتح أيّة مرفقات بالبريد الإلكتروني ما لم تتأكد من أنها آمنة</a:t>
          </a:r>
          <a:r>
            <a:rPr lang="en-US" sz="2800" kern="1200" dirty="0" smtClean="0">
              <a:latin typeface="Sakkal Majalla" pitchFamily="2" charset="-78"/>
              <a:cs typeface="Sakkal Majalla" pitchFamily="2" charset="-78"/>
            </a:rPr>
            <a:t>. </a:t>
          </a:r>
          <a:r>
            <a:rPr lang="ar-SA" sz="2800" kern="1200" dirty="0" smtClean="0">
              <a:latin typeface="Sakkal Majalla" pitchFamily="2" charset="-78"/>
              <a:cs typeface="Sakkal Majalla" pitchFamily="2" charset="-78"/>
            </a:rPr>
            <a:t>يتضمن ذلك مرفقات البريد الإلكتروني من أشخاص تعرفهم</a:t>
          </a:r>
          <a:endParaRPr lang="en-US" sz="2800" kern="1200" dirty="0">
            <a:latin typeface="Sakkal Majalla" pitchFamily="2" charset="-78"/>
            <a:cs typeface="Sakkal Majalla" pitchFamily="2" charset="-78"/>
          </a:endParaRPr>
        </a:p>
      </dsp:txBody>
      <dsp:txXfrm>
        <a:off x="62458" y="244623"/>
        <a:ext cx="7538938" cy="1321137"/>
      </dsp:txXfrm>
    </dsp:sp>
    <dsp:sp modelId="{B39C7744-7E84-45A4-BF36-42B5F86E6E6B}">
      <dsp:nvSpPr>
        <dsp:cNvPr id="0" name=""/>
        <dsp:cNvSpPr/>
      </dsp:nvSpPr>
      <dsp:spPr>
        <a:xfrm>
          <a:off x="7035650" y="339447"/>
          <a:ext cx="1131490" cy="1131490"/>
        </a:xfrm>
        <a:prstGeom prst="ellips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accent2">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3DF8C165-A3F9-4E43-9F56-EA55DEA227C8}">
      <dsp:nvSpPr>
        <dsp:cNvPr id="0" name=""/>
        <dsp:cNvSpPr/>
      </dsp:nvSpPr>
      <dsp:spPr>
        <a:xfrm>
          <a:off x="62458" y="1689048"/>
          <a:ext cx="7209900" cy="1147865"/>
        </a:xfrm>
        <a:prstGeom prst="rec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1120" tIns="71120" rIns="718497" bIns="71120" numCol="1" spcCol="1270" anchor="ctr" anchorCtr="0">
          <a:noAutofit/>
        </a:bodyPr>
        <a:lstStyle/>
        <a:p>
          <a:pPr lvl="0" algn="r" defTabSz="1244600">
            <a:lnSpc>
              <a:spcPct val="90000"/>
            </a:lnSpc>
            <a:spcBef>
              <a:spcPct val="0"/>
            </a:spcBef>
            <a:spcAft>
              <a:spcPct val="35000"/>
            </a:spcAft>
          </a:pPr>
          <a:r>
            <a:rPr lang="ar-SA" sz="2800" kern="1200" dirty="0" smtClean="0">
              <a:latin typeface="Sakkal Majalla" pitchFamily="2" charset="-78"/>
              <a:cs typeface="Sakkal Majalla" pitchFamily="2" charset="-78"/>
            </a:rPr>
            <a:t>بوسع الناس أن ينتحلوا شخصيات غيرهم على البريد الإلكتروني</a:t>
          </a:r>
          <a:r>
            <a:rPr lang="en-US" sz="2800" kern="1200" dirty="0" smtClean="0">
              <a:latin typeface="Sakkal Majalla" pitchFamily="2" charset="-78"/>
              <a:cs typeface="Sakkal Majalla" pitchFamily="2" charset="-78"/>
            </a:rPr>
            <a:t>. </a:t>
          </a:r>
          <a:r>
            <a:rPr lang="ar-SA" sz="2800" kern="1200" dirty="0" smtClean="0">
              <a:latin typeface="Sakkal Majalla" pitchFamily="2" charset="-78"/>
              <a:cs typeface="Sakkal Majalla" pitchFamily="2" charset="-78"/>
            </a:rPr>
            <a:t>فقد يذكر بريد إلكتروني أنه قادم من مصرفك، ولكنه قد يكون شخصاً يحاول </a:t>
          </a:r>
          <a:r>
            <a:rPr lang="ar-SA" sz="2800" kern="1200" dirty="0" err="1" smtClean="0">
              <a:latin typeface="Sakkal Majalla" pitchFamily="2" charset="-78"/>
              <a:cs typeface="Sakkal Majalla" pitchFamily="2" charset="-78"/>
            </a:rPr>
            <a:t>خداعك</a:t>
          </a:r>
          <a:r>
            <a:rPr lang="ar-SA" sz="2800" kern="1200" dirty="0" smtClean="0">
              <a:latin typeface="Sakkal Majalla" pitchFamily="2" charset="-78"/>
              <a:cs typeface="Sakkal Majalla" pitchFamily="2" charset="-78"/>
            </a:rPr>
            <a:t> للحصول على الأموال منك</a:t>
          </a:r>
          <a:endParaRPr lang="en-US" sz="2800" kern="1200" dirty="0">
            <a:latin typeface="Sakkal Majalla" pitchFamily="2" charset="-78"/>
            <a:cs typeface="Sakkal Majalla" pitchFamily="2" charset="-78"/>
          </a:endParaRPr>
        </a:p>
      </dsp:txBody>
      <dsp:txXfrm>
        <a:off x="62458" y="1689048"/>
        <a:ext cx="7209900" cy="1147865"/>
      </dsp:txXfrm>
    </dsp:sp>
    <dsp:sp modelId="{C7080F4C-0D0C-41BF-BA44-A82305C95CFD}">
      <dsp:nvSpPr>
        <dsp:cNvPr id="0" name=""/>
        <dsp:cNvSpPr/>
      </dsp:nvSpPr>
      <dsp:spPr>
        <a:xfrm>
          <a:off x="6706613" y="1697236"/>
          <a:ext cx="1131490" cy="1131490"/>
        </a:xfrm>
        <a:prstGeom prst="ellips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accent3">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AA3FEA05-D129-41DF-86D3-54C69CFA3CF0}">
      <dsp:nvSpPr>
        <dsp:cNvPr id="0" name=""/>
        <dsp:cNvSpPr/>
      </dsp:nvSpPr>
      <dsp:spPr>
        <a:xfrm>
          <a:off x="62458" y="2964469"/>
          <a:ext cx="7538938" cy="1312601"/>
        </a:xfrm>
        <a:prstGeom prst="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1120" tIns="71120" rIns="718497" bIns="71120" numCol="1" spcCol="1270" anchor="ctr" anchorCtr="0">
          <a:noAutofit/>
        </a:bodyPr>
        <a:lstStyle/>
        <a:p>
          <a:pPr lvl="0" algn="r" defTabSz="1244600" rtl="1">
            <a:lnSpc>
              <a:spcPct val="90000"/>
            </a:lnSpc>
            <a:spcBef>
              <a:spcPct val="0"/>
            </a:spcBef>
            <a:spcAft>
              <a:spcPct val="35000"/>
            </a:spcAft>
          </a:pPr>
          <a:r>
            <a:rPr lang="ar-SA" sz="2800" kern="1200" dirty="0" smtClean="0">
              <a:latin typeface="Sakkal Majalla" pitchFamily="2" charset="-78"/>
              <a:cs typeface="Sakkal Majalla" pitchFamily="2" charset="-78"/>
            </a:rPr>
            <a:t>كن دائما حذرا بدلا من المخاطرة؛</a:t>
          </a:r>
          <a:endParaRPr lang="en-US" sz="2800" kern="1200" dirty="0">
            <a:latin typeface="Sakkal Majalla" pitchFamily="2" charset="-78"/>
            <a:cs typeface="Sakkal Majalla" pitchFamily="2" charset="-78"/>
          </a:endParaRPr>
        </a:p>
      </dsp:txBody>
      <dsp:txXfrm>
        <a:off x="62458" y="2964469"/>
        <a:ext cx="7538938" cy="1312601"/>
      </dsp:txXfrm>
    </dsp:sp>
    <dsp:sp modelId="{103133A3-815C-464B-82B9-CABE452D99AD}">
      <dsp:nvSpPr>
        <dsp:cNvPr id="0" name=""/>
        <dsp:cNvSpPr/>
      </dsp:nvSpPr>
      <dsp:spPr>
        <a:xfrm>
          <a:off x="7035650" y="3055025"/>
          <a:ext cx="1131490" cy="1131490"/>
        </a:xfrm>
        <a:prstGeom prst="ellips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accent4">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DE565F-0300-4E57-BAEC-C50732DC8A65}">
      <dsp:nvSpPr>
        <dsp:cNvPr id="0" name=""/>
        <dsp:cNvSpPr/>
      </dsp:nvSpPr>
      <dsp:spPr>
        <a:xfrm>
          <a:off x="7005693" y="-983844"/>
          <a:ext cx="7656321" cy="7656321"/>
        </a:xfrm>
        <a:prstGeom prst="blockArc">
          <a:avLst>
            <a:gd name="adj1" fmla="val 8100000"/>
            <a:gd name="adj2" fmla="val 13500000"/>
            <a:gd name="adj3" fmla="val 282"/>
          </a:avLst>
        </a:pr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4BC1AEC-2896-4C20-A20D-2DFDE400F23A}">
      <dsp:nvSpPr>
        <dsp:cNvPr id="0" name=""/>
        <dsp:cNvSpPr/>
      </dsp:nvSpPr>
      <dsp:spPr>
        <a:xfrm>
          <a:off x="80845" y="144017"/>
          <a:ext cx="7508281" cy="1461788"/>
        </a:xfrm>
        <a:prstGeom prst="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94642" bIns="60960" numCol="1" spcCol="1270" anchor="ctr" anchorCtr="0">
          <a:noAutofit/>
        </a:bodyPr>
        <a:lstStyle/>
        <a:p>
          <a:pPr lvl="0" algn="r" defTabSz="1066800">
            <a:lnSpc>
              <a:spcPct val="90000"/>
            </a:lnSpc>
            <a:spcBef>
              <a:spcPct val="0"/>
            </a:spcBef>
            <a:spcAft>
              <a:spcPct val="35000"/>
            </a:spcAft>
          </a:pPr>
          <a:r>
            <a:rPr lang="ar-SA" sz="2400" b="1" kern="1200" dirty="0" smtClean="0">
              <a:latin typeface="Sakkal Majalla" pitchFamily="2" charset="-78"/>
              <a:cs typeface="Sakkal Majalla" pitchFamily="2" charset="-78"/>
            </a:rPr>
            <a:t>لا تقم بإعطاء معلوماتك الشخصية (بما في ذلك عنوانك ورقم هاتفك الشخصي أو حتى اسمك)، للغرباء سواء عبر بريدك الإلكتروني أو على المواقع الإلكترونية</a:t>
          </a:r>
          <a:r>
            <a:rPr lang="ar-SA" sz="1700" kern="1200" dirty="0" smtClean="0">
              <a:latin typeface="Sakkal Majalla" pitchFamily="2" charset="-78"/>
              <a:cs typeface="Sakkal Majalla" pitchFamily="2" charset="-78"/>
            </a:rPr>
            <a:t>؛</a:t>
          </a:r>
          <a:endParaRPr lang="en-US" sz="1700" kern="1200" dirty="0">
            <a:latin typeface="Sakkal Majalla" pitchFamily="2" charset="-78"/>
            <a:cs typeface="Sakkal Majalla" pitchFamily="2" charset="-78"/>
          </a:endParaRPr>
        </a:p>
      </dsp:txBody>
      <dsp:txXfrm>
        <a:off x="80845" y="144017"/>
        <a:ext cx="7508281" cy="1461788"/>
      </dsp:txXfrm>
    </dsp:sp>
    <dsp:sp modelId="{05053447-CFDF-4467-8EA2-E6058EF24E36}">
      <dsp:nvSpPr>
        <dsp:cNvPr id="0" name=""/>
        <dsp:cNvSpPr/>
      </dsp:nvSpPr>
      <dsp:spPr>
        <a:xfrm>
          <a:off x="7042165" y="327949"/>
          <a:ext cx="1093923" cy="1093923"/>
        </a:xfrm>
        <a:prstGeom prst="ellips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accent2">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A69EE0C5-93A3-45CD-AEB4-BA6D9D6C5E18}">
      <dsp:nvSpPr>
        <dsp:cNvPr id="0" name=""/>
        <dsp:cNvSpPr/>
      </dsp:nvSpPr>
      <dsp:spPr>
        <a:xfrm>
          <a:off x="80845" y="1567382"/>
          <a:ext cx="7006544" cy="1240929"/>
        </a:xfrm>
        <a:prstGeom prst="rect">
          <a:avLst/>
        </a:prstGeom>
        <a:gradFill rotWithShape="0">
          <a:gsLst>
            <a:gs pos="0">
              <a:schemeClr val="accent2">
                <a:hueOff val="1560506"/>
                <a:satOff val="-1946"/>
                <a:lumOff val="458"/>
                <a:alphaOff val="0"/>
                <a:tint val="50000"/>
                <a:satMod val="300000"/>
              </a:schemeClr>
            </a:gs>
            <a:gs pos="35000">
              <a:schemeClr val="accent2">
                <a:hueOff val="1560506"/>
                <a:satOff val="-1946"/>
                <a:lumOff val="458"/>
                <a:alphaOff val="0"/>
                <a:tint val="37000"/>
                <a:satMod val="300000"/>
              </a:schemeClr>
            </a:gs>
            <a:gs pos="100000">
              <a:schemeClr val="accent2">
                <a:hueOff val="1560506"/>
                <a:satOff val="-1946"/>
                <a:lumOff val="458"/>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94642" bIns="60960" numCol="1" spcCol="1270" anchor="ctr" anchorCtr="0">
          <a:noAutofit/>
        </a:bodyPr>
        <a:lstStyle/>
        <a:p>
          <a:pPr lvl="0" algn="r" defTabSz="1066800">
            <a:lnSpc>
              <a:spcPct val="90000"/>
            </a:lnSpc>
            <a:spcBef>
              <a:spcPct val="0"/>
            </a:spcBef>
            <a:spcAft>
              <a:spcPct val="35000"/>
            </a:spcAft>
          </a:pPr>
          <a:r>
            <a:rPr lang="ar-SA" sz="2400" b="1" kern="1200" dirty="0" smtClean="0">
              <a:latin typeface="Sakkal Majalla" pitchFamily="2" charset="-78"/>
              <a:cs typeface="Sakkal Majalla" pitchFamily="2" charset="-78"/>
            </a:rPr>
            <a:t>قم بتثبيت برمجيات من الأنترنت لتساعد على حاسوبك الشخصي والملفات التي تحفظها عليه</a:t>
          </a:r>
          <a:r>
            <a:rPr lang="ar-SA" sz="1900" kern="1200" dirty="0" smtClean="0">
              <a:latin typeface="Sakkal Majalla" pitchFamily="2" charset="-78"/>
              <a:cs typeface="Sakkal Majalla" pitchFamily="2" charset="-78"/>
            </a:rPr>
            <a:t>؛</a:t>
          </a:r>
          <a:endParaRPr lang="en-US" sz="1900" kern="1200" dirty="0">
            <a:latin typeface="Sakkal Majalla" pitchFamily="2" charset="-78"/>
            <a:cs typeface="Sakkal Majalla" pitchFamily="2" charset="-78"/>
          </a:endParaRPr>
        </a:p>
      </dsp:txBody>
      <dsp:txXfrm>
        <a:off x="80845" y="1567382"/>
        <a:ext cx="7006544" cy="1240929"/>
      </dsp:txXfrm>
    </dsp:sp>
    <dsp:sp modelId="{8B927541-6100-4E8A-94D3-D302F47094D9}">
      <dsp:nvSpPr>
        <dsp:cNvPr id="0" name=""/>
        <dsp:cNvSpPr/>
      </dsp:nvSpPr>
      <dsp:spPr>
        <a:xfrm>
          <a:off x="6540428" y="1640885"/>
          <a:ext cx="1093923" cy="1093923"/>
        </a:xfrm>
        <a:prstGeom prst="ellips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accent2">
              <a:hueOff val="1560506"/>
              <a:satOff val="-1946"/>
              <a:lumOff val="458"/>
              <a:alphaOff val="0"/>
            </a:schemeClr>
          </a:solidFill>
          <a:prstDash val="solid"/>
        </a:ln>
        <a:effectLst/>
      </dsp:spPr>
      <dsp:style>
        <a:lnRef idx="1">
          <a:scrgbClr r="0" g="0" b="0"/>
        </a:lnRef>
        <a:fillRef idx="2">
          <a:scrgbClr r="0" g="0" b="0"/>
        </a:fillRef>
        <a:effectRef idx="0">
          <a:scrgbClr r="0" g="0" b="0"/>
        </a:effectRef>
        <a:fontRef idx="minor"/>
      </dsp:style>
    </dsp:sp>
    <dsp:sp modelId="{D32264CA-7C0B-46F4-BC9A-65E3B5651EA4}">
      <dsp:nvSpPr>
        <dsp:cNvPr id="0" name=""/>
        <dsp:cNvSpPr/>
      </dsp:nvSpPr>
      <dsp:spPr>
        <a:xfrm>
          <a:off x="80845" y="2952330"/>
          <a:ext cx="7006544" cy="1096908"/>
        </a:xfrm>
        <a:prstGeom prst="rect">
          <a:avLst/>
        </a:prstGeom>
        <a:gradFill rotWithShape="0">
          <a:gsLst>
            <a:gs pos="0">
              <a:schemeClr val="accent2">
                <a:hueOff val="3121013"/>
                <a:satOff val="-3893"/>
                <a:lumOff val="915"/>
                <a:alphaOff val="0"/>
                <a:tint val="50000"/>
                <a:satMod val="300000"/>
              </a:schemeClr>
            </a:gs>
            <a:gs pos="35000">
              <a:schemeClr val="accent2">
                <a:hueOff val="3121013"/>
                <a:satOff val="-3893"/>
                <a:lumOff val="915"/>
                <a:alphaOff val="0"/>
                <a:tint val="37000"/>
                <a:satMod val="300000"/>
              </a:schemeClr>
            </a:gs>
            <a:gs pos="100000">
              <a:schemeClr val="accent2">
                <a:hueOff val="3121013"/>
                <a:satOff val="-3893"/>
                <a:lumOff val="915"/>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0800" tIns="50800" rIns="694642" bIns="50800" numCol="1" spcCol="1270" anchor="t" anchorCtr="0">
          <a:noAutofit/>
        </a:bodyPr>
        <a:lstStyle/>
        <a:p>
          <a:pPr lvl="0" algn="r" defTabSz="889000" rtl="1">
            <a:lnSpc>
              <a:spcPct val="90000"/>
            </a:lnSpc>
            <a:spcBef>
              <a:spcPct val="0"/>
            </a:spcBef>
            <a:spcAft>
              <a:spcPct val="35000"/>
            </a:spcAft>
          </a:pPr>
          <a:r>
            <a:rPr lang="ar-SA" sz="2000" b="1" kern="1200" dirty="0" smtClean="0">
              <a:latin typeface="Sakkal Majalla" pitchFamily="2" charset="-78"/>
              <a:cs typeface="Sakkal Majalla" pitchFamily="2" charset="-78"/>
            </a:rPr>
            <a:t>احترس لمن تعطي بطاقتك الشخصية.</a:t>
          </a:r>
          <a:r>
            <a:rPr lang="en-US" sz="2000" b="1" kern="1200" dirty="0" smtClean="0">
              <a:latin typeface="Sakkal Majalla" pitchFamily="2" charset="-78"/>
              <a:cs typeface="Sakkal Majalla" pitchFamily="2" charset="-78"/>
            </a:rPr>
            <a:t>( State Govemment Victoria,2014: 3)</a:t>
          </a:r>
          <a:r>
            <a:rPr lang="en-US" sz="1700" kern="1200" dirty="0" smtClean="0">
              <a:latin typeface="Sakkal Majalla" pitchFamily="2" charset="-78"/>
              <a:cs typeface="Sakkal Majalla" pitchFamily="2" charset="-78"/>
            </a:rPr>
            <a:t> </a:t>
          </a:r>
          <a:endParaRPr lang="en-US" sz="1700" kern="1200" dirty="0">
            <a:latin typeface="Sakkal Majalla" pitchFamily="2" charset="-78"/>
            <a:cs typeface="Sakkal Majalla" pitchFamily="2" charset="-78"/>
          </a:endParaRPr>
        </a:p>
        <a:p>
          <a:pPr marL="114300" lvl="1" indent="-114300" algn="r" defTabSz="577850" rtl="1">
            <a:lnSpc>
              <a:spcPct val="90000"/>
            </a:lnSpc>
            <a:spcBef>
              <a:spcPct val="0"/>
            </a:spcBef>
            <a:spcAft>
              <a:spcPct val="15000"/>
            </a:spcAft>
            <a:buChar char="••"/>
          </a:pPr>
          <a:endParaRPr lang="en-US" sz="1300" kern="1200" dirty="0">
            <a:latin typeface="Sakkal Majalla" pitchFamily="2" charset="-78"/>
            <a:cs typeface="Sakkal Majalla" pitchFamily="2" charset="-78"/>
          </a:endParaRPr>
        </a:p>
      </dsp:txBody>
      <dsp:txXfrm>
        <a:off x="80845" y="2952330"/>
        <a:ext cx="7006544" cy="1096908"/>
      </dsp:txXfrm>
    </dsp:sp>
    <dsp:sp modelId="{2A22BE34-B99E-4DD9-BC0B-E43AB935F02F}">
      <dsp:nvSpPr>
        <dsp:cNvPr id="0" name=""/>
        <dsp:cNvSpPr/>
      </dsp:nvSpPr>
      <dsp:spPr>
        <a:xfrm>
          <a:off x="6540428" y="2953822"/>
          <a:ext cx="1093923" cy="1093923"/>
        </a:xfrm>
        <a:prstGeom prst="ellips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accent2">
              <a:hueOff val="3121013"/>
              <a:satOff val="-3893"/>
              <a:lumOff val="915"/>
              <a:alphaOff val="0"/>
            </a:schemeClr>
          </a:solidFill>
          <a:prstDash val="solid"/>
        </a:ln>
        <a:effectLst/>
      </dsp:spPr>
      <dsp:style>
        <a:lnRef idx="1">
          <a:scrgbClr r="0" g="0" b="0"/>
        </a:lnRef>
        <a:fillRef idx="2">
          <a:scrgbClr r="0" g="0" b="0"/>
        </a:fillRef>
        <a:effectRef idx="0">
          <a:scrgbClr r="0" g="0" b="0"/>
        </a:effectRef>
        <a:fontRef idx="minor"/>
      </dsp:style>
    </dsp:sp>
    <dsp:sp modelId="{B785EA8E-EA4F-4978-BBED-20B8C97206DE}">
      <dsp:nvSpPr>
        <dsp:cNvPr id="0" name=""/>
        <dsp:cNvSpPr/>
      </dsp:nvSpPr>
      <dsp:spPr>
        <a:xfrm>
          <a:off x="80845" y="4154832"/>
          <a:ext cx="7508281" cy="1317775"/>
        </a:xfrm>
        <a:prstGeom prst="rect">
          <a:avLst/>
        </a:prstGeom>
        <a:gradFill rotWithShape="0">
          <a:gsLst>
            <a:gs pos="0">
              <a:schemeClr val="accent2">
                <a:hueOff val="4681519"/>
                <a:satOff val="-5839"/>
                <a:lumOff val="1373"/>
                <a:alphaOff val="0"/>
                <a:tint val="50000"/>
                <a:satMod val="300000"/>
              </a:schemeClr>
            </a:gs>
            <a:gs pos="35000">
              <a:schemeClr val="accent2">
                <a:hueOff val="4681519"/>
                <a:satOff val="-5839"/>
                <a:lumOff val="1373"/>
                <a:alphaOff val="0"/>
                <a:tint val="37000"/>
                <a:satMod val="300000"/>
              </a:schemeClr>
            </a:gs>
            <a:gs pos="100000">
              <a:schemeClr val="accent2">
                <a:hueOff val="4681519"/>
                <a:satOff val="-5839"/>
                <a:lumOff val="1373"/>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94642" bIns="60960" numCol="1" spcCol="1270" anchor="ctr" anchorCtr="0">
          <a:noAutofit/>
        </a:bodyPr>
        <a:lstStyle/>
        <a:p>
          <a:pPr lvl="0" algn="r" defTabSz="1066800">
            <a:lnSpc>
              <a:spcPct val="90000"/>
            </a:lnSpc>
            <a:spcBef>
              <a:spcPct val="0"/>
            </a:spcBef>
            <a:spcAft>
              <a:spcPct val="35000"/>
            </a:spcAft>
          </a:pPr>
          <a:r>
            <a:rPr lang="ar-SA" sz="2400" b="1" kern="1200" dirty="0" smtClean="0">
              <a:latin typeface="Sakkal Majalla" pitchFamily="2" charset="-78"/>
              <a:cs typeface="Sakkal Majalla" pitchFamily="2" charset="-78"/>
            </a:rPr>
            <a:t>إذا أرسل لك شخص ل</a:t>
          </a:r>
          <a:r>
            <a:rPr lang="ar-DZ" sz="2400" b="1" kern="1200" dirty="0" smtClean="0">
              <a:latin typeface="Sakkal Majalla" pitchFamily="2" charset="-78"/>
              <a:cs typeface="Sakkal Majalla" pitchFamily="2" charset="-78"/>
            </a:rPr>
            <a:t>ا</a:t>
          </a:r>
          <a:r>
            <a:rPr lang="ar-SA" sz="2400" b="1" kern="1200" dirty="0" smtClean="0">
              <a:latin typeface="Sakkal Majalla" pitchFamily="2" charset="-78"/>
              <a:cs typeface="Sakkal Majalla" pitchFamily="2" charset="-78"/>
            </a:rPr>
            <a:t> تعرفه رسائل إلكترونية وعرض عليك المال (أو طلبه منك) فمن المرجح أنّه ينصب عليك؛</a:t>
          </a:r>
          <a:endParaRPr lang="en-US" sz="2400" b="1" kern="1200" dirty="0">
            <a:latin typeface="Sakkal Majalla" pitchFamily="2" charset="-78"/>
            <a:cs typeface="Sakkal Majalla" pitchFamily="2" charset="-78"/>
          </a:endParaRPr>
        </a:p>
      </dsp:txBody>
      <dsp:txXfrm>
        <a:off x="80845" y="4154832"/>
        <a:ext cx="7508281" cy="1317775"/>
      </dsp:txXfrm>
    </dsp:sp>
    <dsp:sp modelId="{1398B87D-B476-454D-B7CA-B490F4F08C5F}">
      <dsp:nvSpPr>
        <dsp:cNvPr id="0" name=""/>
        <dsp:cNvSpPr/>
      </dsp:nvSpPr>
      <dsp:spPr>
        <a:xfrm>
          <a:off x="7042165" y="4266758"/>
          <a:ext cx="1093923" cy="1093923"/>
        </a:xfrm>
        <a:prstGeom prst="ellips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accent2">
              <a:hueOff val="4681519"/>
              <a:satOff val="-5839"/>
              <a:lumOff val="1373"/>
              <a:alphaOff val="0"/>
            </a:schemeClr>
          </a:solidFill>
          <a:prstDash val="solid"/>
        </a:ln>
        <a:effectLst/>
      </dsp:spPr>
      <dsp:style>
        <a:lnRef idx="1">
          <a:scrgbClr r="0" g="0" b="0"/>
        </a:lnRef>
        <a:fillRef idx="2">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F24D4C-C102-498D-8D40-ECD0D5C7E30D}">
      <dsp:nvSpPr>
        <dsp:cNvPr id="0" name=""/>
        <dsp:cNvSpPr/>
      </dsp:nvSpPr>
      <dsp:spPr>
        <a:xfrm>
          <a:off x="3394797" y="1542979"/>
          <a:ext cx="1440004" cy="1440004"/>
        </a:xfrm>
        <a:prstGeom prst="ellipse">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ar-DZ" sz="2000" b="1" kern="1200" dirty="0" smtClean="0">
              <a:latin typeface="Sakkal Majalla" pitchFamily="2" charset="-78"/>
              <a:cs typeface="Sakkal Majalla" pitchFamily="2" charset="-78"/>
            </a:rPr>
            <a:t>أهمية البريد الإلكتروني</a:t>
          </a:r>
          <a:endParaRPr lang="en-US" sz="2000" b="1" kern="1200" dirty="0">
            <a:latin typeface="Sakkal Majalla" pitchFamily="2" charset="-78"/>
            <a:cs typeface="Sakkal Majalla" pitchFamily="2" charset="-78"/>
          </a:endParaRPr>
        </a:p>
      </dsp:txBody>
      <dsp:txXfrm>
        <a:off x="3605681" y="1753863"/>
        <a:ext cx="1018236" cy="1018236"/>
      </dsp:txXfrm>
    </dsp:sp>
    <dsp:sp modelId="{AB333097-F5F7-49EA-A723-4F2F748CA562}">
      <dsp:nvSpPr>
        <dsp:cNvPr id="0" name=""/>
        <dsp:cNvSpPr/>
      </dsp:nvSpPr>
      <dsp:spPr>
        <a:xfrm rot="16200000">
          <a:off x="4024047" y="1438600"/>
          <a:ext cx="181505" cy="27251"/>
        </a:xfrm>
        <a:custGeom>
          <a:avLst/>
          <a:gdLst/>
          <a:ahLst/>
          <a:cxnLst/>
          <a:rect l="0" t="0" r="0" b="0"/>
          <a:pathLst>
            <a:path>
              <a:moveTo>
                <a:pt x="0" y="13625"/>
              </a:moveTo>
              <a:lnTo>
                <a:pt x="181505" y="13625"/>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en-US" sz="2000" b="1" kern="1200">
            <a:latin typeface="Sakkal Majalla" pitchFamily="2" charset="-78"/>
            <a:cs typeface="Sakkal Majalla" pitchFamily="2" charset="-78"/>
          </a:endParaRPr>
        </a:p>
      </dsp:txBody>
      <dsp:txXfrm>
        <a:off x="4110262" y="1447688"/>
        <a:ext cx="9075" cy="9075"/>
      </dsp:txXfrm>
    </dsp:sp>
    <dsp:sp modelId="{16B6A9C9-7C46-49DE-9F3A-AC2DEA0BA790}">
      <dsp:nvSpPr>
        <dsp:cNvPr id="0" name=""/>
        <dsp:cNvSpPr/>
      </dsp:nvSpPr>
      <dsp:spPr>
        <a:xfrm>
          <a:off x="3394797" y="-78531"/>
          <a:ext cx="1440004" cy="1440004"/>
        </a:xfrm>
        <a:prstGeom prst="ellipse">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ar-DZ" sz="2000" b="1" kern="1200" dirty="0" smtClean="0">
              <a:latin typeface="Sakkal Majalla" pitchFamily="2" charset="-78"/>
              <a:cs typeface="Sakkal Majalla" pitchFamily="2" charset="-78"/>
            </a:rPr>
            <a:t>التواصل:</a:t>
          </a:r>
          <a:endParaRPr lang="en-US" sz="2000" b="1" kern="1200" dirty="0">
            <a:latin typeface="Sakkal Majalla" pitchFamily="2" charset="-78"/>
            <a:cs typeface="Sakkal Majalla" pitchFamily="2" charset="-78"/>
          </a:endParaRPr>
        </a:p>
      </dsp:txBody>
      <dsp:txXfrm>
        <a:off x="3605681" y="132353"/>
        <a:ext cx="1018236" cy="1018236"/>
      </dsp:txXfrm>
    </dsp:sp>
    <dsp:sp modelId="{B8390FCB-4947-4E55-896B-A7773D3F226E}">
      <dsp:nvSpPr>
        <dsp:cNvPr id="0" name=""/>
        <dsp:cNvSpPr/>
      </dsp:nvSpPr>
      <dsp:spPr>
        <a:xfrm>
          <a:off x="4834802" y="2249355"/>
          <a:ext cx="181505" cy="27251"/>
        </a:xfrm>
        <a:custGeom>
          <a:avLst/>
          <a:gdLst/>
          <a:ahLst/>
          <a:cxnLst/>
          <a:rect l="0" t="0" r="0" b="0"/>
          <a:pathLst>
            <a:path>
              <a:moveTo>
                <a:pt x="0" y="13625"/>
              </a:moveTo>
              <a:lnTo>
                <a:pt x="181505" y="13625"/>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en-US" sz="2000" b="1" kern="1200">
            <a:latin typeface="Sakkal Majalla" pitchFamily="2" charset="-78"/>
            <a:cs typeface="Sakkal Majalla" pitchFamily="2" charset="-78"/>
          </a:endParaRPr>
        </a:p>
      </dsp:txBody>
      <dsp:txXfrm>
        <a:off x="4921017" y="2258443"/>
        <a:ext cx="9075" cy="9075"/>
      </dsp:txXfrm>
    </dsp:sp>
    <dsp:sp modelId="{501A9BAA-AA0E-4D94-9C0A-EA6C2CBF4590}">
      <dsp:nvSpPr>
        <dsp:cNvPr id="0" name=""/>
        <dsp:cNvSpPr/>
      </dsp:nvSpPr>
      <dsp:spPr>
        <a:xfrm>
          <a:off x="5016307" y="1542979"/>
          <a:ext cx="1440004" cy="1440004"/>
        </a:xfrm>
        <a:prstGeom prst="ellipse">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ar-DZ" sz="2000" b="1" kern="1200" dirty="0" smtClean="0">
              <a:latin typeface="Sakkal Majalla" pitchFamily="2" charset="-78"/>
              <a:cs typeface="Sakkal Majalla" pitchFamily="2" charset="-78"/>
            </a:rPr>
            <a:t>تبادل </a:t>
          </a:r>
          <a:endParaRPr lang="en-US" sz="2000" b="1" kern="1200" dirty="0">
            <a:latin typeface="Sakkal Majalla" pitchFamily="2" charset="-78"/>
            <a:cs typeface="Sakkal Majalla" pitchFamily="2" charset="-78"/>
          </a:endParaRPr>
        </a:p>
      </dsp:txBody>
      <dsp:txXfrm>
        <a:off x="5227191" y="1753863"/>
        <a:ext cx="1018236" cy="1018236"/>
      </dsp:txXfrm>
    </dsp:sp>
    <dsp:sp modelId="{9C02D558-9CEC-4DA4-B158-68A9C2B36DCB}">
      <dsp:nvSpPr>
        <dsp:cNvPr id="0" name=""/>
        <dsp:cNvSpPr/>
      </dsp:nvSpPr>
      <dsp:spPr>
        <a:xfrm rot="5400000">
          <a:off x="4024047" y="3060110"/>
          <a:ext cx="181505" cy="27251"/>
        </a:xfrm>
        <a:custGeom>
          <a:avLst/>
          <a:gdLst/>
          <a:ahLst/>
          <a:cxnLst/>
          <a:rect l="0" t="0" r="0" b="0"/>
          <a:pathLst>
            <a:path>
              <a:moveTo>
                <a:pt x="0" y="13625"/>
              </a:moveTo>
              <a:lnTo>
                <a:pt x="181505" y="13625"/>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en-US" sz="2000" b="1" kern="1200">
            <a:latin typeface="Sakkal Majalla" pitchFamily="2" charset="-78"/>
            <a:cs typeface="Sakkal Majalla" pitchFamily="2" charset="-78"/>
          </a:endParaRPr>
        </a:p>
      </dsp:txBody>
      <dsp:txXfrm>
        <a:off x="4110262" y="3069198"/>
        <a:ext cx="9075" cy="9075"/>
      </dsp:txXfrm>
    </dsp:sp>
    <dsp:sp modelId="{36AD01B5-B918-4161-AC61-C96A4F44ED12}">
      <dsp:nvSpPr>
        <dsp:cNvPr id="0" name=""/>
        <dsp:cNvSpPr/>
      </dsp:nvSpPr>
      <dsp:spPr>
        <a:xfrm>
          <a:off x="3394797" y="3164489"/>
          <a:ext cx="1440004" cy="1440004"/>
        </a:xfrm>
        <a:prstGeom prst="ellipse">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ar-DZ" sz="2000" b="1" kern="1200" dirty="0" smtClean="0">
              <a:latin typeface="Sakkal Majalla" pitchFamily="2" charset="-78"/>
              <a:cs typeface="Sakkal Majalla" pitchFamily="2" charset="-78"/>
            </a:rPr>
            <a:t>حوار مفتوح بين الأساتذة  الطلاب</a:t>
          </a:r>
          <a:endParaRPr lang="en-US" sz="2000" b="1" kern="1200" dirty="0">
            <a:latin typeface="Sakkal Majalla" pitchFamily="2" charset="-78"/>
            <a:cs typeface="Sakkal Majalla" pitchFamily="2" charset="-78"/>
          </a:endParaRPr>
        </a:p>
      </dsp:txBody>
      <dsp:txXfrm>
        <a:off x="3605681" y="3375373"/>
        <a:ext cx="1018236" cy="1018236"/>
      </dsp:txXfrm>
    </dsp:sp>
    <dsp:sp modelId="{D06E5659-526C-44F8-A3FE-955520B334AF}">
      <dsp:nvSpPr>
        <dsp:cNvPr id="0" name=""/>
        <dsp:cNvSpPr/>
      </dsp:nvSpPr>
      <dsp:spPr>
        <a:xfrm rot="10800000">
          <a:off x="3213292" y="2249355"/>
          <a:ext cx="181505" cy="27251"/>
        </a:xfrm>
        <a:custGeom>
          <a:avLst/>
          <a:gdLst/>
          <a:ahLst/>
          <a:cxnLst/>
          <a:rect l="0" t="0" r="0" b="0"/>
          <a:pathLst>
            <a:path>
              <a:moveTo>
                <a:pt x="0" y="13625"/>
              </a:moveTo>
              <a:lnTo>
                <a:pt x="181505" y="13625"/>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en-US" sz="2000" b="1" kern="1200">
            <a:latin typeface="Sakkal Majalla" pitchFamily="2" charset="-78"/>
            <a:cs typeface="Sakkal Majalla" pitchFamily="2" charset="-78"/>
          </a:endParaRPr>
        </a:p>
      </dsp:txBody>
      <dsp:txXfrm rot="10800000">
        <a:off x="3299507" y="2258443"/>
        <a:ext cx="9075" cy="9075"/>
      </dsp:txXfrm>
    </dsp:sp>
    <dsp:sp modelId="{973F13FC-AE05-43B1-84D1-5C21C99E5C01}">
      <dsp:nvSpPr>
        <dsp:cNvPr id="0" name=""/>
        <dsp:cNvSpPr/>
      </dsp:nvSpPr>
      <dsp:spPr>
        <a:xfrm>
          <a:off x="1773287" y="1542979"/>
          <a:ext cx="1440004" cy="1440004"/>
        </a:xfrm>
        <a:prstGeom prst="ellipse">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ar-DZ" sz="2000" b="1" kern="1200" dirty="0" smtClean="0">
              <a:latin typeface="Sakkal Majalla" pitchFamily="2" charset="-78"/>
              <a:cs typeface="Sakkal Majalla" pitchFamily="2" charset="-78"/>
            </a:rPr>
            <a:t>البحث</a:t>
          </a:r>
          <a:endParaRPr lang="en-US" sz="2000" b="1" kern="1200" dirty="0">
            <a:latin typeface="Sakkal Majalla" pitchFamily="2" charset="-78"/>
            <a:cs typeface="Sakkal Majalla" pitchFamily="2" charset="-78"/>
          </a:endParaRPr>
        </a:p>
      </dsp:txBody>
      <dsp:txXfrm>
        <a:off x="1984171" y="1753863"/>
        <a:ext cx="1018236" cy="1018236"/>
      </dsp:txXfrm>
    </dsp:sp>
  </dsp:spTree>
</dsp:drawing>
</file>

<file path=ppt/diagrams/layout1.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5.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7.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8.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en-US"/>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a:p>
        </p:txBody>
      </p:sp>
      <p:sp>
        <p:nvSpPr>
          <p:cNvPr id="4" name="Espace réservé de la date 3"/>
          <p:cNvSpPr>
            <a:spLocks noGrp="1"/>
          </p:cNvSpPr>
          <p:nvPr>
            <p:ph type="dt" sz="half" idx="10"/>
          </p:nvPr>
        </p:nvSpPr>
        <p:spPr/>
        <p:txBody>
          <a:bodyPr/>
          <a:lstStyle/>
          <a:p>
            <a:fld id="{BD7269CC-3EF5-45EA-83CE-90BF0A6D1544}" type="datetimeFigureOut">
              <a:rPr lang="en-US" smtClean="0"/>
              <a:t>11/6/2023</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FC4A2AC2-4139-47CA-82A3-0DFA77603056}" type="slidenum">
              <a:rPr lang="en-US" smtClean="0"/>
              <a:t>‹N°›</a:t>
            </a:fld>
            <a:endParaRPr lang="en-US"/>
          </a:p>
        </p:txBody>
      </p:sp>
    </p:spTree>
    <p:extLst>
      <p:ext uri="{BB962C8B-B14F-4D97-AF65-F5344CB8AC3E}">
        <p14:creationId xmlns:p14="http://schemas.microsoft.com/office/powerpoint/2010/main" val="36591259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BD7269CC-3EF5-45EA-83CE-90BF0A6D1544}" type="datetimeFigureOut">
              <a:rPr lang="en-US" smtClean="0"/>
              <a:t>11/6/2023</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FC4A2AC2-4139-47CA-82A3-0DFA77603056}" type="slidenum">
              <a:rPr lang="en-US" smtClean="0"/>
              <a:t>‹N°›</a:t>
            </a:fld>
            <a:endParaRPr lang="en-US"/>
          </a:p>
        </p:txBody>
      </p:sp>
    </p:spTree>
    <p:extLst>
      <p:ext uri="{BB962C8B-B14F-4D97-AF65-F5344CB8AC3E}">
        <p14:creationId xmlns:p14="http://schemas.microsoft.com/office/powerpoint/2010/main" val="3448532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BD7269CC-3EF5-45EA-83CE-90BF0A6D1544}" type="datetimeFigureOut">
              <a:rPr lang="en-US" smtClean="0"/>
              <a:t>11/6/2023</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FC4A2AC2-4139-47CA-82A3-0DFA77603056}" type="slidenum">
              <a:rPr lang="en-US" smtClean="0"/>
              <a:t>‹N°›</a:t>
            </a:fld>
            <a:endParaRPr lang="en-US"/>
          </a:p>
        </p:txBody>
      </p:sp>
    </p:spTree>
    <p:extLst>
      <p:ext uri="{BB962C8B-B14F-4D97-AF65-F5344CB8AC3E}">
        <p14:creationId xmlns:p14="http://schemas.microsoft.com/office/powerpoint/2010/main" val="463590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US"/>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BD7269CC-3EF5-45EA-83CE-90BF0A6D1544}" type="datetimeFigureOut">
              <a:rPr lang="en-US" smtClean="0"/>
              <a:t>11/6/2023</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FC4A2AC2-4139-47CA-82A3-0DFA77603056}" type="slidenum">
              <a:rPr lang="en-US" smtClean="0"/>
              <a:t>‹N°›</a:t>
            </a:fld>
            <a:endParaRPr lang="en-US"/>
          </a:p>
        </p:txBody>
      </p:sp>
    </p:spTree>
    <p:extLst>
      <p:ext uri="{BB962C8B-B14F-4D97-AF65-F5344CB8AC3E}">
        <p14:creationId xmlns:p14="http://schemas.microsoft.com/office/powerpoint/2010/main" val="3018432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en-US"/>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BD7269CC-3EF5-45EA-83CE-90BF0A6D1544}" type="datetimeFigureOut">
              <a:rPr lang="en-US" smtClean="0"/>
              <a:t>11/6/2023</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FC4A2AC2-4139-47CA-82A3-0DFA77603056}" type="slidenum">
              <a:rPr lang="en-US" smtClean="0"/>
              <a:t>‹N°›</a:t>
            </a:fld>
            <a:endParaRPr lang="en-US"/>
          </a:p>
        </p:txBody>
      </p:sp>
    </p:spTree>
    <p:extLst>
      <p:ext uri="{BB962C8B-B14F-4D97-AF65-F5344CB8AC3E}">
        <p14:creationId xmlns:p14="http://schemas.microsoft.com/office/powerpoint/2010/main" val="3351944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US"/>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4"/>
          <p:cNvSpPr>
            <a:spLocks noGrp="1"/>
          </p:cNvSpPr>
          <p:nvPr>
            <p:ph type="dt" sz="half" idx="10"/>
          </p:nvPr>
        </p:nvSpPr>
        <p:spPr/>
        <p:txBody>
          <a:bodyPr/>
          <a:lstStyle/>
          <a:p>
            <a:fld id="{BD7269CC-3EF5-45EA-83CE-90BF0A6D1544}" type="datetimeFigureOut">
              <a:rPr lang="en-US" smtClean="0"/>
              <a:t>11/6/2023</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FC4A2AC2-4139-47CA-82A3-0DFA77603056}" type="slidenum">
              <a:rPr lang="en-US" smtClean="0"/>
              <a:t>‹N°›</a:t>
            </a:fld>
            <a:endParaRPr lang="en-US"/>
          </a:p>
        </p:txBody>
      </p:sp>
    </p:spTree>
    <p:extLst>
      <p:ext uri="{BB962C8B-B14F-4D97-AF65-F5344CB8AC3E}">
        <p14:creationId xmlns:p14="http://schemas.microsoft.com/office/powerpoint/2010/main" val="3141976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en-US"/>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6"/>
          <p:cNvSpPr>
            <a:spLocks noGrp="1"/>
          </p:cNvSpPr>
          <p:nvPr>
            <p:ph type="dt" sz="half" idx="10"/>
          </p:nvPr>
        </p:nvSpPr>
        <p:spPr/>
        <p:txBody>
          <a:bodyPr/>
          <a:lstStyle/>
          <a:p>
            <a:fld id="{BD7269CC-3EF5-45EA-83CE-90BF0A6D1544}" type="datetimeFigureOut">
              <a:rPr lang="en-US" smtClean="0"/>
              <a:t>11/6/2023</a:t>
            </a:fld>
            <a:endParaRPr lang="en-US"/>
          </a:p>
        </p:txBody>
      </p:sp>
      <p:sp>
        <p:nvSpPr>
          <p:cNvPr id="8" name="Espace réservé du pied de page 7"/>
          <p:cNvSpPr>
            <a:spLocks noGrp="1"/>
          </p:cNvSpPr>
          <p:nvPr>
            <p:ph type="ftr" sz="quarter" idx="11"/>
          </p:nvPr>
        </p:nvSpPr>
        <p:spPr/>
        <p:txBody>
          <a:bodyPr/>
          <a:lstStyle/>
          <a:p>
            <a:endParaRPr lang="en-US"/>
          </a:p>
        </p:txBody>
      </p:sp>
      <p:sp>
        <p:nvSpPr>
          <p:cNvPr id="9" name="Espace réservé du numéro de diapositive 8"/>
          <p:cNvSpPr>
            <a:spLocks noGrp="1"/>
          </p:cNvSpPr>
          <p:nvPr>
            <p:ph type="sldNum" sz="quarter" idx="12"/>
          </p:nvPr>
        </p:nvSpPr>
        <p:spPr/>
        <p:txBody>
          <a:bodyPr/>
          <a:lstStyle/>
          <a:p>
            <a:fld id="{FC4A2AC2-4139-47CA-82A3-0DFA77603056}" type="slidenum">
              <a:rPr lang="en-US" smtClean="0"/>
              <a:t>‹N°›</a:t>
            </a:fld>
            <a:endParaRPr lang="en-US"/>
          </a:p>
        </p:txBody>
      </p:sp>
    </p:spTree>
    <p:extLst>
      <p:ext uri="{BB962C8B-B14F-4D97-AF65-F5344CB8AC3E}">
        <p14:creationId xmlns:p14="http://schemas.microsoft.com/office/powerpoint/2010/main" val="1067864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US"/>
          </a:p>
        </p:txBody>
      </p:sp>
      <p:sp>
        <p:nvSpPr>
          <p:cNvPr id="3" name="Espace réservé de la date 2"/>
          <p:cNvSpPr>
            <a:spLocks noGrp="1"/>
          </p:cNvSpPr>
          <p:nvPr>
            <p:ph type="dt" sz="half" idx="10"/>
          </p:nvPr>
        </p:nvSpPr>
        <p:spPr/>
        <p:txBody>
          <a:bodyPr/>
          <a:lstStyle/>
          <a:p>
            <a:fld id="{BD7269CC-3EF5-45EA-83CE-90BF0A6D1544}" type="datetimeFigureOut">
              <a:rPr lang="en-US" smtClean="0"/>
              <a:t>11/6/2023</a:t>
            </a:fld>
            <a:endParaRPr lang="en-US"/>
          </a:p>
        </p:txBody>
      </p:sp>
      <p:sp>
        <p:nvSpPr>
          <p:cNvPr id="4" name="Espace réservé du pied de page 3"/>
          <p:cNvSpPr>
            <a:spLocks noGrp="1"/>
          </p:cNvSpPr>
          <p:nvPr>
            <p:ph type="ftr" sz="quarter" idx="11"/>
          </p:nvPr>
        </p:nvSpPr>
        <p:spPr/>
        <p:txBody>
          <a:bodyPr/>
          <a:lstStyle/>
          <a:p>
            <a:endParaRPr lang="en-US"/>
          </a:p>
        </p:txBody>
      </p:sp>
      <p:sp>
        <p:nvSpPr>
          <p:cNvPr id="5" name="Espace réservé du numéro de diapositive 4"/>
          <p:cNvSpPr>
            <a:spLocks noGrp="1"/>
          </p:cNvSpPr>
          <p:nvPr>
            <p:ph type="sldNum" sz="quarter" idx="12"/>
          </p:nvPr>
        </p:nvSpPr>
        <p:spPr/>
        <p:txBody>
          <a:bodyPr/>
          <a:lstStyle/>
          <a:p>
            <a:fld id="{FC4A2AC2-4139-47CA-82A3-0DFA77603056}" type="slidenum">
              <a:rPr lang="en-US" smtClean="0"/>
              <a:t>‹N°›</a:t>
            </a:fld>
            <a:endParaRPr lang="en-US"/>
          </a:p>
        </p:txBody>
      </p:sp>
    </p:spTree>
    <p:extLst>
      <p:ext uri="{BB962C8B-B14F-4D97-AF65-F5344CB8AC3E}">
        <p14:creationId xmlns:p14="http://schemas.microsoft.com/office/powerpoint/2010/main" val="1606748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D7269CC-3EF5-45EA-83CE-90BF0A6D1544}" type="datetimeFigureOut">
              <a:rPr lang="en-US" smtClean="0"/>
              <a:t>11/6/2023</a:t>
            </a:fld>
            <a:endParaRPr lang="en-US"/>
          </a:p>
        </p:txBody>
      </p:sp>
      <p:sp>
        <p:nvSpPr>
          <p:cNvPr id="3" name="Espace réservé du pied de page 2"/>
          <p:cNvSpPr>
            <a:spLocks noGrp="1"/>
          </p:cNvSpPr>
          <p:nvPr>
            <p:ph type="ftr" sz="quarter" idx="11"/>
          </p:nvPr>
        </p:nvSpPr>
        <p:spPr/>
        <p:txBody>
          <a:bodyPr/>
          <a:lstStyle/>
          <a:p>
            <a:endParaRPr lang="en-US"/>
          </a:p>
        </p:txBody>
      </p:sp>
      <p:sp>
        <p:nvSpPr>
          <p:cNvPr id="4" name="Espace réservé du numéro de diapositive 3"/>
          <p:cNvSpPr>
            <a:spLocks noGrp="1"/>
          </p:cNvSpPr>
          <p:nvPr>
            <p:ph type="sldNum" sz="quarter" idx="12"/>
          </p:nvPr>
        </p:nvSpPr>
        <p:spPr/>
        <p:txBody>
          <a:bodyPr/>
          <a:lstStyle/>
          <a:p>
            <a:fld id="{FC4A2AC2-4139-47CA-82A3-0DFA77603056}" type="slidenum">
              <a:rPr lang="en-US" smtClean="0"/>
              <a:t>‹N°›</a:t>
            </a:fld>
            <a:endParaRPr lang="en-US"/>
          </a:p>
        </p:txBody>
      </p:sp>
    </p:spTree>
    <p:extLst>
      <p:ext uri="{BB962C8B-B14F-4D97-AF65-F5344CB8AC3E}">
        <p14:creationId xmlns:p14="http://schemas.microsoft.com/office/powerpoint/2010/main" val="1117416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en-US"/>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BD7269CC-3EF5-45EA-83CE-90BF0A6D1544}" type="datetimeFigureOut">
              <a:rPr lang="en-US" smtClean="0"/>
              <a:t>11/6/2023</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FC4A2AC2-4139-47CA-82A3-0DFA77603056}" type="slidenum">
              <a:rPr lang="en-US" smtClean="0"/>
              <a:t>‹N°›</a:t>
            </a:fld>
            <a:endParaRPr lang="en-US"/>
          </a:p>
        </p:txBody>
      </p:sp>
    </p:spTree>
    <p:extLst>
      <p:ext uri="{BB962C8B-B14F-4D97-AF65-F5344CB8AC3E}">
        <p14:creationId xmlns:p14="http://schemas.microsoft.com/office/powerpoint/2010/main" val="2150658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en-US"/>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BD7269CC-3EF5-45EA-83CE-90BF0A6D1544}" type="datetimeFigureOut">
              <a:rPr lang="en-US" smtClean="0"/>
              <a:t>11/6/2023</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FC4A2AC2-4139-47CA-82A3-0DFA77603056}" type="slidenum">
              <a:rPr lang="en-US" smtClean="0"/>
              <a:t>‹N°›</a:t>
            </a:fld>
            <a:endParaRPr lang="en-US"/>
          </a:p>
        </p:txBody>
      </p:sp>
    </p:spTree>
    <p:extLst>
      <p:ext uri="{BB962C8B-B14F-4D97-AF65-F5344CB8AC3E}">
        <p14:creationId xmlns:p14="http://schemas.microsoft.com/office/powerpoint/2010/main" val="2589008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en-US"/>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7269CC-3EF5-45EA-83CE-90BF0A6D1544}" type="datetimeFigureOut">
              <a:rPr lang="en-US" smtClean="0"/>
              <a:t>11/6/2023</a:t>
            </a:fld>
            <a:endParaRPr lang="en-US"/>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4A2AC2-4139-47CA-82A3-0DFA77603056}" type="slidenum">
              <a:rPr lang="en-US" smtClean="0"/>
              <a:t>‹N°›</a:t>
            </a:fld>
            <a:endParaRPr lang="en-US"/>
          </a:p>
        </p:txBody>
      </p:sp>
    </p:spTree>
    <p:extLst>
      <p:ext uri="{BB962C8B-B14F-4D97-AF65-F5344CB8AC3E}">
        <p14:creationId xmlns:p14="http://schemas.microsoft.com/office/powerpoint/2010/main" val="27845996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ar-DZ" dirty="0" smtClean="0">
                <a:latin typeface="Sakkal Majalla" pitchFamily="2" charset="-78"/>
                <a:cs typeface="Sakkal Majalla" pitchFamily="2" charset="-78"/>
              </a:rPr>
              <a:t>البريد الإلكتروني</a:t>
            </a:r>
            <a:endParaRPr lang="en-US" dirty="0">
              <a:latin typeface="Sakkal Majalla" pitchFamily="2" charset="-78"/>
              <a:cs typeface="Sakkal Majalla" pitchFamily="2" charset="-78"/>
            </a:endParaRPr>
          </a:p>
        </p:txBody>
      </p:sp>
      <p:sp>
        <p:nvSpPr>
          <p:cNvPr id="3" name="Sous-titre 2"/>
          <p:cNvSpPr>
            <a:spLocks noGrp="1"/>
          </p:cNvSpPr>
          <p:nvPr>
            <p:ph type="subTitle" idx="1"/>
          </p:nvPr>
        </p:nvSpPr>
        <p:spPr/>
        <p:txBody>
          <a:bodyPr/>
          <a:lstStyle/>
          <a:p>
            <a:r>
              <a:rPr lang="ar-DZ" dirty="0" smtClean="0">
                <a:solidFill>
                  <a:schemeClr val="tx1"/>
                </a:solidFill>
                <a:latin typeface="Sakkal Majalla" pitchFamily="2" charset="-78"/>
                <a:cs typeface="Sakkal Majalla" pitchFamily="2" charset="-78"/>
              </a:rPr>
              <a:t>رافق البريد الإلكتروني التطور السريع في التكنولوجيا فما هو تعريفك له؟</a:t>
            </a:r>
            <a:endParaRPr lang="en-US" dirty="0">
              <a:solidFill>
                <a:schemeClr val="tx1"/>
              </a:solidFill>
              <a:latin typeface="Sakkal Majalla" pitchFamily="2" charset="-78"/>
              <a:cs typeface="Sakkal Majalla" pitchFamily="2" charset="-78"/>
            </a:endParaRPr>
          </a:p>
        </p:txBody>
      </p:sp>
    </p:spTree>
    <p:extLst>
      <p:ext uri="{BB962C8B-B14F-4D97-AF65-F5344CB8AC3E}">
        <p14:creationId xmlns:p14="http://schemas.microsoft.com/office/powerpoint/2010/main" val="15510171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val="3800476319"/>
              </p:ext>
            </p:extLst>
          </p:nvPr>
        </p:nvGraphicFramePr>
        <p:xfrm>
          <a:off x="457200" y="692696"/>
          <a:ext cx="8229600" cy="56886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35319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sz="3600" b="1" dirty="0" smtClean="0">
                <a:latin typeface="Sakkal Majalla" pitchFamily="2" charset="-78"/>
                <a:cs typeface="Sakkal Majalla" pitchFamily="2" charset="-78"/>
              </a:rPr>
              <a:t>أهمية البريد الإلكتروني</a:t>
            </a:r>
            <a:endParaRPr lang="en-US" dirty="0"/>
          </a:p>
        </p:txBody>
      </p:sp>
      <p:graphicFrame>
        <p:nvGraphicFramePr>
          <p:cNvPr id="5" name="Espace réservé du contenu 4"/>
          <p:cNvGraphicFramePr>
            <a:graphicFrameLocks noGrp="1"/>
          </p:cNvGraphicFramePr>
          <p:nvPr>
            <p:ph idx="1"/>
            <p:extLst>
              <p:ext uri="{D42A27DB-BD31-4B8C-83A1-F6EECF244321}">
                <p14:modId xmlns:p14="http://schemas.microsoft.com/office/powerpoint/2010/main" val="1064608951"/>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92260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b="1" dirty="0" smtClean="0">
                <a:latin typeface="Sakkal Majalla" pitchFamily="2" charset="-78"/>
                <a:cs typeface="Sakkal Majalla" pitchFamily="2" charset="-78"/>
              </a:rPr>
              <a:t>تعريف البريد الإلكتروني</a:t>
            </a:r>
            <a:endParaRPr lang="en-US" b="1" dirty="0">
              <a:latin typeface="Sakkal Majalla" pitchFamily="2" charset="-78"/>
              <a:cs typeface="Sakkal Majalla" pitchFamily="2" charset="-78"/>
            </a:endParaRPr>
          </a:p>
        </p:txBody>
      </p:sp>
      <p:sp>
        <p:nvSpPr>
          <p:cNvPr id="3" name="Espace réservé du contenu 2"/>
          <p:cNvSpPr>
            <a:spLocks noGrp="1"/>
          </p:cNvSpPr>
          <p:nvPr>
            <p:ph idx="1"/>
          </p:nvPr>
        </p:nvSpPr>
        <p:spPr/>
        <p:txBody>
          <a:bodyPr>
            <a:normAutofit/>
          </a:bodyPr>
          <a:lstStyle/>
          <a:p>
            <a:pPr marL="0" indent="0" algn="ctr" rtl="1">
              <a:buNone/>
            </a:pPr>
            <a:r>
              <a:rPr lang="ar-SA" sz="2800" dirty="0">
                <a:latin typeface="Sakkal Majalla" pitchFamily="2" charset="-78"/>
                <a:cs typeface="Sakkal Majalla" pitchFamily="2" charset="-78"/>
              </a:rPr>
              <a:t>عرَّف البريد الإلكتروني</a:t>
            </a:r>
            <a:r>
              <a:rPr lang="en-US" sz="2800" dirty="0">
                <a:latin typeface="Sakkal Majalla" pitchFamily="2" charset="-78"/>
                <a:cs typeface="Sakkal Majalla" pitchFamily="2" charset="-78"/>
              </a:rPr>
              <a:t> (Electronic Mail) </a:t>
            </a:r>
            <a:r>
              <a:rPr lang="ar-SA" sz="2800" dirty="0">
                <a:latin typeface="Sakkal Majalla" pitchFamily="2" charset="-78"/>
                <a:cs typeface="Sakkal Majalla" pitchFamily="2" charset="-78"/>
              </a:rPr>
              <a:t>أو ما يُشار له بالاختصار</a:t>
            </a:r>
            <a:r>
              <a:rPr lang="en-US" sz="2800" dirty="0">
                <a:latin typeface="Sakkal Majalla" pitchFamily="2" charset="-78"/>
                <a:cs typeface="Sakkal Majalla" pitchFamily="2" charset="-78"/>
              </a:rPr>
              <a:t> (Email)</a:t>
            </a:r>
            <a:r>
              <a:rPr lang="ar-SA" sz="2800" dirty="0" smtClean="0">
                <a:latin typeface="Sakkal Majalla" pitchFamily="2" charset="-78"/>
                <a:cs typeface="Sakkal Majalla" pitchFamily="2" charset="-78"/>
              </a:rPr>
              <a:t>،</a:t>
            </a:r>
            <a:r>
              <a:rPr lang="en-US" sz="2800" dirty="0" smtClean="0">
                <a:latin typeface="Sakkal Majalla" pitchFamily="2" charset="-78"/>
                <a:cs typeface="Sakkal Majalla" pitchFamily="2" charset="-78"/>
              </a:rPr>
              <a:t> </a:t>
            </a:r>
            <a:r>
              <a:rPr lang="ar-SA" sz="2800" dirty="0">
                <a:latin typeface="Sakkal Majalla" pitchFamily="2" charset="-78"/>
                <a:cs typeface="Sakkal Majalla" pitchFamily="2" charset="-78"/>
              </a:rPr>
              <a:t>بأنّه عبارة عن </a:t>
            </a:r>
            <a:r>
              <a:rPr lang="ar-SA" sz="2800" dirty="0">
                <a:solidFill>
                  <a:srgbClr val="FF0000"/>
                </a:solidFill>
                <a:latin typeface="Sakkal Majalla" pitchFamily="2" charset="-78"/>
                <a:cs typeface="Sakkal Majalla" pitchFamily="2" charset="-78"/>
              </a:rPr>
              <a:t>خدمة</a:t>
            </a:r>
            <a:r>
              <a:rPr lang="ar-SA" sz="2800" dirty="0">
                <a:latin typeface="Sakkal Majalla" pitchFamily="2" charset="-78"/>
                <a:cs typeface="Sakkal Majalla" pitchFamily="2" charset="-78"/>
              </a:rPr>
              <a:t> يُمكن من خلالها </a:t>
            </a:r>
            <a:r>
              <a:rPr lang="ar-SA" sz="2800" dirty="0">
                <a:solidFill>
                  <a:srgbClr val="FF0000"/>
                </a:solidFill>
                <a:latin typeface="Sakkal Majalla" pitchFamily="2" charset="-78"/>
                <a:cs typeface="Sakkal Majalla" pitchFamily="2" charset="-78"/>
              </a:rPr>
              <a:t>إرسال واستقبال رسائل إلكترونية عبر شبكة اتصالات معينة</a:t>
            </a:r>
            <a:r>
              <a:rPr lang="ar-SA" sz="2800" dirty="0" smtClean="0">
                <a:latin typeface="Sakkal Majalla" pitchFamily="2" charset="-78"/>
                <a:cs typeface="Sakkal Majalla" pitchFamily="2" charset="-78"/>
              </a:rPr>
              <a:t>، وباستخدام </a:t>
            </a:r>
            <a:r>
              <a:rPr lang="ar-SA" sz="2800" dirty="0">
                <a:latin typeface="Sakkal Majalla" pitchFamily="2" charset="-78"/>
                <a:cs typeface="Sakkal Majalla" pitchFamily="2" charset="-78"/>
              </a:rPr>
              <a:t>أنواع مُختلفة من التطبيقات والبرامج</a:t>
            </a:r>
            <a:r>
              <a:rPr lang="ar-SA" sz="2800" dirty="0" smtClean="0">
                <a:latin typeface="Sakkal Majalla" pitchFamily="2" charset="-78"/>
                <a:cs typeface="Sakkal Majalla" pitchFamily="2" charset="-78"/>
              </a:rPr>
              <a:t>،</a:t>
            </a:r>
            <a:endParaRPr lang="fr-FR" sz="2800" dirty="0" smtClean="0">
              <a:latin typeface="Sakkal Majalla" pitchFamily="2" charset="-78"/>
              <a:cs typeface="Sakkal Majalla" pitchFamily="2" charset="-78"/>
            </a:endParaRPr>
          </a:p>
          <a:p>
            <a:pPr marL="0" indent="0" algn="ctr" rtl="1">
              <a:buNone/>
            </a:pPr>
            <a:r>
              <a:rPr lang="ar-DZ" sz="2800" dirty="0" smtClean="0">
                <a:latin typeface="Sakkal Majalla" pitchFamily="2" charset="-78"/>
                <a:cs typeface="Sakkal Majalla" pitchFamily="2" charset="-78"/>
              </a:rPr>
              <a:t> </a:t>
            </a:r>
            <a:r>
              <a:rPr lang="ar-SA" sz="2800" dirty="0" smtClean="0">
                <a:latin typeface="Sakkal Majalla" pitchFamily="2" charset="-78"/>
                <a:cs typeface="Sakkal Majalla" pitchFamily="2" charset="-78"/>
              </a:rPr>
              <a:t> ويتمّ </a:t>
            </a:r>
            <a:r>
              <a:rPr lang="ar-SA" sz="2800" dirty="0">
                <a:latin typeface="Sakkal Majalla" pitchFamily="2" charset="-78"/>
                <a:cs typeface="Sakkal Majalla" pitchFamily="2" charset="-78"/>
              </a:rPr>
              <a:t>تبادل رسائل البريد الإلكتروني من وإلى أيّ شخص يمتلك عنوان بريد إلكتروني حول العالم</a:t>
            </a:r>
            <a:r>
              <a:rPr lang="ar-SA" sz="2800" dirty="0" smtClean="0">
                <a:latin typeface="Sakkal Majalla" pitchFamily="2" charset="-78"/>
                <a:cs typeface="Sakkal Majalla" pitchFamily="2" charset="-78"/>
              </a:rPr>
              <a:t>، </a:t>
            </a:r>
            <a:endParaRPr lang="fr-FR" sz="2800" dirty="0" smtClean="0">
              <a:latin typeface="Sakkal Majalla" pitchFamily="2" charset="-78"/>
              <a:cs typeface="Sakkal Majalla" pitchFamily="2" charset="-78"/>
            </a:endParaRPr>
          </a:p>
          <a:p>
            <a:pPr marL="0" indent="0" algn="ctr" rtl="1">
              <a:buNone/>
            </a:pPr>
            <a:r>
              <a:rPr lang="ar-SA" sz="2800" dirty="0" smtClean="0">
                <a:latin typeface="Sakkal Majalla" pitchFamily="2" charset="-78"/>
                <a:cs typeface="Sakkal Majalla" pitchFamily="2" charset="-78"/>
              </a:rPr>
              <a:t>وقد </a:t>
            </a:r>
            <a:r>
              <a:rPr lang="ar-SA" sz="2800" dirty="0">
                <a:latin typeface="Sakkal Majalla" pitchFamily="2" charset="-78"/>
                <a:cs typeface="Sakkal Majalla" pitchFamily="2" charset="-78"/>
              </a:rPr>
              <a:t>تحتوي رسالة البريد الإلكتروني على </a:t>
            </a:r>
            <a:r>
              <a:rPr lang="ar-SA" sz="2800" dirty="0">
                <a:solidFill>
                  <a:srgbClr val="FF0000"/>
                </a:solidFill>
                <a:latin typeface="Sakkal Majalla" pitchFamily="2" charset="-78"/>
                <a:cs typeface="Sakkal Majalla" pitchFamily="2" charset="-78"/>
              </a:rPr>
              <a:t>ملفات</a:t>
            </a:r>
            <a:r>
              <a:rPr lang="ar-SA" sz="2800" dirty="0">
                <a:latin typeface="Sakkal Majalla" pitchFamily="2" charset="-78"/>
                <a:cs typeface="Sakkal Majalla" pitchFamily="2" charset="-78"/>
              </a:rPr>
              <a:t> مُضمنة بداخلها، أو </a:t>
            </a:r>
            <a:r>
              <a:rPr lang="ar-SA" sz="2800" dirty="0">
                <a:solidFill>
                  <a:srgbClr val="FF0000"/>
                </a:solidFill>
                <a:latin typeface="Sakkal Majalla" pitchFamily="2" charset="-78"/>
                <a:cs typeface="Sakkal Majalla" pitchFamily="2" charset="-78"/>
              </a:rPr>
              <a:t>صور</a:t>
            </a:r>
            <a:r>
              <a:rPr lang="ar-SA" sz="2800" dirty="0" smtClean="0">
                <a:latin typeface="Sakkal Majalla" pitchFamily="2" charset="-78"/>
                <a:cs typeface="Sakkal Majalla" pitchFamily="2" charset="-78"/>
              </a:rPr>
              <a:t>، أو </a:t>
            </a:r>
            <a:r>
              <a:rPr lang="ar-SA" sz="2800" dirty="0">
                <a:solidFill>
                  <a:srgbClr val="FF0000"/>
                </a:solidFill>
                <a:latin typeface="Sakkal Majalla" pitchFamily="2" charset="-78"/>
                <a:cs typeface="Sakkal Majalla" pitchFamily="2" charset="-78"/>
              </a:rPr>
              <a:t>نصوص كتابية</a:t>
            </a:r>
            <a:r>
              <a:rPr lang="ar-SA" sz="2800" dirty="0">
                <a:latin typeface="Sakkal Majalla" pitchFamily="2" charset="-78"/>
                <a:cs typeface="Sakkal Majalla" pitchFamily="2" charset="-78"/>
              </a:rPr>
              <a:t>، حيث تحتوي معظم أنظمة البريد الإلكتروني على </a:t>
            </a:r>
            <a:r>
              <a:rPr lang="ar-SA" sz="2800" dirty="0">
                <a:solidFill>
                  <a:srgbClr val="FF0000"/>
                </a:solidFill>
                <a:latin typeface="Sakkal Majalla" pitchFamily="2" charset="-78"/>
                <a:cs typeface="Sakkal Majalla" pitchFamily="2" charset="-78"/>
              </a:rPr>
              <a:t>مُحرر أولي لتحرير النصوص</a:t>
            </a:r>
            <a:r>
              <a:rPr lang="ar-SA" sz="2800" dirty="0">
                <a:latin typeface="Sakkal Majalla" pitchFamily="2" charset="-78"/>
                <a:cs typeface="Sakkal Majalla" pitchFamily="2" charset="-78"/>
              </a:rPr>
              <a:t>، وإجراء مختلف التعديلات عليها كتغيير لون الخط، وحجمه، وغيرها من التعديلات الأخرى</a:t>
            </a:r>
            <a:r>
              <a:rPr lang="ar-SA" sz="2800" dirty="0" smtClean="0">
                <a:latin typeface="Sakkal Majalla" pitchFamily="2" charset="-78"/>
                <a:cs typeface="Sakkal Majalla" pitchFamily="2" charset="-78"/>
              </a:rPr>
              <a:t>.</a:t>
            </a:r>
            <a:endParaRPr lang="en-US" sz="2800" dirty="0">
              <a:latin typeface="Sakkal Majalla" pitchFamily="2" charset="-78"/>
              <a:cs typeface="Sakkal Majalla" pitchFamily="2" charset="-78"/>
            </a:endParaRPr>
          </a:p>
        </p:txBody>
      </p:sp>
    </p:spTree>
    <p:extLst>
      <p:ext uri="{BB962C8B-B14F-4D97-AF65-F5344CB8AC3E}">
        <p14:creationId xmlns:p14="http://schemas.microsoft.com/office/powerpoint/2010/main" val="397940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0" indent="0" algn="ctr" rtl="1">
              <a:buNone/>
            </a:pPr>
            <a:r>
              <a:rPr lang="ar-SA" dirty="0">
                <a:latin typeface="Sakkal Majalla" pitchFamily="2" charset="-78"/>
                <a:cs typeface="Sakkal Majalla" pitchFamily="2" charset="-78"/>
              </a:rPr>
              <a:t>تم اختراع البريد الإلكتروني في عام </a:t>
            </a:r>
            <a:r>
              <a:rPr lang="ar-SA" sz="2800" b="1" dirty="0">
                <a:solidFill>
                  <a:srgbClr val="FF0000"/>
                </a:solidFill>
                <a:latin typeface="Sakkal Majalla" pitchFamily="2" charset="-78"/>
                <a:cs typeface="Sakkal Majalla" pitchFamily="2" charset="-78"/>
              </a:rPr>
              <a:t>1971</a:t>
            </a:r>
            <a:r>
              <a:rPr lang="ar-SA" dirty="0">
                <a:latin typeface="Sakkal Majalla" pitchFamily="2" charset="-78"/>
                <a:cs typeface="Sakkal Majalla" pitchFamily="2" charset="-78"/>
              </a:rPr>
              <a:t> بواسطة </a:t>
            </a:r>
            <a:r>
              <a:rPr lang="ar-SA" b="1" dirty="0">
                <a:solidFill>
                  <a:srgbClr val="FF0000"/>
                </a:solidFill>
                <a:latin typeface="Sakkal Majalla" pitchFamily="2" charset="-78"/>
                <a:cs typeface="Sakkal Majalla" pitchFamily="2" charset="-78"/>
              </a:rPr>
              <a:t>راي </a:t>
            </a:r>
            <a:r>
              <a:rPr lang="ar-SA" b="1" dirty="0" err="1">
                <a:solidFill>
                  <a:srgbClr val="FF0000"/>
                </a:solidFill>
                <a:latin typeface="Sakkal Majalla" pitchFamily="2" charset="-78"/>
                <a:cs typeface="Sakkal Majalla" pitchFamily="2" charset="-78"/>
              </a:rPr>
              <a:t>توملينسون</a:t>
            </a:r>
            <a:r>
              <a:rPr lang="ar-SA" b="1" dirty="0">
                <a:solidFill>
                  <a:srgbClr val="FF0000"/>
                </a:solidFill>
                <a:latin typeface="Sakkal Majalla" pitchFamily="2" charset="-78"/>
                <a:cs typeface="Sakkal Majalla" pitchFamily="2" charset="-78"/>
              </a:rPr>
              <a:t> </a:t>
            </a:r>
            <a:r>
              <a:rPr lang="ar-SA" dirty="0">
                <a:latin typeface="Sakkal Majalla" pitchFamily="2" charset="-78"/>
                <a:cs typeface="Sakkal Majalla" pitchFamily="2" charset="-78"/>
              </a:rPr>
              <a:t>الذي عمل في شركة مسؤولة عن تطوير </a:t>
            </a:r>
            <a:r>
              <a:rPr lang="ar-SA" dirty="0" err="1" smtClean="0">
                <a:latin typeface="Sakkal Majalla" pitchFamily="2" charset="-78"/>
                <a:cs typeface="Sakkal Majalla" pitchFamily="2" charset="-78"/>
              </a:rPr>
              <a:t>أربانيت</a:t>
            </a:r>
            <a:r>
              <a:rPr lang="ar-DZ" dirty="0" smtClean="0">
                <a:latin typeface="Sakkal Majalla" pitchFamily="2" charset="-78"/>
                <a:cs typeface="Sakkal Majalla" pitchFamily="2" charset="-78"/>
              </a:rPr>
              <a:t>.</a:t>
            </a:r>
          </a:p>
          <a:p>
            <a:pPr marL="0" indent="0" algn="ctr" rtl="1">
              <a:buNone/>
            </a:pPr>
            <a:r>
              <a:rPr lang="ar-SA" dirty="0" smtClean="0">
                <a:latin typeface="Sakkal Majalla" pitchFamily="2" charset="-78"/>
                <a:cs typeface="Sakkal Majalla" pitchFamily="2" charset="-78"/>
              </a:rPr>
              <a:t>كانت </a:t>
            </a:r>
            <a:r>
              <a:rPr lang="ar-SA" dirty="0">
                <a:latin typeface="Sakkal Majalla" pitchFamily="2" charset="-78"/>
                <a:cs typeface="Sakkal Majalla" pitchFamily="2" charset="-78"/>
              </a:rPr>
              <a:t>لديه فكرة ا</a:t>
            </a:r>
            <a:r>
              <a:rPr lang="ar-SA" b="1" dirty="0">
                <a:latin typeface="Sakkal Majalla" pitchFamily="2" charset="-78"/>
                <a:cs typeface="Sakkal Majalla" pitchFamily="2" charset="-78"/>
              </a:rPr>
              <a:t>لجمع</a:t>
            </a:r>
            <a:r>
              <a:rPr lang="ar-SA" dirty="0">
                <a:latin typeface="Sakkal Majalla" pitchFamily="2" charset="-78"/>
                <a:cs typeface="Sakkal Majalla" pitchFamily="2" charset="-78"/>
              </a:rPr>
              <a:t> بين </a:t>
            </a:r>
            <a:r>
              <a:rPr lang="ar-SA" b="1" dirty="0">
                <a:latin typeface="Sakkal Majalla" pitchFamily="2" charset="-78"/>
                <a:cs typeface="Sakkal Majalla" pitchFamily="2" charset="-78"/>
              </a:rPr>
              <a:t>برنامج مراسلة محلي وبروتوكول اتصال خاص به</a:t>
            </a:r>
            <a:r>
              <a:rPr lang="ar-SA" dirty="0">
                <a:latin typeface="Sakkal Majalla" pitchFamily="2" charset="-78"/>
                <a:cs typeface="Sakkal Majalla" pitchFamily="2" charset="-78"/>
              </a:rPr>
              <a:t>. </a:t>
            </a:r>
            <a:endParaRPr lang="ar-DZ" dirty="0" smtClean="0">
              <a:latin typeface="Sakkal Majalla" pitchFamily="2" charset="-78"/>
              <a:cs typeface="Sakkal Majalla" pitchFamily="2" charset="-78"/>
            </a:endParaRPr>
          </a:p>
          <a:p>
            <a:pPr marL="0" indent="0" algn="ctr" rtl="1">
              <a:buNone/>
            </a:pPr>
            <a:r>
              <a:rPr lang="ar-SA" dirty="0" smtClean="0">
                <a:latin typeface="Sakkal Majalla" pitchFamily="2" charset="-78"/>
                <a:cs typeface="Sakkal Majalla" pitchFamily="2" charset="-78"/>
              </a:rPr>
              <a:t>ولدت </a:t>
            </a:r>
            <a:r>
              <a:rPr lang="ar-DZ" dirty="0" smtClean="0">
                <a:latin typeface="Sakkal Majalla" pitchFamily="2" charset="-78"/>
                <a:cs typeface="Sakkal Majalla" pitchFamily="2" charset="-78"/>
              </a:rPr>
              <a:t>بعدها </a:t>
            </a:r>
            <a:r>
              <a:rPr lang="ar-SA" dirty="0" smtClean="0">
                <a:latin typeface="Sakkal Majalla" pitchFamily="2" charset="-78"/>
                <a:cs typeface="Sakkal Majalla" pitchFamily="2" charset="-78"/>
              </a:rPr>
              <a:t>الرسالة </a:t>
            </a:r>
            <a:r>
              <a:rPr lang="ar-SA" dirty="0">
                <a:latin typeface="Sakkal Majalla" pitchFamily="2" charset="-78"/>
                <a:cs typeface="Sakkal Majalla" pitchFamily="2" charset="-78"/>
              </a:rPr>
              <a:t>الإلكترونية. هو الذي قرر استخدام علامة </a:t>
            </a:r>
            <a:r>
              <a:rPr lang="ar-SA" b="1" dirty="0">
                <a:latin typeface="Sakkal Majalla" pitchFamily="2" charset="-78"/>
                <a:cs typeface="Sakkal Majalla" pitchFamily="2" charset="-78"/>
              </a:rPr>
              <a:t>@</a:t>
            </a:r>
            <a:r>
              <a:rPr lang="ar-SA" dirty="0">
                <a:latin typeface="Sakkal Majalla" pitchFamily="2" charset="-78"/>
                <a:cs typeface="Sakkal Majalla" pitchFamily="2" charset="-78"/>
              </a:rPr>
              <a:t> لتعريف الآلة التي يتم توجيه الرسالة إليها.</a:t>
            </a:r>
            <a:endParaRPr lang="en-US" dirty="0">
              <a:latin typeface="Sakkal Majalla" pitchFamily="2" charset="-78"/>
              <a:cs typeface="Sakkal Majalla" pitchFamily="2" charset="-78"/>
            </a:endParaRPr>
          </a:p>
        </p:txBody>
      </p:sp>
    </p:spTree>
    <p:extLst>
      <p:ext uri="{BB962C8B-B14F-4D97-AF65-F5344CB8AC3E}">
        <p14:creationId xmlns:p14="http://schemas.microsoft.com/office/powerpoint/2010/main" val="975136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DZ" sz="2400" b="1" dirty="0" smtClean="0">
                <a:latin typeface="Sakkal Majalla" pitchFamily="2" charset="-78"/>
                <a:cs typeface="Sakkal Majalla" pitchFamily="2" charset="-78"/>
              </a:rPr>
              <a:t>مكونات البريد الإلكتروني</a:t>
            </a:r>
            <a:endParaRPr lang="en-US" sz="2400" b="1" dirty="0">
              <a:latin typeface="Sakkal Majalla" pitchFamily="2" charset="-78"/>
              <a:cs typeface="Sakkal Majalla" pitchFamily="2" charset="-78"/>
            </a:endParaRP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631514729"/>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47091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DZ" sz="3600" b="1" dirty="0">
                <a:latin typeface="Sakkal Majalla" pitchFamily="2" charset="-78"/>
                <a:cs typeface="Sakkal Majalla" pitchFamily="2" charset="-78"/>
              </a:rPr>
              <a:t>خصائص </a:t>
            </a:r>
            <a:r>
              <a:rPr lang="ar-SA" sz="3600" b="1" dirty="0">
                <a:latin typeface="Sakkal Majalla" pitchFamily="2" charset="-78"/>
                <a:cs typeface="Sakkal Majalla" pitchFamily="2" charset="-78"/>
              </a:rPr>
              <a:t>البريد الإلكتروني</a:t>
            </a:r>
            <a:endParaRPr lang="en-US" sz="3600" dirty="0">
              <a:latin typeface="Sakkal Majalla" pitchFamily="2" charset="-78"/>
              <a:cs typeface="Sakkal Majalla" pitchFamily="2" charset="-78"/>
            </a:endParaRPr>
          </a:p>
        </p:txBody>
      </p:sp>
      <p:graphicFrame>
        <p:nvGraphicFramePr>
          <p:cNvPr id="5" name="Espace réservé du contenu 4"/>
          <p:cNvGraphicFramePr>
            <a:graphicFrameLocks noGrp="1"/>
          </p:cNvGraphicFramePr>
          <p:nvPr>
            <p:ph idx="1"/>
            <p:extLst>
              <p:ext uri="{D42A27DB-BD31-4B8C-83A1-F6EECF244321}">
                <p14:modId xmlns:p14="http://schemas.microsoft.com/office/powerpoint/2010/main" val="2089414059"/>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73524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val="154716649"/>
              </p:ext>
            </p:extLst>
          </p:nvPr>
        </p:nvGraphicFramePr>
        <p:xfrm>
          <a:off x="683568" y="836712"/>
          <a:ext cx="8229600" cy="54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25064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val="1074449280"/>
              </p:ext>
            </p:extLst>
          </p:nvPr>
        </p:nvGraphicFramePr>
        <p:xfrm>
          <a:off x="179512" y="764704"/>
          <a:ext cx="8712968" cy="56166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71804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DZ" sz="3600" b="1" dirty="0" smtClean="0">
                <a:latin typeface="Sakkal Majalla" pitchFamily="2" charset="-78"/>
                <a:cs typeface="Sakkal Majalla" pitchFamily="2" charset="-78"/>
              </a:rPr>
              <a:t>مكونات رسالة البريد الإلكتروني</a:t>
            </a:r>
            <a:endParaRPr lang="en-US" sz="3600" b="1" dirty="0">
              <a:latin typeface="Sakkal Majalla" pitchFamily="2" charset="-78"/>
              <a:cs typeface="Sakkal Majalla" pitchFamily="2" charset="-78"/>
            </a:endParaRP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449934159"/>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09704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SA" sz="3600" b="1" dirty="0">
                <a:latin typeface="Sakkal Majalla" pitchFamily="2" charset="-78"/>
                <a:cs typeface="Sakkal Majalla" pitchFamily="2" charset="-78"/>
              </a:rPr>
              <a:t>الأمان على الأنترنت</a:t>
            </a:r>
            <a:endParaRPr lang="en-US" sz="3600" dirty="0">
              <a:latin typeface="Sakkal Majalla" pitchFamily="2" charset="-78"/>
              <a:cs typeface="Sakkal Majalla" pitchFamily="2" charset="-78"/>
            </a:endParaRP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167752125"/>
              </p:ext>
            </p:extLst>
          </p:nvPr>
        </p:nvGraphicFramePr>
        <p:xfrm>
          <a:off x="457200" y="1639341"/>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97319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525</TotalTime>
  <Words>612</Words>
  <Application>Microsoft Office PowerPoint</Application>
  <PresentationFormat>Affichage à l'écran (4:3)</PresentationFormat>
  <Paragraphs>51</Paragraphs>
  <Slides>11</Slides>
  <Notes>0</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Thème Office</vt:lpstr>
      <vt:lpstr>البريد الإلكتروني</vt:lpstr>
      <vt:lpstr>تعريف البريد الإلكتروني</vt:lpstr>
      <vt:lpstr>Présentation PowerPoint</vt:lpstr>
      <vt:lpstr>مكونات البريد الإلكتروني</vt:lpstr>
      <vt:lpstr>خصائص البريد الإلكتروني</vt:lpstr>
      <vt:lpstr>Présentation PowerPoint</vt:lpstr>
      <vt:lpstr>Présentation PowerPoint</vt:lpstr>
      <vt:lpstr>مكونات رسالة البريد الإلكتروني</vt:lpstr>
      <vt:lpstr>الأمان على الأنترنت</vt:lpstr>
      <vt:lpstr>Présentation PowerPoint</vt:lpstr>
      <vt:lpstr>أهمية البريد الإلكتروني</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البريد الإلكتروني</dc:title>
  <dc:creator>Mes documents</dc:creator>
  <cp:lastModifiedBy>Mes documents</cp:lastModifiedBy>
  <cp:revision>51</cp:revision>
  <dcterms:created xsi:type="dcterms:W3CDTF">2021-02-22T19:26:26Z</dcterms:created>
  <dcterms:modified xsi:type="dcterms:W3CDTF">2023-11-06T16:44:58Z</dcterms:modified>
</cp:coreProperties>
</file>