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36D09F-03E6-45A1-A194-2F92EE01E9DB}" type="datetimeFigureOut">
              <a:rPr lang="fr-FR" smtClean="0"/>
              <a:pPr/>
              <a:t>28/10/2023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A1A25-E323-48D7-9514-5E78CE2B2B6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setif2.dz/index.php?lang=fr" TargetMode="External"/><Relationship Id="rId2" Type="http://schemas.openxmlformats.org/officeDocument/2006/relationships/hyperlink" Target="https://www.bing.com/ck/a?!&amp;&amp;p=e01f5d033cae0fefJmltdHM9MTY5ODQ1MTIwMCZpZ3VpZD0xZTAyYzZkMi0wMmI4LTZiNzEtMzQ5Yi1kNDVjMDNkMzZhNmYmaW5zaWQ9NTE5MA&amp;ptn=3&amp;hsh=3&amp;fclid=1e02c6d2-02b8-6b71-349b-d45c03d36a6f&amp;psq=univ+s%c3%a9tif+2&amp;u=a1aHR0cHM6Ly93d3cudW5pdi1zZXRpZjIuZHovaW5kZXgucGhwP2xhbmc9ZnI&amp;ntb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43AEAF-2FA3-36B6-6376-815FCDF12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  <a:latin typeface="Algerian" panose="04020705040A02060702" pitchFamily="82" charset="0"/>
              </a:rPr>
              <a:t>MOODLE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5B9B5B6-DC62-2F11-C12F-D3942314B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8621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2594" y="1935163"/>
            <a:ext cx="432681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6420" y="1935163"/>
            <a:ext cx="583915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3597" y="1935163"/>
            <a:ext cx="51848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1625" y="2628106"/>
            <a:ext cx="65087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520456-E4AA-8EC5-A605-9DCD9745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What’s</a:t>
            </a:r>
            <a:r>
              <a:rPr lang="fr-FR" dirty="0">
                <a:solidFill>
                  <a:schemeClr val="accent2"/>
                </a:solidFill>
              </a:rPr>
              <a:t> MOODLE?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79EAA6B-30F1-2E97-AB58-25A7C3C6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Moodle,the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main mission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empower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educators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improvethe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world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with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an open source e-Learning software.</a:t>
            </a:r>
          </a:p>
          <a:p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Flexible,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secure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and customisable for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any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online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teaching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or training initiative, Moodle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gives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the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freedom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to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create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an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eLearning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platform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that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best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meets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your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needs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online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 of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vocational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workplaces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fr-FR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 of the world.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62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1BF621-BAB4-AE85-DEFE-F43076C3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Moodle in </a:t>
            </a:r>
            <a:r>
              <a:rPr lang="fr-FR" dirty="0" err="1">
                <a:solidFill>
                  <a:schemeClr val="accent2"/>
                </a:solidFill>
              </a:rPr>
              <a:t>numbers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AEC1E1-8C9A-EDF3-3174-38BFFF1F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---377,000,000+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---2.2 Billion+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enrolments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45,000,000+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Courses in 42 </a:t>
            </a:r>
            <a:r>
              <a:rPr lang="fr-FR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fr-FR" sz="2400" dirty="0">
                <a:effectLst/>
                <a:latin typeface="DM Serif Display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154,000+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fr-FR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 sites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04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Algerian" pitchFamily="82" charset="0"/>
              </a:rPr>
              <a:t>Lien d’accès</a:t>
            </a:r>
            <a:endParaRPr lang="fr-FR" dirty="0">
              <a:solidFill>
                <a:schemeClr val="accent2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hlinkClick r:id="rId2"/>
              </a:rPr>
              <a:t>https://www.bing.com/ck/a?!&amp;&amp;</a:t>
            </a:r>
            <a:r>
              <a:rPr lang="fr-FR" u="sng" dirty="0" smtClean="0">
                <a:hlinkClick r:id="rId2"/>
              </a:rPr>
              <a:t>p=e01f5d033cae0fefJmltdHM9MTY5ODQ1MTIwMCZpZ3VpZD0xZTAyYzZkMi0wMmI4LTZiNzEtMzQ5Yi1kNDVjMDNkMzZhNmYmaW5zaWQ9NTE5MA&amp;</a:t>
            </a:r>
            <a:r>
              <a:rPr lang="fr-FR" u="sng" dirty="0" err="1" smtClean="0">
                <a:hlinkClick r:id="rId2"/>
              </a:rPr>
              <a:t>ptn</a:t>
            </a:r>
            <a:r>
              <a:rPr lang="fr-FR" u="sng" dirty="0" smtClean="0">
                <a:hlinkClick r:id="rId2"/>
              </a:rPr>
              <a:t>=3&amp;</a:t>
            </a:r>
            <a:r>
              <a:rPr lang="fr-FR" u="sng" dirty="0" err="1" smtClean="0">
                <a:hlinkClick r:id="rId2"/>
              </a:rPr>
              <a:t>hsh</a:t>
            </a:r>
            <a:r>
              <a:rPr lang="fr-FR" u="sng" dirty="0" smtClean="0">
                <a:hlinkClick r:id="rId2"/>
              </a:rPr>
              <a:t>=3&amp;</a:t>
            </a:r>
            <a:r>
              <a:rPr lang="fr-FR" u="sng" dirty="0" err="1" smtClean="0">
                <a:hlinkClick r:id="rId2"/>
              </a:rPr>
              <a:t>fclid</a:t>
            </a:r>
            <a:r>
              <a:rPr lang="fr-FR" u="sng" dirty="0" smtClean="0">
                <a:hlinkClick r:id="rId2"/>
              </a:rPr>
              <a:t>=1e02c6d2-02b8-6b71-349b-d45c03d36a6f&amp;</a:t>
            </a:r>
            <a:r>
              <a:rPr lang="fr-FR" u="sng" dirty="0" err="1" smtClean="0">
                <a:hlinkClick r:id="rId2"/>
              </a:rPr>
              <a:t>psq</a:t>
            </a:r>
            <a:r>
              <a:rPr lang="fr-FR" u="sng" dirty="0" smtClean="0">
                <a:hlinkClick r:id="rId2"/>
              </a:rPr>
              <a:t>=</a:t>
            </a:r>
            <a:r>
              <a:rPr lang="fr-FR" u="sng" dirty="0" err="1" smtClean="0">
                <a:hlinkClick r:id="rId2"/>
              </a:rPr>
              <a:t>univ</a:t>
            </a:r>
            <a:r>
              <a:rPr lang="fr-FR" u="sng" dirty="0" smtClean="0">
                <a:hlinkClick r:id="rId2"/>
              </a:rPr>
              <a:t>+s%c3%a9tif+2&amp;u=a1aHR0cHM6Ly93d3cudW5pdi1zZXRpZjIuZHovaW5kZXgucGhwP2xhbmc9ZnI&amp;</a:t>
            </a:r>
            <a:r>
              <a:rPr lang="fr-FR" u="sng" dirty="0" err="1" smtClean="0">
                <a:hlinkClick r:id="rId2"/>
              </a:rPr>
              <a:t>ntb</a:t>
            </a:r>
            <a:r>
              <a:rPr lang="fr-FR" u="sng" dirty="0" smtClean="0">
                <a:hlinkClick r:id="rId2"/>
              </a:rPr>
              <a:t>=1</a:t>
            </a: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r>
              <a:rPr lang="fr-FR" dirty="0" smtClean="0">
                <a:hlinkClick r:id="rId3"/>
              </a:rPr>
              <a:t>Accueil (univ-setif2.dz)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6873" y="2047131"/>
            <a:ext cx="92835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rme libre 6"/>
          <p:cNvSpPr/>
          <p:nvPr/>
        </p:nvSpPr>
        <p:spPr>
          <a:xfrm>
            <a:off x="7632441" y="2528596"/>
            <a:ext cx="821094" cy="541175"/>
          </a:xfrm>
          <a:custGeom>
            <a:avLst/>
            <a:gdLst>
              <a:gd name="connsiteX0" fmla="*/ 55983 w 821094"/>
              <a:gd name="connsiteY0" fmla="*/ 503853 h 541175"/>
              <a:gd name="connsiteX1" fmla="*/ 18661 w 821094"/>
              <a:gd name="connsiteY1" fmla="*/ 447869 h 541175"/>
              <a:gd name="connsiteX2" fmla="*/ 0 w 821094"/>
              <a:gd name="connsiteY2" fmla="*/ 391886 h 541175"/>
              <a:gd name="connsiteX3" fmla="*/ 9330 w 821094"/>
              <a:gd name="connsiteY3" fmla="*/ 214604 h 541175"/>
              <a:gd name="connsiteX4" fmla="*/ 18661 w 821094"/>
              <a:gd name="connsiteY4" fmla="*/ 186612 h 541175"/>
              <a:gd name="connsiteX5" fmla="*/ 74645 w 821094"/>
              <a:gd name="connsiteY5" fmla="*/ 130628 h 541175"/>
              <a:gd name="connsiteX6" fmla="*/ 93306 w 821094"/>
              <a:gd name="connsiteY6" fmla="*/ 102637 h 541175"/>
              <a:gd name="connsiteX7" fmla="*/ 167951 w 821094"/>
              <a:gd name="connsiteY7" fmla="*/ 65314 h 541175"/>
              <a:gd name="connsiteX8" fmla="*/ 223935 w 821094"/>
              <a:gd name="connsiteY8" fmla="*/ 37322 h 541175"/>
              <a:gd name="connsiteX9" fmla="*/ 251926 w 821094"/>
              <a:gd name="connsiteY9" fmla="*/ 18661 h 541175"/>
              <a:gd name="connsiteX10" fmla="*/ 317241 w 821094"/>
              <a:gd name="connsiteY10" fmla="*/ 0 h 541175"/>
              <a:gd name="connsiteX11" fmla="*/ 513183 w 821094"/>
              <a:gd name="connsiteY11" fmla="*/ 9331 h 541175"/>
              <a:gd name="connsiteX12" fmla="*/ 541175 w 821094"/>
              <a:gd name="connsiteY12" fmla="*/ 27992 h 541175"/>
              <a:gd name="connsiteX13" fmla="*/ 569167 w 821094"/>
              <a:gd name="connsiteY13" fmla="*/ 37322 h 541175"/>
              <a:gd name="connsiteX14" fmla="*/ 653143 w 821094"/>
              <a:gd name="connsiteY14" fmla="*/ 83975 h 541175"/>
              <a:gd name="connsiteX15" fmla="*/ 662473 w 821094"/>
              <a:gd name="connsiteY15" fmla="*/ 111967 h 541175"/>
              <a:gd name="connsiteX16" fmla="*/ 718457 w 821094"/>
              <a:gd name="connsiteY16" fmla="*/ 130628 h 541175"/>
              <a:gd name="connsiteX17" fmla="*/ 737118 w 821094"/>
              <a:gd name="connsiteY17" fmla="*/ 149290 h 541175"/>
              <a:gd name="connsiteX18" fmla="*/ 765110 w 821094"/>
              <a:gd name="connsiteY18" fmla="*/ 158620 h 541175"/>
              <a:gd name="connsiteX19" fmla="*/ 774441 w 821094"/>
              <a:gd name="connsiteY19" fmla="*/ 186612 h 541175"/>
              <a:gd name="connsiteX20" fmla="*/ 821094 w 821094"/>
              <a:gd name="connsiteY20" fmla="*/ 233265 h 541175"/>
              <a:gd name="connsiteX21" fmla="*/ 802432 w 821094"/>
              <a:gd name="connsiteY21" fmla="*/ 410547 h 541175"/>
              <a:gd name="connsiteX22" fmla="*/ 765110 w 821094"/>
              <a:gd name="connsiteY22" fmla="*/ 466531 h 541175"/>
              <a:gd name="connsiteX23" fmla="*/ 737118 w 821094"/>
              <a:gd name="connsiteY23" fmla="*/ 485192 h 541175"/>
              <a:gd name="connsiteX24" fmla="*/ 681135 w 821094"/>
              <a:gd name="connsiteY24" fmla="*/ 503853 h 541175"/>
              <a:gd name="connsiteX25" fmla="*/ 653143 w 821094"/>
              <a:gd name="connsiteY25" fmla="*/ 522514 h 541175"/>
              <a:gd name="connsiteX26" fmla="*/ 615820 w 821094"/>
              <a:gd name="connsiteY26" fmla="*/ 531845 h 541175"/>
              <a:gd name="connsiteX27" fmla="*/ 587828 w 821094"/>
              <a:gd name="connsiteY27" fmla="*/ 541175 h 541175"/>
              <a:gd name="connsiteX28" fmla="*/ 111967 w 821094"/>
              <a:gd name="connsiteY28" fmla="*/ 531845 h 541175"/>
              <a:gd name="connsiteX29" fmla="*/ 74645 w 821094"/>
              <a:gd name="connsiteY29" fmla="*/ 494522 h 541175"/>
              <a:gd name="connsiteX30" fmla="*/ 55983 w 821094"/>
              <a:gd name="connsiteY30" fmla="*/ 475861 h 541175"/>
              <a:gd name="connsiteX31" fmla="*/ 55983 w 821094"/>
              <a:gd name="connsiteY31" fmla="*/ 401216 h 5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1094" h="541175">
                <a:moveTo>
                  <a:pt x="55983" y="503853"/>
                </a:moveTo>
                <a:cubicBezTo>
                  <a:pt x="43542" y="485192"/>
                  <a:pt x="25753" y="469146"/>
                  <a:pt x="18661" y="447869"/>
                </a:cubicBezTo>
                <a:lnTo>
                  <a:pt x="0" y="391886"/>
                </a:lnTo>
                <a:cubicBezTo>
                  <a:pt x="3110" y="332792"/>
                  <a:pt x="3973" y="273537"/>
                  <a:pt x="9330" y="214604"/>
                </a:cubicBezTo>
                <a:cubicBezTo>
                  <a:pt x="10220" y="204809"/>
                  <a:pt x="12623" y="194376"/>
                  <a:pt x="18661" y="186612"/>
                </a:cubicBezTo>
                <a:cubicBezTo>
                  <a:pt x="34864" y="165780"/>
                  <a:pt x="60006" y="152587"/>
                  <a:pt x="74645" y="130628"/>
                </a:cubicBezTo>
                <a:cubicBezTo>
                  <a:pt x="80865" y="121298"/>
                  <a:pt x="84119" y="109068"/>
                  <a:pt x="93306" y="102637"/>
                </a:cubicBezTo>
                <a:cubicBezTo>
                  <a:pt x="116096" y="86684"/>
                  <a:pt x="144804" y="80745"/>
                  <a:pt x="167951" y="65314"/>
                </a:cubicBezTo>
                <a:cubicBezTo>
                  <a:pt x="248176" y="11831"/>
                  <a:pt x="146670" y="75955"/>
                  <a:pt x="223935" y="37322"/>
                </a:cubicBezTo>
                <a:cubicBezTo>
                  <a:pt x="233965" y="32307"/>
                  <a:pt x="241896" y="23676"/>
                  <a:pt x="251926" y="18661"/>
                </a:cubicBezTo>
                <a:cubicBezTo>
                  <a:pt x="265308" y="11970"/>
                  <a:pt x="305289" y="2988"/>
                  <a:pt x="317241" y="0"/>
                </a:cubicBezTo>
                <a:cubicBezTo>
                  <a:pt x="382555" y="3110"/>
                  <a:pt x="448300" y="1221"/>
                  <a:pt x="513183" y="9331"/>
                </a:cubicBezTo>
                <a:cubicBezTo>
                  <a:pt x="524310" y="10722"/>
                  <a:pt x="531145" y="22977"/>
                  <a:pt x="541175" y="27992"/>
                </a:cubicBezTo>
                <a:cubicBezTo>
                  <a:pt x="549972" y="32390"/>
                  <a:pt x="559836" y="34212"/>
                  <a:pt x="569167" y="37322"/>
                </a:cubicBezTo>
                <a:cubicBezTo>
                  <a:pt x="633334" y="80101"/>
                  <a:pt x="603874" y="67553"/>
                  <a:pt x="653143" y="83975"/>
                </a:cubicBezTo>
                <a:cubicBezTo>
                  <a:pt x="656253" y="93306"/>
                  <a:pt x="654470" y="106250"/>
                  <a:pt x="662473" y="111967"/>
                </a:cubicBezTo>
                <a:cubicBezTo>
                  <a:pt x="678480" y="123400"/>
                  <a:pt x="718457" y="130628"/>
                  <a:pt x="718457" y="130628"/>
                </a:cubicBezTo>
                <a:cubicBezTo>
                  <a:pt x="724677" y="136849"/>
                  <a:pt x="729575" y="144764"/>
                  <a:pt x="737118" y="149290"/>
                </a:cubicBezTo>
                <a:cubicBezTo>
                  <a:pt x="745552" y="154350"/>
                  <a:pt x="758155" y="151665"/>
                  <a:pt x="765110" y="158620"/>
                </a:cubicBezTo>
                <a:cubicBezTo>
                  <a:pt x="772065" y="165575"/>
                  <a:pt x="770042" y="177815"/>
                  <a:pt x="774441" y="186612"/>
                </a:cubicBezTo>
                <a:cubicBezTo>
                  <a:pt x="789992" y="217715"/>
                  <a:pt x="793101" y="214604"/>
                  <a:pt x="821094" y="233265"/>
                </a:cubicBezTo>
                <a:cubicBezTo>
                  <a:pt x="814873" y="292359"/>
                  <a:pt x="810461" y="351671"/>
                  <a:pt x="802432" y="410547"/>
                </a:cubicBezTo>
                <a:cubicBezTo>
                  <a:pt x="798599" y="438659"/>
                  <a:pt x="787084" y="448219"/>
                  <a:pt x="765110" y="466531"/>
                </a:cubicBezTo>
                <a:cubicBezTo>
                  <a:pt x="756495" y="473710"/>
                  <a:pt x="747365" y="480638"/>
                  <a:pt x="737118" y="485192"/>
                </a:cubicBezTo>
                <a:cubicBezTo>
                  <a:pt x="719143" y="493181"/>
                  <a:pt x="697502" y="492942"/>
                  <a:pt x="681135" y="503853"/>
                </a:cubicBezTo>
                <a:cubicBezTo>
                  <a:pt x="671804" y="510073"/>
                  <a:pt x="663450" y="518097"/>
                  <a:pt x="653143" y="522514"/>
                </a:cubicBezTo>
                <a:cubicBezTo>
                  <a:pt x="641356" y="527566"/>
                  <a:pt x="628151" y="528322"/>
                  <a:pt x="615820" y="531845"/>
                </a:cubicBezTo>
                <a:cubicBezTo>
                  <a:pt x="606363" y="534547"/>
                  <a:pt x="597159" y="538065"/>
                  <a:pt x="587828" y="541175"/>
                </a:cubicBezTo>
                <a:lnTo>
                  <a:pt x="111967" y="531845"/>
                </a:lnTo>
                <a:cubicBezTo>
                  <a:pt x="71251" y="530337"/>
                  <a:pt x="90479" y="520912"/>
                  <a:pt x="74645" y="494522"/>
                </a:cubicBezTo>
                <a:cubicBezTo>
                  <a:pt x="70119" y="486979"/>
                  <a:pt x="57708" y="484487"/>
                  <a:pt x="55983" y="475861"/>
                </a:cubicBezTo>
                <a:cubicBezTo>
                  <a:pt x="51103" y="451463"/>
                  <a:pt x="55983" y="426098"/>
                  <a:pt x="55983" y="4012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Inscription </a:t>
            </a:r>
            <a:endParaRPr lang="fr-FR" dirty="0"/>
          </a:p>
        </p:txBody>
      </p:sp>
      <p:pic>
        <p:nvPicPr>
          <p:cNvPr id="2050" name="Picture 2" descr="C:\Users\ELITEBOOK\Pictures\Screenshots\Capture d'écran 2023-10-28 2051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1110" y="1935163"/>
            <a:ext cx="244978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pic>
        <p:nvPicPr>
          <p:cNvPr id="3074" name="Picture 2" descr="C:\Users\ELITEBOOK\Pictures\Screenshots\Capture d'écran 2023-10-28 2050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4586" y="2115224"/>
            <a:ext cx="10468049" cy="4389437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4273420" y="4814596"/>
            <a:ext cx="2003426" cy="970384"/>
          </a:xfrm>
          <a:custGeom>
            <a:avLst/>
            <a:gdLst>
              <a:gd name="connsiteX0" fmla="*/ 0 w 2003426"/>
              <a:gd name="connsiteY0" fmla="*/ 569167 h 970384"/>
              <a:gd name="connsiteX1" fmla="*/ 65315 w 2003426"/>
              <a:gd name="connsiteY1" fmla="*/ 447869 h 970384"/>
              <a:gd name="connsiteX2" fmla="*/ 93307 w 2003426"/>
              <a:gd name="connsiteY2" fmla="*/ 419877 h 970384"/>
              <a:gd name="connsiteX3" fmla="*/ 111968 w 2003426"/>
              <a:gd name="connsiteY3" fmla="*/ 382555 h 970384"/>
              <a:gd name="connsiteX4" fmla="*/ 186613 w 2003426"/>
              <a:gd name="connsiteY4" fmla="*/ 345233 h 970384"/>
              <a:gd name="connsiteX5" fmla="*/ 205274 w 2003426"/>
              <a:gd name="connsiteY5" fmla="*/ 326571 h 970384"/>
              <a:gd name="connsiteX6" fmla="*/ 233266 w 2003426"/>
              <a:gd name="connsiteY6" fmla="*/ 289249 h 970384"/>
              <a:gd name="connsiteX7" fmla="*/ 307911 w 2003426"/>
              <a:gd name="connsiteY7" fmla="*/ 233265 h 970384"/>
              <a:gd name="connsiteX8" fmla="*/ 345233 w 2003426"/>
              <a:gd name="connsiteY8" fmla="*/ 223935 h 970384"/>
              <a:gd name="connsiteX9" fmla="*/ 410547 w 2003426"/>
              <a:gd name="connsiteY9" fmla="*/ 177282 h 970384"/>
              <a:gd name="connsiteX10" fmla="*/ 494523 w 2003426"/>
              <a:gd name="connsiteY10" fmla="*/ 139959 h 970384"/>
              <a:gd name="connsiteX11" fmla="*/ 531845 w 2003426"/>
              <a:gd name="connsiteY11" fmla="*/ 121298 h 970384"/>
              <a:gd name="connsiteX12" fmla="*/ 550507 w 2003426"/>
              <a:gd name="connsiteY12" fmla="*/ 93306 h 970384"/>
              <a:gd name="connsiteX13" fmla="*/ 587829 w 2003426"/>
              <a:gd name="connsiteY13" fmla="*/ 83975 h 970384"/>
              <a:gd name="connsiteX14" fmla="*/ 643813 w 2003426"/>
              <a:gd name="connsiteY14" fmla="*/ 65314 h 970384"/>
              <a:gd name="connsiteX15" fmla="*/ 681135 w 2003426"/>
              <a:gd name="connsiteY15" fmla="*/ 55984 h 970384"/>
              <a:gd name="connsiteX16" fmla="*/ 737119 w 2003426"/>
              <a:gd name="connsiteY16" fmla="*/ 46653 h 970384"/>
              <a:gd name="connsiteX17" fmla="*/ 765111 w 2003426"/>
              <a:gd name="connsiteY17" fmla="*/ 37322 h 970384"/>
              <a:gd name="connsiteX18" fmla="*/ 802433 w 2003426"/>
              <a:gd name="connsiteY18" fmla="*/ 27992 h 970384"/>
              <a:gd name="connsiteX19" fmla="*/ 895739 w 2003426"/>
              <a:gd name="connsiteY19" fmla="*/ 0 h 970384"/>
              <a:gd name="connsiteX20" fmla="*/ 1362270 w 2003426"/>
              <a:gd name="connsiteY20" fmla="*/ 18661 h 970384"/>
              <a:gd name="connsiteX21" fmla="*/ 1474237 w 2003426"/>
              <a:gd name="connsiteY21" fmla="*/ 46653 h 970384"/>
              <a:gd name="connsiteX22" fmla="*/ 1567543 w 2003426"/>
              <a:gd name="connsiteY22" fmla="*/ 55984 h 970384"/>
              <a:gd name="connsiteX23" fmla="*/ 1614196 w 2003426"/>
              <a:gd name="connsiteY23" fmla="*/ 65314 h 970384"/>
              <a:gd name="connsiteX24" fmla="*/ 1688841 w 2003426"/>
              <a:gd name="connsiteY24" fmla="*/ 74645 h 970384"/>
              <a:gd name="connsiteX25" fmla="*/ 1698172 w 2003426"/>
              <a:gd name="connsiteY25" fmla="*/ 102637 h 970384"/>
              <a:gd name="connsiteX26" fmla="*/ 1726164 w 2003426"/>
              <a:gd name="connsiteY26" fmla="*/ 111967 h 970384"/>
              <a:gd name="connsiteX27" fmla="*/ 1754156 w 2003426"/>
              <a:gd name="connsiteY27" fmla="*/ 130628 h 970384"/>
              <a:gd name="connsiteX28" fmla="*/ 1810139 w 2003426"/>
              <a:gd name="connsiteY28" fmla="*/ 158620 h 970384"/>
              <a:gd name="connsiteX29" fmla="*/ 1819470 w 2003426"/>
              <a:gd name="connsiteY29" fmla="*/ 186612 h 970384"/>
              <a:gd name="connsiteX30" fmla="*/ 1847462 w 2003426"/>
              <a:gd name="connsiteY30" fmla="*/ 205273 h 970384"/>
              <a:gd name="connsiteX31" fmla="*/ 1866123 w 2003426"/>
              <a:gd name="connsiteY31" fmla="*/ 223935 h 970384"/>
              <a:gd name="connsiteX32" fmla="*/ 1894115 w 2003426"/>
              <a:gd name="connsiteY32" fmla="*/ 270588 h 970384"/>
              <a:gd name="connsiteX33" fmla="*/ 1922107 w 2003426"/>
              <a:gd name="connsiteY33" fmla="*/ 317241 h 970384"/>
              <a:gd name="connsiteX34" fmla="*/ 1968760 w 2003426"/>
              <a:gd name="connsiteY34" fmla="*/ 401216 h 970384"/>
              <a:gd name="connsiteX35" fmla="*/ 1978090 w 2003426"/>
              <a:gd name="connsiteY35" fmla="*/ 634482 h 970384"/>
              <a:gd name="connsiteX36" fmla="*/ 1950098 w 2003426"/>
              <a:gd name="connsiteY36" fmla="*/ 681135 h 970384"/>
              <a:gd name="connsiteX37" fmla="*/ 1903445 w 2003426"/>
              <a:gd name="connsiteY37" fmla="*/ 727788 h 970384"/>
              <a:gd name="connsiteX38" fmla="*/ 1875453 w 2003426"/>
              <a:gd name="connsiteY38" fmla="*/ 774441 h 970384"/>
              <a:gd name="connsiteX39" fmla="*/ 1819470 w 2003426"/>
              <a:gd name="connsiteY39" fmla="*/ 811763 h 970384"/>
              <a:gd name="connsiteX40" fmla="*/ 1782147 w 2003426"/>
              <a:gd name="connsiteY40" fmla="*/ 849086 h 970384"/>
              <a:gd name="connsiteX41" fmla="*/ 1754156 w 2003426"/>
              <a:gd name="connsiteY41" fmla="*/ 867747 h 970384"/>
              <a:gd name="connsiteX42" fmla="*/ 1707502 w 2003426"/>
              <a:gd name="connsiteY42" fmla="*/ 877077 h 970384"/>
              <a:gd name="connsiteX43" fmla="*/ 1558213 w 2003426"/>
              <a:gd name="connsiteY43" fmla="*/ 905069 h 970384"/>
              <a:gd name="connsiteX44" fmla="*/ 1464907 w 2003426"/>
              <a:gd name="connsiteY44" fmla="*/ 933061 h 970384"/>
              <a:gd name="connsiteX45" fmla="*/ 1436915 w 2003426"/>
              <a:gd name="connsiteY45" fmla="*/ 942392 h 970384"/>
              <a:gd name="connsiteX46" fmla="*/ 1334278 w 2003426"/>
              <a:gd name="connsiteY46" fmla="*/ 961053 h 970384"/>
              <a:gd name="connsiteX47" fmla="*/ 1026368 w 2003426"/>
              <a:gd name="connsiteY47" fmla="*/ 970384 h 970384"/>
              <a:gd name="connsiteX48" fmla="*/ 587829 w 2003426"/>
              <a:gd name="connsiteY48" fmla="*/ 961053 h 970384"/>
              <a:gd name="connsiteX49" fmla="*/ 522515 w 2003426"/>
              <a:gd name="connsiteY49" fmla="*/ 942392 h 970384"/>
              <a:gd name="connsiteX50" fmla="*/ 485192 w 2003426"/>
              <a:gd name="connsiteY50" fmla="*/ 933061 h 970384"/>
              <a:gd name="connsiteX51" fmla="*/ 447870 w 2003426"/>
              <a:gd name="connsiteY51" fmla="*/ 914400 h 970384"/>
              <a:gd name="connsiteX52" fmla="*/ 382556 w 2003426"/>
              <a:gd name="connsiteY52" fmla="*/ 905069 h 970384"/>
              <a:gd name="connsiteX53" fmla="*/ 335902 w 2003426"/>
              <a:gd name="connsiteY53" fmla="*/ 867747 h 970384"/>
              <a:gd name="connsiteX54" fmla="*/ 307911 w 2003426"/>
              <a:gd name="connsiteY54" fmla="*/ 849086 h 970384"/>
              <a:gd name="connsiteX55" fmla="*/ 261258 w 2003426"/>
              <a:gd name="connsiteY55" fmla="*/ 793102 h 970384"/>
              <a:gd name="connsiteX56" fmla="*/ 242596 w 2003426"/>
              <a:gd name="connsiteY56" fmla="*/ 774441 h 970384"/>
              <a:gd name="connsiteX57" fmla="*/ 205274 w 2003426"/>
              <a:gd name="connsiteY57" fmla="*/ 718457 h 970384"/>
              <a:gd name="connsiteX58" fmla="*/ 186613 w 2003426"/>
              <a:gd name="connsiteY58" fmla="*/ 690465 h 970384"/>
              <a:gd name="connsiteX59" fmla="*/ 167951 w 2003426"/>
              <a:gd name="connsiteY59" fmla="*/ 634482 h 970384"/>
              <a:gd name="connsiteX60" fmla="*/ 130629 w 2003426"/>
              <a:gd name="connsiteY60" fmla="*/ 578498 h 970384"/>
              <a:gd name="connsiteX61" fmla="*/ 111968 w 2003426"/>
              <a:gd name="connsiteY61" fmla="*/ 550506 h 970384"/>
              <a:gd name="connsiteX62" fmla="*/ 102637 w 2003426"/>
              <a:gd name="connsiteY62" fmla="*/ 522514 h 970384"/>
              <a:gd name="connsiteX63" fmla="*/ 74645 w 2003426"/>
              <a:gd name="connsiteY63" fmla="*/ 475861 h 9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03426" h="970384">
                <a:moveTo>
                  <a:pt x="0" y="569167"/>
                </a:moveTo>
                <a:cubicBezTo>
                  <a:pt x="18436" y="513860"/>
                  <a:pt x="12992" y="523447"/>
                  <a:pt x="65315" y="447869"/>
                </a:cubicBezTo>
                <a:cubicBezTo>
                  <a:pt x="72826" y="437020"/>
                  <a:pt x="85637" y="430615"/>
                  <a:pt x="93307" y="419877"/>
                </a:cubicBezTo>
                <a:cubicBezTo>
                  <a:pt x="101392" y="408559"/>
                  <a:pt x="102916" y="393116"/>
                  <a:pt x="111968" y="382555"/>
                </a:cubicBezTo>
                <a:cubicBezTo>
                  <a:pt x="137922" y="352275"/>
                  <a:pt x="152038" y="353876"/>
                  <a:pt x="186613" y="345233"/>
                </a:cubicBezTo>
                <a:cubicBezTo>
                  <a:pt x="192833" y="339012"/>
                  <a:pt x="199642" y="333329"/>
                  <a:pt x="205274" y="326571"/>
                </a:cubicBezTo>
                <a:cubicBezTo>
                  <a:pt x="215229" y="314624"/>
                  <a:pt x="222270" y="300245"/>
                  <a:pt x="233266" y="289249"/>
                </a:cubicBezTo>
                <a:cubicBezTo>
                  <a:pt x="236310" y="286205"/>
                  <a:pt x="292835" y="239726"/>
                  <a:pt x="307911" y="233265"/>
                </a:cubicBezTo>
                <a:cubicBezTo>
                  <a:pt x="319698" y="228214"/>
                  <a:pt x="332792" y="227045"/>
                  <a:pt x="345233" y="223935"/>
                </a:cubicBezTo>
                <a:cubicBezTo>
                  <a:pt x="367004" y="208384"/>
                  <a:pt x="387975" y="191646"/>
                  <a:pt x="410547" y="177282"/>
                </a:cubicBezTo>
                <a:cubicBezTo>
                  <a:pt x="437147" y="160354"/>
                  <a:pt x="465905" y="152678"/>
                  <a:pt x="494523" y="139959"/>
                </a:cubicBezTo>
                <a:cubicBezTo>
                  <a:pt x="507233" y="134310"/>
                  <a:pt x="519404" y="127518"/>
                  <a:pt x="531845" y="121298"/>
                </a:cubicBezTo>
                <a:cubicBezTo>
                  <a:pt x="538066" y="111967"/>
                  <a:pt x="541176" y="99527"/>
                  <a:pt x="550507" y="93306"/>
                </a:cubicBezTo>
                <a:cubicBezTo>
                  <a:pt x="561177" y="86193"/>
                  <a:pt x="575546" y="87660"/>
                  <a:pt x="587829" y="83975"/>
                </a:cubicBezTo>
                <a:cubicBezTo>
                  <a:pt x="606670" y="78323"/>
                  <a:pt x="624730" y="70085"/>
                  <a:pt x="643813" y="65314"/>
                </a:cubicBezTo>
                <a:cubicBezTo>
                  <a:pt x="656254" y="62204"/>
                  <a:pt x="668561" y="58499"/>
                  <a:pt x="681135" y="55984"/>
                </a:cubicBezTo>
                <a:cubicBezTo>
                  <a:pt x="699686" y="52274"/>
                  <a:pt x="718651" y="50757"/>
                  <a:pt x="737119" y="46653"/>
                </a:cubicBezTo>
                <a:cubicBezTo>
                  <a:pt x="746720" y="44519"/>
                  <a:pt x="755654" y="40024"/>
                  <a:pt x="765111" y="37322"/>
                </a:cubicBezTo>
                <a:cubicBezTo>
                  <a:pt x="777441" y="33799"/>
                  <a:pt x="790103" y="31515"/>
                  <a:pt x="802433" y="27992"/>
                </a:cubicBezTo>
                <a:cubicBezTo>
                  <a:pt x="833655" y="19071"/>
                  <a:pt x="864637" y="9331"/>
                  <a:pt x="895739" y="0"/>
                </a:cubicBezTo>
                <a:cubicBezTo>
                  <a:pt x="1020840" y="3574"/>
                  <a:pt x="1220218" y="5132"/>
                  <a:pt x="1362270" y="18661"/>
                </a:cubicBezTo>
                <a:cubicBezTo>
                  <a:pt x="1491669" y="30985"/>
                  <a:pt x="1344145" y="22261"/>
                  <a:pt x="1474237" y="46653"/>
                </a:cubicBezTo>
                <a:cubicBezTo>
                  <a:pt x="1504959" y="52413"/>
                  <a:pt x="1536560" y="51853"/>
                  <a:pt x="1567543" y="55984"/>
                </a:cubicBezTo>
                <a:cubicBezTo>
                  <a:pt x="1583263" y="58080"/>
                  <a:pt x="1598521" y="62903"/>
                  <a:pt x="1614196" y="65314"/>
                </a:cubicBezTo>
                <a:cubicBezTo>
                  <a:pt x="1638980" y="69127"/>
                  <a:pt x="1663959" y="71535"/>
                  <a:pt x="1688841" y="74645"/>
                </a:cubicBezTo>
                <a:cubicBezTo>
                  <a:pt x="1691951" y="83976"/>
                  <a:pt x="1691217" y="95682"/>
                  <a:pt x="1698172" y="102637"/>
                </a:cubicBezTo>
                <a:cubicBezTo>
                  <a:pt x="1705127" y="109592"/>
                  <a:pt x="1717367" y="107569"/>
                  <a:pt x="1726164" y="111967"/>
                </a:cubicBezTo>
                <a:cubicBezTo>
                  <a:pt x="1736194" y="116982"/>
                  <a:pt x="1744126" y="125613"/>
                  <a:pt x="1754156" y="130628"/>
                </a:cubicBezTo>
                <a:cubicBezTo>
                  <a:pt x="1831416" y="169259"/>
                  <a:pt x="1729917" y="105139"/>
                  <a:pt x="1810139" y="158620"/>
                </a:cubicBezTo>
                <a:cubicBezTo>
                  <a:pt x="1813249" y="167951"/>
                  <a:pt x="1813326" y="178932"/>
                  <a:pt x="1819470" y="186612"/>
                </a:cubicBezTo>
                <a:cubicBezTo>
                  <a:pt x="1826475" y="195369"/>
                  <a:pt x="1838705" y="198268"/>
                  <a:pt x="1847462" y="205273"/>
                </a:cubicBezTo>
                <a:cubicBezTo>
                  <a:pt x="1854331" y="210769"/>
                  <a:pt x="1859903" y="217714"/>
                  <a:pt x="1866123" y="223935"/>
                </a:cubicBezTo>
                <a:cubicBezTo>
                  <a:pt x="1892553" y="303229"/>
                  <a:pt x="1855691" y="206547"/>
                  <a:pt x="1894115" y="270588"/>
                </a:cubicBezTo>
                <a:cubicBezTo>
                  <a:pt x="1930451" y="331149"/>
                  <a:pt x="1874823" y="269960"/>
                  <a:pt x="1922107" y="317241"/>
                </a:cubicBezTo>
                <a:cubicBezTo>
                  <a:pt x="1944941" y="385742"/>
                  <a:pt x="1926859" y="359315"/>
                  <a:pt x="1968760" y="401216"/>
                </a:cubicBezTo>
                <a:cubicBezTo>
                  <a:pt x="2001157" y="498409"/>
                  <a:pt x="2003426" y="482470"/>
                  <a:pt x="1978090" y="634482"/>
                </a:cubicBezTo>
                <a:cubicBezTo>
                  <a:pt x="1975109" y="652371"/>
                  <a:pt x="1961427" y="666974"/>
                  <a:pt x="1950098" y="681135"/>
                </a:cubicBezTo>
                <a:cubicBezTo>
                  <a:pt x="1936359" y="698308"/>
                  <a:pt x="1903445" y="727788"/>
                  <a:pt x="1903445" y="727788"/>
                </a:cubicBezTo>
                <a:cubicBezTo>
                  <a:pt x="1894515" y="754581"/>
                  <a:pt x="1898224" y="757363"/>
                  <a:pt x="1875453" y="774441"/>
                </a:cubicBezTo>
                <a:cubicBezTo>
                  <a:pt x="1857511" y="787898"/>
                  <a:pt x="1819470" y="811763"/>
                  <a:pt x="1819470" y="811763"/>
                </a:cubicBezTo>
                <a:cubicBezTo>
                  <a:pt x="1804540" y="856550"/>
                  <a:pt x="1821958" y="829180"/>
                  <a:pt x="1782147" y="849086"/>
                </a:cubicBezTo>
                <a:cubicBezTo>
                  <a:pt x="1772117" y="854101"/>
                  <a:pt x="1764656" y="863810"/>
                  <a:pt x="1754156" y="867747"/>
                </a:cubicBezTo>
                <a:cubicBezTo>
                  <a:pt x="1739306" y="873315"/>
                  <a:pt x="1723120" y="874321"/>
                  <a:pt x="1707502" y="877077"/>
                </a:cubicBezTo>
                <a:cubicBezTo>
                  <a:pt x="1566279" y="901999"/>
                  <a:pt x="1637871" y="885156"/>
                  <a:pt x="1558213" y="905069"/>
                </a:cubicBezTo>
                <a:cubicBezTo>
                  <a:pt x="1507151" y="939112"/>
                  <a:pt x="1550680" y="915907"/>
                  <a:pt x="1464907" y="933061"/>
                </a:cubicBezTo>
                <a:cubicBezTo>
                  <a:pt x="1455263" y="934990"/>
                  <a:pt x="1446457" y="940007"/>
                  <a:pt x="1436915" y="942392"/>
                </a:cubicBezTo>
                <a:cubicBezTo>
                  <a:pt x="1422986" y="945874"/>
                  <a:pt x="1344737" y="960517"/>
                  <a:pt x="1334278" y="961053"/>
                </a:cubicBezTo>
                <a:cubicBezTo>
                  <a:pt x="1231729" y="966312"/>
                  <a:pt x="1129005" y="967274"/>
                  <a:pt x="1026368" y="970384"/>
                </a:cubicBezTo>
                <a:lnTo>
                  <a:pt x="587829" y="961053"/>
                </a:lnTo>
                <a:cubicBezTo>
                  <a:pt x="570931" y="960390"/>
                  <a:pt x="539690" y="947299"/>
                  <a:pt x="522515" y="942392"/>
                </a:cubicBezTo>
                <a:cubicBezTo>
                  <a:pt x="510184" y="938869"/>
                  <a:pt x="497199" y="937564"/>
                  <a:pt x="485192" y="933061"/>
                </a:cubicBezTo>
                <a:cubicBezTo>
                  <a:pt x="472169" y="928177"/>
                  <a:pt x="461289" y="918060"/>
                  <a:pt x="447870" y="914400"/>
                </a:cubicBezTo>
                <a:cubicBezTo>
                  <a:pt x="426653" y="908613"/>
                  <a:pt x="404327" y="908179"/>
                  <a:pt x="382556" y="905069"/>
                </a:cubicBezTo>
                <a:cubicBezTo>
                  <a:pt x="296411" y="847640"/>
                  <a:pt x="402371" y="920922"/>
                  <a:pt x="335902" y="867747"/>
                </a:cubicBezTo>
                <a:cubicBezTo>
                  <a:pt x="327146" y="860742"/>
                  <a:pt x="316667" y="856091"/>
                  <a:pt x="307911" y="849086"/>
                </a:cubicBezTo>
                <a:cubicBezTo>
                  <a:pt x="286806" y="832202"/>
                  <a:pt x="279408" y="814882"/>
                  <a:pt x="261258" y="793102"/>
                </a:cubicBezTo>
                <a:cubicBezTo>
                  <a:pt x="255626" y="786344"/>
                  <a:pt x="247874" y="781479"/>
                  <a:pt x="242596" y="774441"/>
                </a:cubicBezTo>
                <a:cubicBezTo>
                  <a:pt x="229139" y="756499"/>
                  <a:pt x="217715" y="737118"/>
                  <a:pt x="205274" y="718457"/>
                </a:cubicBezTo>
                <a:cubicBezTo>
                  <a:pt x="199054" y="709126"/>
                  <a:pt x="190159" y="701103"/>
                  <a:pt x="186613" y="690465"/>
                </a:cubicBezTo>
                <a:cubicBezTo>
                  <a:pt x="180392" y="671804"/>
                  <a:pt x="181860" y="648392"/>
                  <a:pt x="167951" y="634482"/>
                </a:cubicBezTo>
                <a:cubicBezTo>
                  <a:pt x="134691" y="601221"/>
                  <a:pt x="160756" y="631221"/>
                  <a:pt x="130629" y="578498"/>
                </a:cubicBezTo>
                <a:cubicBezTo>
                  <a:pt x="125065" y="568761"/>
                  <a:pt x="116983" y="560536"/>
                  <a:pt x="111968" y="550506"/>
                </a:cubicBezTo>
                <a:cubicBezTo>
                  <a:pt x="107569" y="541709"/>
                  <a:pt x="108781" y="530194"/>
                  <a:pt x="102637" y="522514"/>
                </a:cubicBezTo>
                <a:cubicBezTo>
                  <a:pt x="66881" y="477820"/>
                  <a:pt x="74645" y="532421"/>
                  <a:pt x="74645" y="47586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0506" y="1897841"/>
            <a:ext cx="636697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>
            <a:off x="2911151" y="5784980"/>
            <a:ext cx="1866122" cy="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20482" y="6447453"/>
            <a:ext cx="1819469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2645228" y="6125546"/>
            <a:ext cx="578498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4413379" y="6130211"/>
            <a:ext cx="643813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6941" y="2118939"/>
            <a:ext cx="5111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103</Words>
  <Application>Microsoft Office PowerPoint</Application>
  <PresentationFormat>Personnalisé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Débit</vt:lpstr>
      <vt:lpstr>MOODLE</vt:lpstr>
      <vt:lpstr>What’s MOODLE? </vt:lpstr>
      <vt:lpstr>Moodle in numbers</vt:lpstr>
      <vt:lpstr>Lien d’accès</vt:lpstr>
      <vt:lpstr>Diapositive 5</vt:lpstr>
      <vt:lpstr>Inscription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</dc:title>
  <dc:creator>radia baiben</dc:creator>
  <cp:lastModifiedBy>ELITEBOOK</cp:lastModifiedBy>
  <cp:revision>4</cp:revision>
  <dcterms:created xsi:type="dcterms:W3CDTF">2023-10-28T19:11:54Z</dcterms:created>
  <dcterms:modified xsi:type="dcterms:W3CDTF">2023-10-28T19:35:53Z</dcterms:modified>
</cp:coreProperties>
</file>