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ata2.xml" ContentType="application/vnd.openxmlformats-officedocument.drawingml.diagramData+xml"/>
  <Override PartName="/ppt/diagrams/layout3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ata3.xml" ContentType="application/vnd.openxmlformats-officedocument.drawingml.diagramData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presProps" Target="presProps.xml"/>
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63B858-25F4-4EC1-B967-8D12F0EC04CF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DDF4611-7DD8-4ACF-9829-C825C1C448F6}">
      <dgm:prSet phldrT="[Texte]"/>
      <dgm:spPr/>
      <dgm:t>
        <a:bodyPr/>
        <a:lstStyle/>
        <a:p>
          <a:r>
            <a:rPr lang="ar-DZ" dirty="0" smtClean="0"/>
            <a:t>لتنمية ثقافة النجاح</a:t>
          </a:r>
          <a:endParaRPr lang="fr-FR" dirty="0"/>
        </a:p>
      </dgm:t>
    </dgm:pt>
    <dgm:pt modelId="{E1594E40-CEBF-4DC8-AFD8-CCE120BD3A23}" type="parTrans" cxnId="{A9B8AD55-0D44-4B68-B94B-D42962C637DC}">
      <dgm:prSet/>
      <dgm:spPr/>
      <dgm:t>
        <a:bodyPr/>
        <a:lstStyle/>
        <a:p>
          <a:endParaRPr lang="fr-FR"/>
        </a:p>
      </dgm:t>
    </dgm:pt>
    <dgm:pt modelId="{17F8363C-952B-4365-AE23-E48D3870F2AD}" type="sibTrans" cxnId="{A9B8AD55-0D44-4B68-B94B-D42962C637DC}">
      <dgm:prSet/>
      <dgm:spPr/>
      <dgm:t>
        <a:bodyPr/>
        <a:lstStyle/>
        <a:p>
          <a:endParaRPr lang="fr-FR"/>
        </a:p>
      </dgm:t>
    </dgm:pt>
    <dgm:pt modelId="{E6FA5C91-943B-443E-B3D2-858E7212D8CA}">
      <dgm:prSet phldrT="[Texte]"/>
      <dgm:spPr/>
      <dgm:t>
        <a:bodyPr/>
        <a:lstStyle/>
        <a:p>
          <a:r>
            <a:rPr lang="ar-DZ" dirty="0" smtClean="0"/>
            <a:t>كلما تنوعت الممارسات التدريسية </a:t>
          </a:r>
          <a:r>
            <a:rPr lang="ar-DZ" dirty="0" err="1" smtClean="0"/>
            <a:t>والتعلمية</a:t>
          </a:r>
          <a:r>
            <a:rPr lang="ar-DZ" dirty="0" smtClean="0"/>
            <a:t> كلما كانت المدرسة فعالة</a:t>
          </a:r>
          <a:endParaRPr lang="fr-FR" dirty="0"/>
        </a:p>
      </dgm:t>
    </dgm:pt>
    <dgm:pt modelId="{73403667-CAA5-4BA8-BCC9-B967307F37A2}" type="parTrans" cxnId="{039BCFE0-2444-49E7-B2C4-92EC6BAB04AB}">
      <dgm:prSet/>
      <dgm:spPr/>
      <dgm:t>
        <a:bodyPr/>
        <a:lstStyle/>
        <a:p>
          <a:endParaRPr lang="fr-FR"/>
        </a:p>
      </dgm:t>
    </dgm:pt>
    <dgm:pt modelId="{5DDA4A1B-D962-4B20-B42C-2F4F9C99971C}" type="sibTrans" cxnId="{039BCFE0-2444-49E7-B2C4-92EC6BAB04AB}">
      <dgm:prSet/>
      <dgm:spPr/>
      <dgm:t>
        <a:bodyPr/>
        <a:lstStyle/>
        <a:p>
          <a:endParaRPr lang="fr-FR"/>
        </a:p>
      </dgm:t>
    </dgm:pt>
    <dgm:pt modelId="{27D728BA-4947-4546-9535-7DD2965EC993}">
      <dgm:prSet phldrT="[Texte]"/>
      <dgm:spPr/>
      <dgm:t>
        <a:bodyPr/>
        <a:lstStyle/>
        <a:p>
          <a:r>
            <a:rPr lang="ar-DZ" dirty="0" smtClean="0"/>
            <a:t>المدارس الفعالة تتكفل بالنتائج السيئة </a:t>
          </a:r>
          <a:r>
            <a:rPr lang="ar-DZ" dirty="0" err="1" smtClean="0"/>
            <a:t>لمتعلميها</a:t>
          </a:r>
          <a:r>
            <a:rPr lang="ar-DZ" dirty="0" smtClean="0"/>
            <a:t>: كيف يمكن تحسين الوضعية؟</a:t>
          </a:r>
          <a:endParaRPr lang="fr-FR" dirty="0"/>
        </a:p>
      </dgm:t>
    </dgm:pt>
    <dgm:pt modelId="{305B77EA-4532-4F1B-9CFC-7CA09AAA908E}" type="parTrans" cxnId="{E7A96847-75B1-45A9-A361-1B8B445A857F}">
      <dgm:prSet/>
      <dgm:spPr/>
      <dgm:t>
        <a:bodyPr/>
        <a:lstStyle/>
        <a:p>
          <a:endParaRPr lang="fr-FR"/>
        </a:p>
      </dgm:t>
    </dgm:pt>
    <dgm:pt modelId="{B90A7E94-D707-4B3E-95D4-EF828BCCD646}" type="sibTrans" cxnId="{E7A96847-75B1-45A9-A361-1B8B445A857F}">
      <dgm:prSet/>
      <dgm:spPr/>
      <dgm:t>
        <a:bodyPr/>
        <a:lstStyle/>
        <a:p>
          <a:endParaRPr lang="fr-FR"/>
        </a:p>
      </dgm:t>
    </dgm:pt>
    <dgm:pt modelId="{422D2A5B-2407-46FB-BDD5-BDF8AE9A53BA}">
      <dgm:prSet phldrT="[Texte]"/>
      <dgm:spPr/>
      <dgm:t>
        <a:bodyPr/>
        <a:lstStyle/>
        <a:p>
          <a:r>
            <a:rPr lang="ar-DZ" dirty="0" smtClean="0"/>
            <a:t>كل متعلم قادر على النجاح إذا وفرت الشروط المناسبة</a:t>
          </a:r>
          <a:endParaRPr lang="fr-FR" dirty="0"/>
        </a:p>
      </dgm:t>
    </dgm:pt>
    <dgm:pt modelId="{1D9C7F8E-096E-405F-B6A1-C55BA49EA494}" type="parTrans" cxnId="{0B64C355-E263-4933-99AA-AC0650F55CB2}">
      <dgm:prSet/>
      <dgm:spPr/>
      <dgm:t>
        <a:bodyPr/>
        <a:lstStyle/>
        <a:p>
          <a:endParaRPr lang="fr-FR"/>
        </a:p>
      </dgm:t>
    </dgm:pt>
    <dgm:pt modelId="{8320A57E-63B0-4578-81BD-C2D2269E6E3E}" type="sibTrans" cxnId="{0B64C355-E263-4933-99AA-AC0650F55CB2}">
      <dgm:prSet/>
      <dgm:spPr/>
      <dgm:t>
        <a:bodyPr/>
        <a:lstStyle/>
        <a:p>
          <a:endParaRPr lang="fr-FR"/>
        </a:p>
      </dgm:t>
    </dgm:pt>
    <dgm:pt modelId="{BBCD6F15-62F2-46AB-8C38-1E092047ADA4}" type="pres">
      <dgm:prSet presAssocID="{8863B858-25F4-4EC1-B967-8D12F0EC04CF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F40C175-C41B-49F3-A29F-BDEDB243DD12}" type="pres">
      <dgm:prSet presAssocID="{0DDF4611-7DD8-4ACF-9829-C825C1C448F6}" presName="roof" presStyleLbl="dkBgShp" presStyleIdx="0" presStyleCnt="2"/>
      <dgm:spPr/>
      <dgm:t>
        <a:bodyPr/>
        <a:lstStyle/>
        <a:p>
          <a:endParaRPr lang="fr-FR"/>
        </a:p>
      </dgm:t>
    </dgm:pt>
    <dgm:pt modelId="{F095CB62-EE71-40EE-9A97-3CDA98E7D5A2}" type="pres">
      <dgm:prSet presAssocID="{0DDF4611-7DD8-4ACF-9829-C825C1C448F6}" presName="pillars" presStyleCnt="0"/>
      <dgm:spPr/>
    </dgm:pt>
    <dgm:pt modelId="{34845E0E-34FE-4C31-8FC2-0DB7F1B2B84D}" type="pres">
      <dgm:prSet presAssocID="{0DDF4611-7DD8-4ACF-9829-C825C1C448F6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581B153-12A2-442A-988E-D07F3821667A}" type="pres">
      <dgm:prSet presAssocID="{27D728BA-4947-4546-9535-7DD2965EC993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296055-9775-464F-825A-DA6C3F654420}" type="pres">
      <dgm:prSet presAssocID="{422D2A5B-2407-46FB-BDD5-BDF8AE9A53BA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473D7C1-FFE8-4F9F-9288-06C3C39BA4D3}" type="pres">
      <dgm:prSet presAssocID="{0DDF4611-7DD8-4ACF-9829-C825C1C448F6}" presName="base" presStyleLbl="dkBgShp" presStyleIdx="1" presStyleCnt="2"/>
      <dgm:spPr/>
    </dgm:pt>
  </dgm:ptLst>
  <dgm:cxnLst>
    <dgm:cxn modelId="{0B64C355-E263-4933-99AA-AC0650F55CB2}" srcId="{0DDF4611-7DD8-4ACF-9829-C825C1C448F6}" destId="{422D2A5B-2407-46FB-BDD5-BDF8AE9A53BA}" srcOrd="2" destOrd="0" parTransId="{1D9C7F8E-096E-405F-B6A1-C55BA49EA494}" sibTransId="{8320A57E-63B0-4578-81BD-C2D2269E6E3E}"/>
    <dgm:cxn modelId="{5D70AD5C-1F21-4612-BE64-23D1CF7F7999}" type="presOf" srcId="{0DDF4611-7DD8-4ACF-9829-C825C1C448F6}" destId="{3F40C175-C41B-49F3-A29F-BDEDB243DD12}" srcOrd="0" destOrd="0" presId="urn:microsoft.com/office/officeart/2005/8/layout/hList3"/>
    <dgm:cxn modelId="{A9B8AD55-0D44-4B68-B94B-D42962C637DC}" srcId="{8863B858-25F4-4EC1-B967-8D12F0EC04CF}" destId="{0DDF4611-7DD8-4ACF-9829-C825C1C448F6}" srcOrd="0" destOrd="0" parTransId="{E1594E40-CEBF-4DC8-AFD8-CCE120BD3A23}" sibTransId="{17F8363C-952B-4365-AE23-E48D3870F2AD}"/>
    <dgm:cxn modelId="{ADEDC491-51D1-4686-B61B-1017B4EAF3D3}" type="presOf" srcId="{E6FA5C91-943B-443E-B3D2-858E7212D8CA}" destId="{34845E0E-34FE-4C31-8FC2-0DB7F1B2B84D}" srcOrd="0" destOrd="0" presId="urn:microsoft.com/office/officeart/2005/8/layout/hList3"/>
    <dgm:cxn modelId="{276A1ABA-D855-4432-82E4-53DB063C7F7E}" type="presOf" srcId="{27D728BA-4947-4546-9535-7DD2965EC993}" destId="{B581B153-12A2-442A-988E-D07F3821667A}" srcOrd="0" destOrd="0" presId="urn:microsoft.com/office/officeart/2005/8/layout/hList3"/>
    <dgm:cxn modelId="{D79F3CF0-00AE-43FF-90DD-E04393D6E38E}" type="presOf" srcId="{422D2A5B-2407-46FB-BDD5-BDF8AE9A53BA}" destId="{60296055-9775-464F-825A-DA6C3F654420}" srcOrd="0" destOrd="0" presId="urn:microsoft.com/office/officeart/2005/8/layout/hList3"/>
    <dgm:cxn modelId="{039BCFE0-2444-49E7-B2C4-92EC6BAB04AB}" srcId="{0DDF4611-7DD8-4ACF-9829-C825C1C448F6}" destId="{E6FA5C91-943B-443E-B3D2-858E7212D8CA}" srcOrd="0" destOrd="0" parTransId="{73403667-CAA5-4BA8-BCC9-B967307F37A2}" sibTransId="{5DDA4A1B-D962-4B20-B42C-2F4F9C99971C}"/>
    <dgm:cxn modelId="{E7A96847-75B1-45A9-A361-1B8B445A857F}" srcId="{0DDF4611-7DD8-4ACF-9829-C825C1C448F6}" destId="{27D728BA-4947-4546-9535-7DD2965EC993}" srcOrd="1" destOrd="0" parTransId="{305B77EA-4532-4F1B-9CFC-7CA09AAA908E}" sibTransId="{B90A7E94-D707-4B3E-95D4-EF828BCCD646}"/>
    <dgm:cxn modelId="{2FE6D237-9F99-404F-8A63-DFE21A86A1C1}" type="presOf" srcId="{8863B858-25F4-4EC1-B967-8D12F0EC04CF}" destId="{BBCD6F15-62F2-46AB-8C38-1E092047ADA4}" srcOrd="0" destOrd="0" presId="urn:microsoft.com/office/officeart/2005/8/layout/hList3"/>
    <dgm:cxn modelId="{029EAE3E-9A70-45B4-943D-243DE18F822B}" type="presParOf" srcId="{BBCD6F15-62F2-46AB-8C38-1E092047ADA4}" destId="{3F40C175-C41B-49F3-A29F-BDEDB243DD12}" srcOrd="0" destOrd="0" presId="urn:microsoft.com/office/officeart/2005/8/layout/hList3"/>
    <dgm:cxn modelId="{BB34E479-B953-4B2C-A408-9274DD94557F}" type="presParOf" srcId="{BBCD6F15-62F2-46AB-8C38-1E092047ADA4}" destId="{F095CB62-EE71-40EE-9A97-3CDA98E7D5A2}" srcOrd="1" destOrd="0" presId="urn:microsoft.com/office/officeart/2005/8/layout/hList3"/>
    <dgm:cxn modelId="{94481AFB-EF63-4A66-8AA5-EF4590A92FF9}" type="presParOf" srcId="{F095CB62-EE71-40EE-9A97-3CDA98E7D5A2}" destId="{34845E0E-34FE-4C31-8FC2-0DB7F1B2B84D}" srcOrd="0" destOrd="0" presId="urn:microsoft.com/office/officeart/2005/8/layout/hList3"/>
    <dgm:cxn modelId="{F154D16E-9A9B-4616-91ED-F4EBC69DD4D6}" type="presParOf" srcId="{F095CB62-EE71-40EE-9A97-3CDA98E7D5A2}" destId="{B581B153-12A2-442A-988E-D07F3821667A}" srcOrd="1" destOrd="0" presId="urn:microsoft.com/office/officeart/2005/8/layout/hList3"/>
    <dgm:cxn modelId="{4AED8BCD-6021-423B-A9DD-B3EB92EDFDB9}" type="presParOf" srcId="{F095CB62-EE71-40EE-9A97-3CDA98E7D5A2}" destId="{60296055-9775-464F-825A-DA6C3F654420}" srcOrd="2" destOrd="0" presId="urn:microsoft.com/office/officeart/2005/8/layout/hList3"/>
    <dgm:cxn modelId="{5C0D2B71-98B2-4299-AA5E-12EB4BD08EC4}" type="presParOf" srcId="{BBCD6F15-62F2-46AB-8C38-1E092047ADA4}" destId="{6473D7C1-FFE8-4F9F-9288-06C3C39BA4D3}" srcOrd="2" destOrd="0" presId="urn:microsoft.com/office/officeart/2005/8/layout/hList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E6AB32-6BC4-4026-97DB-91E542FDB152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40E3665-D0EB-4093-8C6E-3FF7067C07AA}">
      <dgm:prSet phldrT="[Texte]"/>
      <dgm:spPr/>
      <dgm:t>
        <a:bodyPr/>
        <a:lstStyle/>
        <a:p>
          <a:pPr rtl="1"/>
          <a:r>
            <a:rPr lang="ar-DZ" dirty="0" smtClean="0"/>
            <a:t>ما هي الاعتبارات الأساسية لنجاح كل متعلم حسب </a:t>
          </a:r>
          <a:r>
            <a:rPr lang="fr-FR" dirty="0" smtClean="0"/>
            <a:t>BURNS</a:t>
          </a:r>
          <a:endParaRPr lang="fr-FR" dirty="0"/>
        </a:p>
      </dgm:t>
    </dgm:pt>
    <dgm:pt modelId="{06DCD697-5C15-4F24-8E8D-F91E1A48DAE3}" type="parTrans" cxnId="{DB8B4B31-A901-4B33-97F4-33DD766835E0}">
      <dgm:prSet/>
      <dgm:spPr/>
      <dgm:t>
        <a:bodyPr/>
        <a:lstStyle/>
        <a:p>
          <a:endParaRPr lang="fr-FR"/>
        </a:p>
      </dgm:t>
    </dgm:pt>
    <dgm:pt modelId="{4DA767EF-391B-426F-A88F-C398DF8157D1}" type="sibTrans" cxnId="{DB8B4B31-A901-4B33-97F4-33DD766835E0}">
      <dgm:prSet/>
      <dgm:spPr/>
      <dgm:t>
        <a:bodyPr/>
        <a:lstStyle/>
        <a:p>
          <a:endParaRPr lang="fr-FR"/>
        </a:p>
      </dgm:t>
    </dgm:pt>
    <dgm:pt modelId="{CFD6F352-6799-42C5-903A-8248AEEF6811}">
      <dgm:prSet phldrT="[Texte]"/>
      <dgm:spPr/>
      <dgm:t>
        <a:bodyPr/>
        <a:lstStyle/>
        <a:p>
          <a:r>
            <a:rPr lang="ar-DZ" dirty="0" smtClean="0"/>
            <a:t>يمتلكان نفس الدافعية للتعلم ونفس الأهداف في نفس الوقت</a:t>
          </a:r>
          <a:endParaRPr lang="fr-FR" dirty="0"/>
        </a:p>
      </dgm:t>
    </dgm:pt>
    <dgm:pt modelId="{7AD5323A-0A11-494F-AC7F-84DFFD51AC8B}" type="parTrans" cxnId="{19F6DEAC-CE44-448E-929A-662905C24333}">
      <dgm:prSet/>
      <dgm:spPr/>
      <dgm:t>
        <a:bodyPr/>
        <a:lstStyle/>
        <a:p>
          <a:endParaRPr lang="fr-FR"/>
        </a:p>
      </dgm:t>
    </dgm:pt>
    <dgm:pt modelId="{260122B5-BEE3-4CD4-BBC1-657F6FE8BFB4}" type="sibTrans" cxnId="{19F6DEAC-CE44-448E-929A-662905C24333}">
      <dgm:prSet/>
      <dgm:spPr/>
      <dgm:t>
        <a:bodyPr/>
        <a:lstStyle/>
        <a:p>
          <a:endParaRPr lang="fr-FR"/>
        </a:p>
      </dgm:t>
    </dgm:pt>
    <dgm:pt modelId="{75A9C2A2-76AD-4FF0-ACC6-1DE908474616}">
      <dgm:prSet phldrT="[Texte]"/>
      <dgm:spPr/>
      <dgm:t>
        <a:bodyPr/>
        <a:lstStyle/>
        <a:p>
          <a:r>
            <a:rPr lang="ar-DZ" dirty="0" smtClean="0"/>
            <a:t>لا يوجد متعلمان يتطوران بنفس السرعة</a:t>
          </a:r>
          <a:endParaRPr lang="fr-FR" dirty="0"/>
        </a:p>
      </dgm:t>
    </dgm:pt>
    <dgm:pt modelId="{E6869F75-152E-4C04-B013-03E0C1DAA728}" type="parTrans" cxnId="{709356B8-1EEF-478E-9FE1-CDCD6EDB8F77}">
      <dgm:prSet/>
      <dgm:spPr/>
      <dgm:t>
        <a:bodyPr/>
        <a:lstStyle/>
        <a:p>
          <a:endParaRPr lang="fr-FR"/>
        </a:p>
      </dgm:t>
    </dgm:pt>
    <dgm:pt modelId="{F439D418-8B67-441B-858E-75D4E4DB45C0}" type="sibTrans" cxnId="{709356B8-1EEF-478E-9FE1-CDCD6EDB8F77}">
      <dgm:prSet/>
      <dgm:spPr/>
      <dgm:t>
        <a:bodyPr/>
        <a:lstStyle/>
        <a:p>
          <a:endParaRPr lang="fr-FR"/>
        </a:p>
      </dgm:t>
    </dgm:pt>
    <dgm:pt modelId="{8B006359-227C-4DEB-BB91-0C9F83BFEC02}">
      <dgm:prSet phldrT="[Texte]"/>
      <dgm:spPr/>
      <dgm:t>
        <a:bodyPr/>
        <a:lstStyle/>
        <a:p>
          <a:pPr rtl="1"/>
          <a:r>
            <a:rPr lang="ar-DZ" dirty="0" smtClean="0"/>
            <a:t>حسب </a:t>
          </a:r>
          <a:r>
            <a:rPr lang="fr-FR" dirty="0" smtClean="0"/>
            <a:t>BURNS</a:t>
          </a:r>
          <a:endParaRPr lang="fr-FR" dirty="0"/>
        </a:p>
      </dgm:t>
    </dgm:pt>
    <dgm:pt modelId="{FEF0782A-383F-49E1-A16B-45A46FDC50B7}" type="parTrans" cxnId="{C0BB9843-C893-4A77-9F37-0B204F58473A}">
      <dgm:prSet/>
      <dgm:spPr/>
      <dgm:t>
        <a:bodyPr/>
        <a:lstStyle/>
        <a:p>
          <a:endParaRPr lang="fr-FR"/>
        </a:p>
      </dgm:t>
    </dgm:pt>
    <dgm:pt modelId="{75CA47DC-C0D3-490A-AF6B-B9B501A94591}" type="sibTrans" cxnId="{C0BB9843-C893-4A77-9F37-0B204F58473A}">
      <dgm:prSet/>
      <dgm:spPr/>
      <dgm:t>
        <a:bodyPr/>
        <a:lstStyle/>
        <a:p>
          <a:endParaRPr lang="fr-FR"/>
        </a:p>
      </dgm:t>
    </dgm:pt>
    <dgm:pt modelId="{43029DD6-14B8-4150-8093-700588C52F0B}">
      <dgm:prSet phldrT="[Texte]"/>
      <dgm:spPr/>
      <dgm:t>
        <a:bodyPr/>
        <a:lstStyle/>
        <a:p>
          <a:r>
            <a:rPr lang="ar-DZ" dirty="0" smtClean="0"/>
            <a:t>يحلان المشكلات بنفس الطريقة تماما</a:t>
          </a:r>
          <a:endParaRPr lang="fr-FR" dirty="0"/>
        </a:p>
      </dgm:t>
    </dgm:pt>
    <dgm:pt modelId="{4C0A250C-65B4-4BD6-A0BA-4FE187E45BCD}" type="parTrans" cxnId="{F49D22B4-05AB-48F0-A9BD-F054A6CF3663}">
      <dgm:prSet/>
      <dgm:spPr/>
      <dgm:t>
        <a:bodyPr/>
        <a:lstStyle/>
        <a:p>
          <a:endParaRPr lang="fr-FR"/>
        </a:p>
      </dgm:t>
    </dgm:pt>
    <dgm:pt modelId="{7B81B431-D7EC-4851-8377-5568C4ACF67E}" type="sibTrans" cxnId="{F49D22B4-05AB-48F0-A9BD-F054A6CF3663}">
      <dgm:prSet/>
      <dgm:spPr/>
      <dgm:t>
        <a:bodyPr/>
        <a:lstStyle/>
        <a:p>
          <a:endParaRPr lang="fr-FR"/>
        </a:p>
      </dgm:t>
    </dgm:pt>
    <dgm:pt modelId="{35F16A5C-80B7-4350-AE9D-58D97591F2DD}">
      <dgm:prSet phldrT="[Texte]"/>
      <dgm:spPr/>
      <dgm:t>
        <a:bodyPr/>
        <a:lstStyle/>
        <a:p>
          <a:r>
            <a:rPr lang="ar-DZ" dirty="0" smtClean="0"/>
            <a:t>يستعملان ننفس تقنيات البحث</a:t>
          </a:r>
          <a:endParaRPr lang="fr-FR" dirty="0"/>
        </a:p>
      </dgm:t>
    </dgm:pt>
    <dgm:pt modelId="{68DF37E3-92AE-4D94-9415-376603A584EF}" type="parTrans" cxnId="{7CEE3CDE-BD6C-45E0-8744-8EA845F8FEA2}">
      <dgm:prSet/>
      <dgm:spPr/>
      <dgm:t>
        <a:bodyPr/>
        <a:lstStyle/>
        <a:p>
          <a:endParaRPr lang="fr-FR"/>
        </a:p>
      </dgm:t>
    </dgm:pt>
    <dgm:pt modelId="{56BC1473-15AB-4552-914D-5E5CF3012143}" type="sibTrans" cxnId="{7CEE3CDE-BD6C-45E0-8744-8EA845F8FEA2}">
      <dgm:prSet/>
      <dgm:spPr/>
      <dgm:t>
        <a:bodyPr/>
        <a:lstStyle/>
        <a:p>
          <a:endParaRPr lang="fr-FR"/>
        </a:p>
      </dgm:t>
    </dgm:pt>
    <dgm:pt modelId="{D85E0303-6A6F-487C-8B2E-554A6040BD87}">
      <dgm:prSet phldrT="[Texte]"/>
      <dgm:spPr/>
      <dgm:t>
        <a:bodyPr/>
        <a:lstStyle/>
        <a:p>
          <a:pPr rtl="1"/>
          <a:r>
            <a:rPr lang="ar-DZ" dirty="0" smtClean="0"/>
            <a:t>حسب </a:t>
          </a:r>
          <a:r>
            <a:rPr lang="fr-FR" dirty="0" smtClean="0"/>
            <a:t>BURNS</a:t>
          </a:r>
          <a:endParaRPr lang="fr-FR" dirty="0"/>
        </a:p>
      </dgm:t>
    </dgm:pt>
    <dgm:pt modelId="{DEECEA71-6233-4186-86F3-D3C34A626B42}" type="parTrans" cxnId="{37B18FD2-5D01-4A91-9951-AC128CB4DEE7}">
      <dgm:prSet/>
      <dgm:spPr/>
      <dgm:t>
        <a:bodyPr/>
        <a:lstStyle/>
        <a:p>
          <a:endParaRPr lang="fr-FR"/>
        </a:p>
      </dgm:t>
    </dgm:pt>
    <dgm:pt modelId="{6F983F84-AEFC-46E6-80B5-88FFCB6B6AF7}" type="sibTrans" cxnId="{37B18FD2-5D01-4A91-9951-AC128CB4DEE7}">
      <dgm:prSet/>
      <dgm:spPr/>
      <dgm:t>
        <a:bodyPr/>
        <a:lstStyle/>
        <a:p>
          <a:endParaRPr lang="fr-FR"/>
        </a:p>
      </dgm:t>
    </dgm:pt>
    <dgm:pt modelId="{68BE6554-0CC9-4DD1-B488-18D0BDA8D58B}">
      <dgm:prSet phldrT="[Texte]"/>
      <dgm:spPr/>
      <dgm:t>
        <a:bodyPr/>
        <a:lstStyle/>
        <a:p>
          <a:r>
            <a:rPr lang="ar-DZ" dirty="0" smtClean="0"/>
            <a:t>يمتلكان نفس ملمح مراكز الاهتمام</a:t>
          </a:r>
          <a:endParaRPr lang="fr-FR" dirty="0"/>
        </a:p>
      </dgm:t>
    </dgm:pt>
    <dgm:pt modelId="{ADE91B5F-8332-49D7-8694-CF6C0AF21BC2}" type="parTrans" cxnId="{F41650CF-CEF1-4FB3-B4D4-142FFD2B2F31}">
      <dgm:prSet/>
      <dgm:spPr/>
      <dgm:t>
        <a:bodyPr/>
        <a:lstStyle/>
        <a:p>
          <a:endParaRPr lang="fr-FR"/>
        </a:p>
      </dgm:t>
    </dgm:pt>
    <dgm:pt modelId="{04B575F3-B815-41BC-89FD-440A33C733CB}" type="sibTrans" cxnId="{F41650CF-CEF1-4FB3-B4D4-142FFD2B2F31}">
      <dgm:prSet/>
      <dgm:spPr/>
      <dgm:t>
        <a:bodyPr/>
        <a:lstStyle/>
        <a:p>
          <a:endParaRPr lang="fr-FR"/>
        </a:p>
      </dgm:t>
    </dgm:pt>
    <dgm:pt modelId="{5537FCE2-121F-4B5B-AC5B-723946AA9256}">
      <dgm:prSet phldrT="[Texte]"/>
      <dgm:spPr/>
      <dgm:t>
        <a:bodyPr/>
        <a:lstStyle/>
        <a:p>
          <a:r>
            <a:rPr lang="ar-DZ" dirty="0" smtClean="0"/>
            <a:t>يمتلكان نفس الرصيد السلوكي</a:t>
          </a:r>
          <a:endParaRPr lang="fr-FR" dirty="0"/>
        </a:p>
      </dgm:t>
    </dgm:pt>
    <dgm:pt modelId="{FA113CD6-23F4-41DB-83CC-CE10EEDCD30D}" type="parTrans" cxnId="{640AC89C-C397-4A14-9718-E8593DD7388C}">
      <dgm:prSet/>
      <dgm:spPr/>
      <dgm:t>
        <a:bodyPr/>
        <a:lstStyle/>
        <a:p>
          <a:endParaRPr lang="fr-FR"/>
        </a:p>
      </dgm:t>
    </dgm:pt>
    <dgm:pt modelId="{DAF28191-CF61-4DBB-8A06-E7FB7B7CD4D7}" type="sibTrans" cxnId="{640AC89C-C397-4A14-9718-E8593DD7388C}">
      <dgm:prSet/>
      <dgm:spPr/>
      <dgm:t>
        <a:bodyPr/>
        <a:lstStyle/>
        <a:p>
          <a:endParaRPr lang="fr-FR"/>
        </a:p>
      </dgm:t>
    </dgm:pt>
    <dgm:pt modelId="{D818AC64-F146-447F-A5E9-785C94A997AC}" type="pres">
      <dgm:prSet presAssocID="{74E6AB32-6BC4-4026-97DB-91E542FDB15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77CA09BB-1B18-4645-BBC5-8526B621C089}" type="pres">
      <dgm:prSet presAssocID="{D85E0303-6A6F-487C-8B2E-554A6040BD87}" presName="boxAndChildren" presStyleCnt="0"/>
      <dgm:spPr/>
    </dgm:pt>
    <dgm:pt modelId="{7C4C6545-17AC-4940-B774-E84EFFE5B5F9}" type="pres">
      <dgm:prSet presAssocID="{D85E0303-6A6F-487C-8B2E-554A6040BD87}" presName="parentTextBox" presStyleLbl="node1" presStyleIdx="0" presStyleCnt="3"/>
      <dgm:spPr/>
      <dgm:t>
        <a:bodyPr/>
        <a:lstStyle/>
        <a:p>
          <a:endParaRPr lang="fr-FR"/>
        </a:p>
      </dgm:t>
    </dgm:pt>
    <dgm:pt modelId="{49778ED2-FE96-4EE1-B55E-52BCA6116810}" type="pres">
      <dgm:prSet presAssocID="{D85E0303-6A6F-487C-8B2E-554A6040BD87}" presName="entireBox" presStyleLbl="node1" presStyleIdx="0" presStyleCnt="3"/>
      <dgm:spPr/>
      <dgm:t>
        <a:bodyPr/>
        <a:lstStyle/>
        <a:p>
          <a:endParaRPr lang="fr-FR"/>
        </a:p>
      </dgm:t>
    </dgm:pt>
    <dgm:pt modelId="{AEC4E379-5C11-4226-AA0F-D1F77CFBA2E7}" type="pres">
      <dgm:prSet presAssocID="{D85E0303-6A6F-487C-8B2E-554A6040BD87}" presName="descendantBox" presStyleCnt="0"/>
      <dgm:spPr/>
    </dgm:pt>
    <dgm:pt modelId="{86AD8B6F-41CE-45E0-BFDA-B99A240246EA}" type="pres">
      <dgm:prSet presAssocID="{68BE6554-0CC9-4DD1-B488-18D0BDA8D58B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F98BEC7-0F1C-4C19-9801-A229CA438231}" type="pres">
      <dgm:prSet presAssocID="{5537FCE2-121F-4B5B-AC5B-723946AA9256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3017F6-ABAC-441B-9146-AD5770B1FF13}" type="pres">
      <dgm:prSet presAssocID="{75CA47DC-C0D3-490A-AF6B-B9B501A94591}" presName="sp" presStyleCnt="0"/>
      <dgm:spPr/>
    </dgm:pt>
    <dgm:pt modelId="{75B998D7-1AD4-4506-892A-1820E9DC6FA5}" type="pres">
      <dgm:prSet presAssocID="{8B006359-227C-4DEB-BB91-0C9F83BFEC02}" presName="arrowAndChildren" presStyleCnt="0"/>
      <dgm:spPr/>
    </dgm:pt>
    <dgm:pt modelId="{431E9705-5F5D-40E9-8331-539A64212BD5}" type="pres">
      <dgm:prSet presAssocID="{8B006359-227C-4DEB-BB91-0C9F83BFEC02}" presName="parentTextArrow" presStyleLbl="node1" presStyleIdx="0" presStyleCnt="3"/>
      <dgm:spPr/>
      <dgm:t>
        <a:bodyPr/>
        <a:lstStyle/>
        <a:p>
          <a:endParaRPr lang="fr-FR"/>
        </a:p>
      </dgm:t>
    </dgm:pt>
    <dgm:pt modelId="{E017DCB1-CE8E-4584-AF4A-313F7778F053}" type="pres">
      <dgm:prSet presAssocID="{8B006359-227C-4DEB-BB91-0C9F83BFEC02}" presName="arrow" presStyleLbl="node1" presStyleIdx="1" presStyleCnt="3"/>
      <dgm:spPr/>
      <dgm:t>
        <a:bodyPr/>
        <a:lstStyle/>
        <a:p>
          <a:endParaRPr lang="fr-FR"/>
        </a:p>
      </dgm:t>
    </dgm:pt>
    <dgm:pt modelId="{8EBF6028-8432-42B1-83F0-720BA805D910}" type="pres">
      <dgm:prSet presAssocID="{8B006359-227C-4DEB-BB91-0C9F83BFEC02}" presName="descendantArrow" presStyleCnt="0"/>
      <dgm:spPr/>
    </dgm:pt>
    <dgm:pt modelId="{6A0B836D-D8B1-40E5-B7A5-147ED2629BE8}" type="pres">
      <dgm:prSet presAssocID="{43029DD6-14B8-4150-8093-700588C52F0B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A3059F5-B394-4FED-8C50-26FD02DCEB10}" type="pres">
      <dgm:prSet presAssocID="{35F16A5C-80B7-4350-AE9D-58D97591F2DD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1CA499B-FB7D-4F09-B6F6-8FA27A3BEAD9}" type="pres">
      <dgm:prSet presAssocID="{4DA767EF-391B-426F-A88F-C398DF8157D1}" presName="sp" presStyleCnt="0"/>
      <dgm:spPr/>
    </dgm:pt>
    <dgm:pt modelId="{04E05C99-01EF-4D34-BA3A-88B0E344A383}" type="pres">
      <dgm:prSet presAssocID="{540E3665-D0EB-4093-8C6E-3FF7067C07AA}" presName="arrowAndChildren" presStyleCnt="0"/>
      <dgm:spPr/>
    </dgm:pt>
    <dgm:pt modelId="{3E54935A-4D69-4392-B996-FF7638586B9E}" type="pres">
      <dgm:prSet presAssocID="{540E3665-D0EB-4093-8C6E-3FF7067C07AA}" presName="parentTextArrow" presStyleLbl="node1" presStyleIdx="1" presStyleCnt="3"/>
      <dgm:spPr/>
      <dgm:t>
        <a:bodyPr/>
        <a:lstStyle/>
        <a:p>
          <a:endParaRPr lang="fr-FR"/>
        </a:p>
      </dgm:t>
    </dgm:pt>
    <dgm:pt modelId="{AF882548-15F5-4302-A81F-3485AF704CBE}" type="pres">
      <dgm:prSet presAssocID="{540E3665-D0EB-4093-8C6E-3FF7067C07AA}" presName="arrow" presStyleLbl="node1" presStyleIdx="2" presStyleCnt="3"/>
      <dgm:spPr/>
      <dgm:t>
        <a:bodyPr/>
        <a:lstStyle/>
        <a:p>
          <a:endParaRPr lang="fr-FR"/>
        </a:p>
      </dgm:t>
    </dgm:pt>
    <dgm:pt modelId="{A028DB6A-B6D7-4FE1-BB3B-BC28473579B4}" type="pres">
      <dgm:prSet presAssocID="{540E3665-D0EB-4093-8C6E-3FF7067C07AA}" presName="descendantArrow" presStyleCnt="0"/>
      <dgm:spPr/>
    </dgm:pt>
    <dgm:pt modelId="{DABCC132-6CC3-488E-BB45-B6CBC738BC95}" type="pres">
      <dgm:prSet presAssocID="{CFD6F352-6799-42C5-903A-8248AEEF6811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FF7E2E3-4EC9-4C94-A364-7B29FD0195E0}" type="pres">
      <dgm:prSet presAssocID="{75A9C2A2-76AD-4FF0-ACC6-1DE908474616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40AC89C-C397-4A14-9718-E8593DD7388C}" srcId="{D85E0303-6A6F-487C-8B2E-554A6040BD87}" destId="{5537FCE2-121F-4B5B-AC5B-723946AA9256}" srcOrd="1" destOrd="0" parTransId="{FA113CD6-23F4-41DB-83CC-CE10EEDCD30D}" sibTransId="{DAF28191-CF61-4DBB-8A06-E7FB7B7CD4D7}"/>
    <dgm:cxn modelId="{80B72B5B-6E92-48EC-91CB-6C62888DD255}" type="presOf" srcId="{540E3665-D0EB-4093-8C6E-3FF7067C07AA}" destId="{3E54935A-4D69-4392-B996-FF7638586B9E}" srcOrd="0" destOrd="0" presId="urn:microsoft.com/office/officeart/2005/8/layout/process4"/>
    <dgm:cxn modelId="{19F6DEAC-CE44-448E-929A-662905C24333}" srcId="{540E3665-D0EB-4093-8C6E-3FF7067C07AA}" destId="{CFD6F352-6799-42C5-903A-8248AEEF6811}" srcOrd="0" destOrd="0" parTransId="{7AD5323A-0A11-494F-AC7F-84DFFD51AC8B}" sibTransId="{260122B5-BEE3-4CD4-BBC1-657F6FE8BFB4}"/>
    <dgm:cxn modelId="{37B18FD2-5D01-4A91-9951-AC128CB4DEE7}" srcId="{74E6AB32-6BC4-4026-97DB-91E542FDB152}" destId="{D85E0303-6A6F-487C-8B2E-554A6040BD87}" srcOrd="2" destOrd="0" parTransId="{DEECEA71-6233-4186-86F3-D3C34A626B42}" sibTransId="{6F983F84-AEFC-46E6-80B5-88FFCB6B6AF7}"/>
    <dgm:cxn modelId="{E4D06D3A-1EF5-4E08-8AB9-1F59A966ED45}" type="presOf" srcId="{8B006359-227C-4DEB-BB91-0C9F83BFEC02}" destId="{431E9705-5F5D-40E9-8331-539A64212BD5}" srcOrd="0" destOrd="0" presId="urn:microsoft.com/office/officeart/2005/8/layout/process4"/>
    <dgm:cxn modelId="{43AF0AF3-ACAE-426C-A071-98E8CF9AC5DC}" type="presOf" srcId="{540E3665-D0EB-4093-8C6E-3FF7067C07AA}" destId="{AF882548-15F5-4302-A81F-3485AF704CBE}" srcOrd="1" destOrd="0" presId="urn:microsoft.com/office/officeart/2005/8/layout/process4"/>
    <dgm:cxn modelId="{F41650CF-CEF1-4FB3-B4D4-142FFD2B2F31}" srcId="{D85E0303-6A6F-487C-8B2E-554A6040BD87}" destId="{68BE6554-0CC9-4DD1-B488-18D0BDA8D58B}" srcOrd="0" destOrd="0" parTransId="{ADE91B5F-8332-49D7-8694-CF6C0AF21BC2}" sibTransId="{04B575F3-B815-41BC-89FD-440A33C733CB}"/>
    <dgm:cxn modelId="{78FA0A14-345E-42BD-AE27-7BD15133CE43}" type="presOf" srcId="{CFD6F352-6799-42C5-903A-8248AEEF6811}" destId="{DABCC132-6CC3-488E-BB45-B6CBC738BC95}" srcOrd="0" destOrd="0" presId="urn:microsoft.com/office/officeart/2005/8/layout/process4"/>
    <dgm:cxn modelId="{EE9B4789-492D-4E8E-9133-02063B7D327F}" type="presOf" srcId="{D85E0303-6A6F-487C-8B2E-554A6040BD87}" destId="{49778ED2-FE96-4EE1-B55E-52BCA6116810}" srcOrd="1" destOrd="0" presId="urn:microsoft.com/office/officeart/2005/8/layout/process4"/>
    <dgm:cxn modelId="{E7AAA7FA-F654-4B5E-A1EC-CC5C3427EDD4}" type="presOf" srcId="{8B006359-227C-4DEB-BB91-0C9F83BFEC02}" destId="{E017DCB1-CE8E-4584-AF4A-313F7778F053}" srcOrd="1" destOrd="0" presId="urn:microsoft.com/office/officeart/2005/8/layout/process4"/>
    <dgm:cxn modelId="{709356B8-1EEF-478E-9FE1-CDCD6EDB8F77}" srcId="{540E3665-D0EB-4093-8C6E-3FF7067C07AA}" destId="{75A9C2A2-76AD-4FF0-ACC6-1DE908474616}" srcOrd="1" destOrd="0" parTransId="{E6869F75-152E-4C04-B013-03E0C1DAA728}" sibTransId="{F439D418-8B67-441B-858E-75D4E4DB45C0}"/>
    <dgm:cxn modelId="{6708EDAC-D034-476F-9F4A-362EFC92D298}" type="presOf" srcId="{74E6AB32-6BC4-4026-97DB-91E542FDB152}" destId="{D818AC64-F146-447F-A5E9-785C94A997AC}" srcOrd="0" destOrd="0" presId="urn:microsoft.com/office/officeart/2005/8/layout/process4"/>
    <dgm:cxn modelId="{C0BB9843-C893-4A77-9F37-0B204F58473A}" srcId="{74E6AB32-6BC4-4026-97DB-91E542FDB152}" destId="{8B006359-227C-4DEB-BB91-0C9F83BFEC02}" srcOrd="1" destOrd="0" parTransId="{FEF0782A-383F-49E1-A16B-45A46FDC50B7}" sibTransId="{75CA47DC-C0D3-490A-AF6B-B9B501A94591}"/>
    <dgm:cxn modelId="{8D5049EE-7B49-42CD-8934-F249D28C891C}" type="presOf" srcId="{43029DD6-14B8-4150-8093-700588C52F0B}" destId="{6A0B836D-D8B1-40E5-B7A5-147ED2629BE8}" srcOrd="0" destOrd="0" presId="urn:microsoft.com/office/officeart/2005/8/layout/process4"/>
    <dgm:cxn modelId="{CB93A640-89F7-40C0-971E-324B85FAC12D}" type="presOf" srcId="{D85E0303-6A6F-487C-8B2E-554A6040BD87}" destId="{7C4C6545-17AC-4940-B774-E84EFFE5B5F9}" srcOrd="0" destOrd="0" presId="urn:microsoft.com/office/officeart/2005/8/layout/process4"/>
    <dgm:cxn modelId="{6EC62AEA-3C1C-455C-813C-36A68118E935}" type="presOf" srcId="{68BE6554-0CC9-4DD1-B488-18D0BDA8D58B}" destId="{86AD8B6F-41CE-45E0-BFDA-B99A240246EA}" srcOrd="0" destOrd="0" presId="urn:microsoft.com/office/officeart/2005/8/layout/process4"/>
    <dgm:cxn modelId="{F49D22B4-05AB-48F0-A9BD-F054A6CF3663}" srcId="{8B006359-227C-4DEB-BB91-0C9F83BFEC02}" destId="{43029DD6-14B8-4150-8093-700588C52F0B}" srcOrd="0" destOrd="0" parTransId="{4C0A250C-65B4-4BD6-A0BA-4FE187E45BCD}" sibTransId="{7B81B431-D7EC-4851-8377-5568C4ACF67E}"/>
    <dgm:cxn modelId="{3E598438-7A3F-4D2C-BA37-FBA1088B55DA}" type="presOf" srcId="{35F16A5C-80B7-4350-AE9D-58D97591F2DD}" destId="{6A3059F5-B394-4FED-8C50-26FD02DCEB10}" srcOrd="0" destOrd="0" presId="urn:microsoft.com/office/officeart/2005/8/layout/process4"/>
    <dgm:cxn modelId="{BA178829-BDF9-41AF-9681-549A23AB2269}" type="presOf" srcId="{75A9C2A2-76AD-4FF0-ACC6-1DE908474616}" destId="{4FF7E2E3-4EC9-4C94-A364-7B29FD0195E0}" srcOrd="0" destOrd="0" presId="urn:microsoft.com/office/officeart/2005/8/layout/process4"/>
    <dgm:cxn modelId="{7CEE3CDE-BD6C-45E0-8744-8EA845F8FEA2}" srcId="{8B006359-227C-4DEB-BB91-0C9F83BFEC02}" destId="{35F16A5C-80B7-4350-AE9D-58D97591F2DD}" srcOrd="1" destOrd="0" parTransId="{68DF37E3-92AE-4D94-9415-376603A584EF}" sibTransId="{56BC1473-15AB-4552-914D-5E5CF3012143}"/>
    <dgm:cxn modelId="{24118409-7299-4979-8F6C-C1EF9332BCC8}" type="presOf" srcId="{5537FCE2-121F-4B5B-AC5B-723946AA9256}" destId="{3F98BEC7-0F1C-4C19-9801-A229CA438231}" srcOrd="0" destOrd="0" presId="urn:microsoft.com/office/officeart/2005/8/layout/process4"/>
    <dgm:cxn modelId="{DB8B4B31-A901-4B33-97F4-33DD766835E0}" srcId="{74E6AB32-6BC4-4026-97DB-91E542FDB152}" destId="{540E3665-D0EB-4093-8C6E-3FF7067C07AA}" srcOrd="0" destOrd="0" parTransId="{06DCD697-5C15-4F24-8E8D-F91E1A48DAE3}" sibTransId="{4DA767EF-391B-426F-A88F-C398DF8157D1}"/>
    <dgm:cxn modelId="{33D56A3B-80F3-484F-876D-A71F0F880827}" type="presParOf" srcId="{D818AC64-F146-447F-A5E9-785C94A997AC}" destId="{77CA09BB-1B18-4645-BBC5-8526B621C089}" srcOrd="0" destOrd="0" presId="urn:microsoft.com/office/officeart/2005/8/layout/process4"/>
    <dgm:cxn modelId="{98301547-4F90-4751-9B72-5305ECF38802}" type="presParOf" srcId="{77CA09BB-1B18-4645-BBC5-8526B621C089}" destId="{7C4C6545-17AC-4940-B774-E84EFFE5B5F9}" srcOrd="0" destOrd="0" presId="urn:microsoft.com/office/officeart/2005/8/layout/process4"/>
    <dgm:cxn modelId="{6F672EAC-91A0-4928-A0FF-64B1185014B1}" type="presParOf" srcId="{77CA09BB-1B18-4645-BBC5-8526B621C089}" destId="{49778ED2-FE96-4EE1-B55E-52BCA6116810}" srcOrd="1" destOrd="0" presId="urn:microsoft.com/office/officeart/2005/8/layout/process4"/>
    <dgm:cxn modelId="{89271892-474D-4CD4-ACB2-B0D15164C39D}" type="presParOf" srcId="{77CA09BB-1B18-4645-BBC5-8526B621C089}" destId="{AEC4E379-5C11-4226-AA0F-D1F77CFBA2E7}" srcOrd="2" destOrd="0" presId="urn:microsoft.com/office/officeart/2005/8/layout/process4"/>
    <dgm:cxn modelId="{3DFBE215-AFC0-4E72-8544-49C2EC753F22}" type="presParOf" srcId="{AEC4E379-5C11-4226-AA0F-D1F77CFBA2E7}" destId="{86AD8B6F-41CE-45E0-BFDA-B99A240246EA}" srcOrd="0" destOrd="0" presId="urn:microsoft.com/office/officeart/2005/8/layout/process4"/>
    <dgm:cxn modelId="{59E46EE8-4AA9-47D8-9F78-4685391A2231}" type="presParOf" srcId="{AEC4E379-5C11-4226-AA0F-D1F77CFBA2E7}" destId="{3F98BEC7-0F1C-4C19-9801-A229CA438231}" srcOrd="1" destOrd="0" presId="urn:microsoft.com/office/officeart/2005/8/layout/process4"/>
    <dgm:cxn modelId="{262F9BA0-980C-4043-BC1A-C7ECFC864D97}" type="presParOf" srcId="{D818AC64-F146-447F-A5E9-785C94A997AC}" destId="{FB3017F6-ABAC-441B-9146-AD5770B1FF13}" srcOrd="1" destOrd="0" presId="urn:microsoft.com/office/officeart/2005/8/layout/process4"/>
    <dgm:cxn modelId="{B3655945-0406-44FB-B9F3-8E1CC97D6435}" type="presParOf" srcId="{D818AC64-F146-447F-A5E9-785C94A997AC}" destId="{75B998D7-1AD4-4506-892A-1820E9DC6FA5}" srcOrd="2" destOrd="0" presId="urn:microsoft.com/office/officeart/2005/8/layout/process4"/>
    <dgm:cxn modelId="{6ECA5F0C-A35F-4A8C-8EE1-768CB59ABF7A}" type="presParOf" srcId="{75B998D7-1AD4-4506-892A-1820E9DC6FA5}" destId="{431E9705-5F5D-40E9-8331-539A64212BD5}" srcOrd="0" destOrd="0" presId="urn:microsoft.com/office/officeart/2005/8/layout/process4"/>
    <dgm:cxn modelId="{BD4C77A9-A7E4-4FA7-94C2-2A917D2D9CD8}" type="presParOf" srcId="{75B998D7-1AD4-4506-892A-1820E9DC6FA5}" destId="{E017DCB1-CE8E-4584-AF4A-313F7778F053}" srcOrd="1" destOrd="0" presId="urn:microsoft.com/office/officeart/2005/8/layout/process4"/>
    <dgm:cxn modelId="{0B9935E8-4E56-4FD4-A117-752A0CD0D307}" type="presParOf" srcId="{75B998D7-1AD4-4506-892A-1820E9DC6FA5}" destId="{8EBF6028-8432-42B1-83F0-720BA805D910}" srcOrd="2" destOrd="0" presId="urn:microsoft.com/office/officeart/2005/8/layout/process4"/>
    <dgm:cxn modelId="{C3DDD17C-5E08-4FB0-8420-D20136AB6597}" type="presParOf" srcId="{8EBF6028-8432-42B1-83F0-720BA805D910}" destId="{6A0B836D-D8B1-40E5-B7A5-147ED2629BE8}" srcOrd="0" destOrd="0" presId="urn:microsoft.com/office/officeart/2005/8/layout/process4"/>
    <dgm:cxn modelId="{53A7AAA8-2829-4DBF-8C06-493BCA6FB114}" type="presParOf" srcId="{8EBF6028-8432-42B1-83F0-720BA805D910}" destId="{6A3059F5-B394-4FED-8C50-26FD02DCEB10}" srcOrd="1" destOrd="0" presId="urn:microsoft.com/office/officeart/2005/8/layout/process4"/>
    <dgm:cxn modelId="{B3B4E847-9C27-4D0F-9559-09D92439711A}" type="presParOf" srcId="{D818AC64-F146-447F-A5E9-785C94A997AC}" destId="{81CA499B-FB7D-4F09-B6F6-8FA27A3BEAD9}" srcOrd="3" destOrd="0" presId="urn:microsoft.com/office/officeart/2005/8/layout/process4"/>
    <dgm:cxn modelId="{A81B1A09-F53A-424E-B542-3C52C836AA0A}" type="presParOf" srcId="{D818AC64-F146-447F-A5E9-785C94A997AC}" destId="{04E05C99-01EF-4D34-BA3A-88B0E344A383}" srcOrd="4" destOrd="0" presId="urn:microsoft.com/office/officeart/2005/8/layout/process4"/>
    <dgm:cxn modelId="{64758E7F-A0DA-4BAE-8CE6-E4F5BEA1CBED}" type="presParOf" srcId="{04E05C99-01EF-4D34-BA3A-88B0E344A383}" destId="{3E54935A-4D69-4392-B996-FF7638586B9E}" srcOrd="0" destOrd="0" presId="urn:microsoft.com/office/officeart/2005/8/layout/process4"/>
    <dgm:cxn modelId="{8E25B7DE-1DCF-4456-9FF5-B5E0E6B785C2}" type="presParOf" srcId="{04E05C99-01EF-4D34-BA3A-88B0E344A383}" destId="{AF882548-15F5-4302-A81F-3485AF704CBE}" srcOrd="1" destOrd="0" presId="urn:microsoft.com/office/officeart/2005/8/layout/process4"/>
    <dgm:cxn modelId="{73E1215E-7380-474E-B102-BB562E03478B}" type="presParOf" srcId="{04E05C99-01EF-4D34-BA3A-88B0E344A383}" destId="{A028DB6A-B6D7-4FE1-BB3B-BC28473579B4}" srcOrd="2" destOrd="0" presId="urn:microsoft.com/office/officeart/2005/8/layout/process4"/>
    <dgm:cxn modelId="{905047BB-80A7-4D9C-AC46-4E167B3A4BB6}" type="presParOf" srcId="{A028DB6A-B6D7-4FE1-BB3B-BC28473579B4}" destId="{DABCC132-6CC3-488E-BB45-B6CBC738BC95}" srcOrd="0" destOrd="0" presId="urn:microsoft.com/office/officeart/2005/8/layout/process4"/>
    <dgm:cxn modelId="{2CD1D356-79AF-498D-A62F-06D1D24F3076}" type="presParOf" srcId="{A028DB6A-B6D7-4FE1-BB3B-BC28473579B4}" destId="{4FF7E2E3-4EC9-4C94-A364-7B29FD0195E0}" srcOrd="1" destOrd="0" presId="urn:microsoft.com/office/officeart/2005/8/layout/process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AD35932-7A56-46BC-B031-B33A0BFB7613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CB3D77E1-F52F-48BD-9AB3-1C562962DB09}">
      <dgm:prSet phldrT="[Texte]"/>
      <dgm:spPr/>
      <dgm:t>
        <a:bodyPr/>
        <a:lstStyle/>
        <a:p>
          <a:r>
            <a:rPr lang="ar-DZ" dirty="0" err="1" smtClean="0"/>
            <a:t>البرادغم</a:t>
          </a:r>
          <a:r>
            <a:rPr lang="ar-DZ" dirty="0" smtClean="0"/>
            <a:t> الكلاسيكي</a:t>
          </a:r>
          <a:endParaRPr lang="fr-FR" dirty="0"/>
        </a:p>
      </dgm:t>
    </dgm:pt>
    <dgm:pt modelId="{29AC0C24-0A21-42C6-BEFB-2E39D6A3D9B8}" type="parTrans" cxnId="{845012D8-3092-4930-93DE-FD563A9A8EBE}">
      <dgm:prSet/>
      <dgm:spPr/>
      <dgm:t>
        <a:bodyPr/>
        <a:lstStyle/>
        <a:p>
          <a:endParaRPr lang="fr-FR"/>
        </a:p>
      </dgm:t>
    </dgm:pt>
    <dgm:pt modelId="{F244C3FB-E663-4A85-8122-3F90471678F1}" type="sibTrans" cxnId="{845012D8-3092-4930-93DE-FD563A9A8EBE}">
      <dgm:prSet/>
      <dgm:spPr/>
      <dgm:t>
        <a:bodyPr/>
        <a:lstStyle/>
        <a:p>
          <a:endParaRPr lang="fr-FR"/>
        </a:p>
      </dgm:t>
    </dgm:pt>
    <dgm:pt modelId="{35D7462B-B6C9-405B-AFB6-946E61AFACFE}">
      <dgm:prSet phldrT="[Texte]"/>
      <dgm:spPr/>
      <dgm:t>
        <a:bodyPr/>
        <a:lstStyle/>
        <a:p>
          <a:r>
            <a:rPr lang="ar-DZ" dirty="0" smtClean="0"/>
            <a:t>التركيز على المادة،  محدود</a:t>
          </a:r>
          <a:endParaRPr lang="fr-FR" dirty="0"/>
        </a:p>
      </dgm:t>
    </dgm:pt>
    <dgm:pt modelId="{1163EAB7-A87E-440A-A216-BDF434499A76}" type="parTrans" cxnId="{7B0FD6D4-A3EF-463A-BC09-AE71EADF0037}">
      <dgm:prSet/>
      <dgm:spPr/>
      <dgm:t>
        <a:bodyPr/>
        <a:lstStyle/>
        <a:p>
          <a:endParaRPr lang="fr-FR"/>
        </a:p>
      </dgm:t>
    </dgm:pt>
    <dgm:pt modelId="{639C282F-842E-48BD-8A4E-BDC650B7BB86}" type="sibTrans" cxnId="{7B0FD6D4-A3EF-463A-BC09-AE71EADF0037}">
      <dgm:prSet/>
      <dgm:spPr/>
      <dgm:t>
        <a:bodyPr/>
        <a:lstStyle/>
        <a:p>
          <a:endParaRPr lang="fr-FR"/>
        </a:p>
      </dgm:t>
    </dgm:pt>
    <dgm:pt modelId="{E36D70A9-A6C8-40C6-83F3-F6080DB6868B}">
      <dgm:prSet phldrT="[Texte]"/>
      <dgm:spPr/>
      <dgm:t>
        <a:bodyPr/>
        <a:lstStyle/>
        <a:p>
          <a:r>
            <a:rPr lang="ar-DZ" dirty="0" smtClean="0"/>
            <a:t>مقاربة موحدة، تجانس القسم             </a:t>
          </a:r>
          <a:endParaRPr lang="fr-FR" dirty="0"/>
        </a:p>
      </dgm:t>
    </dgm:pt>
    <dgm:pt modelId="{99637FC2-8B49-4160-8016-8424C7B327FB}" type="parTrans" cxnId="{2D058626-23A1-4A16-9A3D-FF9DE93C5C9E}">
      <dgm:prSet/>
      <dgm:spPr/>
      <dgm:t>
        <a:bodyPr/>
        <a:lstStyle/>
        <a:p>
          <a:endParaRPr lang="fr-FR"/>
        </a:p>
      </dgm:t>
    </dgm:pt>
    <dgm:pt modelId="{CE8E6327-4526-4409-90B5-C72001AE45B9}" type="sibTrans" cxnId="{2D058626-23A1-4A16-9A3D-FF9DE93C5C9E}">
      <dgm:prSet/>
      <dgm:spPr/>
      <dgm:t>
        <a:bodyPr/>
        <a:lstStyle/>
        <a:p>
          <a:endParaRPr lang="fr-FR"/>
        </a:p>
      </dgm:t>
    </dgm:pt>
    <dgm:pt modelId="{A012AAD3-E852-46B7-BF4B-969C1EB7929C}">
      <dgm:prSet phldrT="[Texte]"/>
      <dgm:spPr/>
      <dgm:t>
        <a:bodyPr/>
        <a:lstStyle/>
        <a:p>
          <a:r>
            <a:rPr lang="ar-DZ" dirty="0" err="1" smtClean="0"/>
            <a:t>البرادغم</a:t>
          </a:r>
          <a:r>
            <a:rPr lang="ar-DZ" dirty="0" smtClean="0"/>
            <a:t> الحديث</a:t>
          </a:r>
          <a:endParaRPr lang="fr-FR" dirty="0"/>
        </a:p>
      </dgm:t>
    </dgm:pt>
    <dgm:pt modelId="{DC9F29BF-223C-4C8E-95C6-E3CC52959A89}" type="parTrans" cxnId="{19D816EB-5FB9-4C77-B980-5A205A6550E2}">
      <dgm:prSet/>
      <dgm:spPr/>
      <dgm:t>
        <a:bodyPr/>
        <a:lstStyle/>
        <a:p>
          <a:endParaRPr lang="fr-FR"/>
        </a:p>
      </dgm:t>
    </dgm:pt>
    <dgm:pt modelId="{D805E1FD-FC39-42A9-9AAF-D8D1BAA553C7}" type="sibTrans" cxnId="{19D816EB-5FB9-4C77-B980-5A205A6550E2}">
      <dgm:prSet/>
      <dgm:spPr/>
      <dgm:t>
        <a:bodyPr/>
        <a:lstStyle/>
        <a:p>
          <a:endParaRPr lang="fr-FR"/>
        </a:p>
      </dgm:t>
    </dgm:pt>
    <dgm:pt modelId="{0D4BA512-1DE3-4098-900F-DC84F4A08BAC}">
      <dgm:prSet phldrT="[Texte]"/>
      <dgm:spPr/>
      <dgm:t>
        <a:bodyPr/>
        <a:lstStyle/>
        <a:p>
          <a:r>
            <a:rPr lang="ar-DZ" dirty="0" smtClean="0"/>
            <a:t>تثمين ثقافة النجاح    </a:t>
          </a:r>
          <a:endParaRPr lang="fr-FR" dirty="0"/>
        </a:p>
      </dgm:t>
    </dgm:pt>
    <dgm:pt modelId="{CE83306B-8934-45F3-9608-196665AE16F4}" type="parTrans" cxnId="{81FEC31F-3029-400B-9FE3-64511B8608CC}">
      <dgm:prSet/>
      <dgm:spPr/>
      <dgm:t>
        <a:bodyPr/>
        <a:lstStyle/>
        <a:p>
          <a:endParaRPr lang="fr-FR"/>
        </a:p>
      </dgm:t>
    </dgm:pt>
    <dgm:pt modelId="{7B7BF3A6-D2FB-444E-9B83-BEAA4DC3EAB3}" type="sibTrans" cxnId="{81FEC31F-3029-400B-9FE3-64511B8608CC}">
      <dgm:prSet/>
      <dgm:spPr/>
      <dgm:t>
        <a:bodyPr/>
        <a:lstStyle/>
        <a:p>
          <a:endParaRPr lang="fr-FR"/>
        </a:p>
      </dgm:t>
    </dgm:pt>
    <dgm:pt modelId="{00DEDD33-E097-42B0-AE65-42A086592C10}">
      <dgm:prSet phldrT="[Texte]"/>
      <dgm:spPr/>
      <dgm:t>
        <a:bodyPr/>
        <a:lstStyle/>
        <a:p>
          <a:r>
            <a:rPr lang="ar-DZ" dirty="0" smtClean="0"/>
            <a:t>التركيز على المتعلم    </a:t>
          </a:r>
          <a:endParaRPr lang="fr-FR" dirty="0"/>
        </a:p>
      </dgm:t>
    </dgm:pt>
    <dgm:pt modelId="{3C56F0A3-A10C-438C-BBE0-AD40830B171F}" type="parTrans" cxnId="{1EED1743-F820-482A-A34A-2FABDE28B79E}">
      <dgm:prSet/>
      <dgm:spPr/>
      <dgm:t>
        <a:bodyPr/>
        <a:lstStyle/>
        <a:p>
          <a:endParaRPr lang="fr-FR"/>
        </a:p>
      </dgm:t>
    </dgm:pt>
    <dgm:pt modelId="{F23D8484-B9A3-43BE-86AD-B4FA61434930}" type="sibTrans" cxnId="{1EED1743-F820-482A-A34A-2FABDE28B79E}">
      <dgm:prSet/>
      <dgm:spPr/>
      <dgm:t>
        <a:bodyPr/>
        <a:lstStyle/>
        <a:p>
          <a:endParaRPr lang="fr-FR"/>
        </a:p>
      </dgm:t>
    </dgm:pt>
    <dgm:pt modelId="{EEB41FCA-71F8-400C-83A3-022755E1BB19}" type="pres">
      <dgm:prSet presAssocID="{DAD35932-7A56-46BC-B031-B33A0BFB761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716838DB-4BA1-4002-A74B-6DD93034A4C8}" type="pres">
      <dgm:prSet presAssocID="{CB3D77E1-F52F-48BD-9AB3-1C562962DB09}" presName="linNode" presStyleCnt="0"/>
      <dgm:spPr/>
    </dgm:pt>
    <dgm:pt modelId="{A24745C1-3F63-4013-9511-20618D1C4707}" type="pres">
      <dgm:prSet presAssocID="{CB3D77E1-F52F-48BD-9AB3-1C562962DB09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A66ABC9-3590-4FC4-90B0-823D5A09073B}" type="pres">
      <dgm:prSet presAssocID="{CB3D77E1-F52F-48BD-9AB3-1C562962DB09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8DF48B2-632E-44F8-AC83-1FD0261D0B02}" type="pres">
      <dgm:prSet presAssocID="{F244C3FB-E663-4A85-8122-3F90471678F1}" presName="spacing" presStyleCnt="0"/>
      <dgm:spPr/>
    </dgm:pt>
    <dgm:pt modelId="{D2A895DB-7363-4290-9EDD-0027533ABCB2}" type="pres">
      <dgm:prSet presAssocID="{A012AAD3-E852-46B7-BF4B-969C1EB7929C}" presName="linNode" presStyleCnt="0"/>
      <dgm:spPr/>
    </dgm:pt>
    <dgm:pt modelId="{664E1C93-0C40-417B-9F9E-AE79192671A6}" type="pres">
      <dgm:prSet presAssocID="{A012AAD3-E852-46B7-BF4B-969C1EB7929C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4A5A41-3CED-4361-AA60-E11C8323D3BB}" type="pres">
      <dgm:prSet presAssocID="{A012AAD3-E852-46B7-BF4B-969C1EB7929C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45012D8-3092-4930-93DE-FD563A9A8EBE}" srcId="{DAD35932-7A56-46BC-B031-B33A0BFB7613}" destId="{CB3D77E1-F52F-48BD-9AB3-1C562962DB09}" srcOrd="0" destOrd="0" parTransId="{29AC0C24-0A21-42C6-BEFB-2E39D6A3D9B8}" sibTransId="{F244C3FB-E663-4A85-8122-3F90471678F1}"/>
    <dgm:cxn modelId="{8D47E937-F86F-45D1-91B4-962E9B806EED}" type="presOf" srcId="{CB3D77E1-F52F-48BD-9AB3-1C562962DB09}" destId="{A24745C1-3F63-4013-9511-20618D1C4707}" srcOrd="0" destOrd="0" presId="urn:microsoft.com/office/officeart/2005/8/layout/vList6"/>
    <dgm:cxn modelId="{7B0FD6D4-A3EF-463A-BC09-AE71EADF0037}" srcId="{CB3D77E1-F52F-48BD-9AB3-1C562962DB09}" destId="{35D7462B-B6C9-405B-AFB6-946E61AFACFE}" srcOrd="0" destOrd="0" parTransId="{1163EAB7-A87E-440A-A216-BDF434499A76}" sibTransId="{639C282F-842E-48BD-8A4E-BDC650B7BB86}"/>
    <dgm:cxn modelId="{8C932EE0-8EFC-4102-BDD9-DC2FBD37ED2A}" type="presOf" srcId="{A012AAD3-E852-46B7-BF4B-969C1EB7929C}" destId="{664E1C93-0C40-417B-9F9E-AE79192671A6}" srcOrd="0" destOrd="0" presId="urn:microsoft.com/office/officeart/2005/8/layout/vList6"/>
    <dgm:cxn modelId="{81FEC31F-3029-400B-9FE3-64511B8608CC}" srcId="{A012AAD3-E852-46B7-BF4B-969C1EB7929C}" destId="{0D4BA512-1DE3-4098-900F-DC84F4A08BAC}" srcOrd="0" destOrd="0" parTransId="{CE83306B-8934-45F3-9608-196665AE16F4}" sibTransId="{7B7BF3A6-D2FB-444E-9B83-BEAA4DC3EAB3}"/>
    <dgm:cxn modelId="{68AB7C80-1898-4EA4-8BEB-BCF3E2BD2BDF}" type="presOf" srcId="{E36D70A9-A6C8-40C6-83F3-F6080DB6868B}" destId="{EA66ABC9-3590-4FC4-90B0-823D5A09073B}" srcOrd="0" destOrd="1" presId="urn:microsoft.com/office/officeart/2005/8/layout/vList6"/>
    <dgm:cxn modelId="{54D46FC8-C93A-4D15-A415-0D94AC91EA04}" type="presOf" srcId="{0D4BA512-1DE3-4098-900F-DC84F4A08BAC}" destId="{1D4A5A41-3CED-4361-AA60-E11C8323D3BB}" srcOrd="0" destOrd="0" presId="urn:microsoft.com/office/officeart/2005/8/layout/vList6"/>
    <dgm:cxn modelId="{BF76F95A-1460-44ED-8AA1-3BFD0E1DD27F}" type="presOf" srcId="{35D7462B-B6C9-405B-AFB6-946E61AFACFE}" destId="{EA66ABC9-3590-4FC4-90B0-823D5A09073B}" srcOrd="0" destOrd="0" presId="urn:microsoft.com/office/officeart/2005/8/layout/vList6"/>
    <dgm:cxn modelId="{4E384D35-68FA-4CC4-B9C6-1BC0483ECCCA}" type="presOf" srcId="{00DEDD33-E097-42B0-AE65-42A086592C10}" destId="{1D4A5A41-3CED-4361-AA60-E11C8323D3BB}" srcOrd="0" destOrd="1" presId="urn:microsoft.com/office/officeart/2005/8/layout/vList6"/>
    <dgm:cxn modelId="{1EED1743-F820-482A-A34A-2FABDE28B79E}" srcId="{A012AAD3-E852-46B7-BF4B-969C1EB7929C}" destId="{00DEDD33-E097-42B0-AE65-42A086592C10}" srcOrd="1" destOrd="0" parTransId="{3C56F0A3-A10C-438C-BBE0-AD40830B171F}" sibTransId="{F23D8484-B9A3-43BE-86AD-B4FA61434930}"/>
    <dgm:cxn modelId="{2D058626-23A1-4A16-9A3D-FF9DE93C5C9E}" srcId="{CB3D77E1-F52F-48BD-9AB3-1C562962DB09}" destId="{E36D70A9-A6C8-40C6-83F3-F6080DB6868B}" srcOrd="1" destOrd="0" parTransId="{99637FC2-8B49-4160-8016-8424C7B327FB}" sibTransId="{CE8E6327-4526-4409-90B5-C72001AE45B9}"/>
    <dgm:cxn modelId="{19D816EB-5FB9-4C77-B980-5A205A6550E2}" srcId="{DAD35932-7A56-46BC-B031-B33A0BFB7613}" destId="{A012AAD3-E852-46B7-BF4B-969C1EB7929C}" srcOrd="1" destOrd="0" parTransId="{DC9F29BF-223C-4C8E-95C6-E3CC52959A89}" sibTransId="{D805E1FD-FC39-42A9-9AAF-D8D1BAA553C7}"/>
    <dgm:cxn modelId="{C47DDEFD-5741-448B-8BF5-BE8B37E589A2}" type="presOf" srcId="{DAD35932-7A56-46BC-B031-B33A0BFB7613}" destId="{EEB41FCA-71F8-400C-83A3-022755E1BB19}" srcOrd="0" destOrd="0" presId="urn:microsoft.com/office/officeart/2005/8/layout/vList6"/>
    <dgm:cxn modelId="{A658835C-3530-458C-AA7B-A457F693ED70}" type="presParOf" srcId="{EEB41FCA-71F8-400C-83A3-022755E1BB19}" destId="{716838DB-4BA1-4002-A74B-6DD93034A4C8}" srcOrd="0" destOrd="0" presId="urn:microsoft.com/office/officeart/2005/8/layout/vList6"/>
    <dgm:cxn modelId="{46F4CC09-A0ED-4C2B-9691-B1A30727A0F2}" type="presParOf" srcId="{716838DB-4BA1-4002-A74B-6DD93034A4C8}" destId="{A24745C1-3F63-4013-9511-20618D1C4707}" srcOrd="0" destOrd="0" presId="urn:microsoft.com/office/officeart/2005/8/layout/vList6"/>
    <dgm:cxn modelId="{8D2C9B91-0E76-4C59-A72F-11A8B598B4A3}" type="presParOf" srcId="{716838DB-4BA1-4002-A74B-6DD93034A4C8}" destId="{EA66ABC9-3590-4FC4-90B0-823D5A09073B}" srcOrd="1" destOrd="0" presId="urn:microsoft.com/office/officeart/2005/8/layout/vList6"/>
    <dgm:cxn modelId="{A5F392F9-6599-4023-A61B-F25453D96729}" type="presParOf" srcId="{EEB41FCA-71F8-400C-83A3-022755E1BB19}" destId="{F8DF48B2-632E-44F8-AC83-1FD0261D0B02}" srcOrd="1" destOrd="0" presId="urn:microsoft.com/office/officeart/2005/8/layout/vList6"/>
    <dgm:cxn modelId="{3F37C3A5-9168-49E2-8A6A-B88E81F447E6}" type="presParOf" srcId="{EEB41FCA-71F8-400C-83A3-022755E1BB19}" destId="{D2A895DB-7363-4290-9EDD-0027533ABCB2}" srcOrd="2" destOrd="0" presId="urn:microsoft.com/office/officeart/2005/8/layout/vList6"/>
    <dgm:cxn modelId="{834A80A7-7850-4564-A485-1CF09BC653CC}" type="presParOf" srcId="{D2A895DB-7363-4290-9EDD-0027533ABCB2}" destId="{664E1C93-0C40-417B-9F9E-AE79192671A6}" srcOrd="0" destOrd="0" presId="urn:microsoft.com/office/officeart/2005/8/layout/vList6"/>
    <dgm:cxn modelId="{B2F6C480-9E7E-4DC9-9274-49A33B273B0E}" type="presParOf" srcId="{D2A895DB-7363-4290-9EDD-0027533ABCB2}" destId="{1D4A5A41-3CED-4361-AA60-E11C8323D3BB}" srcOrd="1" destOrd="0" presId="urn:microsoft.com/office/officeart/2005/8/layout/v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61D8274-6904-4EA5-9601-71EC1CF18B6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4060080"/>
            <a:ext cx="822924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16C211-43F3-4826-8EAA-15BD3FC94F5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4060080"/>
            <a:ext cx="40158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4060080"/>
            <a:ext cx="40158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67E34C7-24E1-4CFF-8930-B32EE18DF66F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4060080"/>
            <a:ext cx="26496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4060080"/>
            <a:ext cx="26496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4060080"/>
            <a:ext cx="26496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2CCA8C8-2716-4897-A122-73DD6FDDA88E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6608C2E-356C-405C-9479-CDDEB1B6B97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70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6418CA5-95FA-4EAC-958F-6A682DB5369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70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5C36FB3-AACF-446D-A13C-D002BF36F6E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70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70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42EA7E1-91C8-4FE9-8E42-8EE20B47A48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E0E104F-7490-49DE-8D41-E68E45700A0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C4A24C7-7E11-4F29-BC2C-0F78D528335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70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4060080"/>
            <a:ext cx="40158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96EB609-CE21-4A3A-BF89-0FF6D8C9990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70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3DD9C8D-F914-4208-9E82-7E4B1B18408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70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4060080"/>
            <a:ext cx="40158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AAC5035-0145-4ADB-A76B-A45D9569A68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4060080"/>
            <a:ext cx="822924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2650269-7ED5-47DC-AF38-436AF00D756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4060080"/>
            <a:ext cx="822924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16218C0-5162-4401-841D-A1E2860548F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4060080"/>
            <a:ext cx="40158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4060080"/>
            <a:ext cx="40158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1302876-09DA-4A28-89F8-2179B416310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4060080"/>
            <a:ext cx="26496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4060080"/>
            <a:ext cx="26496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4060080"/>
            <a:ext cx="26496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64E1FB0-6CBE-48C6-84FA-6B959C485DB3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70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5B7B1BB-3B81-4D27-AE32-FD5C0C8BF2F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70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70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667CE24-2506-4B76-BF95-BEBFD682CA5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85C01A0-B737-462E-8E91-59EE8228F31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B6FB863-50D8-4196-92C5-8B8FA95CFD5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70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4060080"/>
            <a:ext cx="40158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C24330E-61B5-4BFA-84B5-7323A229608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708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4060080"/>
            <a:ext cx="40158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4836140-407A-4AC6-A670-D3C68E49C45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4060080"/>
            <a:ext cx="8229240" cy="2246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364B09A-1F26-4CCA-B35D-924CBABFE46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21920" y="1371600"/>
            <a:ext cx="8229240" cy="182844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 anchor="b">
            <a:normAutofit fontScale="91000"/>
          </a:bodyPr>
          <a:p>
            <a:pPr algn="ctr">
              <a:lnSpc>
                <a:spcPct val="100000"/>
              </a:lnSpc>
              <a:buNone/>
            </a:pPr>
            <a:r>
              <a:rPr b="1" lang="fr-FR" sz="4800" spc="-1" strike="noStrike" cap="all">
                <a:latin typeface="Lucida Sans"/>
              </a:rPr>
              <a:t>Cliquez pour modifier le style du titre</a:t>
            </a:r>
            <a:endParaRPr b="0" lang="fr-FR" sz="4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457200" y="641664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>
              <a:lnSpc>
                <a:spcPct val="100000"/>
              </a:lnSpc>
              <a:buNone/>
              <a:defRPr b="0" lang="fr-FR" sz="1200" spc="-1" strike="noStrike">
                <a:solidFill>
                  <a:srgbClr val="bcbcbc"/>
                </a:solidFill>
                <a:latin typeface="Book Antiqua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bcbcbc"/>
                </a:solidFill>
                <a:latin typeface="Book Antiqua"/>
              </a:rPr>
              <a:t>&lt;date/time&gt;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41664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algn="ct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7924680" y="641664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rIns="0" tIns="45000" bIns="45000" anchor="b">
            <a:noAutofit/>
          </a:bodyPr>
          <a:lstStyle>
            <a:lvl1pPr algn="r">
              <a:lnSpc>
                <a:spcPct val="100000"/>
              </a:lnSpc>
              <a:buNone/>
              <a:defRPr b="0" lang="fr-FR" sz="1200" spc="-1" strike="noStrike">
                <a:solidFill>
                  <a:srgbClr val="bcbcbc"/>
                </a:solidFill>
                <a:latin typeface="Book Antiqu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22F5B0FB-8D7D-4C18-BFE1-97FAF8376391}" type="slidenum">
              <a:rPr b="0" lang="fr-FR" sz="1200" spc="-1" strike="noStrike">
                <a:solidFill>
                  <a:srgbClr val="bcbcbc"/>
                </a:solidFill>
                <a:latin typeface="Book Antiqua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800" spc="-1" strike="noStrike">
                <a:solidFill>
                  <a:srgbClr val="ffffff"/>
                </a:solidFill>
                <a:latin typeface="Book Antiqua"/>
              </a:rPr>
              <a:t>Click to edit the outline text format</a:t>
            </a:r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200" spc="-1" strike="noStrike">
                <a:solidFill>
                  <a:srgbClr val="ffffff"/>
                </a:solidFill>
                <a:latin typeface="Book Antiqua"/>
              </a:rPr>
              <a:t>Second Outline Level</a:t>
            </a:r>
            <a:endParaRPr b="0" lang="fr-FR" sz="2200" spc="-1" strike="noStrike">
              <a:solidFill>
                <a:srgbClr val="ffffff"/>
              </a:solidFill>
              <a:latin typeface="Book Antiqua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ffffff"/>
                </a:solidFill>
                <a:latin typeface="Book Antiqua"/>
              </a:rPr>
              <a:t>Third Outline Level</a:t>
            </a:r>
            <a:endParaRPr b="0" lang="fr-FR" sz="2000" spc="-1" strike="noStrike">
              <a:solidFill>
                <a:srgbClr val="ffffff"/>
              </a:solidFill>
              <a:latin typeface="Book Antiqua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pc="-1" strike="noStrike">
                <a:solidFill>
                  <a:srgbClr val="ffffff"/>
                </a:solidFill>
                <a:latin typeface="Book Antiqua"/>
              </a:rPr>
              <a:t>Fourth Outline Level</a:t>
            </a:r>
            <a:endParaRPr b="0" lang="fr-FR" sz="2000" spc="-1" strike="noStrike">
              <a:solidFill>
                <a:srgbClr val="ffffff"/>
              </a:solidFill>
              <a:latin typeface="Book Antiqua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ffffff"/>
                </a:solidFill>
                <a:latin typeface="Book Antiqua"/>
              </a:rPr>
              <a:t>Fifth Outline Level</a:t>
            </a:r>
            <a:endParaRPr b="0" lang="fr-FR" sz="2000" spc="-1" strike="noStrike">
              <a:solidFill>
                <a:srgbClr val="ffffff"/>
              </a:solidFill>
              <a:latin typeface="Book Antiqua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ffffff"/>
                </a:solidFill>
                <a:latin typeface="Book Antiqua"/>
              </a:rPr>
              <a:t>Sixth Outline Level</a:t>
            </a:r>
            <a:endParaRPr b="0" lang="fr-FR" sz="2000" spc="-1" strike="noStrike">
              <a:solidFill>
                <a:srgbClr val="ffffff"/>
              </a:solidFill>
              <a:latin typeface="Book Antiqua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pc="-1" strike="noStrike">
                <a:solidFill>
                  <a:srgbClr val="ffffff"/>
                </a:solidFill>
                <a:latin typeface="Book Antiqua"/>
              </a:rPr>
              <a:t>Seventh Outline Level</a:t>
            </a:r>
            <a:endParaRPr b="0" lang="fr-FR" sz="2000" spc="-1" strike="noStrike">
              <a:solidFill>
                <a:srgbClr val="ffffff"/>
              </a:solidFill>
              <a:latin typeface="Book Antiqua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fr-FR" sz="4100" spc="-1" strike="noStrike">
                <a:latin typeface="Lucida Sans"/>
              </a:rPr>
              <a:t>Cliquez pour modifier le style du titre</a:t>
            </a:r>
            <a:endParaRPr b="0" lang="fr-FR" sz="41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708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548640" indent="-411480">
              <a:lnSpc>
                <a:spcPct val="100000"/>
              </a:lnSpc>
              <a:spcBef>
                <a:spcPts val="561"/>
              </a:spcBef>
              <a:buClr>
                <a:srgbClr val="f9f9f9"/>
              </a:buClr>
              <a:buSzPct val="65000"/>
              <a:buFont typeface="Wingdings 2" charset="2"/>
              <a:buChar char=""/>
            </a:pPr>
            <a:r>
              <a:rPr b="0" lang="fr-FR" sz="2800" spc="-1" strike="noStrike">
                <a:solidFill>
                  <a:srgbClr val="ffffff"/>
                </a:solidFill>
                <a:latin typeface="Book Antiqua"/>
              </a:rPr>
              <a:t>Cliquez pour modifier les styles du texte du masque</a:t>
            </a:r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  <a:p>
            <a:pPr lvl="1" marL="868680" indent="-283320">
              <a:lnSpc>
                <a:spcPct val="100000"/>
              </a:lnSpc>
              <a:spcBef>
                <a:spcPts val="479"/>
              </a:spcBef>
              <a:buClr>
                <a:srgbClr val="ffffff"/>
              </a:buClr>
              <a:buSzPct val="80000"/>
              <a:buFont typeface="Wingdings 2" charset="2"/>
              <a:buChar char=""/>
            </a:pPr>
            <a:r>
              <a:rPr b="0" lang="fr-FR" sz="2400" spc="-1" strike="noStrike">
                <a:solidFill>
                  <a:srgbClr val="ffffff"/>
                </a:solidFill>
                <a:latin typeface="Book Antiqua"/>
              </a:rPr>
              <a:t>Deuxième niveau</a:t>
            </a:r>
            <a:endParaRPr b="0" lang="fr-FR" sz="2400" spc="-1" strike="noStrike">
              <a:solidFill>
                <a:srgbClr val="ffffff"/>
              </a:solidFill>
              <a:latin typeface="Book Antiqua"/>
            </a:endParaRPr>
          </a:p>
          <a:p>
            <a:pPr lvl="2" marL="1134000" indent="-228600">
              <a:lnSpc>
                <a:spcPct val="100000"/>
              </a:lnSpc>
              <a:spcBef>
                <a:spcPts val="439"/>
              </a:spcBef>
              <a:buClr>
                <a:srgbClr val="ffffff"/>
              </a:buClr>
              <a:buSzPct val="95000"/>
              <a:buFont typeface="Wingdings" charset="2"/>
              <a:buChar char=""/>
            </a:pPr>
            <a:r>
              <a:rPr b="0" lang="fr-FR" sz="2200" spc="-1" strike="noStrike">
                <a:solidFill>
                  <a:srgbClr val="ffffff"/>
                </a:solidFill>
                <a:latin typeface="Book Antiqua"/>
              </a:rPr>
              <a:t>Troisième niveau</a:t>
            </a:r>
            <a:endParaRPr b="0" lang="fr-FR" sz="2200" spc="-1" strike="noStrike">
              <a:solidFill>
                <a:srgbClr val="ffffff"/>
              </a:solidFill>
              <a:latin typeface="Book Antiqua"/>
            </a:endParaRPr>
          </a:p>
          <a:p>
            <a:pPr lvl="3" marL="1353240" indent="-182880">
              <a:lnSpc>
                <a:spcPct val="100000"/>
              </a:lnSpc>
              <a:spcBef>
                <a:spcPts val="400"/>
              </a:spcBef>
              <a:buClr>
                <a:srgbClr val="ffffff"/>
              </a:buClr>
              <a:buFont typeface="Wingdings 3" charset="2"/>
              <a:buChar char=""/>
            </a:pPr>
            <a:r>
              <a:rPr b="0" lang="fr-FR" sz="2000" spc="-1" strike="noStrike">
                <a:solidFill>
                  <a:srgbClr val="ffffff"/>
                </a:solidFill>
                <a:latin typeface="Book Antiqua"/>
              </a:rPr>
              <a:t>Quatrième niveau</a:t>
            </a:r>
            <a:endParaRPr b="0" lang="fr-FR" sz="2000" spc="-1" strike="noStrike">
              <a:solidFill>
                <a:srgbClr val="ffffff"/>
              </a:solidFill>
              <a:latin typeface="Book Antiqua"/>
            </a:endParaRPr>
          </a:p>
          <a:p>
            <a:pPr lvl="4" marL="1545480" indent="-182880">
              <a:lnSpc>
                <a:spcPct val="100000"/>
              </a:lnSpc>
              <a:spcBef>
                <a:spcPts val="400"/>
              </a:spcBef>
              <a:buClr>
                <a:srgbClr val="ffffff"/>
              </a:buClr>
              <a:buFont typeface="Wingdings 2" charset="2"/>
              <a:buChar char=""/>
            </a:pPr>
            <a:r>
              <a:rPr b="0" lang="fr-FR" sz="2000" spc="-1" strike="noStrike">
                <a:solidFill>
                  <a:srgbClr val="ffffff"/>
                </a:solidFill>
                <a:latin typeface="Book Antiqua"/>
              </a:rPr>
              <a:t>Cinquième niveau</a:t>
            </a:r>
            <a:endParaRPr b="0" lang="fr-FR" sz="20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4"/>
          </p:nvPr>
        </p:nvSpPr>
        <p:spPr>
          <a:xfrm>
            <a:off x="457200" y="641664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>
              <a:lnSpc>
                <a:spcPct val="100000"/>
              </a:lnSpc>
              <a:buNone/>
              <a:defRPr b="0" lang="fr-FR" sz="1200" spc="-1" strike="noStrike">
                <a:solidFill>
                  <a:srgbClr val="bcbcbc"/>
                </a:solidFill>
                <a:latin typeface="Book Antiqua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b="0" lang="fr-FR" sz="1200" spc="-1" strike="noStrike">
                <a:solidFill>
                  <a:srgbClr val="bcbcbc"/>
                </a:solidFill>
                <a:latin typeface="Book Antiqua"/>
              </a:rPr>
              <a:t>&lt;date/time&gt;</a:t>
            </a:r>
            <a:endParaRPr b="0" lang="en-US" sz="12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5"/>
          </p:nvPr>
        </p:nvSpPr>
        <p:spPr>
          <a:xfrm>
            <a:off x="3124080" y="641664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algn="ct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 idx="6"/>
          </p:nvPr>
        </p:nvSpPr>
        <p:spPr>
          <a:xfrm>
            <a:off x="7924680" y="641664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rIns="0" tIns="45000" bIns="45000" anchor="b">
            <a:noAutofit/>
          </a:bodyPr>
          <a:lstStyle>
            <a:lvl1pPr algn="r">
              <a:lnSpc>
                <a:spcPct val="100000"/>
              </a:lnSpc>
              <a:buNone/>
              <a:defRPr b="0" lang="fr-FR" sz="1200" spc="-1" strike="noStrike">
                <a:solidFill>
                  <a:srgbClr val="bcbcbc"/>
                </a:solidFill>
                <a:latin typeface="Book Antiqu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9E2F16C-B14E-47FB-B7A3-F605A4E84006}" type="slidenum">
              <a:rPr b="0" lang="fr-FR" sz="1200" spc="-1" strike="noStrike">
                <a:solidFill>
                  <a:srgbClr val="bcbcbc"/>
                </a:solidFill>
                <a:latin typeface="Book Antiqua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diagramData" Target="../diagrams/data1.xml"/><Relationship Id="rId2" Type="http://schemas.openxmlformats.org/officeDocument/2006/relationships/diagramLayout" Target="../diagrams/layout1.xml"/><Relationship Id="rId3" Type="http://schemas.openxmlformats.org/officeDocument/2006/relationships/diagramQuickStyle" Target="../diagrams/quickStyle1.xml"/><Relationship Id="rId4" Type="http://schemas.openxmlformats.org/officeDocument/2006/relationships/diagramColors" Target="../diagrams/colors1.xml"/><Relationship Id="rId5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diagramData" Target="../diagrams/data2.xml"/><Relationship Id="rId2" Type="http://schemas.openxmlformats.org/officeDocument/2006/relationships/diagramLayout" Target="../diagrams/layout2.xml"/><Relationship Id="rId3" Type="http://schemas.openxmlformats.org/officeDocument/2006/relationships/diagramQuickStyle" Target="../diagrams/quickStyle2.xml"/><Relationship Id="rId4" Type="http://schemas.openxmlformats.org/officeDocument/2006/relationships/diagramColors" Target="../diagrams/colors2.xml"/><Relationship Id="rId5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diagramData" Target="../diagrams/data3.xml"/><Relationship Id="rId2" Type="http://schemas.openxmlformats.org/officeDocument/2006/relationships/diagramLayout" Target="../diagrams/layout3.xml"/><Relationship Id="rId3" Type="http://schemas.openxmlformats.org/officeDocument/2006/relationships/diagramQuickStyle" Target="../diagrams/quickStyle3.xml"/><Relationship Id="rId4" Type="http://schemas.openxmlformats.org/officeDocument/2006/relationships/diagramColors" Target="../diagrams/colors3.xml"/><Relationship Id="rId5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21920" y="1371600"/>
            <a:ext cx="8229240" cy="182844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txBody>
          <a:bodyPr lIns="45720" rIns="45720" tIns="0" bIns="0" anchor="b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ar-DZ" sz="4800" spc="-1" strike="noStrike" cap="all">
                <a:latin typeface="Lucida Sans"/>
              </a:rPr>
              <a:t>مقياس البيداغوجيا الفارقية</a:t>
            </a:r>
            <a:endParaRPr b="0" lang="fr-FR" sz="4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ubTitle"/>
          </p:nvPr>
        </p:nvSpPr>
        <p:spPr>
          <a:xfrm>
            <a:off x="1371600" y="3331800"/>
            <a:ext cx="6400440" cy="175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endParaRPr b="0" lang="en-US" sz="280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</a:tabLst>
            </a:pPr>
            <a:r>
              <a:rPr b="0" lang="fr-FR" sz="2800" spc="-1" strike="noStrike">
                <a:solidFill>
                  <a:srgbClr val="ffffff"/>
                </a:solidFill>
                <a:latin typeface="Book Antiqua"/>
              </a:rPr>
              <a:t>La pédagogie différenciée</a:t>
            </a:r>
            <a:endParaRPr b="0" lang="en-US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1" lang="ar-DZ" sz="4100" spc="-1" strike="noStrike">
                <a:latin typeface="Lucida Sans"/>
              </a:rPr>
              <a:t>المحاضرة الأولى</a:t>
            </a:r>
            <a:endParaRPr b="0" lang="fr-FR" sz="41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708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spcBef>
                <a:spcPts val="561"/>
              </a:spcBef>
              <a:buNone/>
            </a:pPr>
            <a:endParaRPr b="0" lang="fr-FR" sz="2800" spc="-1" strike="noStrike">
              <a:solidFill>
                <a:srgbClr val="ffffff"/>
              </a:solidFill>
              <a:latin typeface="Book Antiqua"/>
            </a:endParaRPr>
          </a:p>
          <a:p>
            <a:pPr marL="548640" indent="-411480" algn="ctr">
              <a:lnSpc>
                <a:spcPct val="100000"/>
              </a:lnSpc>
              <a:spcBef>
                <a:spcPts val="799"/>
              </a:spcBef>
              <a:buClr>
                <a:srgbClr val="f9f9f9"/>
              </a:buClr>
              <a:buSzPct val="65000"/>
              <a:buFont typeface="Wingdings 2" charset="2"/>
              <a:buChar char=""/>
            </a:pPr>
            <a:r>
              <a:rPr b="0" lang="fr-FR" sz="2800" spc="-1" strike="noStrike">
                <a:solidFill>
                  <a:srgbClr val="ffffff"/>
                </a:solidFill>
                <a:latin typeface="Book Antiqua"/>
              </a:rPr>
              <a:t>                      </a:t>
            </a:r>
            <a:r>
              <a:rPr b="0" lang="ar-DZ" sz="4000" spc="-1" strike="noStrike">
                <a:solidFill>
                  <a:srgbClr val="ffffff"/>
                </a:solidFill>
                <a:latin typeface="Simplified Arabic"/>
                <a:cs typeface="Simplified Arabic"/>
              </a:rPr>
              <a:t>أهمية البيداغوجيا الفارقية</a:t>
            </a:r>
            <a:r>
              <a:rPr b="0" lang="fr-FR" sz="4000" spc="-1" strike="noStrike">
                <a:solidFill>
                  <a:srgbClr val="ffffff"/>
                </a:solidFill>
                <a:latin typeface="Simplified Arabic"/>
              </a:rPr>
              <a:t>                          </a:t>
            </a:r>
            <a:endParaRPr b="0" lang="fr-FR" sz="4000" spc="-1" strike="noStrike">
              <a:solidFill>
                <a:srgbClr val="ffffff"/>
              </a:solidFill>
              <a:latin typeface="Book Antiqu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 fontScale="84000"/>
          </a:bodyPr>
          <a:p>
            <a:pPr algn="ctr">
              <a:lnSpc>
                <a:spcPct val="100000"/>
              </a:lnSpc>
              <a:buNone/>
            </a:pPr>
            <a:r>
              <a:rPr b="1" lang="ar-DZ" sz="4100" spc="-1" strike="noStrike">
                <a:latin typeface="Lucida Sans"/>
              </a:rPr>
              <a:t>تمهيد: لماذا البيداغوجيا الفارقية</a:t>
            </a:r>
            <a:r>
              <a:rPr b="1" lang="fr-FR" sz="4100" spc="-1" strike="noStrike">
                <a:latin typeface="Lucida Sans"/>
              </a:rPr>
              <a:t>              </a:t>
            </a:r>
            <a:endParaRPr b="0" lang="fr-FR" sz="4100" spc="-1" strike="noStrike">
              <a:solidFill>
                <a:srgbClr val="ffffff"/>
              </a:solidFill>
              <a:latin typeface="Book Antiqua"/>
            </a:endParaRPr>
          </a:p>
        </p:txBody>
      </p:sp>
      <p:graphicFrame>
        <p:nvGraphicFramePr>
          <p:cNvPr id="1" name="Diagram1"/>
          <p:cNvGraphicFramePr/>
          <p:nvPr>
            <p:extLst>
              <p:ext uri="{D42A27DB-BD31-4B8C-83A1-F6EECF244321}">
                <p14:modId xmlns:p14="http://schemas.microsoft.com/office/powerpoint/2010/main" val="2735464687"/>
              </p:ext>
            </p:extLst>
          </p:nvPr>
        </p:nvGraphicFramePr>
        <p:xfrm>
          <a:off x="457200" y="1600200"/>
          <a:ext cx="8229240" cy="4708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 fontScale="84000"/>
          </a:bodyPr>
          <a:p>
            <a:pPr algn="ctr">
              <a:lnSpc>
                <a:spcPct val="100000"/>
              </a:lnSpc>
              <a:buNone/>
            </a:pPr>
            <a:r>
              <a:rPr b="1" lang="ar-DZ" sz="4100" spc="-1" strike="noStrike">
                <a:latin typeface="Lucida Sans"/>
              </a:rPr>
              <a:t>لضمان النجاح المدرسي للمتعلمين</a:t>
            </a:r>
            <a:r>
              <a:rPr b="1" lang="fr-FR" sz="4100" spc="-1" strike="noStrike">
                <a:latin typeface="Lucida Sans"/>
              </a:rPr>
              <a:t>         </a:t>
            </a:r>
            <a:endParaRPr b="0" lang="fr-FR" sz="4100" spc="-1" strike="noStrike">
              <a:solidFill>
                <a:srgbClr val="ffffff"/>
              </a:solidFill>
              <a:latin typeface="Book Antiqua"/>
            </a:endParaRPr>
          </a:p>
        </p:txBody>
      </p:sp>
      <p:graphicFrame>
        <p:nvGraphicFramePr>
          <p:cNvPr id="2" name="Diagram2"/>
          <p:cNvGraphicFramePr/>
          <p:nvPr>
            <p:extLst>
              <p:ext uri="{D42A27DB-BD31-4B8C-83A1-F6EECF244321}">
                <p14:modId xmlns:p14="http://schemas.microsoft.com/office/powerpoint/2010/main" val="1860468727"/>
              </p:ext>
            </p:extLst>
          </p:nvPr>
        </p:nvGraphicFramePr>
        <p:xfrm>
          <a:off x="457200" y="1600200"/>
          <a:ext cx="8229240" cy="4708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 fontScale="84000"/>
          </a:bodyPr>
          <a:p>
            <a:pPr algn="ctr">
              <a:lnSpc>
                <a:spcPct val="100000"/>
              </a:lnSpc>
              <a:buNone/>
            </a:pPr>
            <a:r>
              <a:rPr b="1" lang="ar-DZ" sz="4100" spc="-1" strike="noStrike">
                <a:latin typeface="Lucida Sans"/>
              </a:rPr>
              <a:t>البرادغم الجديد مقابل البرادغم الكلاسيكي</a:t>
            </a:r>
            <a:r>
              <a:rPr b="1" lang="fr-FR" sz="4100" spc="-1" strike="noStrike">
                <a:latin typeface="Lucida Sans"/>
              </a:rPr>
              <a:t>              </a:t>
            </a:r>
            <a:endParaRPr b="0" lang="fr-FR" sz="4100" spc="-1" strike="noStrike">
              <a:solidFill>
                <a:srgbClr val="ffffff"/>
              </a:solidFill>
              <a:latin typeface="Book Antiqua"/>
            </a:endParaRPr>
          </a:p>
        </p:txBody>
      </p:sp>
      <p:graphicFrame>
        <p:nvGraphicFramePr>
          <p:cNvPr id="3" name="Diagram3"/>
          <p:cNvGraphicFramePr/>
          <p:nvPr>
            <p:extLst>
              <p:ext uri="{D42A27DB-BD31-4B8C-83A1-F6EECF244321}">
                <p14:modId xmlns:p14="http://schemas.microsoft.com/office/powerpoint/2010/main" val="3153014944"/>
              </p:ext>
            </p:extLst>
          </p:nvPr>
        </p:nvGraphicFramePr>
        <p:xfrm>
          <a:off x="457200" y="1600200"/>
          <a:ext cx="8229240" cy="4708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475</TotalTime>
  <Application>LibreOffice/7.3.7.2$Linux_X86_64 LibreOffice_project/30$Build-2</Application>
  <AppVersion>15.0000</AppVersion>
  <Words>295</Words>
  <Paragraphs>52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2020-02-16T17:06:36Z</dcterms:created>
  <dc:creator>user</dc:creator>
  <dc:description/>
  <dc:language>en-US</dc:language>
  <cp:lastModifiedBy/>
  <dcterms:modified xsi:type="dcterms:W3CDTF">2024-01-18T11:19:54Z</dcterms:modified>
  <cp:revision>28</cp:revision>
  <dc:subject/>
  <dc:title>البيداغوجيا الفارقية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Affichage à l'écran (4:3)</vt:lpwstr>
  </property>
  <property fmtid="{D5CDD505-2E9C-101B-9397-08002B2CF9AE}" pid="3" name="Slides">
    <vt:i4>10</vt:i4>
  </property>
</Properties>
</file>