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7" r:id="rId3"/>
    <p:sldId id="258" r:id="rId4"/>
    <p:sldId id="259" r:id="rId5"/>
    <p:sldId id="265" r:id="rId6"/>
    <p:sldId id="266" r:id="rId7"/>
    <p:sldId id="260" r:id="rId8"/>
    <p:sldId id="261" r:id="rId9"/>
    <p:sldId id="262" r:id="rId10"/>
    <p:sldId id="267" r:id="rId11"/>
    <p:sldId id="268" r:id="rId12"/>
    <p:sldId id="263" r:id="rId13"/>
    <p:sldId id="269" r:id="rId14"/>
    <p:sldId id="272" r:id="rId15"/>
    <p:sldId id="274" r:id="rId16"/>
    <p:sldId id="278" r:id="rId17"/>
    <p:sldId id="276" r:id="rId18"/>
    <p:sldId id="271" r:id="rId19"/>
    <p:sldId id="280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C304D9-E5D3-41F0-A0B1-9B6697BC7259}" type="doc">
      <dgm:prSet loTypeId="urn:microsoft.com/office/officeart/2005/8/layout/hProcess4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fr-FR"/>
        </a:p>
      </dgm:t>
    </dgm:pt>
    <dgm:pt modelId="{C4B698AB-DBF2-4ACC-BB50-6F6BE829157F}">
      <dgm:prSet phldrT="[Texte]" phldr="0" custT="1"/>
      <dgm:spPr/>
      <dgm:t>
        <a:bodyPr/>
        <a:lstStyle/>
        <a:p>
          <a:r>
            <a:rPr lang="ar-DZ" sz="3200" dirty="0">
              <a:latin typeface="Sakkal Majalla" panose="02000000000000000000" pitchFamily="2" charset="-78"/>
              <a:cs typeface="Sakkal Majalla" panose="02000000000000000000" pitchFamily="2" charset="-78"/>
            </a:rPr>
            <a:t>مقاربة الأهداف</a:t>
          </a:r>
          <a:endParaRPr lang="fr-FR" sz="3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9962804-B8E5-4BC2-9198-E7C1E5B7E7C0}" type="parTrans" cxnId="{8A6C5F42-B3AE-4DD1-96F8-4C494ADC0D8A}">
      <dgm:prSet/>
      <dgm:spPr/>
      <dgm:t>
        <a:bodyPr/>
        <a:lstStyle/>
        <a:p>
          <a:endParaRPr lang="fr-FR"/>
        </a:p>
      </dgm:t>
    </dgm:pt>
    <dgm:pt modelId="{B53A6848-3A52-4E09-8765-FCDFCBE981DB}" type="sibTrans" cxnId="{8A6C5F42-B3AE-4DD1-96F8-4C494ADC0D8A}">
      <dgm:prSet/>
      <dgm:spPr/>
      <dgm:t>
        <a:bodyPr/>
        <a:lstStyle/>
        <a:p>
          <a:endParaRPr lang="fr-FR"/>
        </a:p>
      </dgm:t>
    </dgm:pt>
    <dgm:pt modelId="{B7A29081-7223-4C4F-824C-C0ABEDAD3477}">
      <dgm:prSet phldrT="[Texte]" phldr="0" custT="1"/>
      <dgm:spPr/>
      <dgm:t>
        <a:bodyPr/>
        <a:lstStyle/>
        <a:p>
          <a:pPr algn="ctr" rtl="1">
            <a:buFontTx/>
            <a:buNone/>
          </a:pPr>
          <a:r>
            <a:rPr lang="ar-DZ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تجاور المعارف:</a:t>
          </a:r>
          <a:endParaRPr lang="fr-FR" sz="2400" dirty="0"/>
        </a:p>
      </dgm:t>
    </dgm:pt>
    <dgm:pt modelId="{EB4B4548-E832-4C4B-BE28-EB32CA6157F4}" type="parTrans" cxnId="{2452E4C5-07B3-4BBD-9945-8C27AD8BB155}">
      <dgm:prSet/>
      <dgm:spPr/>
      <dgm:t>
        <a:bodyPr/>
        <a:lstStyle/>
        <a:p>
          <a:endParaRPr lang="fr-FR"/>
        </a:p>
      </dgm:t>
    </dgm:pt>
    <dgm:pt modelId="{7638C146-2DA3-4AE8-8C08-03880CF177C0}" type="sibTrans" cxnId="{2452E4C5-07B3-4BBD-9945-8C27AD8BB155}">
      <dgm:prSet/>
      <dgm:spPr/>
      <dgm:t>
        <a:bodyPr/>
        <a:lstStyle/>
        <a:p>
          <a:endParaRPr lang="fr-FR"/>
        </a:p>
      </dgm:t>
    </dgm:pt>
    <dgm:pt modelId="{E3FA6F82-8B8F-4D15-97D9-BF1F595F1363}">
      <dgm:prSet phldrT="[Texte]" phldr="0" custT="1"/>
      <dgm:spPr/>
      <dgm:t>
        <a:bodyPr/>
        <a:lstStyle/>
        <a:p>
          <a:r>
            <a:rPr lang="ar-DZ" sz="3200" dirty="0">
              <a:latin typeface="Sakkal Majalla" panose="02000000000000000000" pitchFamily="2" charset="-78"/>
              <a:cs typeface="Sakkal Majalla" panose="02000000000000000000" pitchFamily="2" charset="-78"/>
            </a:rPr>
            <a:t>مقاربة الكفاءات</a:t>
          </a:r>
          <a:endParaRPr lang="fr-FR" sz="3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6786E8A-677F-42C3-B932-32AC37EF8503}" type="parTrans" cxnId="{2D4D9564-4C9C-4DAB-A110-9B32C0558846}">
      <dgm:prSet/>
      <dgm:spPr/>
      <dgm:t>
        <a:bodyPr/>
        <a:lstStyle/>
        <a:p>
          <a:endParaRPr lang="fr-FR"/>
        </a:p>
      </dgm:t>
    </dgm:pt>
    <dgm:pt modelId="{D354497C-7691-4E32-B571-B79ACD36080E}" type="sibTrans" cxnId="{2D4D9564-4C9C-4DAB-A110-9B32C0558846}">
      <dgm:prSet/>
      <dgm:spPr/>
      <dgm:t>
        <a:bodyPr/>
        <a:lstStyle/>
        <a:p>
          <a:endParaRPr lang="fr-FR"/>
        </a:p>
      </dgm:t>
    </dgm:pt>
    <dgm:pt modelId="{FDE351A2-196B-43D6-8CE7-FF85C032FEC6}">
      <dgm:prSet phldrT="[Texte]" phldr="0" custT="1"/>
      <dgm:spPr/>
      <dgm:t>
        <a:bodyPr/>
        <a:lstStyle/>
        <a:p>
          <a:pPr algn="ctr" rtl="1">
            <a:buFontTx/>
            <a:buNone/>
          </a:pPr>
          <a:r>
            <a:rPr lang="ar-DZ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القدرة على التصرف</a:t>
          </a:r>
          <a:endParaRPr lang="fr-FR" sz="24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D633080-233E-4B1D-A103-0601286C0485}" type="parTrans" cxnId="{A4D1CB7B-BA3B-4EA8-8085-9D111B7E6466}">
      <dgm:prSet/>
      <dgm:spPr/>
      <dgm:t>
        <a:bodyPr/>
        <a:lstStyle/>
        <a:p>
          <a:endParaRPr lang="fr-FR"/>
        </a:p>
      </dgm:t>
    </dgm:pt>
    <dgm:pt modelId="{E4D01EDC-B47E-4F93-82D0-503012C0EFF2}" type="sibTrans" cxnId="{A4D1CB7B-BA3B-4EA8-8085-9D111B7E6466}">
      <dgm:prSet/>
      <dgm:spPr/>
      <dgm:t>
        <a:bodyPr/>
        <a:lstStyle/>
        <a:p>
          <a:endParaRPr lang="fr-FR"/>
        </a:p>
      </dgm:t>
    </dgm:pt>
    <dgm:pt modelId="{E6E6623F-6E38-4808-A1DD-C026D4C3F136}">
      <dgm:prSet phldrT="[Texte]" custT="1"/>
      <dgm:spPr/>
      <dgm:t>
        <a:bodyPr/>
        <a:lstStyle/>
        <a:p>
          <a:pPr algn="ctr" rtl="1">
            <a:buFontTx/>
            <a:buNone/>
          </a:pPr>
          <a:r>
            <a:rPr lang="ar-SA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تجنيد واستخدام فعّال لمجموعة من الموارد</a:t>
          </a:r>
          <a:endParaRPr lang="fr-FR" sz="2400" dirty="0"/>
        </a:p>
      </dgm:t>
    </dgm:pt>
    <dgm:pt modelId="{40CBBAF5-B203-4B42-B048-F5CDA51B8D69}" type="parTrans" cxnId="{0AC5FB2B-A013-4ED2-932C-353A159EC3C9}">
      <dgm:prSet/>
      <dgm:spPr/>
      <dgm:t>
        <a:bodyPr/>
        <a:lstStyle/>
        <a:p>
          <a:endParaRPr lang="fr-FR"/>
        </a:p>
      </dgm:t>
    </dgm:pt>
    <dgm:pt modelId="{E7E45411-9113-46F7-90FB-B9CC197EE1BB}" type="sibTrans" cxnId="{0AC5FB2B-A013-4ED2-932C-353A159EC3C9}">
      <dgm:prSet/>
      <dgm:spPr/>
      <dgm:t>
        <a:bodyPr/>
        <a:lstStyle/>
        <a:p>
          <a:endParaRPr lang="fr-FR"/>
        </a:p>
      </dgm:t>
    </dgm:pt>
    <dgm:pt modelId="{C8C273B2-EC43-4679-84E6-021929ED5685}">
      <dgm:prSet phldrT="[Texte]" phldr="0" custT="1"/>
      <dgm:spPr/>
      <dgm:t>
        <a:bodyPr/>
        <a:lstStyle/>
        <a:p>
          <a:r>
            <a:rPr lang="ar-DZ" sz="3200" dirty="0">
              <a:latin typeface="Sakkal Majalla" panose="02000000000000000000" pitchFamily="2" charset="-78"/>
              <a:cs typeface="Sakkal Majalla" panose="02000000000000000000" pitchFamily="2" charset="-78"/>
            </a:rPr>
            <a:t>وضعية تعلم</a:t>
          </a:r>
          <a:endParaRPr lang="fr-FR" sz="3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90AD68C-C93A-45A1-975F-9CD7C1780FCB}" type="parTrans" cxnId="{67FEB8BC-F72C-4C7B-842F-530DDBDECD2C}">
      <dgm:prSet/>
      <dgm:spPr/>
      <dgm:t>
        <a:bodyPr/>
        <a:lstStyle/>
        <a:p>
          <a:endParaRPr lang="fr-FR"/>
        </a:p>
      </dgm:t>
    </dgm:pt>
    <dgm:pt modelId="{F9C1E6ED-E419-40A5-B8D5-DD453A0154FD}" type="sibTrans" cxnId="{67FEB8BC-F72C-4C7B-842F-530DDBDECD2C}">
      <dgm:prSet/>
      <dgm:spPr/>
      <dgm:t>
        <a:bodyPr/>
        <a:lstStyle/>
        <a:p>
          <a:endParaRPr lang="fr-FR"/>
        </a:p>
      </dgm:t>
    </dgm:pt>
    <dgm:pt modelId="{1143EEF5-04B3-4187-AAF5-D0B620484E12}">
      <dgm:prSet phldrT="[Texte]" phldr="0" custT="1"/>
      <dgm:spPr/>
      <dgm:t>
        <a:bodyPr/>
        <a:lstStyle/>
        <a:p>
          <a:pPr algn="ctr" rtl="1">
            <a:buFontTx/>
            <a:buNone/>
          </a:pPr>
          <a:r>
            <a:rPr lang="ar-DZ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مشكلة</a:t>
          </a:r>
          <a:endParaRPr lang="fr-FR" sz="24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402B3CE-58A3-4831-A610-3C3FCB5DA857}" type="parTrans" cxnId="{D87B04EB-012D-48CB-A07F-CB6B12C1E8AB}">
      <dgm:prSet/>
      <dgm:spPr/>
      <dgm:t>
        <a:bodyPr/>
        <a:lstStyle/>
        <a:p>
          <a:endParaRPr lang="fr-FR"/>
        </a:p>
      </dgm:t>
    </dgm:pt>
    <dgm:pt modelId="{D7F93464-1299-4DAA-ACC3-F72EEEE33EAF}" type="sibTrans" cxnId="{D87B04EB-012D-48CB-A07F-CB6B12C1E8AB}">
      <dgm:prSet/>
      <dgm:spPr/>
      <dgm:t>
        <a:bodyPr/>
        <a:lstStyle/>
        <a:p>
          <a:endParaRPr lang="fr-FR"/>
        </a:p>
      </dgm:t>
    </dgm:pt>
    <dgm:pt modelId="{AF203FA8-99E6-4EC1-A60A-30C7B817EDB8}">
      <dgm:prSet phldrT="[Texte]" phldr="0" custT="1"/>
      <dgm:spPr/>
      <dgm:t>
        <a:bodyPr/>
        <a:lstStyle/>
        <a:p>
          <a:pPr algn="ctr" rtl="1">
            <a:buFontTx/>
            <a:buNone/>
          </a:pPr>
          <a:r>
            <a:rPr lang="ar-DZ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المفاهيمية، الأدائية  ؛ الموقفية</a:t>
          </a:r>
          <a:endParaRPr lang="fr-FR" sz="2400" dirty="0"/>
        </a:p>
      </dgm:t>
    </dgm:pt>
    <dgm:pt modelId="{ABF264B7-E05A-4822-80EB-A03857BBBC17}" type="parTrans" cxnId="{1F7E9337-87E6-4512-8544-7A21CC1F31F1}">
      <dgm:prSet/>
      <dgm:spPr/>
      <dgm:t>
        <a:bodyPr/>
        <a:lstStyle/>
        <a:p>
          <a:endParaRPr lang="fr-FR"/>
        </a:p>
      </dgm:t>
    </dgm:pt>
    <dgm:pt modelId="{42B784E5-F0BB-4B40-87E8-C4981DD11218}" type="sibTrans" cxnId="{1F7E9337-87E6-4512-8544-7A21CC1F31F1}">
      <dgm:prSet/>
      <dgm:spPr/>
      <dgm:t>
        <a:bodyPr/>
        <a:lstStyle/>
        <a:p>
          <a:endParaRPr lang="fr-FR"/>
        </a:p>
      </dgm:t>
    </dgm:pt>
    <dgm:pt modelId="{C3AFB30A-BF89-4B9E-B921-C93FEA9874C7}">
      <dgm:prSet phldrT="[Texte]" phldr="0" custT="1"/>
      <dgm:spPr/>
      <dgm:t>
        <a:bodyPr/>
        <a:lstStyle/>
        <a:p>
          <a:pPr algn="ctr" rtl="1">
            <a:buFontTx/>
            <a:buNone/>
          </a:pPr>
          <a:r>
            <a:rPr lang="ar-DZ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سياق</a:t>
          </a:r>
          <a:endParaRPr lang="fr-FR" sz="24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51BD066-A2AC-49A7-B1A8-65B60788D0D8}" type="parTrans" cxnId="{B8C2BAC6-4E03-4B8B-9C33-BDB52EECDCE8}">
      <dgm:prSet/>
      <dgm:spPr/>
      <dgm:t>
        <a:bodyPr/>
        <a:lstStyle/>
        <a:p>
          <a:endParaRPr lang="fr-FR"/>
        </a:p>
      </dgm:t>
    </dgm:pt>
    <dgm:pt modelId="{8DE67C17-EF0F-42FE-921E-0410B720F3BE}" type="sibTrans" cxnId="{B8C2BAC6-4E03-4B8B-9C33-BDB52EECDCE8}">
      <dgm:prSet/>
      <dgm:spPr/>
      <dgm:t>
        <a:bodyPr/>
        <a:lstStyle/>
        <a:p>
          <a:endParaRPr lang="fr-FR"/>
        </a:p>
      </dgm:t>
    </dgm:pt>
    <dgm:pt modelId="{C6A22BF7-D194-49C7-95D0-4B13371CBAC7}">
      <dgm:prSet phldrT="[Texte]" phldr="0" custT="1"/>
      <dgm:spPr/>
      <dgm:t>
        <a:bodyPr/>
        <a:lstStyle/>
        <a:p>
          <a:pPr algn="ctr" rtl="1">
            <a:buFontTx/>
            <a:buNone/>
          </a:pPr>
          <a:r>
            <a:rPr lang="ar-DZ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مكونات</a:t>
          </a:r>
          <a:endParaRPr lang="fr-FR" sz="24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7879FC4-B374-4E0B-8E50-C9EC8E82E7A4}" type="parTrans" cxnId="{360F138F-CEFC-4CFA-BE23-AF5DDBDE8D77}">
      <dgm:prSet/>
      <dgm:spPr/>
      <dgm:t>
        <a:bodyPr/>
        <a:lstStyle/>
        <a:p>
          <a:endParaRPr lang="fr-FR"/>
        </a:p>
      </dgm:t>
    </dgm:pt>
    <dgm:pt modelId="{18DEB7DF-A6AC-486F-AB61-300CED21D9A5}" type="sibTrans" cxnId="{360F138F-CEFC-4CFA-BE23-AF5DDBDE8D77}">
      <dgm:prSet/>
      <dgm:spPr/>
      <dgm:t>
        <a:bodyPr/>
        <a:lstStyle/>
        <a:p>
          <a:endParaRPr lang="fr-FR"/>
        </a:p>
      </dgm:t>
    </dgm:pt>
    <dgm:pt modelId="{22E80ECA-8F77-43DF-B86A-11FC266721C9}" type="pres">
      <dgm:prSet presAssocID="{B5C304D9-E5D3-41F0-A0B1-9B6697BC7259}" presName="Name0" presStyleCnt="0">
        <dgm:presLayoutVars>
          <dgm:dir val="rev"/>
          <dgm:animLvl val="lvl"/>
          <dgm:resizeHandles val="exact"/>
        </dgm:presLayoutVars>
      </dgm:prSet>
      <dgm:spPr/>
    </dgm:pt>
    <dgm:pt modelId="{7F9E6171-43E4-4D24-8B0E-5D6932BD8EE3}" type="pres">
      <dgm:prSet presAssocID="{B5C304D9-E5D3-41F0-A0B1-9B6697BC7259}" presName="tSp" presStyleCnt="0"/>
      <dgm:spPr/>
    </dgm:pt>
    <dgm:pt modelId="{5F1CE2FB-A31E-48A1-A6DB-A9D545B339BC}" type="pres">
      <dgm:prSet presAssocID="{B5C304D9-E5D3-41F0-A0B1-9B6697BC7259}" presName="bSp" presStyleCnt="0"/>
      <dgm:spPr/>
    </dgm:pt>
    <dgm:pt modelId="{BD64AE1D-B60A-49F1-A171-F60ABB32876C}" type="pres">
      <dgm:prSet presAssocID="{B5C304D9-E5D3-41F0-A0B1-9B6697BC7259}" presName="process" presStyleCnt="0"/>
      <dgm:spPr/>
    </dgm:pt>
    <dgm:pt modelId="{A18F1EB6-200C-4A25-AAFB-C6DCD5CE8B28}" type="pres">
      <dgm:prSet presAssocID="{C4B698AB-DBF2-4ACC-BB50-6F6BE829157F}" presName="composite1" presStyleCnt="0"/>
      <dgm:spPr/>
    </dgm:pt>
    <dgm:pt modelId="{B07F5ADF-DAFD-426B-A79B-1BAEC2979384}" type="pres">
      <dgm:prSet presAssocID="{C4B698AB-DBF2-4ACC-BB50-6F6BE829157F}" presName="dummyNode1" presStyleLbl="node1" presStyleIdx="0" presStyleCnt="3"/>
      <dgm:spPr/>
    </dgm:pt>
    <dgm:pt modelId="{8F5B1F4B-433A-40FF-8B99-74597646CE5A}" type="pres">
      <dgm:prSet presAssocID="{C4B698AB-DBF2-4ACC-BB50-6F6BE829157F}" presName="childNode1" presStyleLbl="bgAcc1" presStyleIdx="0" presStyleCnt="3">
        <dgm:presLayoutVars>
          <dgm:bulletEnabled val="1"/>
        </dgm:presLayoutVars>
      </dgm:prSet>
      <dgm:spPr/>
    </dgm:pt>
    <dgm:pt modelId="{29757B7F-3F1A-4041-B01C-81FA299863B5}" type="pres">
      <dgm:prSet presAssocID="{C4B698AB-DBF2-4ACC-BB50-6F6BE829157F}" presName="childNode1tx" presStyleLbl="bgAcc1" presStyleIdx="0" presStyleCnt="3">
        <dgm:presLayoutVars>
          <dgm:bulletEnabled val="1"/>
        </dgm:presLayoutVars>
      </dgm:prSet>
      <dgm:spPr/>
    </dgm:pt>
    <dgm:pt modelId="{9232C38E-1564-48CD-B250-66897167CB31}" type="pres">
      <dgm:prSet presAssocID="{C4B698AB-DBF2-4ACC-BB50-6F6BE829157F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53BE5922-5410-4112-8FA8-D799EC4A6FF3}" type="pres">
      <dgm:prSet presAssocID="{C4B698AB-DBF2-4ACC-BB50-6F6BE829157F}" presName="connSite1" presStyleCnt="0"/>
      <dgm:spPr/>
    </dgm:pt>
    <dgm:pt modelId="{89FE74BF-7DF7-4E63-A0AD-44B0B84B9506}" type="pres">
      <dgm:prSet presAssocID="{B53A6848-3A52-4E09-8765-FCDFCBE981DB}" presName="Name9" presStyleLbl="sibTrans2D1" presStyleIdx="0" presStyleCnt="2"/>
      <dgm:spPr/>
    </dgm:pt>
    <dgm:pt modelId="{C01AAC04-16D7-4739-8912-910023CD4AFB}" type="pres">
      <dgm:prSet presAssocID="{E3FA6F82-8B8F-4D15-97D9-BF1F595F1363}" presName="composite2" presStyleCnt="0"/>
      <dgm:spPr/>
    </dgm:pt>
    <dgm:pt modelId="{EB73DCB8-8CE0-4B43-B124-88B6830D2A71}" type="pres">
      <dgm:prSet presAssocID="{E3FA6F82-8B8F-4D15-97D9-BF1F595F1363}" presName="dummyNode2" presStyleLbl="node1" presStyleIdx="0" presStyleCnt="3"/>
      <dgm:spPr/>
    </dgm:pt>
    <dgm:pt modelId="{A276B331-60C4-47C9-91DF-5716EA649AB8}" type="pres">
      <dgm:prSet presAssocID="{E3FA6F82-8B8F-4D15-97D9-BF1F595F1363}" presName="childNode2" presStyleLbl="bgAcc1" presStyleIdx="1" presStyleCnt="3">
        <dgm:presLayoutVars>
          <dgm:bulletEnabled val="1"/>
        </dgm:presLayoutVars>
      </dgm:prSet>
      <dgm:spPr/>
    </dgm:pt>
    <dgm:pt modelId="{38B6A798-AA50-4D04-AFF4-28556E443FD0}" type="pres">
      <dgm:prSet presAssocID="{E3FA6F82-8B8F-4D15-97D9-BF1F595F1363}" presName="childNode2tx" presStyleLbl="bgAcc1" presStyleIdx="1" presStyleCnt="3">
        <dgm:presLayoutVars>
          <dgm:bulletEnabled val="1"/>
        </dgm:presLayoutVars>
      </dgm:prSet>
      <dgm:spPr/>
    </dgm:pt>
    <dgm:pt modelId="{CEC42803-4B0D-4D97-88C2-A27F22936B27}" type="pres">
      <dgm:prSet presAssocID="{E3FA6F82-8B8F-4D15-97D9-BF1F595F1363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09DE9DC6-E55B-4D01-A6A5-D3496346A0E9}" type="pres">
      <dgm:prSet presAssocID="{E3FA6F82-8B8F-4D15-97D9-BF1F595F1363}" presName="connSite2" presStyleCnt="0"/>
      <dgm:spPr/>
    </dgm:pt>
    <dgm:pt modelId="{0633E71D-1E7B-4E68-9433-0D144A891F10}" type="pres">
      <dgm:prSet presAssocID="{D354497C-7691-4E32-B571-B79ACD36080E}" presName="Name18" presStyleLbl="sibTrans2D1" presStyleIdx="1" presStyleCnt="2"/>
      <dgm:spPr/>
    </dgm:pt>
    <dgm:pt modelId="{ED636787-A08C-43D5-8F20-47421CD24E84}" type="pres">
      <dgm:prSet presAssocID="{C8C273B2-EC43-4679-84E6-021929ED5685}" presName="composite1" presStyleCnt="0"/>
      <dgm:spPr/>
    </dgm:pt>
    <dgm:pt modelId="{000E5A7E-4365-4909-9746-083A89671820}" type="pres">
      <dgm:prSet presAssocID="{C8C273B2-EC43-4679-84E6-021929ED5685}" presName="dummyNode1" presStyleLbl="node1" presStyleIdx="1" presStyleCnt="3"/>
      <dgm:spPr/>
    </dgm:pt>
    <dgm:pt modelId="{AECC42F6-5F01-4ADE-B817-82691E5A13FD}" type="pres">
      <dgm:prSet presAssocID="{C8C273B2-EC43-4679-84E6-021929ED5685}" presName="childNode1" presStyleLbl="bgAcc1" presStyleIdx="2" presStyleCnt="3">
        <dgm:presLayoutVars>
          <dgm:bulletEnabled val="1"/>
        </dgm:presLayoutVars>
      </dgm:prSet>
      <dgm:spPr/>
    </dgm:pt>
    <dgm:pt modelId="{B7E61044-3601-48BD-8D76-DAA8A81499EC}" type="pres">
      <dgm:prSet presAssocID="{C8C273B2-EC43-4679-84E6-021929ED5685}" presName="childNode1tx" presStyleLbl="bgAcc1" presStyleIdx="2" presStyleCnt="3">
        <dgm:presLayoutVars>
          <dgm:bulletEnabled val="1"/>
        </dgm:presLayoutVars>
      </dgm:prSet>
      <dgm:spPr/>
    </dgm:pt>
    <dgm:pt modelId="{AC5D0C37-88C8-4942-89D5-578E85DF9A6F}" type="pres">
      <dgm:prSet presAssocID="{C8C273B2-EC43-4679-84E6-021929ED5685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0CE6E2B3-48B1-4644-AA07-5030BEF885EE}" type="pres">
      <dgm:prSet presAssocID="{C8C273B2-EC43-4679-84E6-021929ED5685}" presName="connSite1" presStyleCnt="0"/>
      <dgm:spPr/>
    </dgm:pt>
  </dgm:ptLst>
  <dgm:cxnLst>
    <dgm:cxn modelId="{DAC0C90E-21FD-49A7-8102-F5CE6E340B3C}" type="presOf" srcId="{C3AFB30A-BF89-4B9E-B921-C93FEA9874C7}" destId="{AECC42F6-5F01-4ADE-B817-82691E5A13FD}" srcOrd="0" destOrd="1" presId="urn:microsoft.com/office/officeart/2005/8/layout/hProcess4"/>
    <dgm:cxn modelId="{58765710-211E-4BEC-AEC2-0D0E1CEADA88}" type="presOf" srcId="{C6A22BF7-D194-49C7-95D0-4B13371CBAC7}" destId="{AECC42F6-5F01-4ADE-B817-82691E5A13FD}" srcOrd="0" destOrd="2" presId="urn:microsoft.com/office/officeart/2005/8/layout/hProcess4"/>
    <dgm:cxn modelId="{ADF0EC19-305D-43FC-8851-2689A8C605E5}" type="presOf" srcId="{E3FA6F82-8B8F-4D15-97D9-BF1F595F1363}" destId="{CEC42803-4B0D-4D97-88C2-A27F22936B27}" srcOrd="0" destOrd="0" presId="urn:microsoft.com/office/officeart/2005/8/layout/hProcess4"/>
    <dgm:cxn modelId="{5E8C681E-7CCA-4771-96FD-9670733DD725}" type="presOf" srcId="{C8C273B2-EC43-4679-84E6-021929ED5685}" destId="{AC5D0C37-88C8-4942-89D5-578E85DF9A6F}" srcOrd="0" destOrd="0" presId="urn:microsoft.com/office/officeart/2005/8/layout/hProcess4"/>
    <dgm:cxn modelId="{C968361F-B08A-487B-90E8-D959FDBAC4BD}" type="presOf" srcId="{FDE351A2-196B-43D6-8CE7-FF85C032FEC6}" destId="{38B6A798-AA50-4D04-AFF4-28556E443FD0}" srcOrd="1" destOrd="0" presId="urn:microsoft.com/office/officeart/2005/8/layout/hProcess4"/>
    <dgm:cxn modelId="{1A151E29-55E2-486B-8E48-779634098C2D}" type="presOf" srcId="{C6A22BF7-D194-49C7-95D0-4B13371CBAC7}" destId="{B7E61044-3601-48BD-8D76-DAA8A81499EC}" srcOrd="1" destOrd="2" presId="urn:microsoft.com/office/officeart/2005/8/layout/hProcess4"/>
    <dgm:cxn modelId="{0AC5FB2B-A013-4ED2-932C-353A159EC3C9}" srcId="{E3FA6F82-8B8F-4D15-97D9-BF1F595F1363}" destId="{E6E6623F-6E38-4808-A1DD-C026D4C3F136}" srcOrd="1" destOrd="0" parTransId="{40CBBAF5-B203-4B42-B048-F5CDA51B8D69}" sibTransId="{E7E45411-9113-46F7-90FB-B9CC197EE1BB}"/>
    <dgm:cxn modelId="{A12FE12F-542D-43EC-AFD0-CD90E6E57013}" type="presOf" srcId="{FDE351A2-196B-43D6-8CE7-FF85C032FEC6}" destId="{A276B331-60C4-47C9-91DF-5716EA649AB8}" srcOrd="0" destOrd="0" presId="urn:microsoft.com/office/officeart/2005/8/layout/hProcess4"/>
    <dgm:cxn modelId="{E16C4333-E667-4731-B8AE-62E728A13FC9}" type="presOf" srcId="{E6E6623F-6E38-4808-A1DD-C026D4C3F136}" destId="{A276B331-60C4-47C9-91DF-5716EA649AB8}" srcOrd="0" destOrd="1" presId="urn:microsoft.com/office/officeart/2005/8/layout/hProcess4"/>
    <dgm:cxn modelId="{1F7E9337-87E6-4512-8544-7A21CC1F31F1}" srcId="{C4B698AB-DBF2-4ACC-BB50-6F6BE829157F}" destId="{AF203FA8-99E6-4EC1-A60A-30C7B817EDB8}" srcOrd="1" destOrd="0" parTransId="{ABF264B7-E05A-4822-80EB-A03857BBBC17}" sibTransId="{42B784E5-F0BB-4B40-87E8-C4981DD11218}"/>
    <dgm:cxn modelId="{1AF6C43F-3433-4733-94A6-F472307C371B}" type="presOf" srcId="{D354497C-7691-4E32-B571-B79ACD36080E}" destId="{0633E71D-1E7B-4E68-9433-0D144A891F10}" srcOrd="0" destOrd="0" presId="urn:microsoft.com/office/officeart/2005/8/layout/hProcess4"/>
    <dgm:cxn modelId="{8A6C5F42-B3AE-4DD1-96F8-4C494ADC0D8A}" srcId="{B5C304D9-E5D3-41F0-A0B1-9B6697BC7259}" destId="{C4B698AB-DBF2-4ACC-BB50-6F6BE829157F}" srcOrd="0" destOrd="0" parTransId="{69962804-B8E5-4BC2-9198-E7C1E5B7E7C0}" sibTransId="{B53A6848-3A52-4E09-8765-FCDFCBE981DB}"/>
    <dgm:cxn modelId="{2D4D9564-4C9C-4DAB-A110-9B32C0558846}" srcId="{B5C304D9-E5D3-41F0-A0B1-9B6697BC7259}" destId="{E3FA6F82-8B8F-4D15-97D9-BF1F595F1363}" srcOrd="1" destOrd="0" parTransId="{F6786E8A-677F-42C3-B932-32AC37EF8503}" sibTransId="{D354497C-7691-4E32-B571-B79ACD36080E}"/>
    <dgm:cxn modelId="{0A5DEF51-A5F1-47C2-82FC-F858091DF0AF}" type="presOf" srcId="{C4B698AB-DBF2-4ACC-BB50-6F6BE829157F}" destId="{9232C38E-1564-48CD-B250-66897167CB31}" srcOrd="0" destOrd="0" presId="urn:microsoft.com/office/officeart/2005/8/layout/hProcess4"/>
    <dgm:cxn modelId="{7ED32376-D47F-4843-B307-5AE6F61280CB}" type="presOf" srcId="{B7A29081-7223-4C4F-824C-C0ABEDAD3477}" destId="{29757B7F-3F1A-4041-B01C-81FA299863B5}" srcOrd="1" destOrd="0" presId="urn:microsoft.com/office/officeart/2005/8/layout/hProcess4"/>
    <dgm:cxn modelId="{A4D1CB7B-BA3B-4EA8-8085-9D111B7E6466}" srcId="{E3FA6F82-8B8F-4D15-97D9-BF1F595F1363}" destId="{FDE351A2-196B-43D6-8CE7-FF85C032FEC6}" srcOrd="0" destOrd="0" parTransId="{7D633080-233E-4B1D-A103-0601286C0485}" sibTransId="{E4D01EDC-B47E-4F93-82D0-503012C0EFF2}"/>
    <dgm:cxn modelId="{360F138F-CEFC-4CFA-BE23-AF5DDBDE8D77}" srcId="{C8C273B2-EC43-4679-84E6-021929ED5685}" destId="{C6A22BF7-D194-49C7-95D0-4B13371CBAC7}" srcOrd="2" destOrd="0" parTransId="{47879FC4-B374-4E0B-8E50-C9EC8E82E7A4}" sibTransId="{18DEB7DF-A6AC-486F-AB61-300CED21D9A5}"/>
    <dgm:cxn modelId="{9E2C7DAC-2C5D-4AE3-9BEB-8BA0CF32E970}" type="presOf" srcId="{B53A6848-3A52-4E09-8765-FCDFCBE981DB}" destId="{89FE74BF-7DF7-4E63-A0AD-44B0B84B9506}" srcOrd="0" destOrd="0" presId="urn:microsoft.com/office/officeart/2005/8/layout/hProcess4"/>
    <dgm:cxn modelId="{CE4AB6B1-AD09-4AC4-9985-B4EC31DCE9B7}" type="presOf" srcId="{E6E6623F-6E38-4808-A1DD-C026D4C3F136}" destId="{38B6A798-AA50-4D04-AFF4-28556E443FD0}" srcOrd="1" destOrd="1" presId="urn:microsoft.com/office/officeart/2005/8/layout/hProcess4"/>
    <dgm:cxn modelId="{B46BFAB1-3EBF-4DF9-B9D9-CC1CE649366F}" type="presOf" srcId="{B7A29081-7223-4C4F-824C-C0ABEDAD3477}" destId="{8F5B1F4B-433A-40FF-8B99-74597646CE5A}" srcOrd="0" destOrd="0" presId="urn:microsoft.com/office/officeart/2005/8/layout/hProcess4"/>
    <dgm:cxn modelId="{67FEB8BC-F72C-4C7B-842F-530DDBDECD2C}" srcId="{B5C304D9-E5D3-41F0-A0B1-9B6697BC7259}" destId="{C8C273B2-EC43-4679-84E6-021929ED5685}" srcOrd="2" destOrd="0" parTransId="{090AD68C-C93A-45A1-975F-9CD7C1780FCB}" sibTransId="{F9C1E6ED-E419-40A5-B8D5-DD453A0154FD}"/>
    <dgm:cxn modelId="{CD09D5BD-A3FA-4E67-B00E-EDD851A51D46}" type="presOf" srcId="{AF203FA8-99E6-4EC1-A60A-30C7B817EDB8}" destId="{29757B7F-3F1A-4041-B01C-81FA299863B5}" srcOrd="1" destOrd="1" presId="urn:microsoft.com/office/officeart/2005/8/layout/hProcess4"/>
    <dgm:cxn modelId="{AA885CC5-D8C8-45B6-9CB1-A291F41BAD3C}" type="presOf" srcId="{1143EEF5-04B3-4187-AAF5-D0B620484E12}" destId="{AECC42F6-5F01-4ADE-B817-82691E5A13FD}" srcOrd="0" destOrd="0" presId="urn:microsoft.com/office/officeart/2005/8/layout/hProcess4"/>
    <dgm:cxn modelId="{2452E4C5-07B3-4BBD-9945-8C27AD8BB155}" srcId="{C4B698AB-DBF2-4ACC-BB50-6F6BE829157F}" destId="{B7A29081-7223-4C4F-824C-C0ABEDAD3477}" srcOrd="0" destOrd="0" parTransId="{EB4B4548-E832-4C4B-BE28-EB32CA6157F4}" sibTransId="{7638C146-2DA3-4AE8-8C08-03880CF177C0}"/>
    <dgm:cxn modelId="{B8C2BAC6-4E03-4B8B-9C33-BDB52EECDCE8}" srcId="{C8C273B2-EC43-4679-84E6-021929ED5685}" destId="{C3AFB30A-BF89-4B9E-B921-C93FEA9874C7}" srcOrd="1" destOrd="0" parTransId="{551BD066-A2AC-49A7-B1A8-65B60788D0D8}" sibTransId="{8DE67C17-EF0F-42FE-921E-0410B720F3BE}"/>
    <dgm:cxn modelId="{CEE2B1CD-68A3-4D41-B8EF-05E394299D9E}" type="presOf" srcId="{C3AFB30A-BF89-4B9E-B921-C93FEA9874C7}" destId="{B7E61044-3601-48BD-8D76-DAA8A81499EC}" srcOrd="1" destOrd="1" presId="urn:microsoft.com/office/officeart/2005/8/layout/hProcess4"/>
    <dgm:cxn modelId="{D87B04EB-012D-48CB-A07F-CB6B12C1E8AB}" srcId="{C8C273B2-EC43-4679-84E6-021929ED5685}" destId="{1143EEF5-04B3-4187-AAF5-D0B620484E12}" srcOrd="0" destOrd="0" parTransId="{A402B3CE-58A3-4831-A610-3C3FCB5DA857}" sibTransId="{D7F93464-1299-4DAA-ACC3-F72EEEE33EAF}"/>
    <dgm:cxn modelId="{F54DD4EB-5CCD-4539-987C-A2770DD5A62F}" type="presOf" srcId="{1143EEF5-04B3-4187-AAF5-D0B620484E12}" destId="{B7E61044-3601-48BD-8D76-DAA8A81499EC}" srcOrd="1" destOrd="0" presId="urn:microsoft.com/office/officeart/2005/8/layout/hProcess4"/>
    <dgm:cxn modelId="{D18237FB-74A0-458D-B666-5A8C9C05CF59}" type="presOf" srcId="{AF203FA8-99E6-4EC1-A60A-30C7B817EDB8}" destId="{8F5B1F4B-433A-40FF-8B99-74597646CE5A}" srcOrd="0" destOrd="1" presId="urn:microsoft.com/office/officeart/2005/8/layout/hProcess4"/>
    <dgm:cxn modelId="{C8DD9EFE-9A4D-47C6-8621-417BD38BE11B}" type="presOf" srcId="{B5C304D9-E5D3-41F0-A0B1-9B6697BC7259}" destId="{22E80ECA-8F77-43DF-B86A-11FC266721C9}" srcOrd="0" destOrd="0" presId="urn:microsoft.com/office/officeart/2005/8/layout/hProcess4"/>
    <dgm:cxn modelId="{A2D16A41-F929-4CE1-AB5D-0310852D01BE}" type="presParOf" srcId="{22E80ECA-8F77-43DF-B86A-11FC266721C9}" destId="{7F9E6171-43E4-4D24-8B0E-5D6932BD8EE3}" srcOrd="0" destOrd="0" presId="urn:microsoft.com/office/officeart/2005/8/layout/hProcess4"/>
    <dgm:cxn modelId="{D44AEC59-7A11-46D2-B952-BDFDA9C090C9}" type="presParOf" srcId="{22E80ECA-8F77-43DF-B86A-11FC266721C9}" destId="{5F1CE2FB-A31E-48A1-A6DB-A9D545B339BC}" srcOrd="1" destOrd="0" presId="urn:microsoft.com/office/officeart/2005/8/layout/hProcess4"/>
    <dgm:cxn modelId="{68D50CC7-A217-4E83-B4F3-6CF3CC9C2376}" type="presParOf" srcId="{22E80ECA-8F77-43DF-B86A-11FC266721C9}" destId="{BD64AE1D-B60A-49F1-A171-F60ABB32876C}" srcOrd="2" destOrd="0" presId="urn:microsoft.com/office/officeart/2005/8/layout/hProcess4"/>
    <dgm:cxn modelId="{43A85024-6286-4266-ACE3-6E441062C8D6}" type="presParOf" srcId="{BD64AE1D-B60A-49F1-A171-F60ABB32876C}" destId="{A18F1EB6-200C-4A25-AAFB-C6DCD5CE8B28}" srcOrd="0" destOrd="0" presId="urn:microsoft.com/office/officeart/2005/8/layout/hProcess4"/>
    <dgm:cxn modelId="{1029B55C-D81A-45E2-BA2F-359DB88AA626}" type="presParOf" srcId="{A18F1EB6-200C-4A25-AAFB-C6DCD5CE8B28}" destId="{B07F5ADF-DAFD-426B-A79B-1BAEC2979384}" srcOrd="0" destOrd="0" presId="urn:microsoft.com/office/officeart/2005/8/layout/hProcess4"/>
    <dgm:cxn modelId="{AA487F9D-419C-40CE-8CFC-F63418042C7A}" type="presParOf" srcId="{A18F1EB6-200C-4A25-AAFB-C6DCD5CE8B28}" destId="{8F5B1F4B-433A-40FF-8B99-74597646CE5A}" srcOrd="1" destOrd="0" presId="urn:microsoft.com/office/officeart/2005/8/layout/hProcess4"/>
    <dgm:cxn modelId="{C3061FD4-80AB-4CC3-B75B-1A2DD6B57D29}" type="presParOf" srcId="{A18F1EB6-200C-4A25-AAFB-C6DCD5CE8B28}" destId="{29757B7F-3F1A-4041-B01C-81FA299863B5}" srcOrd="2" destOrd="0" presId="urn:microsoft.com/office/officeart/2005/8/layout/hProcess4"/>
    <dgm:cxn modelId="{5B603128-9AF2-4C97-9C52-D5967E9A115C}" type="presParOf" srcId="{A18F1EB6-200C-4A25-AAFB-C6DCD5CE8B28}" destId="{9232C38E-1564-48CD-B250-66897167CB31}" srcOrd="3" destOrd="0" presId="urn:microsoft.com/office/officeart/2005/8/layout/hProcess4"/>
    <dgm:cxn modelId="{9AE1B0B8-F2D6-4469-900C-BFB38048BCB4}" type="presParOf" srcId="{A18F1EB6-200C-4A25-AAFB-C6DCD5CE8B28}" destId="{53BE5922-5410-4112-8FA8-D799EC4A6FF3}" srcOrd="4" destOrd="0" presId="urn:microsoft.com/office/officeart/2005/8/layout/hProcess4"/>
    <dgm:cxn modelId="{02B206F2-209A-4F12-B1D9-95A40633CFF7}" type="presParOf" srcId="{BD64AE1D-B60A-49F1-A171-F60ABB32876C}" destId="{89FE74BF-7DF7-4E63-A0AD-44B0B84B9506}" srcOrd="1" destOrd="0" presId="urn:microsoft.com/office/officeart/2005/8/layout/hProcess4"/>
    <dgm:cxn modelId="{8E9E0540-8B3E-4543-881D-709E0BD5A67C}" type="presParOf" srcId="{BD64AE1D-B60A-49F1-A171-F60ABB32876C}" destId="{C01AAC04-16D7-4739-8912-910023CD4AFB}" srcOrd="2" destOrd="0" presId="urn:microsoft.com/office/officeart/2005/8/layout/hProcess4"/>
    <dgm:cxn modelId="{22779664-3165-416C-BE2F-C8123A785A4A}" type="presParOf" srcId="{C01AAC04-16D7-4739-8912-910023CD4AFB}" destId="{EB73DCB8-8CE0-4B43-B124-88B6830D2A71}" srcOrd="0" destOrd="0" presId="urn:microsoft.com/office/officeart/2005/8/layout/hProcess4"/>
    <dgm:cxn modelId="{326FAEE2-84C6-4A26-85BE-2F59A424E1C9}" type="presParOf" srcId="{C01AAC04-16D7-4739-8912-910023CD4AFB}" destId="{A276B331-60C4-47C9-91DF-5716EA649AB8}" srcOrd="1" destOrd="0" presId="urn:microsoft.com/office/officeart/2005/8/layout/hProcess4"/>
    <dgm:cxn modelId="{C8112D6F-5177-439E-9BE2-1A54BF5B879E}" type="presParOf" srcId="{C01AAC04-16D7-4739-8912-910023CD4AFB}" destId="{38B6A798-AA50-4D04-AFF4-28556E443FD0}" srcOrd="2" destOrd="0" presId="urn:microsoft.com/office/officeart/2005/8/layout/hProcess4"/>
    <dgm:cxn modelId="{43E6FB68-F92C-4E66-ABEE-C58EDABA7F2A}" type="presParOf" srcId="{C01AAC04-16D7-4739-8912-910023CD4AFB}" destId="{CEC42803-4B0D-4D97-88C2-A27F22936B27}" srcOrd="3" destOrd="0" presId="urn:microsoft.com/office/officeart/2005/8/layout/hProcess4"/>
    <dgm:cxn modelId="{8FDF05D0-E05B-4DBC-B426-B1B285461107}" type="presParOf" srcId="{C01AAC04-16D7-4739-8912-910023CD4AFB}" destId="{09DE9DC6-E55B-4D01-A6A5-D3496346A0E9}" srcOrd="4" destOrd="0" presId="urn:microsoft.com/office/officeart/2005/8/layout/hProcess4"/>
    <dgm:cxn modelId="{B8D15EE7-5811-43F2-9015-540220F2CB80}" type="presParOf" srcId="{BD64AE1D-B60A-49F1-A171-F60ABB32876C}" destId="{0633E71D-1E7B-4E68-9433-0D144A891F10}" srcOrd="3" destOrd="0" presId="urn:microsoft.com/office/officeart/2005/8/layout/hProcess4"/>
    <dgm:cxn modelId="{F338D8B0-6575-44BC-AD90-060D1D0AC731}" type="presParOf" srcId="{BD64AE1D-B60A-49F1-A171-F60ABB32876C}" destId="{ED636787-A08C-43D5-8F20-47421CD24E84}" srcOrd="4" destOrd="0" presId="urn:microsoft.com/office/officeart/2005/8/layout/hProcess4"/>
    <dgm:cxn modelId="{53184961-3888-48E3-9610-C7C6D2BD8F4E}" type="presParOf" srcId="{ED636787-A08C-43D5-8F20-47421CD24E84}" destId="{000E5A7E-4365-4909-9746-083A89671820}" srcOrd="0" destOrd="0" presId="urn:microsoft.com/office/officeart/2005/8/layout/hProcess4"/>
    <dgm:cxn modelId="{0C17CAC0-2F62-47B0-96FD-C5A43D5EA685}" type="presParOf" srcId="{ED636787-A08C-43D5-8F20-47421CD24E84}" destId="{AECC42F6-5F01-4ADE-B817-82691E5A13FD}" srcOrd="1" destOrd="0" presId="urn:microsoft.com/office/officeart/2005/8/layout/hProcess4"/>
    <dgm:cxn modelId="{DDD52010-0DAE-467A-8685-3661DBC70D69}" type="presParOf" srcId="{ED636787-A08C-43D5-8F20-47421CD24E84}" destId="{B7E61044-3601-48BD-8D76-DAA8A81499EC}" srcOrd="2" destOrd="0" presId="urn:microsoft.com/office/officeart/2005/8/layout/hProcess4"/>
    <dgm:cxn modelId="{FD4DD6DE-3239-461C-960D-DE6B35F90A4B}" type="presParOf" srcId="{ED636787-A08C-43D5-8F20-47421CD24E84}" destId="{AC5D0C37-88C8-4942-89D5-578E85DF9A6F}" srcOrd="3" destOrd="0" presId="urn:microsoft.com/office/officeart/2005/8/layout/hProcess4"/>
    <dgm:cxn modelId="{C088E274-3ED7-426C-8C32-838EAC436F87}" type="presParOf" srcId="{ED636787-A08C-43D5-8F20-47421CD24E84}" destId="{0CE6E2B3-48B1-4644-AA07-5030BEF885EE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41D838-7918-4978-9B89-3317AE7CD607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3AF25ACD-1D78-47CA-A63F-42EC18F7B5D1}">
      <dgm:prSet phldrT="[Texte]" custT="1"/>
      <dgm:spPr/>
      <dgm:t>
        <a:bodyPr/>
        <a:lstStyle/>
        <a:p>
          <a:pPr algn="ctr" rtl="1"/>
          <a:r>
            <a:rPr lang="ar-DZ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الادماج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EBF2075-49E4-4791-B923-82A198AC1463}" type="parTrans" cxnId="{A8DDADA0-99B1-45DB-919A-3CD27621FF92}">
      <dgm:prSet/>
      <dgm:spPr/>
      <dgm:t>
        <a:bodyPr/>
        <a:lstStyle/>
        <a:p>
          <a:endParaRPr lang="fr-FR"/>
        </a:p>
      </dgm:t>
    </dgm:pt>
    <dgm:pt modelId="{D049AC54-DDD8-4943-9A2D-F3EF9E4923B4}" type="sibTrans" cxnId="{A8DDADA0-99B1-45DB-919A-3CD27621FF92}">
      <dgm:prSet/>
      <dgm:spPr/>
      <dgm:t>
        <a:bodyPr/>
        <a:lstStyle/>
        <a:p>
          <a:endParaRPr lang="fr-FR"/>
        </a:p>
      </dgm:t>
    </dgm:pt>
    <dgm:pt modelId="{A8312DE7-E66B-4258-B7B7-56D36FD5A2A8}">
      <dgm:prSet phldrT="[Texte]" custT="1"/>
      <dgm:spPr/>
      <dgm:t>
        <a:bodyPr/>
        <a:lstStyle/>
        <a:p>
          <a:pPr algn="ctr" rtl="1"/>
          <a:r>
            <a:rPr lang="ar-DZ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التنفيذ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7CBDCD2-07F4-401C-84CB-86E2DC47B396}" type="parTrans" cxnId="{6CFF06E7-4FDA-48C4-A2CE-B15AD4F543FF}">
      <dgm:prSet/>
      <dgm:spPr/>
      <dgm:t>
        <a:bodyPr/>
        <a:lstStyle/>
        <a:p>
          <a:endParaRPr lang="fr-FR"/>
        </a:p>
      </dgm:t>
    </dgm:pt>
    <dgm:pt modelId="{A717C283-326F-4160-B871-CA9EEE4CB38A}" type="sibTrans" cxnId="{6CFF06E7-4FDA-48C4-A2CE-B15AD4F543FF}">
      <dgm:prSet/>
      <dgm:spPr/>
      <dgm:t>
        <a:bodyPr/>
        <a:lstStyle/>
        <a:p>
          <a:endParaRPr lang="fr-FR"/>
        </a:p>
      </dgm:t>
    </dgm:pt>
    <dgm:pt modelId="{F4FFEC19-6113-4C77-93A9-6C005C72F614}">
      <dgm:prSet phldrT="[Texte]" custT="1"/>
      <dgm:spPr/>
      <dgm:t>
        <a:bodyPr/>
        <a:lstStyle/>
        <a:p>
          <a:pPr algn="ctr" rtl="1"/>
          <a:r>
            <a:rPr lang="ar-DZ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التحضير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AF9C2FE-6E82-467F-A3DD-B174BA3BF407}" type="parTrans" cxnId="{5BD885F3-916F-447F-B131-01FD36D169C7}">
      <dgm:prSet/>
      <dgm:spPr/>
      <dgm:t>
        <a:bodyPr/>
        <a:lstStyle/>
        <a:p>
          <a:endParaRPr lang="fr-FR"/>
        </a:p>
      </dgm:t>
    </dgm:pt>
    <dgm:pt modelId="{7C54DAE1-61E9-40E4-A91D-073113D93161}" type="sibTrans" cxnId="{5BD885F3-916F-447F-B131-01FD36D169C7}">
      <dgm:prSet/>
      <dgm:spPr/>
      <dgm:t>
        <a:bodyPr/>
        <a:lstStyle/>
        <a:p>
          <a:endParaRPr lang="fr-FR"/>
        </a:p>
      </dgm:t>
    </dgm:pt>
    <dgm:pt modelId="{4CAF5F98-6B28-42B3-82E1-6BA066C1018F}">
      <dgm:prSet custT="1"/>
      <dgm:spPr/>
      <dgm:t>
        <a:bodyPr/>
        <a:lstStyle/>
        <a:p>
          <a:pPr algn="ctr" rtl="1">
            <a:buNone/>
          </a:pPr>
          <a:r>
            <a:rPr lang="ar-DZ" sz="2000" dirty="0">
              <a:latin typeface="Sakkal Majalla" panose="02000000000000000000" pitchFamily="2" charset="-78"/>
              <a:cs typeface="Sakkal Majalla" panose="02000000000000000000" pitchFamily="2" charset="-78"/>
            </a:rPr>
            <a:t>عرض الإشكالية أو السؤال المحفّز للتفكير.</a:t>
          </a:r>
          <a:endParaRPr lang="fr-FR" sz="20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C703CF7-A158-4329-B279-7380B5EA5632}" type="parTrans" cxnId="{6C102842-8EC3-477B-B51E-B5E790F81BF3}">
      <dgm:prSet/>
      <dgm:spPr/>
      <dgm:t>
        <a:bodyPr/>
        <a:lstStyle/>
        <a:p>
          <a:endParaRPr lang="fr-FR"/>
        </a:p>
      </dgm:t>
    </dgm:pt>
    <dgm:pt modelId="{52F98DA0-3C97-4B8E-97A5-E17AD40FB88C}" type="sibTrans" cxnId="{6C102842-8EC3-477B-B51E-B5E790F81BF3}">
      <dgm:prSet/>
      <dgm:spPr/>
      <dgm:t>
        <a:bodyPr/>
        <a:lstStyle/>
        <a:p>
          <a:endParaRPr lang="fr-FR"/>
        </a:p>
      </dgm:t>
    </dgm:pt>
    <dgm:pt modelId="{22D6C213-FAEA-48B6-B8FD-3D9CF735CAAC}">
      <dgm:prSet custT="1"/>
      <dgm:spPr/>
      <dgm:t>
        <a:bodyPr/>
        <a:lstStyle/>
        <a:p>
          <a:pPr algn="ctr" rtl="1">
            <a:buNone/>
          </a:pPr>
          <a:r>
            <a:rPr lang="ar-DZ" sz="2000" dirty="0">
              <a:latin typeface="Sakkal Majalla" panose="02000000000000000000" pitchFamily="2" charset="-78"/>
              <a:cs typeface="Sakkal Majalla" panose="02000000000000000000" pitchFamily="2" charset="-78"/>
            </a:rPr>
            <a:t>تفعيل المعارف السابقة وإبراز تصوّرات التلاميذ وأسئلتهم.</a:t>
          </a:r>
        </a:p>
      </dgm:t>
    </dgm:pt>
    <dgm:pt modelId="{6EF57EE2-2595-40F4-8178-9BACFB188642}" type="parTrans" cxnId="{445CF8DA-29DE-4A58-BC65-C5E910EAB20A}">
      <dgm:prSet/>
      <dgm:spPr/>
      <dgm:t>
        <a:bodyPr/>
        <a:lstStyle/>
        <a:p>
          <a:endParaRPr lang="fr-FR"/>
        </a:p>
      </dgm:t>
    </dgm:pt>
    <dgm:pt modelId="{76587AFE-3776-4B6F-ADA6-207E487183BA}" type="sibTrans" cxnId="{445CF8DA-29DE-4A58-BC65-C5E910EAB20A}">
      <dgm:prSet/>
      <dgm:spPr/>
      <dgm:t>
        <a:bodyPr/>
        <a:lstStyle/>
        <a:p>
          <a:endParaRPr lang="fr-FR"/>
        </a:p>
      </dgm:t>
    </dgm:pt>
    <dgm:pt modelId="{AAC49CBD-BAC6-4754-818D-158DC66266B2}">
      <dgm:prSet custT="1"/>
      <dgm:spPr/>
      <dgm:t>
        <a:bodyPr/>
        <a:lstStyle/>
        <a:p>
          <a:pPr algn="ctr" rtl="1">
            <a:buNone/>
          </a:pPr>
          <a:r>
            <a:rPr lang="ar-DZ" sz="2000" dirty="0">
              <a:latin typeface="Sakkal Majalla" panose="02000000000000000000" pitchFamily="2" charset="-78"/>
              <a:cs typeface="Sakkal Majalla" panose="02000000000000000000" pitchFamily="2" charset="-78"/>
            </a:rPr>
            <a:t>وضع خطة العمل.</a:t>
          </a:r>
        </a:p>
      </dgm:t>
    </dgm:pt>
    <dgm:pt modelId="{112D751B-B677-40F3-80D0-5234E7F659A2}" type="parTrans" cxnId="{C73B5349-B884-4FFA-9165-EA35F43D9A6C}">
      <dgm:prSet/>
      <dgm:spPr/>
      <dgm:t>
        <a:bodyPr/>
        <a:lstStyle/>
        <a:p>
          <a:endParaRPr lang="fr-FR"/>
        </a:p>
      </dgm:t>
    </dgm:pt>
    <dgm:pt modelId="{78826DF4-5337-4444-8678-361DD632562C}" type="sibTrans" cxnId="{C73B5349-B884-4FFA-9165-EA35F43D9A6C}">
      <dgm:prSet/>
      <dgm:spPr/>
      <dgm:t>
        <a:bodyPr/>
        <a:lstStyle/>
        <a:p>
          <a:endParaRPr lang="fr-FR"/>
        </a:p>
      </dgm:t>
    </dgm:pt>
    <dgm:pt modelId="{DE4DB7B8-49F8-4400-A5CE-3869944450C1}">
      <dgm:prSet custT="1"/>
      <dgm:spPr/>
      <dgm:t>
        <a:bodyPr/>
        <a:lstStyle/>
        <a:p>
          <a:pPr algn="ctr" rtl="1">
            <a:buNone/>
          </a:pPr>
          <a:r>
            <a:rPr lang="ar-DZ" sz="2000" dirty="0">
              <a:latin typeface="Sakkal Majalla" panose="02000000000000000000" pitchFamily="2" charset="-78"/>
              <a:cs typeface="Sakkal Majalla" panose="02000000000000000000" pitchFamily="2" charset="-78"/>
            </a:rPr>
            <a:t>تحديد الإنتاج أو الإنتاجات المستهدفة والمستفيدين منها، إذا </a:t>
          </a:r>
          <a:r>
            <a:rPr lang="ar-DZ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اقتضت الحاجة.</a:t>
          </a:r>
        </a:p>
      </dgm:t>
    </dgm:pt>
    <dgm:pt modelId="{E5423C81-B5A0-4402-8C08-E57F33A35FC9}" type="parTrans" cxnId="{7C59E0CF-6C94-4E90-80E4-518AE67DA31B}">
      <dgm:prSet/>
      <dgm:spPr/>
      <dgm:t>
        <a:bodyPr/>
        <a:lstStyle/>
        <a:p>
          <a:endParaRPr lang="fr-FR"/>
        </a:p>
      </dgm:t>
    </dgm:pt>
    <dgm:pt modelId="{E1A28A8B-7DB7-42DB-8AB2-174741372F64}" type="sibTrans" cxnId="{7C59E0CF-6C94-4E90-80E4-518AE67DA31B}">
      <dgm:prSet/>
      <dgm:spPr/>
      <dgm:t>
        <a:bodyPr/>
        <a:lstStyle/>
        <a:p>
          <a:endParaRPr lang="fr-FR"/>
        </a:p>
      </dgm:t>
    </dgm:pt>
    <dgm:pt modelId="{87438672-2029-4B8C-8FFA-F9662E75B079}">
      <dgm:prSet custT="1"/>
      <dgm:spPr/>
      <dgm:t>
        <a:bodyPr/>
        <a:lstStyle/>
        <a:p>
          <a:pPr algn="ctr">
            <a:buNone/>
          </a:pPr>
          <a:r>
            <a:rPr lang="ar-DZ" sz="2000" dirty="0">
              <a:latin typeface="Sakkal Majalla" panose="02000000000000000000" pitchFamily="2" charset="-78"/>
              <a:cs typeface="Sakkal Majalla" panose="02000000000000000000" pitchFamily="2" charset="-78"/>
            </a:rPr>
            <a:t>مرافقة التلميذ أثناء إنجاز المهمة أو المهام المعقّدة.</a:t>
          </a:r>
          <a:endParaRPr lang="fr-FR" sz="20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F9E028F-242F-4008-B419-0076152337F5}" type="parTrans" cxnId="{4BF4B282-D6B3-45B5-BFCE-184F88E1C727}">
      <dgm:prSet/>
      <dgm:spPr/>
      <dgm:t>
        <a:bodyPr/>
        <a:lstStyle/>
        <a:p>
          <a:endParaRPr lang="fr-FR"/>
        </a:p>
      </dgm:t>
    </dgm:pt>
    <dgm:pt modelId="{D80A5070-8323-4E3A-9F17-F315CF4947D1}" type="sibTrans" cxnId="{4BF4B282-D6B3-45B5-BFCE-184F88E1C727}">
      <dgm:prSet/>
      <dgm:spPr/>
      <dgm:t>
        <a:bodyPr/>
        <a:lstStyle/>
        <a:p>
          <a:endParaRPr lang="fr-FR"/>
        </a:p>
      </dgm:t>
    </dgm:pt>
    <dgm:pt modelId="{EBA86F6D-3392-4FFF-A545-6DB1737193AA}">
      <dgm:prSet custT="1"/>
      <dgm:spPr/>
      <dgm:t>
        <a:bodyPr/>
        <a:lstStyle/>
        <a:p>
          <a:pPr algn="ctr">
            <a:buNone/>
          </a:pPr>
          <a:r>
            <a:rPr lang="ar-DZ" sz="2000" dirty="0">
              <a:latin typeface="Sakkal Majalla" panose="02000000000000000000" pitchFamily="2" charset="-78"/>
              <a:cs typeface="Sakkal Majalla" panose="02000000000000000000" pitchFamily="2" charset="-78"/>
            </a:rPr>
            <a:t>اقتراح، عند الاقتضاء، أنشطة تعلّم مرتبطة بالمعارف.</a:t>
          </a:r>
        </a:p>
      </dgm:t>
    </dgm:pt>
    <dgm:pt modelId="{C83E9EF9-DEBE-487E-8470-B35392409114}" type="parTrans" cxnId="{0030F6F6-0041-4417-92F9-1B45C1893D36}">
      <dgm:prSet/>
      <dgm:spPr/>
      <dgm:t>
        <a:bodyPr/>
        <a:lstStyle/>
        <a:p>
          <a:endParaRPr lang="fr-FR"/>
        </a:p>
      </dgm:t>
    </dgm:pt>
    <dgm:pt modelId="{7BF7C216-1222-448E-A3B3-8B994A3A138E}" type="sibTrans" cxnId="{0030F6F6-0041-4417-92F9-1B45C1893D36}">
      <dgm:prSet/>
      <dgm:spPr/>
      <dgm:t>
        <a:bodyPr/>
        <a:lstStyle/>
        <a:p>
          <a:endParaRPr lang="fr-FR"/>
        </a:p>
      </dgm:t>
    </dgm:pt>
    <dgm:pt modelId="{84730AAD-8911-4E1D-BA82-21DF2BF99950}">
      <dgm:prSet custT="1"/>
      <dgm:spPr/>
      <dgm:t>
        <a:bodyPr/>
        <a:lstStyle/>
        <a:p>
          <a:pPr algn="ctr">
            <a:buNone/>
          </a:pPr>
          <a:r>
            <a:rPr lang="ar-DZ" sz="2000" dirty="0">
              <a:latin typeface="Sakkal Majalla" panose="02000000000000000000" pitchFamily="2" charset="-78"/>
              <a:cs typeface="Sakkal Majalla" panose="02000000000000000000" pitchFamily="2" charset="-78"/>
            </a:rPr>
            <a:t>توفير لحظات للتغذية </a:t>
          </a:r>
          <a:r>
            <a:rPr lang="ar-DZ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الراجعة (الملاحظات البنّاءة).</a:t>
          </a:r>
        </a:p>
      </dgm:t>
    </dgm:pt>
    <dgm:pt modelId="{0725E657-743C-4A35-8E6B-95EE214B7291}" type="parTrans" cxnId="{EED846F6-E7E1-40B5-8D5F-4448582EBB77}">
      <dgm:prSet/>
      <dgm:spPr/>
      <dgm:t>
        <a:bodyPr/>
        <a:lstStyle/>
        <a:p>
          <a:endParaRPr lang="fr-FR"/>
        </a:p>
      </dgm:t>
    </dgm:pt>
    <dgm:pt modelId="{97AFF221-53AB-49D1-8309-4450E71B8B31}" type="sibTrans" cxnId="{EED846F6-E7E1-40B5-8D5F-4448582EBB77}">
      <dgm:prSet/>
      <dgm:spPr/>
      <dgm:t>
        <a:bodyPr/>
        <a:lstStyle/>
        <a:p>
          <a:endParaRPr lang="fr-FR"/>
        </a:p>
      </dgm:t>
    </dgm:pt>
    <dgm:pt modelId="{0396A900-2CC5-43B2-B410-AF55E9596943}">
      <dgm:prSet custT="1"/>
      <dgm:spPr/>
      <dgm:t>
        <a:bodyPr/>
        <a:lstStyle/>
        <a:p>
          <a:pPr algn="l">
            <a:buNone/>
          </a:pPr>
          <a:endParaRPr lang="fr-FR" sz="140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BDF9200-71EA-4A5A-8ED4-AF0273476DC5}" type="parTrans" cxnId="{1848B11F-97FB-42A3-A2E7-348BE7A7E074}">
      <dgm:prSet/>
      <dgm:spPr/>
      <dgm:t>
        <a:bodyPr/>
        <a:lstStyle/>
        <a:p>
          <a:endParaRPr lang="fr-FR"/>
        </a:p>
      </dgm:t>
    </dgm:pt>
    <dgm:pt modelId="{0534C724-C136-4128-8D65-CE94D4F24EF3}" type="sibTrans" cxnId="{1848B11F-97FB-42A3-A2E7-348BE7A7E074}">
      <dgm:prSet/>
      <dgm:spPr/>
      <dgm:t>
        <a:bodyPr/>
        <a:lstStyle/>
        <a:p>
          <a:endParaRPr lang="fr-FR"/>
        </a:p>
      </dgm:t>
    </dgm:pt>
    <dgm:pt modelId="{A4A1ABBC-0336-4138-A3A2-0A7BF59148DF}">
      <dgm:prSet custT="1"/>
      <dgm:spPr/>
      <dgm:t>
        <a:bodyPr/>
        <a:lstStyle/>
        <a:p>
          <a:pPr algn="l">
            <a:buNone/>
          </a:pPr>
          <a:endParaRPr lang="fr-FR" sz="140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8D4C3A8-68B5-4F7E-96DF-BB77E20974C8}" type="parTrans" cxnId="{D59C2DA1-0DA7-4209-9380-091F3E9FD6C2}">
      <dgm:prSet/>
      <dgm:spPr/>
      <dgm:t>
        <a:bodyPr/>
        <a:lstStyle/>
        <a:p>
          <a:endParaRPr lang="fr-FR"/>
        </a:p>
      </dgm:t>
    </dgm:pt>
    <dgm:pt modelId="{7336B66B-AFD1-492E-84C1-B2FE51F17DCC}" type="sibTrans" cxnId="{D59C2DA1-0DA7-4209-9380-091F3E9FD6C2}">
      <dgm:prSet/>
      <dgm:spPr/>
      <dgm:t>
        <a:bodyPr/>
        <a:lstStyle/>
        <a:p>
          <a:endParaRPr lang="fr-FR"/>
        </a:p>
      </dgm:t>
    </dgm:pt>
    <dgm:pt modelId="{C87B53F5-54F3-4DD4-934C-355D673B3972}">
      <dgm:prSet custT="1"/>
      <dgm:spPr/>
      <dgm:t>
        <a:bodyPr/>
        <a:lstStyle/>
        <a:p>
          <a:pPr algn="ctr" rtl="1">
            <a:buNone/>
          </a:pPr>
          <a:r>
            <a:rPr lang="ar-DZ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تلخيص ما تم تعلمه</a:t>
          </a:r>
          <a:r>
            <a:rPr lang="ar-DZ" sz="2000" dirty="0">
              <a:latin typeface="Sakkal Majalla" panose="02000000000000000000" pitchFamily="2" charset="-78"/>
              <a:cs typeface="Sakkal Majalla" panose="02000000000000000000" pitchFamily="2" charset="-78"/>
            </a:rPr>
            <a:t>.</a:t>
          </a:r>
          <a:endParaRPr lang="fr-FR" sz="20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64499D4-ACEB-43CA-BAC8-18C55214C01E}" type="parTrans" cxnId="{79CE4709-37D2-4C0E-B942-159650F802E2}">
      <dgm:prSet/>
      <dgm:spPr/>
      <dgm:t>
        <a:bodyPr/>
        <a:lstStyle/>
        <a:p>
          <a:endParaRPr lang="fr-FR"/>
        </a:p>
      </dgm:t>
    </dgm:pt>
    <dgm:pt modelId="{B13D3EBF-65F9-45F3-B4D8-59E821784B47}" type="sibTrans" cxnId="{79CE4709-37D2-4C0E-B942-159650F802E2}">
      <dgm:prSet/>
      <dgm:spPr/>
      <dgm:t>
        <a:bodyPr/>
        <a:lstStyle/>
        <a:p>
          <a:endParaRPr lang="fr-FR"/>
        </a:p>
      </dgm:t>
    </dgm:pt>
    <dgm:pt modelId="{0E8BDDDD-4A52-4563-BA9A-578D1DF6FDE7}">
      <dgm:prSet custT="1"/>
      <dgm:spPr/>
      <dgm:t>
        <a:bodyPr/>
        <a:lstStyle/>
        <a:p>
          <a:pPr algn="ctr" rtl="1">
            <a:buNone/>
          </a:pPr>
          <a:r>
            <a:rPr lang="ar-DZ" sz="2000" dirty="0">
              <a:latin typeface="Sakkal Majalla" panose="02000000000000000000" pitchFamily="2" charset="-78"/>
              <a:cs typeface="Sakkal Majalla" panose="02000000000000000000" pitchFamily="2" charset="-78"/>
            </a:rPr>
            <a:t>مساعدة التلاميذ على التعرف على </a:t>
          </a:r>
          <a:r>
            <a:rPr lang="ar-DZ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فرص نقل المعارف والمهارات</a:t>
          </a:r>
          <a:r>
            <a:rPr lang="ar-DZ" sz="2000" dirty="0">
              <a:latin typeface="Sakkal Majalla" panose="02000000000000000000" pitchFamily="2" charset="-78"/>
              <a:cs typeface="Sakkal Majalla" panose="02000000000000000000" pitchFamily="2" charset="-78"/>
            </a:rPr>
            <a:t> إلى سياقات أخرى.</a:t>
          </a:r>
        </a:p>
      </dgm:t>
    </dgm:pt>
    <dgm:pt modelId="{4D8E8522-8E73-4AE2-B6ED-05AB7C3B44D7}" type="parTrans" cxnId="{77DBA6FD-70ED-4B70-A0E4-FC988FAC5407}">
      <dgm:prSet/>
      <dgm:spPr/>
      <dgm:t>
        <a:bodyPr/>
        <a:lstStyle/>
        <a:p>
          <a:endParaRPr lang="fr-FR"/>
        </a:p>
      </dgm:t>
    </dgm:pt>
    <dgm:pt modelId="{8D230AAC-F346-4252-8F3E-5A03CFB2A16F}" type="sibTrans" cxnId="{77DBA6FD-70ED-4B70-A0E4-FC988FAC5407}">
      <dgm:prSet/>
      <dgm:spPr/>
      <dgm:t>
        <a:bodyPr/>
        <a:lstStyle/>
        <a:p>
          <a:endParaRPr lang="fr-FR"/>
        </a:p>
      </dgm:t>
    </dgm:pt>
    <dgm:pt modelId="{7A883947-F735-48B3-BB76-FE1C5C0124A1}">
      <dgm:prSet custT="1"/>
      <dgm:spPr/>
      <dgm:t>
        <a:bodyPr/>
        <a:lstStyle/>
        <a:p>
          <a:pPr algn="ctr" rtl="1">
            <a:buNone/>
          </a:pPr>
          <a:r>
            <a:rPr lang="ar-DZ" sz="2000" dirty="0">
              <a:latin typeface="Sakkal Majalla" panose="02000000000000000000" pitchFamily="2" charset="-78"/>
              <a:cs typeface="Sakkal Majalla" panose="02000000000000000000" pitchFamily="2" charset="-78"/>
            </a:rPr>
            <a:t>إتاحة المجال للتعبير عن </a:t>
          </a:r>
          <a:r>
            <a:rPr lang="ar-DZ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درجة الرضا عن التعلم</a:t>
          </a:r>
          <a:r>
            <a:rPr lang="ar-DZ" sz="1400" dirty="0">
              <a:latin typeface="Sakkal Majalla" panose="02000000000000000000" pitchFamily="2" charset="-78"/>
              <a:cs typeface="Sakkal Majalla" panose="02000000000000000000" pitchFamily="2" charset="-78"/>
            </a:rPr>
            <a:t>.</a:t>
          </a:r>
        </a:p>
      </dgm:t>
    </dgm:pt>
    <dgm:pt modelId="{98C2A2BD-7872-42F5-885F-DA5EA9C8955B}" type="parTrans" cxnId="{52E3BEB7-7344-4912-8039-D3AA28F62E2C}">
      <dgm:prSet/>
      <dgm:spPr/>
      <dgm:t>
        <a:bodyPr/>
        <a:lstStyle/>
        <a:p>
          <a:endParaRPr lang="fr-FR"/>
        </a:p>
      </dgm:t>
    </dgm:pt>
    <dgm:pt modelId="{E2D5E068-B25C-4062-8EF4-C2F86965BB66}" type="sibTrans" cxnId="{52E3BEB7-7344-4912-8039-D3AA28F62E2C}">
      <dgm:prSet/>
      <dgm:spPr/>
      <dgm:t>
        <a:bodyPr/>
        <a:lstStyle/>
        <a:p>
          <a:endParaRPr lang="fr-FR"/>
        </a:p>
      </dgm:t>
    </dgm:pt>
    <dgm:pt modelId="{BF347BCC-BEC6-411F-BC21-FECD52D3F41A}">
      <dgm:prSet custT="1"/>
      <dgm:spPr/>
      <dgm:t>
        <a:bodyPr/>
        <a:lstStyle/>
        <a:p>
          <a:pPr algn="ctr" rtl="1">
            <a:buNone/>
          </a:pPr>
          <a:endParaRPr lang="fr-FR" sz="140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56199D7-4F1B-4465-BACD-27F929B67C31}" type="parTrans" cxnId="{15EBA52E-18E8-41BB-B1F8-3ED095C28AF0}">
      <dgm:prSet/>
      <dgm:spPr/>
      <dgm:t>
        <a:bodyPr/>
        <a:lstStyle/>
        <a:p>
          <a:endParaRPr lang="fr-FR"/>
        </a:p>
      </dgm:t>
    </dgm:pt>
    <dgm:pt modelId="{BED40808-1460-47E8-A8A0-9E52B4FB9C13}" type="sibTrans" cxnId="{15EBA52E-18E8-41BB-B1F8-3ED095C28AF0}">
      <dgm:prSet/>
      <dgm:spPr/>
      <dgm:t>
        <a:bodyPr/>
        <a:lstStyle/>
        <a:p>
          <a:endParaRPr lang="fr-FR"/>
        </a:p>
      </dgm:t>
    </dgm:pt>
    <dgm:pt modelId="{1ADD6F37-E41C-441B-80E7-E23CB16FDE79}">
      <dgm:prSet custT="1"/>
      <dgm:spPr/>
      <dgm:t>
        <a:bodyPr/>
        <a:lstStyle/>
        <a:p>
          <a:pPr algn="ctr" rtl="1">
            <a:buNone/>
          </a:pPr>
          <a:endParaRPr lang="fr-FR" sz="20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BB58C4F-2A5C-4C5C-934A-B280D15F35E7}" type="parTrans" cxnId="{D9ECF915-5AA1-42FE-A158-CC079AE45638}">
      <dgm:prSet/>
      <dgm:spPr/>
      <dgm:t>
        <a:bodyPr/>
        <a:lstStyle/>
        <a:p>
          <a:endParaRPr lang="fr-FR"/>
        </a:p>
      </dgm:t>
    </dgm:pt>
    <dgm:pt modelId="{D85B27EA-D92E-43B4-BC30-074E466F059A}" type="sibTrans" cxnId="{D9ECF915-5AA1-42FE-A158-CC079AE45638}">
      <dgm:prSet/>
      <dgm:spPr/>
      <dgm:t>
        <a:bodyPr/>
        <a:lstStyle/>
        <a:p>
          <a:endParaRPr lang="fr-FR"/>
        </a:p>
      </dgm:t>
    </dgm:pt>
    <dgm:pt modelId="{6EB6EE22-C82D-46AB-A72C-727F0298C156}" type="pres">
      <dgm:prSet presAssocID="{E441D838-7918-4978-9B89-3317AE7CD607}" presName="diagram" presStyleCnt="0">
        <dgm:presLayoutVars>
          <dgm:dir/>
          <dgm:animLvl val="lvl"/>
          <dgm:resizeHandles val="exact"/>
        </dgm:presLayoutVars>
      </dgm:prSet>
      <dgm:spPr/>
    </dgm:pt>
    <dgm:pt modelId="{60139737-8840-49BC-9D08-04263C50FE89}" type="pres">
      <dgm:prSet presAssocID="{3AF25ACD-1D78-47CA-A63F-42EC18F7B5D1}" presName="compNode" presStyleCnt="0"/>
      <dgm:spPr/>
    </dgm:pt>
    <dgm:pt modelId="{73D0C07E-326A-4F6B-840A-D1311C24D141}" type="pres">
      <dgm:prSet presAssocID="{3AF25ACD-1D78-47CA-A63F-42EC18F7B5D1}" presName="childRect" presStyleLbl="bgAcc1" presStyleIdx="0" presStyleCnt="3" custScaleY="237085">
        <dgm:presLayoutVars>
          <dgm:bulletEnabled val="1"/>
        </dgm:presLayoutVars>
      </dgm:prSet>
      <dgm:spPr/>
    </dgm:pt>
    <dgm:pt modelId="{284FCB37-2AED-4944-9F3A-F5D20D9EE71F}" type="pres">
      <dgm:prSet presAssocID="{3AF25ACD-1D78-47CA-A63F-42EC18F7B5D1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5B5CDC3-C856-4678-8566-893D6DAAD30C}" type="pres">
      <dgm:prSet presAssocID="{3AF25ACD-1D78-47CA-A63F-42EC18F7B5D1}" presName="parentRect" presStyleLbl="alignNode1" presStyleIdx="0" presStyleCnt="3"/>
      <dgm:spPr/>
    </dgm:pt>
    <dgm:pt modelId="{31CB57E9-4DF1-4AB3-BA70-3637DFE846C9}" type="pres">
      <dgm:prSet presAssocID="{3AF25ACD-1D78-47CA-A63F-42EC18F7B5D1}" presName="adorn" presStyleLbl="fgAccFollowNode1" presStyleIdx="0" presStyleCnt="3"/>
      <dgm:spPr>
        <a:blipFill>
          <a:blip xmlns:r="http://schemas.openxmlformats.org/officeDocument/2006/relationships" r:embed="rId1"/>
          <a:srcRect/>
          <a:stretch>
            <a:fillRect l="-60000" r="-60000"/>
          </a:stretch>
        </a:blipFill>
      </dgm:spPr>
    </dgm:pt>
    <dgm:pt modelId="{A2DFD70C-063D-49E0-9620-0D3709168A3C}" type="pres">
      <dgm:prSet presAssocID="{D049AC54-DDD8-4943-9A2D-F3EF9E4923B4}" presName="sibTrans" presStyleLbl="sibTrans2D1" presStyleIdx="0" presStyleCnt="0"/>
      <dgm:spPr/>
    </dgm:pt>
    <dgm:pt modelId="{DA65209A-FDCF-450C-935C-114E1CFF1B93}" type="pres">
      <dgm:prSet presAssocID="{A8312DE7-E66B-4258-B7B7-56D36FD5A2A8}" presName="compNode" presStyleCnt="0"/>
      <dgm:spPr/>
    </dgm:pt>
    <dgm:pt modelId="{A388AAEC-8C54-4975-AEF7-76EC05F3FF6E}" type="pres">
      <dgm:prSet presAssocID="{A8312DE7-E66B-4258-B7B7-56D36FD5A2A8}" presName="childRect" presStyleLbl="bgAcc1" presStyleIdx="1" presStyleCnt="3" custScaleY="234959">
        <dgm:presLayoutVars>
          <dgm:bulletEnabled val="1"/>
        </dgm:presLayoutVars>
      </dgm:prSet>
      <dgm:spPr/>
    </dgm:pt>
    <dgm:pt modelId="{2917A1B7-B90A-4786-A673-B05B87897723}" type="pres">
      <dgm:prSet presAssocID="{A8312DE7-E66B-4258-B7B7-56D36FD5A2A8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2802B8C-FBB7-46F8-A2AD-10E2D3C51FAD}" type="pres">
      <dgm:prSet presAssocID="{A8312DE7-E66B-4258-B7B7-56D36FD5A2A8}" presName="parentRect" presStyleLbl="alignNode1" presStyleIdx="1" presStyleCnt="3"/>
      <dgm:spPr/>
    </dgm:pt>
    <dgm:pt modelId="{3430E86C-73C3-4532-B36A-6D714E1A9331}" type="pres">
      <dgm:prSet presAssocID="{A8312DE7-E66B-4258-B7B7-56D36FD5A2A8}" presName="adorn" presStyleLbl="fgAccFollowNode1" presStyleIdx="1" presStyleCnt="3"/>
      <dgm:spPr>
        <a:blipFill>
          <a:blip xmlns:r="http://schemas.openxmlformats.org/officeDocument/2006/relationships" r:embed="rId2"/>
          <a:srcRect/>
          <a:stretch>
            <a:fillRect l="-36000" r="-36000"/>
          </a:stretch>
        </a:blipFill>
      </dgm:spPr>
    </dgm:pt>
    <dgm:pt modelId="{123444A2-1290-4DBF-A4D5-E695FDD38A23}" type="pres">
      <dgm:prSet presAssocID="{A717C283-326F-4160-B871-CA9EEE4CB38A}" presName="sibTrans" presStyleLbl="sibTrans2D1" presStyleIdx="0" presStyleCnt="0"/>
      <dgm:spPr/>
    </dgm:pt>
    <dgm:pt modelId="{4ABE2A23-C41A-4700-AB34-CFED31E90009}" type="pres">
      <dgm:prSet presAssocID="{F4FFEC19-6113-4C77-93A9-6C005C72F614}" presName="compNode" presStyleCnt="0"/>
      <dgm:spPr/>
    </dgm:pt>
    <dgm:pt modelId="{F1084848-8CED-488C-AA48-43E9A095181D}" type="pres">
      <dgm:prSet presAssocID="{F4FFEC19-6113-4C77-93A9-6C005C72F614}" presName="childRect" presStyleLbl="bgAcc1" presStyleIdx="2" presStyleCnt="3" custScaleX="130662" custScaleY="238148">
        <dgm:presLayoutVars>
          <dgm:bulletEnabled val="1"/>
        </dgm:presLayoutVars>
      </dgm:prSet>
      <dgm:spPr/>
    </dgm:pt>
    <dgm:pt modelId="{73346BDE-926F-429D-ADB4-68B6657C0C1D}" type="pres">
      <dgm:prSet presAssocID="{F4FFEC19-6113-4C77-93A9-6C005C72F614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8227FA0C-B5E1-4389-A911-76D92A567AF0}" type="pres">
      <dgm:prSet presAssocID="{F4FFEC19-6113-4C77-93A9-6C005C72F614}" presName="parentRect" presStyleLbl="alignNode1" presStyleIdx="2" presStyleCnt="3"/>
      <dgm:spPr/>
    </dgm:pt>
    <dgm:pt modelId="{9DBD567A-80DF-470F-B5A3-809E39CB8D44}" type="pres">
      <dgm:prSet presAssocID="{F4FFEC19-6113-4C77-93A9-6C005C72F614}" presName="adorn" presStyleLbl="fgAccFollowNode1" presStyleIdx="2" presStyleCnt="3"/>
      <dgm:spPr>
        <a:blipFill>
          <a:blip xmlns:r="http://schemas.openxmlformats.org/officeDocument/2006/relationships" r:embed="rId3"/>
          <a:srcRect/>
          <a:stretch>
            <a:fillRect l="-25000" r="-25000"/>
          </a:stretch>
        </a:blipFill>
      </dgm:spPr>
    </dgm:pt>
  </dgm:ptLst>
  <dgm:cxnLst>
    <dgm:cxn modelId="{79CE4709-37D2-4C0E-B942-159650F802E2}" srcId="{3AF25ACD-1D78-47CA-A63F-42EC18F7B5D1}" destId="{C87B53F5-54F3-4DD4-934C-355D673B3972}" srcOrd="2" destOrd="0" parTransId="{264499D4-ACEB-43CA-BAC8-18C55214C01E}" sibTransId="{B13D3EBF-65F9-45F3-B4D8-59E821784B47}"/>
    <dgm:cxn modelId="{D9ECF915-5AA1-42FE-A158-CC079AE45638}" srcId="{3AF25ACD-1D78-47CA-A63F-42EC18F7B5D1}" destId="{1ADD6F37-E41C-441B-80E7-E23CB16FDE79}" srcOrd="1" destOrd="0" parTransId="{8BB58C4F-2A5C-4C5C-934A-B280D15F35E7}" sibTransId="{D85B27EA-D92E-43B4-BC30-074E466F059A}"/>
    <dgm:cxn modelId="{F0A4EC1C-55DF-4DC8-B7B3-49A7732989EE}" type="presOf" srcId="{A8312DE7-E66B-4258-B7B7-56D36FD5A2A8}" destId="{2917A1B7-B90A-4786-A673-B05B87897723}" srcOrd="0" destOrd="0" presId="urn:microsoft.com/office/officeart/2005/8/layout/bList2"/>
    <dgm:cxn modelId="{1848B11F-97FB-42A3-A2E7-348BE7A7E074}" srcId="{A8312DE7-E66B-4258-B7B7-56D36FD5A2A8}" destId="{0396A900-2CC5-43B2-B410-AF55E9596943}" srcOrd="0" destOrd="0" parTransId="{6BDF9200-71EA-4A5A-8ED4-AF0273476DC5}" sibTransId="{0534C724-C136-4128-8D65-CE94D4F24EF3}"/>
    <dgm:cxn modelId="{15EBA52E-18E8-41BB-B1F8-3ED095C28AF0}" srcId="{3AF25ACD-1D78-47CA-A63F-42EC18F7B5D1}" destId="{BF347BCC-BEC6-411F-BC21-FECD52D3F41A}" srcOrd="0" destOrd="0" parTransId="{356199D7-4F1B-4465-BACD-27F929B67C31}" sibTransId="{BED40808-1460-47E8-A8A0-9E52B4FB9C13}"/>
    <dgm:cxn modelId="{ED464132-F9CB-4D5C-AC07-B027C541BD8E}" type="presOf" srcId="{87438672-2029-4B8C-8FFA-F9662E75B079}" destId="{A388AAEC-8C54-4975-AEF7-76EC05F3FF6E}" srcOrd="0" destOrd="2" presId="urn:microsoft.com/office/officeart/2005/8/layout/bList2"/>
    <dgm:cxn modelId="{87104D39-697E-4145-82B8-52CAC6081228}" type="presOf" srcId="{22D6C213-FAEA-48B6-B8FD-3D9CF735CAAC}" destId="{F1084848-8CED-488C-AA48-43E9A095181D}" srcOrd="0" destOrd="1" presId="urn:microsoft.com/office/officeart/2005/8/layout/bList2"/>
    <dgm:cxn modelId="{729FBF39-2648-4F0A-9D52-BBF97D555B54}" type="presOf" srcId="{AAC49CBD-BAC6-4754-818D-158DC66266B2}" destId="{F1084848-8CED-488C-AA48-43E9A095181D}" srcOrd="0" destOrd="2" presId="urn:microsoft.com/office/officeart/2005/8/layout/bList2"/>
    <dgm:cxn modelId="{6C102842-8EC3-477B-B51E-B5E790F81BF3}" srcId="{F4FFEC19-6113-4C77-93A9-6C005C72F614}" destId="{4CAF5F98-6B28-42B3-82E1-6BA066C1018F}" srcOrd="0" destOrd="0" parTransId="{3C703CF7-A158-4329-B279-7380B5EA5632}" sibTransId="{52F98DA0-3C97-4B8E-97A5-E17AD40FB88C}"/>
    <dgm:cxn modelId="{0131F166-D794-47E5-8726-7A4686241351}" type="presOf" srcId="{0E8BDDDD-4A52-4563-BA9A-578D1DF6FDE7}" destId="{73D0C07E-326A-4F6B-840A-D1311C24D141}" srcOrd="0" destOrd="3" presId="urn:microsoft.com/office/officeart/2005/8/layout/bList2"/>
    <dgm:cxn modelId="{C73B5349-B884-4FFA-9165-EA35F43D9A6C}" srcId="{F4FFEC19-6113-4C77-93A9-6C005C72F614}" destId="{AAC49CBD-BAC6-4754-818D-158DC66266B2}" srcOrd="2" destOrd="0" parTransId="{112D751B-B677-40F3-80D0-5234E7F659A2}" sibTransId="{78826DF4-5337-4444-8678-361DD632562C}"/>
    <dgm:cxn modelId="{2E88C249-CC81-4936-8587-449C5DC85ACA}" type="presOf" srcId="{84730AAD-8911-4E1D-BA82-21DF2BF99950}" destId="{A388AAEC-8C54-4975-AEF7-76EC05F3FF6E}" srcOrd="0" destOrd="4" presId="urn:microsoft.com/office/officeart/2005/8/layout/bList2"/>
    <dgm:cxn modelId="{A72ABB4B-6D6F-4BFE-8F02-F03E0C04FAD8}" type="presOf" srcId="{0396A900-2CC5-43B2-B410-AF55E9596943}" destId="{A388AAEC-8C54-4975-AEF7-76EC05F3FF6E}" srcOrd="0" destOrd="0" presId="urn:microsoft.com/office/officeart/2005/8/layout/bList2"/>
    <dgm:cxn modelId="{9A5ADC6B-3F03-43AC-8557-D55572046168}" type="presOf" srcId="{EBA86F6D-3392-4FFF-A545-6DB1737193AA}" destId="{A388AAEC-8C54-4975-AEF7-76EC05F3FF6E}" srcOrd="0" destOrd="3" presId="urn:microsoft.com/office/officeart/2005/8/layout/bList2"/>
    <dgm:cxn modelId="{42F4254E-9328-4572-9CD9-96DF1718668C}" type="presOf" srcId="{F4FFEC19-6113-4C77-93A9-6C005C72F614}" destId="{8227FA0C-B5E1-4389-A911-76D92A567AF0}" srcOrd="1" destOrd="0" presId="urn:microsoft.com/office/officeart/2005/8/layout/bList2"/>
    <dgm:cxn modelId="{15BBB950-0AD7-46F6-B275-725A0F0A5537}" type="presOf" srcId="{BF347BCC-BEC6-411F-BC21-FECD52D3F41A}" destId="{73D0C07E-326A-4F6B-840A-D1311C24D141}" srcOrd="0" destOrd="0" presId="urn:microsoft.com/office/officeart/2005/8/layout/bList2"/>
    <dgm:cxn modelId="{3B5DAA7A-9A43-462B-B3E3-7308AB62851B}" type="presOf" srcId="{4CAF5F98-6B28-42B3-82E1-6BA066C1018F}" destId="{F1084848-8CED-488C-AA48-43E9A095181D}" srcOrd="0" destOrd="0" presId="urn:microsoft.com/office/officeart/2005/8/layout/bList2"/>
    <dgm:cxn modelId="{4BF4B282-D6B3-45B5-BFCE-184F88E1C727}" srcId="{A8312DE7-E66B-4258-B7B7-56D36FD5A2A8}" destId="{87438672-2029-4B8C-8FFA-F9662E75B079}" srcOrd="2" destOrd="0" parTransId="{2F9E028F-242F-4008-B419-0076152337F5}" sibTransId="{D80A5070-8323-4E3A-9F17-F315CF4947D1}"/>
    <dgm:cxn modelId="{87154585-A1FD-42D6-961E-383988D8C5E0}" type="presOf" srcId="{D049AC54-DDD8-4943-9A2D-F3EF9E4923B4}" destId="{A2DFD70C-063D-49E0-9620-0D3709168A3C}" srcOrd="0" destOrd="0" presId="urn:microsoft.com/office/officeart/2005/8/layout/bList2"/>
    <dgm:cxn modelId="{BD82E993-11F2-4272-BA44-A939E07319DF}" type="presOf" srcId="{DE4DB7B8-49F8-4400-A5CE-3869944450C1}" destId="{F1084848-8CED-488C-AA48-43E9A095181D}" srcOrd="0" destOrd="3" presId="urn:microsoft.com/office/officeart/2005/8/layout/bList2"/>
    <dgm:cxn modelId="{91481A95-2F7A-4433-A8DA-3FFA82909235}" type="presOf" srcId="{A8312DE7-E66B-4258-B7B7-56D36FD5A2A8}" destId="{B2802B8C-FBB7-46F8-A2AD-10E2D3C51FAD}" srcOrd="1" destOrd="0" presId="urn:microsoft.com/office/officeart/2005/8/layout/bList2"/>
    <dgm:cxn modelId="{C5649698-026A-4118-9A61-A6B40A0FBA2B}" type="presOf" srcId="{7A883947-F735-48B3-BB76-FE1C5C0124A1}" destId="{73D0C07E-326A-4F6B-840A-D1311C24D141}" srcOrd="0" destOrd="4" presId="urn:microsoft.com/office/officeart/2005/8/layout/bList2"/>
    <dgm:cxn modelId="{F8766EA0-F158-45B6-804C-5BC3FEC0CDB6}" type="presOf" srcId="{E441D838-7918-4978-9B89-3317AE7CD607}" destId="{6EB6EE22-C82D-46AB-A72C-727F0298C156}" srcOrd="0" destOrd="0" presId="urn:microsoft.com/office/officeart/2005/8/layout/bList2"/>
    <dgm:cxn modelId="{A8DDADA0-99B1-45DB-919A-3CD27621FF92}" srcId="{E441D838-7918-4978-9B89-3317AE7CD607}" destId="{3AF25ACD-1D78-47CA-A63F-42EC18F7B5D1}" srcOrd="0" destOrd="0" parTransId="{1EBF2075-49E4-4791-B923-82A198AC1463}" sibTransId="{D049AC54-DDD8-4943-9A2D-F3EF9E4923B4}"/>
    <dgm:cxn modelId="{D59C2DA1-0DA7-4209-9380-091F3E9FD6C2}" srcId="{A8312DE7-E66B-4258-B7B7-56D36FD5A2A8}" destId="{A4A1ABBC-0336-4138-A3A2-0A7BF59148DF}" srcOrd="1" destOrd="0" parTransId="{D8D4C3A8-68B5-4F7E-96DF-BB77E20974C8}" sibTransId="{7336B66B-AFD1-492E-84C1-B2FE51F17DCC}"/>
    <dgm:cxn modelId="{8456B3B4-CA61-4367-BF05-ED17FD2D038F}" type="presOf" srcId="{F4FFEC19-6113-4C77-93A9-6C005C72F614}" destId="{73346BDE-926F-429D-ADB4-68B6657C0C1D}" srcOrd="0" destOrd="0" presId="urn:microsoft.com/office/officeart/2005/8/layout/bList2"/>
    <dgm:cxn modelId="{52E3BEB7-7344-4912-8039-D3AA28F62E2C}" srcId="{3AF25ACD-1D78-47CA-A63F-42EC18F7B5D1}" destId="{7A883947-F735-48B3-BB76-FE1C5C0124A1}" srcOrd="4" destOrd="0" parTransId="{98C2A2BD-7872-42F5-885F-DA5EA9C8955B}" sibTransId="{E2D5E068-B25C-4062-8EF4-C2F86965BB66}"/>
    <dgm:cxn modelId="{7C59E0CF-6C94-4E90-80E4-518AE67DA31B}" srcId="{F4FFEC19-6113-4C77-93A9-6C005C72F614}" destId="{DE4DB7B8-49F8-4400-A5CE-3869944450C1}" srcOrd="3" destOrd="0" parTransId="{E5423C81-B5A0-4402-8C08-E57F33A35FC9}" sibTransId="{E1A28A8B-7DB7-42DB-8AB2-174741372F64}"/>
    <dgm:cxn modelId="{8BC441D1-7538-4432-A9F7-07D33EED6389}" type="presOf" srcId="{1ADD6F37-E41C-441B-80E7-E23CB16FDE79}" destId="{73D0C07E-326A-4F6B-840A-D1311C24D141}" srcOrd="0" destOrd="1" presId="urn:microsoft.com/office/officeart/2005/8/layout/bList2"/>
    <dgm:cxn modelId="{445CF8DA-29DE-4A58-BC65-C5E910EAB20A}" srcId="{F4FFEC19-6113-4C77-93A9-6C005C72F614}" destId="{22D6C213-FAEA-48B6-B8FD-3D9CF735CAAC}" srcOrd="1" destOrd="0" parTransId="{6EF57EE2-2595-40F4-8178-9BACFB188642}" sibTransId="{76587AFE-3776-4B6F-ADA6-207E487183BA}"/>
    <dgm:cxn modelId="{D88581E6-28A2-49AE-85E4-40E90F80B8F8}" type="presOf" srcId="{3AF25ACD-1D78-47CA-A63F-42EC18F7B5D1}" destId="{45B5CDC3-C856-4678-8566-893D6DAAD30C}" srcOrd="1" destOrd="0" presId="urn:microsoft.com/office/officeart/2005/8/layout/bList2"/>
    <dgm:cxn modelId="{6CFF06E7-4FDA-48C4-A2CE-B15AD4F543FF}" srcId="{E441D838-7918-4978-9B89-3317AE7CD607}" destId="{A8312DE7-E66B-4258-B7B7-56D36FD5A2A8}" srcOrd="1" destOrd="0" parTransId="{87CBDCD2-07F4-401C-84CB-86E2DC47B396}" sibTransId="{A717C283-326F-4160-B871-CA9EEE4CB38A}"/>
    <dgm:cxn modelId="{5BD885F3-916F-447F-B131-01FD36D169C7}" srcId="{E441D838-7918-4978-9B89-3317AE7CD607}" destId="{F4FFEC19-6113-4C77-93A9-6C005C72F614}" srcOrd="2" destOrd="0" parTransId="{0AF9C2FE-6E82-467F-A3DD-B174BA3BF407}" sibTransId="{7C54DAE1-61E9-40E4-A91D-073113D93161}"/>
    <dgm:cxn modelId="{7A39C4F4-CC89-4350-8B20-1CC4EC013680}" type="presOf" srcId="{C87B53F5-54F3-4DD4-934C-355D673B3972}" destId="{73D0C07E-326A-4F6B-840A-D1311C24D141}" srcOrd="0" destOrd="2" presId="urn:microsoft.com/office/officeart/2005/8/layout/bList2"/>
    <dgm:cxn modelId="{EED846F6-E7E1-40B5-8D5F-4448582EBB77}" srcId="{A8312DE7-E66B-4258-B7B7-56D36FD5A2A8}" destId="{84730AAD-8911-4E1D-BA82-21DF2BF99950}" srcOrd="4" destOrd="0" parTransId="{0725E657-743C-4A35-8E6B-95EE214B7291}" sibTransId="{97AFF221-53AB-49D1-8309-4450E71B8B31}"/>
    <dgm:cxn modelId="{0030F6F6-0041-4417-92F9-1B45C1893D36}" srcId="{A8312DE7-E66B-4258-B7B7-56D36FD5A2A8}" destId="{EBA86F6D-3392-4FFF-A545-6DB1737193AA}" srcOrd="3" destOrd="0" parTransId="{C83E9EF9-DEBE-487E-8470-B35392409114}" sibTransId="{7BF7C216-1222-448E-A3B3-8B994A3A138E}"/>
    <dgm:cxn modelId="{625E20F7-0ED9-4973-BACD-B2D0640218C1}" type="presOf" srcId="{A4A1ABBC-0336-4138-A3A2-0A7BF59148DF}" destId="{A388AAEC-8C54-4975-AEF7-76EC05F3FF6E}" srcOrd="0" destOrd="1" presId="urn:microsoft.com/office/officeart/2005/8/layout/bList2"/>
    <dgm:cxn modelId="{7103BBF9-468E-4D68-9227-A412289C5EC5}" type="presOf" srcId="{3AF25ACD-1D78-47CA-A63F-42EC18F7B5D1}" destId="{284FCB37-2AED-4944-9F3A-F5D20D9EE71F}" srcOrd="0" destOrd="0" presId="urn:microsoft.com/office/officeart/2005/8/layout/bList2"/>
    <dgm:cxn modelId="{15002EFD-3563-43A4-BF0B-AC81EB9E2EA3}" type="presOf" srcId="{A717C283-326F-4160-B871-CA9EEE4CB38A}" destId="{123444A2-1290-4DBF-A4D5-E695FDD38A23}" srcOrd="0" destOrd="0" presId="urn:microsoft.com/office/officeart/2005/8/layout/bList2"/>
    <dgm:cxn modelId="{77DBA6FD-70ED-4B70-A0E4-FC988FAC5407}" srcId="{3AF25ACD-1D78-47CA-A63F-42EC18F7B5D1}" destId="{0E8BDDDD-4A52-4563-BA9A-578D1DF6FDE7}" srcOrd="3" destOrd="0" parTransId="{4D8E8522-8E73-4AE2-B6ED-05AB7C3B44D7}" sibTransId="{8D230AAC-F346-4252-8F3E-5A03CFB2A16F}"/>
    <dgm:cxn modelId="{4C0ECE9F-554D-44A7-B7BB-C57C860E2991}" type="presParOf" srcId="{6EB6EE22-C82D-46AB-A72C-727F0298C156}" destId="{60139737-8840-49BC-9D08-04263C50FE89}" srcOrd="0" destOrd="0" presId="urn:microsoft.com/office/officeart/2005/8/layout/bList2"/>
    <dgm:cxn modelId="{A60A2149-567F-4C54-A989-F5CFAD0A0060}" type="presParOf" srcId="{60139737-8840-49BC-9D08-04263C50FE89}" destId="{73D0C07E-326A-4F6B-840A-D1311C24D141}" srcOrd="0" destOrd="0" presId="urn:microsoft.com/office/officeart/2005/8/layout/bList2"/>
    <dgm:cxn modelId="{11B44C29-77CA-41A6-BCD5-409F914306B7}" type="presParOf" srcId="{60139737-8840-49BC-9D08-04263C50FE89}" destId="{284FCB37-2AED-4944-9F3A-F5D20D9EE71F}" srcOrd="1" destOrd="0" presId="urn:microsoft.com/office/officeart/2005/8/layout/bList2"/>
    <dgm:cxn modelId="{D4FDD5C2-E25F-4D7E-968A-405ACB478CC1}" type="presParOf" srcId="{60139737-8840-49BC-9D08-04263C50FE89}" destId="{45B5CDC3-C856-4678-8566-893D6DAAD30C}" srcOrd="2" destOrd="0" presId="urn:microsoft.com/office/officeart/2005/8/layout/bList2"/>
    <dgm:cxn modelId="{8ADF38FC-3E4F-410E-99C0-BEF907EB7F32}" type="presParOf" srcId="{60139737-8840-49BC-9D08-04263C50FE89}" destId="{31CB57E9-4DF1-4AB3-BA70-3637DFE846C9}" srcOrd="3" destOrd="0" presId="urn:microsoft.com/office/officeart/2005/8/layout/bList2"/>
    <dgm:cxn modelId="{3CF8AB68-6491-44A7-823C-9B113AC0F794}" type="presParOf" srcId="{6EB6EE22-C82D-46AB-A72C-727F0298C156}" destId="{A2DFD70C-063D-49E0-9620-0D3709168A3C}" srcOrd="1" destOrd="0" presId="urn:microsoft.com/office/officeart/2005/8/layout/bList2"/>
    <dgm:cxn modelId="{9CB41BB3-EBD0-48BA-875C-FEDB20BCB5BC}" type="presParOf" srcId="{6EB6EE22-C82D-46AB-A72C-727F0298C156}" destId="{DA65209A-FDCF-450C-935C-114E1CFF1B93}" srcOrd="2" destOrd="0" presId="urn:microsoft.com/office/officeart/2005/8/layout/bList2"/>
    <dgm:cxn modelId="{65C35AE9-8656-43CD-8D45-EB9FAF6541EA}" type="presParOf" srcId="{DA65209A-FDCF-450C-935C-114E1CFF1B93}" destId="{A388AAEC-8C54-4975-AEF7-76EC05F3FF6E}" srcOrd="0" destOrd="0" presId="urn:microsoft.com/office/officeart/2005/8/layout/bList2"/>
    <dgm:cxn modelId="{1ECAC501-9F7D-4E41-9031-1E159B984A73}" type="presParOf" srcId="{DA65209A-FDCF-450C-935C-114E1CFF1B93}" destId="{2917A1B7-B90A-4786-A673-B05B87897723}" srcOrd="1" destOrd="0" presId="urn:microsoft.com/office/officeart/2005/8/layout/bList2"/>
    <dgm:cxn modelId="{765A0960-F8CA-44C4-9613-2D4B5080EEA3}" type="presParOf" srcId="{DA65209A-FDCF-450C-935C-114E1CFF1B93}" destId="{B2802B8C-FBB7-46F8-A2AD-10E2D3C51FAD}" srcOrd="2" destOrd="0" presId="urn:microsoft.com/office/officeart/2005/8/layout/bList2"/>
    <dgm:cxn modelId="{239E90D7-EDCF-4924-A47C-06417B922733}" type="presParOf" srcId="{DA65209A-FDCF-450C-935C-114E1CFF1B93}" destId="{3430E86C-73C3-4532-B36A-6D714E1A9331}" srcOrd="3" destOrd="0" presId="urn:microsoft.com/office/officeart/2005/8/layout/bList2"/>
    <dgm:cxn modelId="{BF52A290-B45B-43B8-BAED-0C5E34EC02D2}" type="presParOf" srcId="{6EB6EE22-C82D-46AB-A72C-727F0298C156}" destId="{123444A2-1290-4DBF-A4D5-E695FDD38A23}" srcOrd="3" destOrd="0" presId="urn:microsoft.com/office/officeart/2005/8/layout/bList2"/>
    <dgm:cxn modelId="{9617C85D-C57C-4A5C-81A4-2A03D3683BD2}" type="presParOf" srcId="{6EB6EE22-C82D-46AB-A72C-727F0298C156}" destId="{4ABE2A23-C41A-4700-AB34-CFED31E90009}" srcOrd="4" destOrd="0" presId="urn:microsoft.com/office/officeart/2005/8/layout/bList2"/>
    <dgm:cxn modelId="{096A05AB-9D26-4A95-AEBF-A4F8F1ABF103}" type="presParOf" srcId="{4ABE2A23-C41A-4700-AB34-CFED31E90009}" destId="{F1084848-8CED-488C-AA48-43E9A095181D}" srcOrd="0" destOrd="0" presId="urn:microsoft.com/office/officeart/2005/8/layout/bList2"/>
    <dgm:cxn modelId="{0F7361E1-C23D-47AD-9871-BAB3E0764026}" type="presParOf" srcId="{4ABE2A23-C41A-4700-AB34-CFED31E90009}" destId="{73346BDE-926F-429D-ADB4-68B6657C0C1D}" srcOrd="1" destOrd="0" presId="urn:microsoft.com/office/officeart/2005/8/layout/bList2"/>
    <dgm:cxn modelId="{4E6626E4-88AD-4A28-BA81-9BE00F54C439}" type="presParOf" srcId="{4ABE2A23-C41A-4700-AB34-CFED31E90009}" destId="{8227FA0C-B5E1-4389-A911-76D92A567AF0}" srcOrd="2" destOrd="0" presId="urn:microsoft.com/office/officeart/2005/8/layout/bList2"/>
    <dgm:cxn modelId="{C606318C-4C07-40AF-938A-7F6CA0D6FAEA}" type="presParOf" srcId="{4ABE2A23-C41A-4700-AB34-CFED31E90009}" destId="{9DBD567A-80DF-470F-B5A3-809E39CB8D44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20D361-1D59-45BF-9CB2-1A2B568805C5}" type="doc">
      <dgm:prSet loTypeId="urn:microsoft.com/office/officeart/2005/8/layout/bProcess4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fr-FR"/>
        </a:p>
      </dgm:t>
    </dgm:pt>
    <dgm:pt modelId="{4DE7A2FB-9A36-4941-9297-C501C107E4F7}">
      <dgm:prSet phldrT="[Texte]" custT="1"/>
      <dgm:spPr/>
      <dgm:t>
        <a:bodyPr/>
        <a:lstStyle/>
        <a:p>
          <a:pPr>
            <a:buNone/>
          </a:pPr>
          <a:r>
            <a:rPr lang="ar-SA" sz="2400" b="1" dirty="0">
              <a:latin typeface="Sakkal Majalla" panose="02000000000000000000" pitchFamily="2" charset="-78"/>
              <a:cs typeface="Sakkal Majalla" panose="02000000000000000000" pitchFamily="2" charset="-78"/>
            </a:rPr>
            <a:t>زيادة التفاعل والتحفيز</a:t>
          </a:r>
          <a:endParaRPr lang="fr-FR" sz="24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9D7519E-A848-41FC-811C-35F3702A6082}" type="parTrans" cxnId="{A20B0628-D321-4BE5-92A2-C78C84235AFC}">
      <dgm:prSet/>
      <dgm:spPr/>
      <dgm:t>
        <a:bodyPr/>
        <a:lstStyle/>
        <a:p>
          <a:endParaRPr lang="fr-FR"/>
        </a:p>
      </dgm:t>
    </dgm:pt>
    <dgm:pt modelId="{F391DCC7-BE8B-4D79-90AD-D2CE8B172FF2}" type="sibTrans" cxnId="{A20B0628-D321-4BE5-92A2-C78C84235AFC}">
      <dgm:prSet/>
      <dgm:spPr/>
      <dgm:t>
        <a:bodyPr/>
        <a:lstStyle/>
        <a:p>
          <a:endParaRPr lang="fr-FR"/>
        </a:p>
      </dgm:t>
    </dgm:pt>
    <dgm:pt modelId="{E670BD19-3F9E-4988-AB74-7387E7FE6FA5}">
      <dgm:prSet phldrT="[Texte]"/>
      <dgm:spPr/>
      <dgm:t>
        <a:bodyPr/>
        <a:lstStyle/>
        <a:p>
          <a:pPr>
            <a:buNone/>
          </a:pPr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تحسين الفهم والاحتفاظ بالمعلومات</a:t>
          </a:r>
          <a:endParaRPr lang="fr-FR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FD126F4-36C4-4301-879E-1A8626F31EC0}" type="parTrans" cxnId="{B9A9A057-3C02-4478-B3DF-4302CB1D24B7}">
      <dgm:prSet/>
      <dgm:spPr/>
      <dgm:t>
        <a:bodyPr/>
        <a:lstStyle/>
        <a:p>
          <a:endParaRPr lang="fr-FR"/>
        </a:p>
      </dgm:t>
    </dgm:pt>
    <dgm:pt modelId="{54615E56-5CCB-475E-BF7B-108427B4CAD0}" type="sibTrans" cxnId="{B9A9A057-3C02-4478-B3DF-4302CB1D24B7}">
      <dgm:prSet/>
      <dgm:spPr/>
      <dgm:t>
        <a:bodyPr/>
        <a:lstStyle/>
        <a:p>
          <a:endParaRPr lang="fr-FR"/>
        </a:p>
      </dgm:t>
    </dgm:pt>
    <dgm:pt modelId="{3A628AC2-CC07-48B5-AB94-CE927B645D31}">
      <dgm:prSet phldrT="[Texte]"/>
      <dgm:spPr/>
      <dgm:t>
        <a:bodyPr/>
        <a:lstStyle/>
        <a:p>
          <a:pPr>
            <a:buNone/>
          </a:pPr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المشاركة الفعّالة</a:t>
          </a:r>
          <a:endParaRPr lang="fr-FR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49C20E6-DCB2-4ABB-BC00-925EE6D69A2A}" type="parTrans" cxnId="{EE9ECA04-E14E-4064-A719-76CDD83CDD25}">
      <dgm:prSet/>
      <dgm:spPr/>
      <dgm:t>
        <a:bodyPr/>
        <a:lstStyle/>
        <a:p>
          <a:endParaRPr lang="fr-FR"/>
        </a:p>
      </dgm:t>
    </dgm:pt>
    <dgm:pt modelId="{786A8EAF-29DC-4493-82E0-885E9158DCD2}" type="sibTrans" cxnId="{EE9ECA04-E14E-4064-A719-76CDD83CDD25}">
      <dgm:prSet/>
      <dgm:spPr/>
      <dgm:t>
        <a:bodyPr/>
        <a:lstStyle/>
        <a:p>
          <a:endParaRPr lang="fr-FR"/>
        </a:p>
      </dgm:t>
    </dgm:pt>
    <dgm:pt modelId="{38AC1C32-09B1-4B2A-AD96-449C43752615}">
      <dgm:prSet phldrT="[Texte]"/>
      <dgm:spPr/>
      <dgm:t>
        <a:bodyPr/>
        <a:lstStyle/>
        <a:p>
          <a:pPr>
            <a:buNone/>
          </a:pPr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تطوير مهارات التفكير النقدي</a:t>
          </a:r>
          <a:endParaRPr lang="fr-FR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C318FE4-FAB5-419C-AC40-D9E8BB94E0B3}" type="parTrans" cxnId="{DBFC34A6-C67E-4F20-B68E-147C510DD816}">
      <dgm:prSet/>
      <dgm:spPr/>
      <dgm:t>
        <a:bodyPr/>
        <a:lstStyle/>
        <a:p>
          <a:endParaRPr lang="fr-FR"/>
        </a:p>
      </dgm:t>
    </dgm:pt>
    <dgm:pt modelId="{8DEF454C-44C2-49F5-80C1-021CEEEA5419}" type="sibTrans" cxnId="{DBFC34A6-C67E-4F20-B68E-147C510DD816}">
      <dgm:prSet/>
      <dgm:spPr/>
      <dgm:t>
        <a:bodyPr/>
        <a:lstStyle/>
        <a:p>
          <a:endParaRPr lang="fr-FR"/>
        </a:p>
      </dgm:t>
    </dgm:pt>
    <dgm:pt modelId="{8E66BA50-CE82-47E3-9B43-F03D18ED9A7B}">
      <dgm:prSet phldrT="[Texte]"/>
      <dgm:spPr/>
      <dgm:t>
        <a:bodyPr/>
        <a:lstStyle/>
        <a:p>
          <a:pPr>
            <a:buNone/>
          </a:pPr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الارتباط العاطفي بالمادة</a:t>
          </a:r>
          <a:endParaRPr lang="fr-FR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035CA6D-82F0-4915-BB8B-10BC1AC14EBF}" type="parTrans" cxnId="{BE52181D-385A-44A4-AC3B-A1FDF200750A}">
      <dgm:prSet/>
      <dgm:spPr/>
      <dgm:t>
        <a:bodyPr/>
        <a:lstStyle/>
        <a:p>
          <a:endParaRPr lang="fr-FR"/>
        </a:p>
      </dgm:t>
    </dgm:pt>
    <dgm:pt modelId="{375021AD-F96E-47B0-9114-C43E7DD2C1B2}" type="sibTrans" cxnId="{BE52181D-385A-44A4-AC3B-A1FDF200750A}">
      <dgm:prSet/>
      <dgm:spPr/>
      <dgm:t>
        <a:bodyPr/>
        <a:lstStyle/>
        <a:p>
          <a:endParaRPr lang="fr-FR"/>
        </a:p>
      </dgm:t>
    </dgm:pt>
    <dgm:pt modelId="{ECECFF44-4D6E-483F-8D1B-22103E81EF6B}">
      <dgm:prSet phldrT="[Texte]"/>
      <dgm:spPr/>
      <dgm:t>
        <a:bodyPr/>
        <a:lstStyle/>
        <a:p>
          <a:pPr>
            <a:buNone/>
          </a:pPr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ملاءمة التعلم وربطه بالواقع</a:t>
          </a:r>
          <a:endParaRPr lang="fr-FR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0B5215A-B2E2-4FDF-9769-0F51EE3AE8B6}" type="parTrans" cxnId="{9AD3A26E-9713-4518-B2A4-B39434E151EB}">
      <dgm:prSet/>
      <dgm:spPr/>
      <dgm:t>
        <a:bodyPr/>
        <a:lstStyle/>
        <a:p>
          <a:endParaRPr lang="fr-FR"/>
        </a:p>
      </dgm:t>
    </dgm:pt>
    <dgm:pt modelId="{262203C4-3247-4126-A355-EDDE73D6205F}" type="sibTrans" cxnId="{9AD3A26E-9713-4518-B2A4-B39434E151EB}">
      <dgm:prSet/>
      <dgm:spPr/>
      <dgm:t>
        <a:bodyPr/>
        <a:lstStyle/>
        <a:p>
          <a:endParaRPr lang="fr-FR"/>
        </a:p>
      </dgm:t>
    </dgm:pt>
    <dgm:pt modelId="{6D8793FF-7408-4095-8573-A4FC2A0490FD}">
      <dgm:prSet phldrT="[Texte]"/>
      <dgm:spPr/>
      <dgm:t>
        <a:bodyPr/>
        <a:lstStyle/>
        <a:p>
          <a:pPr>
            <a:buNone/>
          </a:pPr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متعة التعلم</a:t>
          </a:r>
          <a:endParaRPr lang="fr-FR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11D4D2D-56BF-4482-B4AB-8134146D8029}" type="parTrans" cxnId="{8A7EF35B-AF50-4758-9E82-0EA359F78E87}">
      <dgm:prSet/>
      <dgm:spPr/>
      <dgm:t>
        <a:bodyPr/>
        <a:lstStyle/>
        <a:p>
          <a:endParaRPr lang="fr-FR"/>
        </a:p>
      </dgm:t>
    </dgm:pt>
    <dgm:pt modelId="{27C0BFD5-3788-4D59-AFF7-9DB4C5A2B3F2}" type="sibTrans" cxnId="{8A7EF35B-AF50-4758-9E82-0EA359F78E87}">
      <dgm:prSet/>
      <dgm:spPr/>
      <dgm:t>
        <a:bodyPr/>
        <a:lstStyle/>
        <a:p>
          <a:endParaRPr lang="fr-FR"/>
        </a:p>
      </dgm:t>
    </dgm:pt>
    <dgm:pt modelId="{BDC09781-78A9-4DFB-9087-E4821113F618}">
      <dgm:prSet phldrT="[Texte]"/>
      <dgm:spPr/>
      <dgm:t>
        <a:bodyPr/>
        <a:lstStyle/>
        <a:p>
          <a:pPr>
            <a:buNone/>
          </a:pPr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تنمية مهارات قابلة للنقل</a:t>
          </a:r>
          <a:endParaRPr lang="fr-FR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34CDF9E-EA99-4D00-9FD6-2C3CC6C108EE}" type="parTrans" cxnId="{0CDB073B-F606-441B-A95B-D4613F2E2C7E}">
      <dgm:prSet/>
      <dgm:spPr/>
      <dgm:t>
        <a:bodyPr/>
        <a:lstStyle/>
        <a:p>
          <a:endParaRPr lang="fr-FR"/>
        </a:p>
      </dgm:t>
    </dgm:pt>
    <dgm:pt modelId="{439B0ED6-9060-462C-B10A-021FB35CACBC}" type="sibTrans" cxnId="{0CDB073B-F606-441B-A95B-D4613F2E2C7E}">
      <dgm:prSet/>
      <dgm:spPr/>
      <dgm:t>
        <a:bodyPr/>
        <a:lstStyle/>
        <a:p>
          <a:endParaRPr lang="fr-FR"/>
        </a:p>
      </dgm:t>
    </dgm:pt>
    <dgm:pt modelId="{984CC6B9-2168-4BA5-B4B3-73328B66B635}">
      <dgm:prSet phldrT="[Texte]"/>
      <dgm:spPr/>
      <dgm:t>
        <a:bodyPr/>
        <a:lstStyle/>
        <a:p>
          <a:pPr>
            <a:buNone/>
          </a:pPr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التعاون مع المعلمين الآخرين</a:t>
          </a:r>
          <a:endParaRPr lang="fr-FR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CB18ED4-879D-43B4-8748-8D832B154D09}" type="parTrans" cxnId="{9C7BAC2E-EEDE-4AC1-9251-0CCDBC5C31BC}">
      <dgm:prSet/>
      <dgm:spPr/>
      <dgm:t>
        <a:bodyPr/>
        <a:lstStyle/>
        <a:p>
          <a:endParaRPr lang="fr-FR"/>
        </a:p>
      </dgm:t>
    </dgm:pt>
    <dgm:pt modelId="{4CD11C66-ADBA-4AE9-B22A-CF609CF23B19}" type="sibTrans" cxnId="{9C7BAC2E-EEDE-4AC1-9251-0CCDBC5C31BC}">
      <dgm:prSet/>
      <dgm:spPr/>
      <dgm:t>
        <a:bodyPr/>
        <a:lstStyle/>
        <a:p>
          <a:endParaRPr lang="fr-FR"/>
        </a:p>
      </dgm:t>
    </dgm:pt>
    <dgm:pt modelId="{DD519BAE-8C89-45A6-A28F-91541A436473}" type="pres">
      <dgm:prSet presAssocID="{B020D361-1D59-45BF-9CB2-1A2B568805C5}" presName="Name0" presStyleCnt="0">
        <dgm:presLayoutVars>
          <dgm:dir val="rev"/>
          <dgm:resizeHandles/>
        </dgm:presLayoutVars>
      </dgm:prSet>
      <dgm:spPr/>
    </dgm:pt>
    <dgm:pt modelId="{A04B7423-BFBC-4596-A6F5-62C6D6AA1ACE}" type="pres">
      <dgm:prSet presAssocID="{4DE7A2FB-9A36-4941-9297-C501C107E4F7}" presName="compNode" presStyleCnt="0"/>
      <dgm:spPr/>
    </dgm:pt>
    <dgm:pt modelId="{5A62D862-BAA2-4032-A06C-E1098EA01EF1}" type="pres">
      <dgm:prSet presAssocID="{4DE7A2FB-9A36-4941-9297-C501C107E4F7}" presName="dummyConnPt" presStyleCnt="0"/>
      <dgm:spPr/>
    </dgm:pt>
    <dgm:pt modelId="{303FEEB2-BB73-4F4B-B104-AAB5C2648CB1}" type="pres">
      <dgm:prSet presAssocID="{4DE7A2FB-9A36-4941-9297-C501C107E4F7}" presName="node" presStyleLbl="node1" presStyleIdx="0" presStyleCnt="9">
        <dgm:presLayoutVars>
          <dgm:bulletEnabled val="1"/>
        </dgm:presLayoutVars>
      </dgm:prSet>
      <dgm:spPr/>
    </dgm:pt>
    <dgm:pt modelId="{3591579E-C64A-4B1C-9F06-10B37E38F828}" type="pres">
      <dgm:prSet presAssocID="{F391DCC7-BE8B-4D79-90AD-D2CE8B172FF2}" presName="sibTrans" presStyleLbl="bgSibTrans2D1" presStyleIdx="0" presStyleCnt="8"/>
      <dgm:spPr/>
    </dgm:pt>
    <dgm:pt modelId="{E9E64A5E-A9BB-4699-8ADE-3E77696F68C6}" type="pres">
      <dgm:prSet presAssocID="{E670BD19-3F9E-4988-AB74-7387E7FE6FA5}" presName="compNode" presStyleCnt="0"/>
      <dgm:spPr/>
    </dgm:pt>
    <dgm:pt modelId="{5E445AB4-BE43-43CA-B9FC-C624D50632F1}" type="pres">
      <dgm:prSet presAssocID="{E670BD19-3F9E-4988-AB74-7387E7FE6FA5}" presName="dummyConnPt" presStyleCnt="0"/>
      <dgm:spPr/>
    </dgm:pt>
    <dgm:pt modelId="{13E53BD9-BB8E-4C0E-B946-511F19DA1FD0}" type="pres">
      <dgm:prSet presAssocID="{E670BD19-3F9E-4988-AB74-7387E7FE6FA5}" presName="node" presStyleLbl="node1" presStyleIdx="1" presStyleCnt="9">
        <dgm:presLayoutVars>
          <dgm:bulletEnabled val="1"/>
        </dgm:presLayoutVars>
      </dgm:prSet>
      <dgm:spPr/>
    </dgm:pt>
    <dgm:pt modelId="{A194ACF2-0D79-49F1-9FB0-B67157E0640C}" type="pres">
      <dgm:prSet presAssocID="{54615E56-5CCB-475E-BF7B-108427B4CAD0}" presName="sibTrans" presStyleLbl="bgSibTrans2D1" presStyleIdx="1" presStyleCnt="8"/>
      <dgm:spPr/>
    </dgm:pt>
    <dgm:pt modelId="{A501F22C-D992-47AD-9CF8-2CE3134F8ED0}" type="pres">
      <dgm:prSet presAssocID="{3A628AC2-CC07-48B5-AB94-CE927B645D31}" presName="compNode" presStyleCnt="0"/>
      <dgm:spPr/>
    </dgm:pt>
    <dgm:pt modelId="{C7791E6E-8883-4BA0-BB1D-A9C37D6708F5}" type="pres">
      <dgm:prSet presAssocID="{3A628AC2-CC07-48B5-AB94-CE927B645D31}" presName="dummyConnPt" presStyleCnt="0"/>
      <dgm:spPr/>
    </dgm:pt>
    <dgm:pt modelId="{3DCD1774-BA86-4F23-B801-4F710E2D8D52}" type="pres">
      <dgm:prSet presAssocID="{3A628AC2-CC07-48B5-AB94-CE927B645D31}" presName="node" presStyleLbl="node1" presStyleIdx="2" presStyleCnt="9">
        <dgm:presLayoutVars>
          <dgm:bulletEnabled val="1"/>
        </dgm:presLayoutVars>
      </dgm:prSet>
      <dgm:spPr/>
    </dgm:pt>
    <dgm:pt modelId="{831267BB-2726-4713-A152-71430008D90A}" type="pres">
      <dgm:prSet presAssocID="{786A8EAF-29DC-4493-82E0-885E9158DCD2}" presName="sibTrans" presStyleLbl="bgSibTrans2D1" presStyleIdx="2" presStyleCnt="8"/>
      <dgm:spPr/>
    </dgm:pt>
    <dgm:pt modelId="{89464A7E-459B-48F2-B597-DC2732480300}" type="pres">
      <dgm:prSet presAssocID="{38AC1C32-09B1-4B2A-AD96-449C43752615}" presName="compNode" presStyleCnt="0"/>
      <dgm:spPr/>
    </dgm:pt>
    <dgm:pt modelId="{F649CB97-16BC-40ED-AE53-BF78090E1666}" type="pres">
      <dgm:prSet presAssocID="{38AC1C32-09B1-4B2A-AD96-449C43752615}" presName="dummyConnPt" presStyleCnt="0"/>
      <dgm:spPr/>
    </dgm:pt>
    <dgm:pt modelId="{81035CAA-6E89-400B-845D-26F3DB4C5E81}" type="pres">
      <dgm:prSet presAssocID="{38AC1C32-09B1-4B2A-AD96-449C43752615}" presName="node" presStyleLbl="node1" presStyleIdx="3" presStyleCnt="9">
        <dgm:presLayoutVars>
          <dgm:bulletEnabled val="1"/>
        </dgm:presLayoutVars>
      </dgm:prSet>
      <dgm:spPr/>
    </dgm:pt>
    <dgm:pt modelId="{2929C980-5E98-47C6-AA33-D7A0F20D5BF2}" type="pres">
      <dgm:prSet presAssocID="{8DEF454C-44C2-49F5-80C1-021CEEEA5419}" presName="sibTrans" presStyleLbl="bgSibTrans2D1" presStyleIdx="3" presStyleCnt="8"/>
      <dgm:spPr/>
    </dgm:pt>
    <dgm:pt modelId="{AD49EB4A-6111-4648-AEDA-10A7BDD861A9}" type="pres">
      <dgm:prSet presAssocID="{8E66BA50-CE82-47E3-9B43-F03D18ED9A7B}" presName="compNode" presStyleCnt="0"/>
      <dgm:spPr/>
    </dgm:pt>
    <dgm:pt modelId="{89788B0E-D6BC-4A99-B58C-784B2886B50D}" type="pres">
      <dgm:prSet presAssocID="{8E66BA50-CE82-47E3-9B43-F03D18ED9A7B}" presName="dummyConnPt" presStyleCnt="0"/>
      <dgm:spPr/>
    </dgm:pt>
    <dgm:pt modelId="{BFCD12EB-6083-4BE7-99BD-9C6A9F56F1E5}" type="pres">
      <dgm:prSet presAssocID="{8E66BA50-CE82-47E3-9B43-F03D18ED9A7B}" presName="node" presStyleLbl="node1" presStyleIdx="4" presStyleCnt="9">
        <dgm:presLayoutVars>
          <dgm:bulletEnabled val="1"/>
        </dgm:presLayoutVars>
      </dgm:prSet>
      <dgm:spPr/>
    </dgm:pt>
    <dgm:pt modelId="{410DA4CF-F9F3-4DCA-99FB-97CDFB9D9EFD}" type="pres">
      <dgm:prSet presAssocID="{375021AD-F96E-47B0-9114-C43E7DD2C1B2}" presName="sibTrans" presStyleLbl="bgSibTrans2D1" presStyleIdx="4" presStyleCnt="8"/>
      <dgm:spPr/>
    </dgm:pt>
    <dgm:pt modelId="{A35C4765-CFF7-41C2-A4CE-656587C15821}" type="pres">
      <dgm:prSet presAssocID="{ECECFF44-4D6E-483F-8D1B-22103E81EF6B}" presName="compNode" presStyleCnt="0"/>
      <dgm:spPr/>
    </dgm:pt>
    <dgm:pt modelId="{ECEFC18C-1F88-4216-B106-E8401BDF842B}" type="pres">
      <dgm:prSet presAssocID="{ECECFF44-4D6E-483F-8D1B-22103E81EF6B}" presName="dummyConnPt" presStyleCnt="0"/>
      <dgm:spPr/>
    </dgm:pt>
    <dgm:pt modelId="{7DD56BA9-1939-41D7-B804-1F8B8A50B8D8}" type="pres">
      <dgm:prSet presAssocID="{ECECFF44-4D6E-483F-8D1B-22103E81EF6B}" presName="node" presStyleLbl="node1" presStyleIdx="5" presStyleCnt="9">
        <dgm:presLayoutVars>
          <dgm:bulletEnabled val="1"/>
        </dgm:presLayoutVars>
      </dgm:prSet>
      <dgm:spPr/>
    </dgm:pt>
    <dgm:pt modelId="{CA66F902-5770-442C-A3AC-45788CBBFEAC}" type="pres">
      <dgm:prSet presAssocID="{262203C4-3247-4126-A355-EDDE73D6205F}" presName="sibTrans" presStyleLbl="bgSibTrans2D1" presStyleIdx="5" presStyleCnt="8"/>
      <dgm:spPr/>
    </dgm:pt>
    <dgm:pt modelId="{F3EDF829-4901-4423-BC84-20DF8D1F1172}" type="pres">
      <dgm:prSet presAssocID="{6D8793FF-7408-4095-8573-A4FC2A0490FD}" presName="compNode" presStyleCnt="0"/>
      <dgm:spPr/>
    </dgm:pt>
    <dgm:pt modelId="{C374DDF2-918B-4FD0-81F2-0E233DBBF3C9}" type="pres">
      <dgm:prSet presAssocID="{6D8793FF-7408-4095-8573-A4FC2A0490FD}" presName="dummyConnPt" presStyleCnt="0"/>
      <dgm:spPr/>
    </dgm:pt>
    <dgm:pt modelId="{2ED4AE22-1FDF-4B6A-8A7E-9B77C46EC462}" type="pres">
      <dgm:prSet presAssocID="{6D8793FF-7408-4095-8573-A4FC2A0490FD}" presName="node" presStyleLbl="node1" presStyleIdx="6" presStyleCnt="9">
        <dgm:presLayoutVars>
          <dgm:bulletEnabled val="1"/>
        </dgm:presLayoutVars>
      </dgm:prSet>
      <dgm:spPr/>
    </dgm:pt>
    <dgm:pt modelId="{D00A7332-771C-4350-A38D-86D447652885}" type="pres">
      <dgm:prSet presAssocID="{27C0BFD5-3788-4D59-AFF7-9DB4C5A2B3F2}" presName="sibTrans" presStyleLbl="bgSibTrans2D1" presStyleIdx="6" presStyleCnt="8"/>
      <dgm:spPr/>
    </dgm:pt>
    <dgm:pt modelId="{4119748C-A1F2-4371-9FC5-4DBB0334205A}" type="pres">
      <dgm:prSet presAssocID="{BDC09781-78A9-4DFB-9087-E4821113F618}" presName="compNode" presStyleCnt="0"/>
      <dgm:spPr/>
    </dgm:pt>
    <dgm:pt modelId="{89E6161C-F9A5-4E8D-945F-32CDCE62078D}" type="pres">
      <dgm:prSet presAssocID="{BDC09781-78A9-4DFB-9087-E4821113F618}" presName="dummyConnPt" presStyleCnt="0"/>
      <dgm:spPr/>
    </dgm:pt>
    <dgm:pt modelId="{43DAB3DD-C814-4D68-AED5-9ECC59CBADAD}" type="pres">
      <dgm:prSet presAssocID="{BDC09781-78A9-4DFB-9087-E4821113F618}" presName="node" presStyleLbl="node1" presStyleIdx="7" presStyleCnt="9">
        <dgm:presLayoutVars>
          <dgm:bulletEnabled val="1"/>
        </dgm:presLayoutVars>
      </dgm:prSet>
      <dgm:spPr/>
    </dgm:pt>
    <dgm:pt modelId="{478B661E-BF6C-4D41-AE4E-D4DAD5C00A4A}" type="pres">
      <dgm:prSet presAssocID="{439B0ED6-9060-462C-B10A-021FB35CACBC}" presName="sibTrans" presStyleLbl="bgSibTrans2D1" presStyleIdx="7" presStyleCnt="8"/>
      <dgm:spPr/>
    </dgm:pt>
    <dgm:pt modelId="{9A9FB8A6-88E6-4D13-955F-9AAD2F3A7FEF}" type="pres">
      <dgm:prSet presAssocID="{984CC6B9-2168-4BA5-B4B3-73328B66B635}" presName="compNode" presStyleCnt="0"/>
      <dgm:spPr/>
    </dgm:pt>
    <dgm:pt modelId="{70851773-661A-4729-B75C-79986A529383}" type="pres">
      <dgm:prSet presAssocID="{984CC6B9-2168-4BA5-B4B3-73328B66B635}" presName="dummyConnPt" presStyleCnt="0"/>
      <dgm:spPr/>
    </dgm:pt>
    <dgm:pt modelId="{1EAFFD52-F67B-4F1C-BE4B-BF8F8542EF3E}" type="pres">
      <dgm:prSet presAssocID="{984CC6B9-2168-4BA5-B4B3-73328B66B635}" presName="node" presStyleLbl="node1" presStyleIdx="8" presStyleCnt="9">
        <dgm:presLayoutVars>
          <dgm:bulletEnabled val="1"/>
        </dgm:presLayoutVars>
      </dgm:prSet>
      <dgm:spPr/>
    </dgm:pt>
  </dgm:ptLst>
  <dgm:cxnLst>
    <dgm:cxn modelId="{A4564600-3729-49AD-A25B-4A808DDB5746}" type="presOf" srcId="{38AC1C32-09B1-4B2A-AD96-449C43752615}" destId="{81035CAA-6E89-400B-845D-26F3DB4C5E81}" srcOrd="0" destOrd="0" presId="urn:microsoft.com/office/officeart/2005/8/layout/bProcess4"/>
    <dgm:cxn modelId="{2F999A00-1B16-4246-B43E-602CEA0220D3}" type="presOf" srcId="{375021AD-F96E-47B0-9114-C43E7DD2C1B2}" destId="{410DA4CF-F9F3-4DCA-99FB-97CDFB9D9EFD}" srcOrd="0" destOrd="0" presId="urn:microsoft.com/office/officeart/2005/8/layout/bProcess4"/>
    <dgm:cxn modelId="{EE9ECA04-E14E-4064-A719-76CDD83CDD25}" srcId="{B020D361-1D59-45BF-9CB2-1A2B568805C5}" destId="{3A628AC2-CC07-48B5-AB94-CE927B645D31}" srcOrd="2" destOrd="0" parTransId="{849C20E6-DCB2-4ABB-BC00-925EE6D69A2A}" sibTransId="{786A8EAF-29DC-4493-82E0-885E9158DCD2}"/>
    <dgm:cxn modelId="{B275FE0B-BE8A-4341-A77C-EC2BFEAF8FC7}" type="presOf" srcId="{F391DCC7-BE8B-4D79-90AD-D2CE8B172FF2}" destId="{3591579E-C64A-4B1C-9F06-10B37E38F828}" srcOrd="0" destOrd="0" presId="urn:microsoft.com/office/officeart/2005/8/layout/bProcess4"/>
    <dgm:cxn modelId="{BE52181D-385A-44A4-AC3B-A1FDF200750A}" srcId="{B020D361-1D59-45BF-9CB2-1A2B568805C5}" destId="{8E66BA50-CE82-47E3-9B43-F03D18ED9A7B}" srcOrd="4" destOrd="0" parTransId="{A035CA6D-82F0-4915-BB8B-10BC1AC14EBF}" sibTransId="{375021AD-F96E-47B0-9114-C43E7DD2C1B2}"/>
    <dgm:cxn modelId="{1B68571D-CEA3-4769-A662-8261C46C4C8E}" type="presOf" srcId="{6D8793FF-7408-4095-8573-A4FC2A0490FD}" destId="{2ED4AE22-1FDF-4B6A-8A7E-9B77C46EC462}" srcOrd="0" destOrd="0" presId="urn:microsoft.com/office/officeart/2005/8/layout/bProcess4"/>
    <dgm:cxn modelId="{08B90D23-3F50-4B45-9F0F-E6C5630FCE0A}" type="presOf" srcId="{54615E56-5CCB-475E-BF7B-108427B4CAD0}" destId="{A194ACF2-0D79-49F1-9FB0-B67157E0640C}" srcOrd="0" destOrd="0" presId="urn:microsoft.com/office/officeart/2005/8/layout/bProcess4"/>
    <dgm:cxn modelId="{A20B0628-D321-4BE5-92A2-C78C84235AFC}" srcId="{B020D361-1D59-45BF-9CB2-1A2B568805C5}" destId="{4DE7A2FB-9A36-4941-9297-C501C107E4F7}" srcOrd="0" destOrd="0" parTransId="{69D7519E-A848-41FC-811C-35F3702A6082}" sibTransId="{F391DCC7-BE8B-4D79-90AD-D2CE8B172FF2}"/>
    <dgm:cxn modelId="{9C7BAC2E-EEDE-4AC1-9251-0CCDBC5C31BC}" srcId="{B020D361-1D59-45BF-9CB2-1A2B568805C5}" destId="{984CC6B9-2168-4BA5-B4B3-73328B66B635}" srcOrd="8" destOrd="0" parTransId="{6CB18ED4-879D-43B4-8748-8D832B154D09}" sibTransId="{4CD11C66-ADBA-4AE9-B22A-CF609CF23B19}"/>
    <dgm:cxn modelId="{A391F733-A3A0-4B6C-BC6A-1D537A9B843A}" type="presOf" srcId="{8E66BA50-CE82-47E3-9B43-F03D18ED9A7B}" destId="{BFCD12EB-6083-4BE7-99BD-9C6A9F56F1E5}" srcOrd="0" destOrd="0" presId="urn:microsoft.com/office/officeart/2005/8/layout/bProcess4"/>
    <dgm:cxn modelId="{0CDB073B-F606-441B-A95B-D4613F2E2C7E}" srcId="{B020D361-1D59-45BF-9CB2-1A2B568805C5}" destId="{BDC09781-78A9-4DFB-9087-E4821113F618}" srcOrd="7" destOrd="0" parTransId="{D34CDF9E-EA99-4D00-9FD6-2C3CC6C108EE}" sibTransId="{439B0ED6-9060-462C-B10A-021FB35CACBC}"/>
    <dgm:cxn modelId="{7054093F-E5F9-4837-8F84-9030C4866767}" type="presOf" srcId="{439B0ED6-9060-462C-B10A-021FB35CACBC}" destId="{478B661E-BF6C-4D41-AE4E-D4DAD5C00A4A}" srcOrd="0" destOrd="0" presId="urn:microsoft.com/office/officeart/2005/8/layout/bProcess4"/>
    <dgm:cxn modelId="{8A7EF35B-AF50-4758-9E82-0EA359F78E87}" srcId="{B020D361-1D59-45BF-9CB2-1A2B568805C5}" destId="{6D8793FF-7408-4095-8573-A4FC2A0490FD}" srcOrd="6" destOrd="0" parTransId="{511D4D2D-56BF-4482-B4AB-8134146D8029}" sibTransId="{27C0BFD5-3788-4D59-AFF7-9DB4C5A2B3F2}"/>
    <dgm:cxn modelId="{BB15B46B-F87A-48BD-905C-DFCAF45074D2}" type="presOf" srcId="{8DEF454C-44C2-49F5-80C1-021CEEEA5419}" destId="{2929C980-5E98-47C6-AA33-D7A0F20D5BF2}" srcOrd="0" destOrd="0" presId="urn:microsoft.com/office/officeart/2005/8/layout/bProcess4"/>
    <dgm:cxn modelId="{E856194E-F626-49C3-BD26-B450F1D04108}" type="presOf" srcId="{B020D361-1D59-45BF-9CB2-1A2B568805C5}" destId="{DD519BAE-8C89-45A6-A28F-91541A436473}" srcOrd="0" destOrd="0" presId="urn:microsoft.com/office/officeart/2005/8/layout/bProcess4"/>
    <dgm:cxn modelId="{9AD3A26E-9713-4518-B2A4-B39434E151EB}" srcId="{B020D361-1D59-45BF-9CB2-1A2B568805C5}" destId="{ECECFF44-4D6E-483F-8D1B-22103E81EF6B}" srcOrd="5" destOrd="0" parTransId="{60B5215A-B2E2-4FDF-9769-0F51EE3AE8B6}" sibTransId="{262203C4-3247-4126-A355-EDDE73D6205F}"/>
    <dgm:cxn modelId="{54FF2A72-B1E3-4B9F-A1C5-CA23E8C24A2F}" type="presOf" srcId="{262203C4-3247-4126-A355-EDDE73D6205F}" destId="{CA66F902-5770-442C-A3AC-45788CBBFEAC}" srcOrd="0" destOrd="0" presId="urn:microsoft.com/office/officeart/2005/8/layout/bProcess4"/>
    <dgm:cxn modelId="{B9A9A057-3C02-4478-B3DF-4302CB1D24B7}" srcId="{B020D361-1D59-45BF-9CB2-1A2B568805C5}" destId="{E670BD19-3F9E-4988-AB74-7387E7FE6FA5}" srcOrd="1" destOrd="0" parTransId="{5FD126F4-36C4-4301-879E-1A8626F31EC0}" sibTransId="{54615E56-5CCB-475E-BF7B-108427B4CAD0}"/>
    <dgm:cxn modelId="{40E1897F-2275-4EE6-B28A-F1350A4C0C54}" type="presOf" srcId="{3A628AC2-CC07-48B5-AB94-CE927B645D31}" destId="{3DCD1774-BA86-4F23-B801-4F710E2D8D52}" srcOrd="0" destOrd="0" presId="urn:microsoft.com/office/officeart/2005/8/layout/bProcess4"/>
    <dgm:cxn modelId="{338CC788-AE87-4493-A8E1-BB6CCAD0F339}" type="presOf" srcId="{27C0BFD5-3788-4D59-AFF7-9DB4C5A2B3F2}" destId="{D00A7332-771C-4350-A38D-86D447652885}" srcOrd="0" destOrd="0" presId="urn:microsoft.com/office/officeart/2005/8/layout/bProcess4"/>
    <dgm:cxn modelId="{DBFC34A6-C67E-4F20-B68E-147C510DD816}" srcId="{B020D361-1D59-45BF-9CB2-1A2B568805C5}" destId="{38AC1C32-09B1-4B2A-AD96-449C43752615}" srcOrd="3" destOrd="0" parTransId="{5C318FE4-FAB5-419C-AC40-D9E8BB94E0B3}" sibTransId="{8DEF454C-44C2-49F5-80C1-021CEEEA5419}"/>
    <dgm:cxn modelId="{961E1AC7-4F60-425F-B413-2F552D6CA5E3}" type="presOf" srcId="{E670BD19-3F9E-4988-AB74-7387E7FE6FA5}" destId="{13E53BD9-BB8E-4C0E-B946-511F19DA1FD0}" srcOrd="0" destOrd="0" presId="urn:microsoft.com/office/officeart/2005/8/layout/bProcess4"/>
    <dgm:cxn modelId="{3BAD02D1-4695-4B12-9FD8-4B776132F305}" type="presOf" srcId="{BDC09781-78A9-4DFB-9087-E4821113F618}" destId="{43DAB3DD-C814-4D68-AED5-9ECC59CBADAD}" srcOrd="0" destOrd="0" presId="urn:microsoft.com/office/officeart/2005/8/layout/bProcess4"/>
    <dgm:cxn modelId="{75ACE7D7-6D45-485F-BBAB-C0B898E002A7}" type="presOf" srcId="{984CC6B9-2168-4BA5-B4B3-73328B66B635}" destId="{1EAFFD52-F67B-4F1C-BE4B-BF8F8542EF3E}" srcOrd="0" destOrd="0" presId="urn:microsoft.com/office/officeart/2005/8/layout/bProcess4"/>
    <dgm:cxn modelId="{DDCA70EB-E832-4788-A326-8E1C6C4D938C}" type="presOf" srcId="{4DE7A2FB-9A36-4941-9297-C501C107E4F7}" destId="{303FEEB2-BB73-4F4B-B104-AAB5C2648CB1}" srcOrd="0" destOrd="0" presId="urn:microsoft.com/office/officeart/2005/8/layout/bProcess4"/>
    <dgm:cxn modelId="{ABFB87EB-AE64-4C74-AC5F-974FB6329C04}" type="presOf" srcId="{ECECFF44-4D6E-483F-8D1B-22103E81EF6B}" destId="{7DD56BA9-1939-41D7-B804-1F8B8A50B8D8}" srcOrd="0" destOrd="0" presId="urn:microsoft.com/office/officeart/2005/8/layout/bProcess4"/>
    <dgm:cxn modelId="{2C010FF0-F4FD-4206-92D7-3BE7F60128EE}" type="presOf" srcId="{786A8EAF-29DC-4493-82E0-885E9158DCD2}" destId="{831267BB-2726-4713-A152-71430008D90A}" srcOrd="0" destOrd="0" presId="urn:microsoft.com/office/officeart/2005/8/layout/bProcess4"/>
    <dgm:cxn modelId="{068D931B-F2DD-48D4-884E-938A2A0C2FFF}" type="presParOf" srcId="{DD519BAE-8C89-45A6-A28F-91541A436473}" destId="{A04B7423-BFBC-4596-A6F5-62C6D6AA1ACE}" srcOrd="0" destOrd="0" presId="urn:microsoft.com/office/officeart/2005/8/layout/bProcess4"/>
    <dgm:cxn modelId="{78E6DDBE-88CD-4FC7-836D-7A176FDAFD21}" type="presParOf" srcId="{A04B7423-BFBC-4596-A6F5-62C6D6AA1ACE}" destId="{5A62D862-BAA2-4032-A06C-E1098EA01EF1}" srcOrd="0" destOrd="0" presId="urn:microsoft.com/office/officeart/2005/8/layout/bProcess4"/>
    <dgm:cxn modelId="{83BBD4A1-30EC-4CA3-ADE5-8E3A7007FF91}" type="presParOf" srcId="{A04B7423-BFBC-4596-A6F5-62C6D6AA1ACE}" destId="{303FEEB2-BB73-4F4B-B104-AAB5C2648CB1}" srcOrd="1" destOrd="0" presId="urn:microsoft.com/office/officeart/2005/8/layout/bProcess4"/>
    <dgm:cxn modelId="{C2F67D1B-400C-4E38-9C2E-C6991C9BB858}" type="presParOf" srcId="{DD519BAE-8C89-45A6-A28F-91541A436473}" destId="{3591579E-C64A-4B1C-9F06-10B37E38F828}" srcOrd="1" destOrd="0" presId="urn:microsoft.com/office/officeart/2005/8/layout/bProcess4"/>
    <dgm:cxn modelId="{91E1CD9C-F1CE-431A-8070-F073DD57CAC1}" type="presParOf" srcId="{DD519BAE-8C89-45A6-A28F-91541A436473}" destId="{E9E64A5E-A9BB-4699-8ADE-3E77696F68C6}" srcOrd="2" destOrd="0" presId="urn:microsoft.com/office/officeart/2005/8/layout/bProcess4"/>
    <dgm:cxn modelId="{128378E4-9605-4E24-B4C2-DEB12F30008B}" type="presParOf" srcId="{E9E64A5E-A9BB-4699-8ADE-3E77696F68C6}" destId="{5E445AB4-BE43-43CA-B9FC-C624D50632F1}" srcOrd="0" destOrd="0" presId="urn:microsoft.com/office/officeart/2005/8/layout/bProcess4"/>
    <dgm:cxn modelId="{941AABF3-7648-451A-B5BE-D10D59978FA0}" type="presParOf" srcId="{E9E64A5E-A9BB-4699-8ADE-3E77696F68C6}" destId="{13E53BD9-BB8E-4C0E-B946-511F19DA1FD0}" srcOrd="1" destOrd="0" presId="urn:microsoft.com/office/officeart/2005/8/layout/bProcess4"/>
    <dgm:cxn modelId="{F2852496-2CDA-4789-B29C-C6C434F7AB72}" type="presParOf" srcId="{DD519BAE-8C89-45A6-A28F-91541A436473}" destId="{A194ACF2-0D79-49F1-9FB0-B67157E0640C}" srcOrd="3" destOrd="0" presId="urn:microsoft.com/office/officeart/2005/8/layout/bProcess4"/>
    <dgm:cxn modelId="{F63A0EF1-F56D-4301-8734-1EDDF4D32AE9}" type="presParOf" srcId="{DD519BAE-8C89-45A6-A28F-91541A436473}" destId="{A501F22C-D992-47AD-9CF8-2CE3134F8ED0}" srcOrd="4" destOrd="0" presId="urn:microsoft.com/office/officeart/2005/8/layout/bProcess4"/>
    <dgm:cxn modelId="{F61B5F87-FBD6-47F1-8975-3B070D42F56B}" type="presParOf" srcId="{A501F22C-D992-47AD-9CF8-2CE3134F8ED0}" destId="{C7791E6E-8883-4BA0-BB1D-A9C37D6708F5}" srcOrd="0" destOrd="0" presId="urn:microsoft.com/office/officeart/2005/8/layout/bProcess4"/>
    <dgm:cxn modelId="{5ED85806-FB09-49EE-BAF4-E8E90D25ADCC}" type="presParOf" srcId="{A501F22C-D992-47AD-9CF8-2CE3134F8ED0}" destId="{3DCD1774-BA86-4F23-B801-4F710E2D8D52}" srcOrd="1" destOrd="0" presId="urn:microsoft.com/office/officeart/2005/8/layout/bProcess4"/>
    <dgm:cxn modelId="{33804EDD-4C30-4F4F-9A54-CF46B12E8203}" type="presParOf" srcId="{DD519BAE-8C89-45A6-A28F-91541A436473}" destId="{831267BB-2726-4713-A152-71430008D90A}" srcOrd="5" destOrd="0" presId="urn:microsoft.com/office/officeart/2005/8/layout/bProcess4"/>
    <dgm:cxn modelId="{D852BA40-441E-47DB-B486-20D5F532AE7C}" type="presParOf" srcId="{DD519BAE-8C89-45A6-A28F-91541A436473}" destId="{89464A7E-459B-48F2-B597-DC2732480300}" srcOrd="6" destOrd="0" presId="urn:microsoft.com/office/officeart/2005/8/layout/bProcess4"/>
    <dgm:cxn modelId="{A6966C7B-7C69-4C59-A0E7-0B845DCADB1C}" type="presParOf" srcId="{89464A7E-459B-48F2-B597-DC2732480300}" destId="{F649CB97-16BC-40ED-AE53-BF78090E1666}" srcOrd="0" destOrd="0" presId="urn:microsoft.com/office/officeart/2005/8/layout/bProcess4"/>
    <dgm:cxn modelId="{957BC0EB-DB6B-45F8-ACA1-8FD925957E9F}" type="presParOf" srcId="{89464A7E-459B-48F2-B597-DC2732480300}" destId="{81035CAA-6E89-400B-845D-26F3DB4C5E81}" srcOrd="1" destOrd="0" presId="urn:microsoft.com/office/officeart/2005/8/layout/bProcess4"/>
    <dgm:cxn modelId="{C8F60280-F66B-49D2-B766-93699B4E5087}" type="presParOf" srcId="{DD519BAE-8C89-45A6-A28F-91541A436473}" destId="{2929C980-5E98-47C6-AA33-D7A0F20D5BF2}" srcOrd="7" destOrd="0" presId="urn:microsoft.com/office/officeart/2005/8/layout/bProcess4"/>
    <dgm:cxn modelId="{A155F9C5-BC7C-4B81-AF37-6FDF5E12F3B2}" type="presParOf" srcId="{DD519BAE-8C89-45A6-A28F-91541A436473}" destId="{AD49EB4A-6111-4648-AEDA-10A7BDD861A9}" srcOrd="8" destOrd="0" presId="urn:microsoft.com/office/officeart/2005/8/layout/bProcess4"/>
    <dgm:cxn modelId="{CBA85390-23BA-49F7-A656-C4C1A3B813A6}" type="presParOf" srcId="{AD49EB4A-6111-4648-AEDA-10A7BDD861A9}" destId="{89788B0E-D6BC-4A99-B58C-784B2886B50D}" srcOrd="0" destOrd="0" presId="urn:microsoft.com/office/officeart/2005/8/layout/bProcess4"/>
    <dgm:cxn modelId="{2FA66111-9077-467A-933D-F1B53C235860}" type="presParOf" srcId="{AD49EB4A-6111-4648-AEDA-10A7BDD861A9}" destId="{BFCD12EB-6083-4BE7-99BD-9C6A9F56F1E5}" srcOrd="1" destOrd="0" presId="urn:microsoft.com/office/officeart/2005/8/layout/bProcess4"/>
    <dgm:cxn modelId="{14FBD704-F059-45F4-84B4-3EE62C2E7105}" type="presParOf" srcId="{DD519BAE-8C89-45A6-A28F-91541A436473}" destId="{410DA4CF-F9F3-4DCA-99FB-97CDFB9D9EFD}" srcOrd="9" destOrd="0" presId="urn:microsoft.com/office/officeart/2005/8/layout/bProcess4"/>
    <dgm:cxn modelId="{A8EAFFDB-7BB0-405D-8EAB-3AD6E33F5AC6}" type="presParOf" srcId="{DD519BAE-8C89-45A6-A28F-91541A436473}" destId="{A35C4765-CFF7-41C2-A4CE-656587C15821}" srcOrd="10" destOrd="0" presId="urn:microsoft.com/office/officeart/2005/8/layout/bProcess4"/>
    <dgm:cxn modelId="{895DD783-F3AA-4B78-B2CA-214A60128098}" type="presParOf" srcId="{A35C4765-CFF7-41C2-A4CE-656587C15821}" destId="{ECEFC18C-1F88-4216-B106-E8401BDF842B}" srcOrd="0" destOrd="0" presId="urn:microsoft.com/office/officeart/2005/8/layout/bProcess4"/>
    <dgm:cxn modelId="{599973A3-5452-4F82-B778-E156FE58F884}" type="presParOf" srcId="{A35C4765-CFF7-41C2-A4CE-656587C15821}" destId="{7DD56BA9-1939-41D7-B804-1F8B8A50B8D8}" srcOrd="1" destOrd="0" presId="urn:microsoft.com/office/officeart/2005/8/layout/bProcess4"/>
    <dgm:cxn modelId="{B3DBED22-4526-4148-92F0-0325948DE6D9}" type="presParOf" srcId="{DD519BAE-8C89-45A6-A28F-91541A436473}" destId="{CA66F902-5770-442C-A3AC-45788CBBFEAC}" srcOrd="11" destOrd="0" presId="urn:microsoft.com/office/officeart/2005/8/layout/bProcess4"/>
    <dgm:cxn modelId="{03174D01-F366-4CC9-8E45-E4BB8491CC20}" type="presParOf" srcId="{DD519BAE-8C89-45A6-A28F-91541A436473}" destId="{F3EDF829-4901-4423-BC84-20DF8D1F1172}" srcOrd="12" destOrd="0" presId="urn:microsoft.com/office/officeart/2005/8/layout/bProcess4"/>
    <dgm:cxn modelId="{1EEE0AB9-FE58-439A-8DF5-AF52ADEC207C}" type="presParOf" srcId="{F3EDF829-4901-4423-BC84-20DF8D1F1172}" destId="{C374DDF2-918B-4FD0-81F2-0E233DBBF3C9}" srcOrd="0" destOrd="0" presId="urn:microsoft.com/office/officeart/2005/8/layout/bProcess4"/>
    <dgm:cxn modelId="{63553553-F089-4FCC-98B9-599ECE9BCA46}" type="presParOf" srcId="{F3EDF829-4901-4423-BC84-20DF8D1F1172}" destId="{2ED4AE22-1FDF-4B6A-8A7E-9B77C46EC462}" srcOrd="1" destOrd="0" presId="urn:microsoft.com/office/officeart/2005/8/layout/bProcess4"/>
    <dgm:cxn modelId="{B9DA9128-3353-41A5-AC29-E6A25E7D9ED0}" type="presParOf" srcId="{DD519BAE-8C89-45A6-A28F-91541A436473}" destId="{D00A7332-771C-4350-A38D-86D447652885}" srcOrd="13" destOrd="0" presId="urn:microsoft.com/office/officeart/2005/8/layout/bProcess4"/>
    <dgm:cxn modelId="{01D2242A-6B4B-449B-A8C2-69181C98FD73}" type="presParOf" srcId="{DD519BAE-8C89-45A6-A28F-91541A436473}" destId="{4119748C-A1F2-4371-9FC5-4DBB0334205A}" srcOrd="14" destOrd="0" presId="urn:microsoft.com/office/officeart/2005/8/layout/bProcess4"/>
    <dgm:cxn modelId="{72811D3C-D516-42A4-B178-1BA409E885BD}" type="presParOf" srcId="{4119748C-A1F2-4371-9FC5-4DBB0334205A}" destId="{89E6161C-F9A5-4E8D-945F-32CDCE62078D}" srcOrd="0" destOrd="0" presId="urn:microsoft.com/office/officeart/2005/8/layout/bProcess4"/>
    <dgm:cxn modelId="{7B0F72BF-4D2E-4209-87D2-257F02BCB4DE}" type="presParOf" srcId="{4119748C-A1F2-4371-9FC5-4DBB0334205A}" destId="{43DAB3DD-C814-4D68-AED5-9ECC59CBADAD}" srcOrd="1" destOrd="0" presId="urn:microsoft.com/office/officeart/2005/8/layout/bProcess4"/>
    <dgm:cxn modelId="{AF5ABDB1-10B3-43C5-B861-3E4B0F19B011}" type="presParOf" srcId="{DD519BAE-8C89-45A6-A28F-91541A436473}" destId="{478B661E-BF6C-4D41-AE4E-D4DAD5C00A4A}" srcOrd="15" destOrd="0" presId="urn:microsoft.com/office/officeart/2005/8/layout/bProcess4"/>
    <dgm:cxn modelId="{07A2AFA4-433B-40E1-814A-932C2D731EE3}" type="presParOf" srcId="{DD519BAE-8C89-45A6-A28F-91541A436473}" destId="{9A9FB8A6-88E6-4D13-955F-9AAD2F3A7FEF}" srcOrd="16" destOrd="0" presId="urn:microsoft.com/office/officeart/2005/8/layout/bProcess4"/>
    <dgm:cxn modelId="{51281653-5E30-41B4-AB0C-79ED80D37255}" type="presParOf" srcId="{9A9FB8A6-88E6-4D13-955F-9AAD2F3A7FEF}" destId="{70851773-661A-4729-B75C-79986A529383}" srcOrd="0" destOrd="0" presId="urn:microsoft.com/office/officeart/2005/8/layout/bProcess4"/>
    <dgm:cxn modelId="{78FDDC83-4E66-4E49-A0A9-1F0A82FE7EB0}" type="presParOf" srcId="{9A9FB8A6-88E6-4D13-955F-9AAD2F3A7FEF}" destId="{1EAFFD52-F67B-4F1C-BE4B-BF8F8542EF3E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A36F98-CE26-4E6A-9F36-2E1396827147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3D48159-0AD2-48AF-97FC-42D033100A90}">
      <dgm:prSet phldrT="[Texte]" phldr="0" custT="1"/>
      <dgm:spPr/>
      <dgm:t>
        <a:bodyPr/>
        <a:lstStyle/>
        <a:p>
          <a:r>
            <a:rPr lang="ar-SA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الأهداف</a:t>
          </a:r>
          <a:endParaRPr lang="fr-FR" sz="24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D5B8097-2D27-4ACB-9AEE-D5F91C043924}" type="parTrans" cxnId="{61AC5D87-2462-425B-BD4B-75AE789439DD}">
      <dgm:prSet/>
      <dgm:spPr/>
      <dgm:t>
        <a:bodyPr/>
        <a:lstStyle/>
        <a:p>
          <a:endParaRPr lang="fr-FR"/>
        </a:p>
      </dgm:t>
    </dgm:pt>
    <dgm:pt modelId="{EED62800-0B27-44B8-8684-413970262CC3}" type="sibTrans" cxnId="{61AC5D87-2462-425B-BD4B-75AE789439DD}">
      <dgm:prSet/>
      <dgm:spPr/>
      <dgm:t>
        <a:bodyPr/>
        <a:lstStyle/>
        <a:p>
          <a:endParaRPr lang="fr-FR"/>
        </a:p>
      </dgm:t>
    </dgm:pt>
    <dgm:pt modelId="{2AD43DD1-FC1B-4E52-99E5-EFED4A59A196}">
      <dgm:prSet phldrT="[Texte]" phldr="0" custT="1"/>
      <dgm:spPr/>
      <dgm:t>
        <a:bodyPr/>
        <a:lstStyle/>
        <a:p>
          <a:r>
            <a:rPr lang="ar-DZ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المحتوى</a:t>
          </a:r>
          <a:endParaRPr lang="fr-FR" sz="24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A16BA8D-9C93-499D-B1F9-28124E60BA64}" type="parTrans" cxnId="{87D41667-CB80-487D-BA32-3878E75419C1}">
      <dgm:prSet/>
      <dgm:spPr/>
      <dgm:t>
        <a:bodyPr/>
        <a:lstStyle/>
        <a:p>
          <a:endParaRPr lang="fr-FR"/>
        </a:p>
      </dgm:t>
    </dgm:pt>
    <dgm:pt modelId="{231820C7-BC64-49C9-9B59-AC0DAA33C049}" type="sibTrans" cxnId="{87D41667-CB80-487D-BA32-3878E75419C1}">
      <dgm:prSet/>
      <dgm:spPr/>
      <dgm:t>
        <a:bodyPr/>
        <a:lstStyle/>
        <a:p>
          <a:endParaRPr lang="fr-FR"/>
        </a:p>
      </dgm:t>
    </dgm:pt>
    <dgm:pt modelId="{B6057339-5B80-4AF9-B227-8318CDED877E}">
      <dgm:prSet phldrT="[Texte]" phldr="0" custT="1"/>
      <dgm:spPr/>
      <dgm:t>
        <a:bodyPr/>
        <a:lstStyle/>
        <a:p>
          <a:r>
            <a:rPr lang="ar-DZ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الاستراتيجيات</a:t>
          </a:r>
          <a:endParaRPr lang="fr-FR" sz="24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DF03582-AA3F-4CDA-8587-1AF757306F32}" type="parTrans" cxnId="{CE96643B-9131-480E-A3E7-D322145243E0}">
      <dgm:prSet/>
      <dgm:spPr/>
      <dgm:t>
        <a:bodyPr/>
        <a:lstStyle/>
        <a:p>
          <a:endParaRPr lang="fr-FR"/>
        </a:p>
      </dgm:t>
    </dgm:pt>
    <dgm:pt modelId="{E5B693A1-C3FD-44E5-A96A-87494CC44FAA}" type="sibTrans" cxnId="{CE96643B-9131-480E-A3E7-D322145243E0}">
      <dgm:prSet/>
      <dgm:spPr/>
      <dgm:t>
        <a:bodyPr/>
        <a:lstStyle/>
        <a:p>
          <a:endParaRPr lang="fr-FR"/>
        </a:p>
      </dgm:t>
    </dgm:pt>
    <dgm:pt modelId="{7A59474F-2C27-4F2C-B641-6C46ED629C9A}">
      <dgm:prSet phldrT="[Texte]" custT="1"/>
      <dgm:spPr/>
      <dgm:t>
        <a:bodyPr/>
        <a:lstStyle/>
        <a:p>
          <a:pPr>
            <a:buNone/>
          </a:pPr>
          <a:r>
            <a:rPr lang="ar-SA" sz="2400" dirty="0">
              <a:latin typeface="Sakkal Majalla" panose="02000000000000000000" pitchFamily="2" charset="-78"/>
              <a:cs typeface="Sakkal Majalla" panose="02000000000000000000" pitchFamily="2" charset="-78"/>
            </a:rPr>
            <a:t>أساليب التقييم</a:t>
          </a:r>
          <a:endParaRPr lang="fr-FR" sz="2400" dirty="0"/>
        </a:p>
      </dgm:t>
    </dgm:pt>
    <dgm:pt modelId="{AA7EC6B8-2986-486E-B813-67DC3E1764AB}" type="parTrans" cxnId="{E1EBFCD7-9F0A-49A1-92B9-0A56BDD3A7BF}">
      <dgm:prSet/>
      <dgm:spPr/>
      <dgm:t>
        <a:bodyPr/>
        <a:lstStyle/>
        <a:p>
          <a:endParaRPr lang="fr-FR"/>
        </a:p>
      </dgm:t>
    </dgm:pt>
    <dgm:pt modelId="{FA19AA7B-8643-4524-99A4-FA8EDD668304}" type="sibTrans" cxnId="{E1EBFCD7-9F0A-49A1-92B9-0A56BDD3A7BF}">
      <dgm:prSet/>
      <dgm:spPr/>
      <dgm:t>
        <a:bodyPr/>
        <a:lstStyle/>
        <a:p>
          <a:endParaRPr lang="fr-FR"/>
        </a:p>
      </dgm:t>
    </dgm:pt>
    <dgm:pt modelId="{B5AFA87A-209B-4AE2-AF78-05F5F9B4FF3D}" type="pres">
      <dgm:prSet presAssocID="{DDA36F98-CE26-4E6A-9F36-2E1396827147}" presName="cycle" presStyleCnt="0">
        <dgm:presLayoutVars>
          <dgm:dir/>
          <dgm:resizeHandles val="exact"/>
        </dgm:presLayoutVars>
      </dgm:prSet>
      <dgm:spPr/>
    </dgm:pt>
    <dgm:pt modelId="{1058F9A9-5BE7-4AB4-9804-2C928C4D1D0A}" type="pres">
      <dgm:prSet presAssocID="{03D48159-0AD2-48AF-97FC-42D033100A90}" presName="dummy" presStyleCnt="0"/>
      <dgm:spPr/>
    </dgm:pt>
    <dgm:pt modelId="{535D2F45-6D86-484D-BBE8-921F71D21504}" type="pres">
      <dgm:prSet presAssocID="{03D48159-0AD2-48AF-97FC-42D033100A90}" presName="node" presStyleLbl="revTx" presStyleIdx="0" presStyleCnt="4">
        <dgm:presLayoutVars>
          <dgm:bulletEnabled val="1"/>
        </dgm:presLayoutVars>
      </dgm:prSet>
      <dgm:spPr/>
    </dgm:pt>
    <dgm:pt modelId="{4097F29B-B49B-41C2-928D-AFB435EE71AC}" type="pres">
      <dgm:prSet presAssocID="{EED62800-0B27-44B8-8684-413970262CC3}" presName="sibTrans" presStyleLbl="node1" presStyleIdx="0" presStyleCnt="4"/>
      <dgm:spPr/>
    </dgm:pt>
    <dgm:pt modelId="{FC9EC23B-DF8E-493B-99F8-E4AB9F6D2560}" type="pres">
      <dgm:prSet presAssocID="{2AD43DD1-FC1B-4E52-99E5-EFED4A59A196}" presName="dummy" presStyleCnt="0"/>
      <dgm:spPr/>
    </dgm:pt>
    <dgm:pt modelId="{97906DA6-7D77-4717-9268-F28C986E539B}" type="pres">
      <dgm:prSet presAssocID="{2AD43DD1-FC1B-4E52-99E5-EFED4A59A196}" presName="node" presStyleLbl="revTx" presStyleIdx="1" presStyleCnt="4">
        <dgm:presLayoutVars>
          <dgm:bulletEnabled val="1"/>
        </dgm:presLayoutVars>
      </dgm:prSet>
      <dgm:spPr/>
    </dgm:pt>
    <dgm:pt modelId="{3C5A034A-2959-4D40-8006-900384887B8E}" type="pres">
      <dgm:prSet presAssocID="{231820C7-BC64-49C9-9B59-AC0DAA33C049}" presName="sibTrans" presStyleLbl="node1" presStyleIdx="1" presStyleCnt="4"/>
      <dgm:spPr/>
    </dgm:pt>
    <dgm:pt modelId="{2B9C97F3-C0A2-48B8-809A-2007307FDB7F}" type="pres">
      <dgm:prSet presAssocID="{B6057339-5B80-4AF9-B227-8318CDED877E}" presName="dummy" presStyleCnt="0"/>
      <dgm:spPr/>
    </dgm:pt>
    <dgm:pt modelId="{11F9B9BF-3C9C-490E-90B1-6149FE0BE903}" type="pres">
      <dgm:prSet presAssocID="{B6057339-5B80-4AF9-B227-8318CDED877E}" presName="node" presStyleLbl="revTx" presStyleIdx="2" presStyleCnt="4">
        <dgm:presLayoutVars>
          <dgm:bulletEnabled val="1"/>
        </dgm:presLayoutVars>
      </dgm:prSet>
      <dgm:spPr/>
    </dgm:pt>
    <dgm:pt modelId="{46577231-E73B-451A-B8B3-F9F0E5739C7A}" type="pres">
      <dgm:prSet presAssocID="{E5B693A1-C3FD-44E5-A96A-87494CC44FAA}" presName="sibTrans" presStyleLbl="node1" presStyleIdx="2" presStyleCnt="4"/>
      <dgm:spPr/>
    </dgm:pt>
    <dgm:pt modelId="{6A912DE6-2656-4590-AA65-3E57E5CD58C4}" type="pres">
      <dgm:prSet presAssocID="{7A59474F-2C27-4F2C-B641-6C46ED629C9A}" presName="dummy" presStyleCnt="0"/>
      <dgm:spPr/>
    </dgm:pt>
    <dgm:pt modelId="{4925979C-7D8D-42E9-BB19-686836B6FDDE}" type="pres">
      <dgm:prSet presAssocID="{7A59474F-2C27-4F2C-B641-6C46ED629C9A}" presName="node" presStyleLbl="revTx" presStyleIdx="3" presStyleCnt="4">
        <dgm:presLayoutVars>
          <dgm:bulletEnabled val="1"/>
        </dgm:presLayoutVars>
      </dgm:prSet>
      <dgm:spPr/>
    </dgm:pt>
    <dgm:pt modelId="{3B4C777D-F8F5-4FAC-AF03-C3045684651F}" type="pres">
      <dgm:prSet presAssocID="{FA19AA7B-8643-4524-99A4-FA8EDD668304}" presName="sibTrans" presStyleLbl="node1" presStyleIdx="3" presStyleCnt="4"/>
      <dgm:spPr/>
    </dgm:pt>
  </dgm:ptLst>
  <dgm:cxnLst>
    <dgm:cxn modelId="{694CC721-0640-4ADC-88BF-0F1A90EC292A}" type="presOf" srcId="{231820C7-BC64-49C9-9B59-AC0DAA33C049}" destId="{3C5A034A-2959-4D40-8006-900384887B8E}" srcOrd="0" destOrd="0" presId="urn:microsoft.com/office/officeart/2005/8/layout/cycle1"/>
    <dgm:cxn modelId="{422BD834-BF82-4936-A41C-E00417372395}" type="presOf" srcId="{B6057339-5B80-4AF9-B227-8318CDED877E}" destId="{11F9B9BF-3C9C-490E-90B1-6149FE0BE903}" srcOrd="0" destOrd="0" presId="urn:microsoft.com/office/officeart/2005/8/layout/cycle1"/>
    <dgm:cxn modelId="{CE96643B-9131-480E-A3E7-D322145243E0}" srcId="{DDA36F98-CE26-4E6A-9F36-2E1396827147}" destId="{B6057339-5B80-4AF9-B227-8318CDED877E}" srcOrd="2" destOrd="0" parTransId="{CDF03582-AA3F-4CDA-8587-1AF757306F32}" sibTransId="{E5B693A1-C3FD-44E5-A96A-87494CC44FAA}"/>
    <dgm:cxn modelId="{87D41667-CB80-487D-BA32-3878E75419C1}" srcId="{DDA36F98-CE26-4E6A-9F36-2E1396827147}" destId="{2AD43DD1-FC1B-4E52-99E5-EFED4A59A196}" srcOrd="1" destOrd="0" parTransId="{CA16BA8D-9C93-499D-B1F9-28124E60BA64}" sibTransId="{231820C7-BC64-49C9-9B59-AC0DAA33C049}"/>
    <dgm:cxn modelId="{3EE26F6E-D3A1-42F2-BEC2-54F739CA0D89}" type="presOf" srcId="{2AD43DD1-FC1B-4E52-99E5-EFED4A59A196}" destId="{97906DA6-7D77-4717-9268-F28C986E539B}" srcOrd="0" destOrd="0" presId="urn:microsoft.com/office/officeart/2005/8/layout/cycle1"/>
    <dgm:cxn modelId="{13DE6C5A-701F-4F53-80C8-5BC6F812F49C}" type="presOf" srcId="{03D48159-0AD2-48AF-97FC-42D033100A90}" destId="{535D2F45-6D86-484D-BBE8-921F71D21504}" srcOrd="0" destOrd="0" presId="urn:microsoft.com/office/officeart/2005/8/layout/cycle1"/>
    <dgm:cxn modelId="{0980867D-9677-459D-B3B2-8CBAF33E2B3A}" type="presOf" srcId="{FA19AA7B-8643-4524-99A4-FA8EDD668304}" destId="{3B4C777D-F8F5-4FAC-AF03-C3045684651F}" srcOrd="0" destOrd="0" presId="urn:microsoft.com/office/officeart/2005/8/layout/cycle1"/>
    <dgm:cxn modelId="{61AC5D87-2462-425B-BD4B-75AE789439DD}" srcId="{DDA36F98-CE26-4E6A-9F36-2E1396827147}" destId="{03D48159-0AD2-48AF-97FC-42D033100A90}" srcOrd="0" destOrd="0" parTransId="{FD5B8097-2D27-4ACB-9AEE-D5F91C043924}" sibTransId="{EED62800-0B27-44B8-8684-413970262CC3}"/>
    <dgm:cxn modelId="{58C1B187-4F3E-44A8-A52D-B07D46047BF5}" type="presOf" srcId="{7A59474F-2C27-4F2C-B641-6C46ED629C9A}" destId="{4925979C-7D8D-42E9-BB19-686836B6FDDE}" srcOrd="0" destOrd="0" presId="urn:microsoft.com/office/officeart/2005/8/layout/cycle1"/>
    <dgm:cxn modelId="{D2C8CC8E-CEFD-40A5-9D5D-21C01830A19E}" type="presOf" srcId="{EED62800-0B27-44B8-8684-413970262CC3}" destId="{4097F29B-B49B-41C2-928D-AFB435EE71AC}" srcOrd="0" destOrd="0" presId="urn:microsoft.com/office/officeart/2005/8/layout/cycle1"/>
    <dgm:cxn modelId="{090E47A7-9F0D-4EB1-B312-24C236A85A51}" type="presOf" srcId="{E5B693A1-C3FD-44E5-A96A-87494CC44FAA}" destId="{46577231-E73B-451A-B8B3-F9F0E5739C7A}" srcOrd="0" destOrd="0" presId="urn:microsoft.com/office/officeart/2005/8/layout/cycle1"/>
    <dgm:cxn modelId="{181FCDAA-5317-423B-9E79-4B5C85896D29}" type="presOf" srcId="{DDA36F98-CE26-4E6A-9F36-2E1396827147}" destId="{B5AFA87A-209B-4AE2-AF78-05F5F9B4FF3D}" srcOrd="0" destOrd="0" presId="urn:microsoft.com/office/officeart/2005/8/layout/cycle1"/>
    <dgm:cxn modelId="{E1EBFCD7-9F0A-49A1-92B9-0A56BDD3A7BF}" srcId="{DDA36F98-CE26-4E6A-9F36-2E1396827147}" destId="{7A59474F-2C27-4F2C-B641-6C46ED629C9A}" srcOrd="3" destOrd="0" parTransId="{AA7EC6B8-2986-486E-B813-67DC3E1764AB}" sibTransId="{FA19AA7B-8643-4524-99A4-FA8EDD668304}"/>
    <dgm:cxn modelId="{919EB935-B9E9-40C2-9232-C42C346C241A}" type="presParOf" srcId="{B5AFA87A-209B-4AE2-AF78-05F5F9B4FF3D}" destId="{1058F9A9-5BE7-4AB4-9804-2C928C4D1D0A}" srcOrd="0" destOrd="0" presId="urn:microsoft.com/office/officeart/2005/8/layout/cycle1"/>
    <dgm:cxn modelId="{24D7006A-C0E6-46C7-99FF-4B77009BAC52}" type="presParOf" srcId="{B5AFA87A-209B-4AE2-AF78-05F5F9B4FF3D}" destId="{535D2F45-6D86-484D-BBE8-921F71D21504}" srcOrd="1" destOrd="0" presId="urn:microsoft.com/office/officeart/2005/8/layout/cycle1"/>
    <dgm:cxn modelId="{0CAF19B2-D202-4991-A486-34ECBB445DC3}" type="presParOf" srcId="{B5AFA87A-209B-4AE2-AF78-05F5F9B4FF3D}" destId="{4097F29B-B49B-41C2-928D-AFB435EE71AC}" srcOrd="2" destOrd="0" presId="urn:microsoft.com/office/officeart/2005/8/layout/cycle1"/>
    <dgm:cxn modelId="{5285EAFC-D53C-4597-A6BF-89CE6A7800CC}" type="presParOf" srcId="{B5AFA87A-209B-4AE2-AF78-05F5F9B4FF3D}" destId="{FC9EC23B-DF8E-493B-99F8-E4AB9F6D2560}" srcOrd="3" destOrd="0" presId="urn:microsoft.com/office/officeart/2005/8/layout/cycle1"/>
    <dgm:cxn modelId="{5EC49AC2-CB49-4B8E-B0F2-BDEDCF2CBE54}" type="presParOf" srcId="{B5AFA87A-209B-4AE2-AF78-05F5F9B4FF3D}" destId="{97906DA6-7D77-4717-9268-F28C986E539B}" srcOrd="4" destOrd="0" presId="urn:microsoft.com/office/officeart/2005/8/layout/cycle1"/>
    <dgm:cxn modelId="{AD3452CB-CE3F-48B6-A269-5509D1C04179}" type="presParOf" srcId="{B5AFA87A-209B-4AE2-AF78-05F5F9B4FF3D}" destId="{3C5A034A-2959-4D40-8006-900384887B8E}" srcOrd="5" destOrd="0" presId="urn:microsoft.com/office/officeart/2005/8/layout/cycle1"/>
    <dgm:cxn modelId="{348C7024-6047-41A4-A485-CDE47918C668}" type="presParOf" srcId="{B5AFA87A-209B-4AE2-AF78-05F5F9B4FF3D}" destId="{2B9C97F3-C0A2-48B8-809A-2007307FDB7F}" srcOrd="6" destOrd="0" presId="urn:microsoft.com/office/officeart/2005/8/layout/cycle1"/>
    <dgm:cxn modelId="{D6255B20-266E-4257-A643-B1A89C0F1614}" type="presParOf" srcId="{B5AFA87A-209B-4AE2-AF78-05F5F9B4FF3D}" destId="{11F9B9BF-3C9C-490E-90B1-6149FE0BE903}" srcOrd="7" destOrd="0" presId="urn:microsoft.com/office/officeart/2005/8/layout/cycle1"/>
    <dgm:cxn modelId="{493CFB18-55BA-4877-9A76-0B5F3AF5C2BD}" type="presParOf" srcId="{B5AFA87A-209B-4AE2-AF78-05F5F9B4FF3D}" destId="{46577231-E73B-451A-B8B3-F9F0E5739C7A}" srcOrd="8" destOrd="0" presId="urn:microsoft.com/office/officeart/2005/8/layout/cycle1"/>
    <dgm:cxn modelId="{A76DA068-A0D7-4D43-B244-766E1AA75D7B}" type="presParOf" srcId="{B5AFA87A-209B-4AE2-AF78-05F5F9B4FF3D}" destId="{6A912DE6-2656-4590-AA65-3E57E5CD58C4}" srcOrd="9" destOrd="0" presId="urn:microsoft.com/office/officeart/2005/8/layout/cycle1"/>
    <dgm:cxn modelId="{AC5427E8-6366-4DD1-9F48-471E3B48B272}" type="presParOf" srcId="{B5AFA87A-209B-4AE2-AF78-05F5F9B4FF3D}" destId="{4925979C-7D8D-42E9-BB19-686836B6FDDE}" srcOrd="10" destOrd="0" presId="urn:microsoft.com/office/officeart/2005/8/layout/cycle1"/>
    <dgm:cxn modelId="{4AE275AB-47C5-4AA6-9007-2CDD16B03404}" type="presParOf" srcId="{B5AFA87A-209B-4AE2-AF78-05F5F9B4FF3D}" destId="{3B4C777D-F8F5-4FAC-AF03-C3045684651F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5B1F4B-433A-40FF-8B99-74597646CE5A}">
      <dsp:nvSpPr>
        <dsp:cNvPr id="0" name=""/>
        <dsp:cNvSpPr/>
      </dsp:nvSpPr>
      <dsp:spPr>
        <a:xfrm>
          <a:off x="7506970" y="1109591"/>
          <a:ext cx="2585086" cy="2132155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ct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ar-DZ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تجاور المعارف:</a:t>
          </a:r>
          <a:endParaRPr lang="fr-FR" sz="2400" kern="1200" dirty="0"/>
        </a:p>
        <a:p>
          <a:pPr marL="228600" lvl="1" indent="-228600" algn="ct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ar-DZ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المفاهيمية، الأدائية  ؛ الموقفية</a:t>
          </a:r>
          <a:endParaRPr lang="fr-FR" sz="2400" kern="1200" dirty="0"/>
        </a:p>
      </dsp:txBody>
      <dsp:txXfrm>
        <a:off x="7556037" y="1158658"/>
        <a:ext cx="2486952" cy="1577131"/>
      </dsp:txXfrm>
    </dsp:sp>
    <dsp:sp modelId="{89FE74BF-7DF7-4E63-A0AD-44B0B84B9506}">
      <dsp:nvSpPr>
        <dsp:cNvPr id="0" name=""/>
        <dsp:cNvSpPr/>
      </dsp:nvSpPr>
      <dsp:spPr>
        <a:xfrm>
          <a:off x="6001018" y="1782801"/>
          <a:ext cx="2644102" cy="2644102"/>
        </a:xfrm>
        <a:prstGeom prst="circularArrow">
          <a:avLst>
            <a:gd name="adj1" fmla="val 4176"/>
            <a:gd name="adj2" fmla="val 526634"/>
            <a:gd name="adj3" fmla="val 8497856"/>
            <a:gd name="adj4" fmla="val 1775511"/>
            <a:gd name="adj5" fmla="val 4872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32C38E-1564-48CD-B250-66897167CB31}">
      <dsp:nvSpPr>
        <dsp:cNvPr id="0" name=""/>
        <dsp:cNvSpPr/>
      </dsp:nvSpPr>
      <dsp:spPr>
        <a:xfrm>
          <a:off x="7219739" y="2784856"/>
          <a:ext cx="2297854" cy="9137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3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مقاربة الأهداف</a:t>
          </a:r>
          <a:endParaRPr lang="fr-FR" sz="3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246503" y="2811620"/>
        <a:ext cx="2244326" cy="860252"/>
      </dsp:txXfrm>
    </dsp:sp>
    <dsp:sp modelId="{A276B331-60C4-47C9-91DF-5716EA649AB8}">
      <dsp:nvSpPr>
        <dsp:cNvPr id="0" name=""/>
        <dsp:cNvSpPr/>
      </dsp:nvSpPr>
      <dsp:spPr>
        <a:xfrm>
          <a:off x="4108872" y="1109591"/>
          <a:ext cx="2585086" cy="2132155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ct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ar-DZ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القدرة على التصرف</a:t>
          </a:r>
          <a:endParaRPr lang="fr-FR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ct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ar-SA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تجنيد واستخدام فعّال لمجموعة من الموارد</a:t>
          </a:r>
          <a:endParaRPr lang="fr-FR" sz="2400" kern="1200" dirty="0"/>
        </a:p>
      </dsp:txBody>
      <dsp:txXfrm>
        <a:off x="4157939" y="1615548"/>
        <a:ext cx="2486952" cy="1577131"/>
      </dsp:txXfrm>
    </dsp:sp>
    <dsp:sp modelId="{0633E71D-1E7B-4E68-9433-0D144A891F10}">
      <dsp:nvSpPr>
        <dsp:cNvPr id="0" name=""/>
        <dsp:cNvSpPr/>
      </dsp:nvSpPr>
      <dsp:spPr>
        <a:xfrm>
          <a:off x="1985371" y="-242765"/>
          <a:ext cx="3304735" cy="3304735"/>
        </a:xfrm>
        <a:prstGeom prst="leftCircularArrow">
          <a:avLst>
            <a:gd name="adj1" fmla="val 3341"/>
            <a:gd name="adj2" fmla="val 412986"/>
            <a:gd name="adj3" fmla="val 12988496"/>
            <a:gd name="adj4" fmla="val 19824489"/>
            <a:gd name="adj5" fmla="val 3898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C42803-4B0D-4D97-88C2-A27F22936B27}">
      <dsp:nvSpPr>
        <dsp:cNvPr id="0" name=""/>
        <dsp:cNvSpPr/>
      </dsp:nvSpPr>
      <dsp:spPr>
        <a:xfrm>
          <a:off x="3821640" y="652700"/>
          <a:ext cx="2297854" cy="9137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3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مقاربة الكفاءات</a:t>
          </a:r>
          <a:endParaRPr lang="fr-FR" sz="3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848404" y="679464"/>
        <a:ext cx="2244326" cy="860252"/>
      </dsp:txXfrm>
    </dsp:sp>
    <dsp:sp modelId="{AECC42F6-5F01-4ADE-B817-82691E5A13FD}">
      <dsp:nvSpPr>
        <dsp:cNvPr id="0" name=""/>
        <dsp:cNvSpPr/>
      </dsp:nvSpPr>
      <dsp:spPr>
        <a:xfrm>
          <a:off x="710774" y="1109591"/>
          <a:ext cx="2585086" cy="2132155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ct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ar-DZ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مشكلة</a:t>
          </a:r>
          <a:endParaRPr lang="fr-FR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ct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ar-DZ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سياق</a:t>
          </a:r>
          <a:endParaRPr lang="fr-FR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ct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ar-DZ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مكونات</a:t>
          </a:r>
          <a:endParaRPr lang="fr-FR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59841" y="1158658"/>
        <a:ext cx="2486952" cy="1577131"/>
      </dsp:txXfrm>
    </dsp:sp>
    <dsp:sp modelId="{AC5D0C37-88C8-4942-89D5-578E85DF9A6F}">
      <dsp:nvSpPr>
        <dsp:cNvPr id="0" name=""/>
        <dsp:cNvSpPr/>
      </dsp:nvSpPr>
      <dsp:spPr>
        <a:xfrm>
          <a:off x="423542" y="2784856"/>
          <a:ext cx="2297854" cy="9137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3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وضعية تعلم</a:t>
          </a:r>
          <a:endParaRPr lang="fr-FR" sz="3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50306" y="2811620"/>
        <a:ext cx="2244326" cy="8602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0C07E-326A-4F6B-840A-D1311C24D141}">
      <dsp:nvSpPr>
        <dsp:cNvPr id="0" name=""/>
        <dsp:cNvSpPr/>
      </dsp:nvSpPr>
      <dsp:spPr>
        <a:xfrm>
          <a:off x="802789" y="12628"/>
          <a:ext cx="2444404" cy="432608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53340" rIns="17780" bIns="17780" numCol="1" spcCol="1270" anchor="t" anchorCtr="0">
          <a:noAutofit/>
        </a:bodyPr>
        <a:lstStyle/>
        <a:p>
          <a:pPr marL="114300" lvl="1" indent="-114300" algn="ct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fr-FR" sz="1400" kern="120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fr-FR" sz="2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ar-DZ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تلخيص ما تم تعلمه</a:t>
          </a:r>
          <a:r>
            <a:rPr lang="ar-DZ" sz="2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.</a:t>
          </a:r>
          <a:endParaRPr lang="fr-FR" sz="2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ar-DZ" sz="2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مساعدة التلاميذ على التعرف على </a:t>
          </a:r>
          <a:r>
            <a:rPr lang="ar-DZ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فرص نقل المعارف والمهارات</a:t>
          </a:r>
          <a:r>
            <a:rPr lang="ar-DZ" sz="2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إلى سياقات أخرى.</a:t>
          </a:r>
        </a:p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ar-DZ" sz="2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إتاحة المجال للتعبير عن </a:t>
          </a:r>
          <a:r>
            <a:rPr lang="ar-DZ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درجة الرضا عن التعلم</a:t>
          </a:r>
          <a:r>
            <a:rPr lang="ar-DZ" sz="1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.</a:t>
          </a:r>
        </a:p>
      </dsp:txBody>
      <dsp:txXfrm>
        <a:off x="860064" y="69903"/>
        <a:ext cx="2329854" cy="4268806"/>
      </dsp:txXfrm>
    </dsp:sp>
    <dsp:sp modelId="{45B5CDC3-C856-4678-8566-893D6DAAD30C}">
      <dsp:nvSpPr>
        <dsp:cNvPr id="0" name=""/>
        <dsp:cNvSpPr/>
      </dsp:nvSpPr>
      <dsp:spPr>
        <a:xfrm>
          <a:off x="802789" y="3088017"/>
          <a:ext cx="2444404" cy="784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الادماج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802789" y="3088017"/>
        <a:ext cx="1721411" cy="784619"/>
      </dsp:txXfrm>
    </dsp:sp>
    <dsp:sp modelId="{31CB57E9-4DF1-4AB3-BA70-3637DFE846C9}">
      <dsp:nvSpPr>
        <dsp:cNvPr id="0" name=""/>
        <dsp:cNvSpPr/>
      </dsp:nvSpPr>
      <dsp:spPr>
        <a:xfrm>
          <a:off x="2593349" y="3212646"/>
          <a:ext cx="855541" cy="855541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 l="-60000" r="-60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88AAEC-8C54-4975-AEF7-76EC05F3FF6E}">
      <dsp:nvSpPr>
        <dsp:cNvPr id="0" name=""/>
        <dsp:cNvSpPr/>
      </dsp:nvSpPr>
      <dsp:spPr>
        <a:xfrm>
          <a:off x="3660846" y="32024"/>
          <a:ext cx="2444404" cy="4287288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53340" rIns="17780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fr-FR" sz="1400" kern="120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fr-FR" sz="1400" kern="120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ar-DZ" sz="2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مرافقة التلميذ أثناء إنجاز المهمة أو المهام المعقّدة.</a:t>
          </a:r>
          <a:endParaRPr lang="fr-FR" sz="2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ar-DZ" sz="2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اقتراح، عند الاقتضاء، أنشطة تعلّم مرتبطة بالمعارف.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ar-DZ" sz="2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توفير لحظات للتغذية </a:t>
          </a:r>
          <a:r>
            <a:rPr lang="ar-DZ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الراجعة (الملاحظات البنّاءة).</a:t>
          </a:r>
        </a:p>
      </dsp:txBody>
      <dsp:txXfrm>
        <a:off x="3718121" y="89299"/>
        <a:ext cx="2329854" cy="4230013"/>
      </dsp:txXfrm>
    </dsp:sp>
    <dsp:sp modelId="{B2802B8C-FBB7-46F8-A2AD-10E2D3C51FAD}">
      <dsp:nvSpPr>
        <dsp:cNvPr id="0" name=""/>
        <dsp:cNvSpPr/>
      </dsp:nvSpPr>
      <dsp:spPr>
        <a:xfrm>
          <a:off x="3660846" y="3088017"/>
          <a:ext cx="2444404" cy="784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التنفيذ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660846" y="3088017"/>
        <a:ext cx="1721411" cy="784619"/>
      </dsp:txXfrm>
    </dsp:sp>
    <dsp:sp modelId="{3430E86C-73C3-4532-B36A-6D714E1A9331}">
      <dsp:nvSpPr>
        <dsp:cNvPr id="0" name=""/>
        <dsp:cNvSpPr/>
      </dsp:nvSpPr>
      <dsp:spPr>
        <a:xfrm>
          <a:off x="5451405" y="3212646"/>
          <a:ext cx="855541" cy="855541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 l="-36000" r="-36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084848-8CED-488C-AA48-43E9A095181D}">
      <dsp:nvSpPr>
        <dsp:cNvPr id="0" name=""/>
        <dsp:cNvSpPr/>
      </dsp:nvSpPr>
      <dsp:spPr>
        <a:xfrm>
          <a:off x="6518902" y="2930"/>
          <a:ext cx="3193907" cy="434547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76200" rIns="25400" bIns="25400" numCol="1" spcCol="1270" anchor="t" anchorCtr="0">
          <a:noAutofit/>
        </a:bodyPr>
        <a:lstStyle/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ar-DZ" sz="2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عرض الإشكالية أو السؤال المحفّز للتفكير.</a:t>
          </a:r>
          <a:endParaRPr lang="fr-FR" sz="2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ar-DZ" sz="2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تفعيل المعارف السابقة وإبراز تصوّرات التلاميذ وأسئلتهم.</a:t>
          </a:r>
        </a:p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ar-DZ" sz="2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وضع خطة العمل.</a:t>
          </a:r>
        </a:p>
        <a:p>
          <a:pPr marL="228600" lvl="1" indent="-228600" algn="ct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ar-DZ" sz="20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تحديد الإنتاج أو الإنتاجات المستهدفة والمستفيدين منها، إذا </a:t>
          </a:r>
          <a:r>
            <a:rPr lang="ar-DZ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اقتضت الحاجة.</a:t>
          </a:r>
        </a:p>
      </dsp:txBody>
      <dsp:txXfrm>
        <a:off x="6593739" y="77767"/>
        <a:ext cx="3044233" cy="4270640"/>
      </dsp:txXfrm>
    </dsp:sp>
    <dsp:sp modelId="{8227FA0C-B5E1-4389-A911-76D92A567AF0}">
      <dsp:nvSpPr>
        <dsp:cNvPr id="0" name=""/>
        <dsp:cNvSpPr/>
      </dsp:nvSpPr>
      <dsp:spPr>
        <a:xfrm>
          <a:off x="6893654" y="3088017"/>
          <a:ext cx="2444404" cy="784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التحضير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893654" y="3088017"/>
        <a:ext cx="1721411" cy="784619"/>
      </dsp:txXfrm>
    </dsp:sp>
    <dsp:sp modelId="{9DBD567A-80DF-470F-B5A3-809E39CB8D44}">
      <dsp:nvSpPr>
        <dsp:cNvPr id="0" name=""/>
        <dsp:cNvSpPr/>
      </dsp:nvSpPr>
      <dsp:spPr>
        <a:xfrm>
          <a:off x="8684214" y="3212646"/>
          <a:ext cx="855541" cy="855541"/>
        </a:xfrm>
        <a:prstGeom prst="ellipse">
          <a:avLst/>
        </a:prstGeom>
        <a:blipFill>
          <a:blip xmlns:r="http://schemas.openxmlformats.org/officeDocument/2006/relationships" r:embed="rId3"/>
          <a:srcRect/>
          <a:stretch>
            <a:fillRect l="-25000" r="-25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91579E-C64A-4B1C-9F06-10B37E38F828}">
      <dsp:nvSpPr>
        <dsp:cNvPr id="0" name=""/>
        <dsp:cNvSpPr/>
      </dsp:nvSpPr>
      <dsp:spPr>
        <a:xfrm rot="5400000">
          <a:off x="7865000" y="987930"/>
          <a:ext cx="1546756" cy="186461"/>
        </a:xfrm>
        <a:prstGeom prst="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FEEB2-BB73-4F4B-B104-AAB5C2648CB1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زيادة التفاعل والتحفيز</a:t>
          </a:r>
          <a:endParaRPr lang="fr-FR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013802" y="36688"/>
        <a:ext cx="1998981" cy="1170261"/>
      </dsp:txXfrm>
    </dsp:sp>
    <dsp:sp modelId="{A194ACF2-0D79-49F1-9FB0-B67157E0640C}">
      <dsp:nvSpPr>
        <dsp:cNvPr id="0" name=""/>
        <dsp:cNvSpPr/>
      </dsp:nvSpPr>
      <dsp:spPr>
        <a:xfrm rot="5400000">
          <a:off x="7865000" y="2541780"/>
          <a:ext cx="1546756" cy="186461"/>
        </a:xfrm>
        <a:prstGeom prst="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E53BD9-BB8E-4C0E-B946-511F19DA1FD0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3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تحسين الفهم والاحتفاظ بالمعلومات</a:t>
          </a:r>
          <a:endParaRPr lang="fr-FR" sz="2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013802" y="1590538"/>
        <a:ext cx="1998981" cy="1170261"/>
      </dsp:txXfrm>
    </dsp:sp>
    <dsp:sp modelId="{831267BB-2726-4713-A152-71430008D90A}">
      <dsp:nvSpPr>
        <dsp:cNvPr id="0" name=""/>
        <dsp:cNvSpPr/>
      </dsp:nvSpPr>
      <dsp:spPr>
        <a:xfrm rot="10800000">
          <a:off x="5886432" y="3318704"/>
          <a:ext cx="2748400" cy="186461"/>
        </a:xfrm>
        <a:prstGeom prst="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CD1774-BA86-4F23-B801-4F710E2D8D52}">
      <dsp:nvSpPr>
        <dsp:cNvPr id="0" name=""/>
        <dsp:cNvSpPr/>
      </dsp:nvSpPr>
      <dsp:spPr>
        <a:xfrm>
          <a:off x="6977393" y="3107978"/>
          <a:ext cx="2071799" cy="1243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3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المشاركة الفعّالة</a:t>
          </a:r>
          <a:endParaRPr lang="fr-FR" sz="2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013802" y="3144387"/>
        <a:ext cx="1998981" cy="1170261"/>
      </dsp:txXfrm>
    </dsp:sp>
    <dsp:sp modelId="{2929C980-5E98-47C6-AA33-D7A0F20D5BF2}">
      <dsp:nvSpPr>
        <dsp:cNvPr id="0" name=""/>
        <dsp:cNvSpPr/>
      </dsp:nvSpPr>
      <dsp:spPr>
        <a:xfrm rot="16200000">
          <a:off x="5109507" y="2541780"/>
          <a:ext cx="1546756" cy="186461"/>
        </a:xfrm>
        <a:prstGeom prst="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35CAA-6E89-400B-845D-26F3DB4C5E81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3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تطوير مهارات التفكير النقدي</a:t>
          </a:r>
          <a:endParaRPr lang="fr-FR" sz="2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258309" y="3144387"/>
        <a:ext cx="1998981" cy="1170261"/>
      </dsp:txXfrm>
    </dsp:sp>
    <dsp:sp modelId="{410DA4CF-F9F3-4DCA-99FB-97CDFB9D9EFD}">
      <dsp:nvSpPr>
        <dsp:cNvPr id="0" name=""/>
        <dsp:cNvSpPr/>
      </dsp:nvSpPr>
      <dsp:spPr>
        <a:xfrm rot="16200000">
          <a:off x="5109507" y="987930"/>
          <a:ext cx="1546756" cy="186461"/>
        </a:xfrm>
        <a:prstGeom prst="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CD12EB-6083-4BE7-99BD-9C6A9F56F1E5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3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الارتباط العاطفي بالمادة</a:t>
          </a:r>
          <a:endParaRPr lang="fr-FR" sz="2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258309" y="1590538"/>
        <a:ext cx="1998981" cy="1170261"/>
      </dsp:txXfrm>
    </dsp:sp>
    <dsp:sp modelId="{CA66F902-5770-442C-A3AC-45788CBBFEAC}">
      <dsp:nvSpPr>
        <dsp:cNvPr id="0" name=""/>
        <dsp:cNvSpPr/>
      </dsp:nvSpPr>
      <dsp:spPr>
        <a:xfrm rot="10800000">
          <a:off x="3130939" y="211006"/>
          <a:ext cx="2748400" cy="186461"/>
        </a:xfrm>
        <a:prstGeom prst="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D56BA9-1939-41D7-B804-1F8B8A50B8D8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3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ملاءمة التعلم وربطه بالواقع</a:t>
          </a:r>
          <a:endParaRPr lang="fr-FR" sz="2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258309" y="36688"/>
        <a:ext cx="1998981" cy="1170261"/>
      </dsp:txXfrm>
    </dsp:sp>
    <dsp:sp modelId="{D00A7332-771C-4350-A38D-86D447652885}">
      <dsp:nvSpPr>
        <dsp:cNvPr id="0" name=""/>
        <dsp:cNvSpPr/>
      </dsp:nvSpPr>
      <dsp:spPr>
        <a:xfrm rot="5400000">
          <a:off x="2354015" y="987930"/>
          <a:ext cx="1546756" cy="186461"/>
        </a:xfrm>
        <a:prstGeom prst="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D4AE22-1FDF-4B6A-8A7E-9B77C46EC462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3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متعة التعلم</a:t>
          </a:r>
          <a:endParaRPr lang="fr-FR" sz="2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1502816" y="36688"/>
        <a:ext cx="1998981" cy="1170261"/>
      </dsp:txXfrm>
    </dsp:sp>
    <dsp:sp modelId="{478B661E-BF6C-4D41-AE4E-D4DAD5C00A4A}">
      <dsp:nvSpPr>
        <dsp:cNvPr id="0" name=""/>
        <dsp:cNvSpPr/>
      </dsp:nvSpPr>
      <dsp:spPr>
        <a:xfrm rot="5400000">
          <a:off x="2354015" y="2541780"/>
          <a:ext cx="1546756" cy="186461"/>
        </a:xfrm>
        <a:prstGeom prst="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DAB3DD-C814-4D68-AED5-9ECC59CBADAD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3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تنمية مهارات قابلة للنقل</a:t>
          </a:r>
          <a:endParaRPr lang="fr-FR" sz="2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1502816" y="1590538"/>
        <a:ext cx="1998981" cy="1170261"/>
      </dsp:txXfrm>
    </dsp:sp>
    <dsp:sp modelId="{1EAFFD52-F67B-4F1C-BE4B-BF8F8542EF3E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3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التعاون مع المعلمين الآخرين</a:t>
          </a:r>
          <a:endParaRPr lang="fr-FR" sz="2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1502816" y="3144387"/>
        <a:ext cx="1998981" cy="11702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D2F45-6D86-484D-BBE8-921F71D21504}">
      <dsp:nvSpPr>
        <dsp:cNvPr id="0" name=""/>
        <dsp:cNvSpPr/>
      </dsp:nvSpPr>
      <dsp:spPr>
        <a:xfrm>
          <a:off x="5796816" y="96281"/>
          <a:ext cx="1540371" cy="1540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الأهداف</a:t>
          </a:r>
          <a:endParaRPr lang="fr-FR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796816" y="96281"/>
        <a:ext cx="1540371" cy="1540371"/>
      </dsp:txXfrm>
    </dsp:sp>
    <dsp:sp modelId="{4097F29B-B49B-41C2-928D-AFB435EE71AC}">
      <dsp:nvSpPr>
        <dsp:cNvPr id="0" name=""/>
        <dsp:cNvSpPr/>
      </dsp:nvSpPr>
      <dsp:spPr>
        <a:xfrm>
          <a:off x="3080905" y="-1225"/>
          <a:ext cx="4353789" cy="4353789"/>
        </a:xfrm>
        <a:prstGeom prst="circularArrow">
          <a:avLst>
            <a:gd name="adj1" fmla="val 6899"/>
            <a:gd name="adj2" fmla="val 465117"/>
            <a:gd name="adj3" fmla="val 550404"/>
            <a:gd name="adj4" fmla="val 20584479"/>
            <a:gd name="adj5" fmla="val 804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906DA6-7D77-4717-9268-F28C986E539B}">
      <dsp:nvSpPr>
        <dsp:cNvPr id="0" name=""/>
        <dsp:cNvSpPr/>
      </dsp:nvSpPr>
      <dsp:spPr>
        <a:xfrm>
          <a:off x="5796816" y="2714685"/>
          <a:ext cx="1540371" cy="1540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المحتوى</a:t>
          </a:r>
          <a:endParaRPr lang="fr-FR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796816" y="2714685"/>
        <a:ext cx="1540371" cy="1540371"/>
      </dsp:txXfrm>
    </dsp:sp>
    <dsp:sp modelId="{3C5A034A-2959-4D40-8006-900384887B8E}">
      <dsp:nvSpPr>
        <dsp:cNvPr id="0" name=""/>
        <dsp:cNvSpPr/>
      </dsp:nvSpPr>
      <dsp:spPr>
        <a:xfrm>
          <a:off x="3080905" y="-1225"/>
          <a:ext cx="4353789" cy="4353789"/>
        </a:xfrm>
        <a:prstGeom prst="circularArrow">
          <a:avLst>
            <a:gd name="adj1" fmla="val 6899"/>
            <a:gd name="adj2" fmla="val 465117"/>
            <a:gd name="adj3" fmla="val 5950404"/>
            <a:gd name="adj4" fmla="val 4384479"/>
            <a:gd name="adj5" fmla="val 804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F9B9BF-3C9C-490E-90B1-6149FE0BE903}">
      <dsp:nvSpPr>
        <dsp:cNvPr id="0" name=""/>
        <dsp:cNvSpPr/>
      </dsp:nvSpPr>
      <dsp:spPr>
        <a:xfrm>
          <a:off x="3178412" y="2714685"/>
          <a:ext cx="1540371" cy="1540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الاستراتيجيات</a:t>
          </a:r>
          <a:endParaRPr lang="fr-FR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178412" y="2714685"/>
        <a:ext cx="1540371" cy="1540371"/>
      </dsp:txXfrm>
    </dsp:sp>
    <dsp:sp modelId="{46577231-E73B-451A-B8B3-F9F0E5739C7A}">
      <dsp:nvSpPr>
        <dsp:cNvPr id="0" name=""/>
        <dsp:cNvSpPr/>
      </dsp:nvSpPr>
      <dsp:spPr>
        <a:xfrm>
          <a:off x="3080905" y="-1225"/>
          <a:ext cx="4353789" cy="4353789"/>
        </a:xfrm>
        <a:prstGeom prst="circularArrow">
          <a:avLst>
            <a:gd name="adj1" fmla="val 6899"/>
            <a:gd name="adj2" fmla="val 465117"/>
            <a:gd name="adj3" fmla="val 11350404"/>
            <a:gd name="adj4" fmla="val 9784479"/>
            <a:gd name="adj5" fmla="val 804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25979C-7D8D-42E9-BB19-686836B6FDDE}">
      <dsp:nvSpPr>
        <dsp:cNvPr id="0" name=""/>
        <dsp:cNvSpPr/>
      </dsp:nvSpPr>
      <dsp:spPr>
        <a:xfrm>
          <a:off x="3178412" y="96281"/>
          <a:ext cx="1540371" cy="1540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أساليب التقييم</a:t>
          </a:r>
          <a:endParaRPr lang="fr-FR" sz="2400" kern="1200" dirty="0"/>
        </a:p>
      </dsp:txBody>
      <dsp:txXfrm>
        <a:off x="3178412" y="96281"/>
        <a:ext cx="1540371" cy="1540371"/>
      </dsp:txXfrm>
    </dsp:sp>
    <dsp:sp modelId="{3B4C777D-F8F5-4FAC-AF03-C3045684651F}">
      <dsp:nvSpPr>
        <dsp:cNvPr id="0" name=""/>
        <dsp:cNvSpPr/>
      </dsp:nvSpPr>
      <dsp:spPr>
        <a:xfrm>
          <a:off x="3080905" y="-1225"/>
          <a:ext cx="4353789" cy="4353789"/>
        </a:xfrm>
        <a:prstGeom prst="circularArrow">
          <a:avLst>
            <a:gd name="adj1" fmla="val 6899"/>
            <a:gd name="adj2" fmla="val 465117"/>
            <a:gd name="adj3" fmla="val 16750404"/>
            <a:gd name="adj4" fmla="val 15184479"/>
            <a:gd name="adj5" fmla="val 804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8A28C5-52BA-37CE-72A3-A7C7DBED8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2702DF-D22F-446F-F438-ED325EE09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1DA4AF-F5D7-84E2-42E6-9CD962F98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4470-8531-4BE4-B4E4-5E33C9E7E39A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1E231D-FAE6-F235-F1D2-210D2DBD8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E9DF38-7CA2-4E23-3B3A-796EC630E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06E8-C723-44ED-9ACD-0657A1A595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702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AD9B65-9E98-9BD5-9D65-D1D939293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F57309A-BA1F-CD46-5302-745BA48B1A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0076CE-892A-21E9-9F5C-8ED471CA7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4470-8531-4BE4-B4E4-5E33C9E7E39A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20C4B4-C95A-3DA1-1983-167B41BEE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9AF8E0-1F0E-84F1-D9E2-1CF7A8B8D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06E8-C723-44ED-9ACD-0657A1A595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8867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5A4A8B4-A994-9C03-4CEF-C11FAE31CF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3814755-B5DA-565C-5D11-8D4DE4A2C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215553-5E1F-DB48-DEC0-511CD6578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4470-8531-4BE4-B4E4-5E33C9E7E39A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9654E8-E72C-25C0-2F97-2906A8E11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19C292-E5E8-2B70-80AB-1304AF2F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06E8-C723-44ED-9ACD-0657A1A595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501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92EC2D-7BE9-5A32-61F7-894EB7140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B62740-C7A1-8043-11A7-1A12EFE77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FA030C-FD57-57DF-A644-2987178BF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4470-8531-4BE4-B4E4-5E33C9E7E39A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9E7A44-6816-8679-E700-71249DF52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590041-2CCD-FBAD-70D2-8D3FEFE26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06E8-C723-44ED-9ACD-0657A1A595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26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8A0719-51DB-52A4-DAB7-4EA0D541D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AE34A-6624-8B1A-9F81-291F9B88D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9B7A62-FBD0-2A7F-7C44-3562E20F3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4470-8531-4BE4-B4E4-5E33C9E7E39A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A4556-5BFE-067D-DE52-B2F38BD7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23EBF5-2AA8-C0A8-2DAA-507C267C0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06E8-C723-44ED-9ACD-0657A1A595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152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06B9B-75DC-093C-C79A-D3C34539E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7F1A7A-90A6-1B4B-EF3C-0E6E5E9D4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9E1347-6BC3-1C75-A95A-59B16CA54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DEF332-0ACB-4EA9-4D21-7594DCAA1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4470-8531-4BE4-B4E4-5E33C9E7E39A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CF94E3-29AA-8CAC-DBF5-731866F81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0B2F9C-41AB-1B93-52AF-9AE1DBB15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06E8-C723-44ED-9ACD-0657A1A595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81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9DD78D-F19F-9D1D-9DD6-2BD8AFCDD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B20B9A-16C9-3793-C3FF-64A4F2470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339DE6-C498-54CB-6276-8B31E209F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2C6B4C9-0707-C636-D05A-8BAE143EE8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69EF224-DF5F-7024-526B-A1924AE71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E95B02B-D098-E90C-E90F-3CF597BA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4470-8531-4BE4-B4E4-5E33C9E7E39A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E9C309-2AE5-AC06-CD51-333B6D445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2B60FA2-D39D-C133-34D6-F9293DE5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06E8-C723-44ED-9ACD-0657A1A595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37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DFD3C4-BB7D-630E-4848-9CC43D318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1CD3759-F661-3220-3DA1-6E9AB8ECA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4470-8531-4BE4-B4E4-5E33C9E7E39A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685E23-5C6C-89D7-90C9-18213A0F4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C50B247-26DF-7576-213A-49FED8CEC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06E8-C723-44ED-9ACD-0657A1A595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08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268369E-43C0-BEF1-0468-CAF38832A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4470-8531-4BE4-B4E4-5E33C9E7E39A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74A86EB-4E1F-1D31-BFB6-ADE5DF58D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7379215-6B8B-EC90-3577-9B2244E93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06E8-C723-44ED-9ACD-0657A1A595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1983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62498D-2BD1-6E71-F270-056135727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DC277A-57F6-117D-EEE4-132774804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F6BB515-AFEA-B00A-C4C9-0F85CF6F5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A6A296-5AAB-EB49-9B63-ECA5950ED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4470-8531-4BE4-B4E4-5E33C9E7E39A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C729C8E-4819-38BD-8769-0F326784C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3DAC38-C167-3EC1-688C-F66740FE6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06E8-C723-44ED-9ACD-0657A1A595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682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B16E4E-2017-8C4E-473B-0B32E0A27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454133A-16B4-46FA-0532-44ACFE3C88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D5D73C-AD91-41DC-E820-4FBC2E611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71E07C-55B7-F35C-2F4D-7CE20CB11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4470-8531-4BE4-B4E4-5E33C9E7E39A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DF253A-4B8A-5518-853B-FD624F580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A365EE-9C8E-0BB7-1D4A-A38A652E1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06E8-C723-44ED-9ACD-0657A1A595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788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36A2DF-5A99-ECFE-1022-D1F3E533F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DE971A2-D96B-0477-C556-54184780E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2B20AC-20C3-3546-30B0-19AAA2E7D0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A4470-8531-4BE4-B4E4-5E33C9E7E39A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4E1EAC-6D21-C1A1-B7B8-1C786E82E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CC804C-7994-E4F8-7513-87EBDEA94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E06E8-C723-44ED-9ACD-0657A1A595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355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863F91-5E03-F4B1-E188-90463B7D5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أ.د أحميد حسينة               مقياس </a:t>
            </a:r>
            <a:r>
              <a:rPr lang="ar-DZ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تصميم أنظمة و مسارات التكوين</a:t>
            </a:r>
            <a:endParaRPr lang="fr-FR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A1D42A-C68A-B5E8-ADC5-A38344938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endParaRPr lang="ar-DZ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تصميم مواقف التعلم</a:t>
            </a:r>
            <a:endParaRPr lang="ar-DZ" sz="4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fr-FR" dirty="0"/>
              <a:t>Design of learning situations</a:t>
            </a:r>
          </a:p>
          <a:p>
            <a:pPr marL="0" indent="0" algn="ctr" rtl="1">
              <a:buNone/>
            </a:pPr>
            <a:endParaRPr lang="ar-DZ" dirty="0"/>
          </a:p>
          <a:p>
            <a:pPr marL="0" indent="0" algn="ctr" rtl="1">
              <a:buNone/>
            </a:pPr>
            <a:endParaRPr lang="fr-FR" dirty="0"/>
          </a:p>
        </p:txBody>
      </p:sp>
      <p:pic>
        <p:nvPicPr>
          <p:cNvPr id="1030" name="Picture 6" descr="The origin of learning experience design - Learning Experience Design">
            <a:extLst>
              <a:ext uri="{FF2B5EF4-FFF2-40B4-BE49-F238E27FC236}">
                <a16:creationId xmlns:a16="http://schemas.microsoft.com/office/drawing/2014/main" id="{C86BDB5F-672C-95E0-F5AF-9060C1BEB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42" y="4240712"/>
            <a:ext cx="11989941" cy="2519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370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E7A1D8-B060-2C69-BE91-27C426632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تنظيم وتنشيط وضعيات التعلّم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919310-5395-323B-B9F1-82BBF7754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ترى</a:t>
            </a:r>
            <a:r>
              <a:rPr lang="ar-SA" dirty="0"/>
              <a:t>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الديداكتيك المعاصرة أن هذه الوضعيات ينبغي أن تكون واسعة ومفتوحة وذات معنى، وتدفع التلاميذ إلى اعتماد منهجية البحث والتقصي وتحديد المشكلات والعمل على حلها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وتتضمن هذه الكفاءة العامة مجموعة من الكفاءات الفرعية التي أشار إليها مرجع جنيف للتكوين المستمر، ومنها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</a:p>
          <a:p>
            <a:pPr lvl="0" algn="r" rtl="1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معرفة محتويات المادة الدراسية المراد تدريسها وترجمتها إلى أهداف تعلم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lvl="0" algn="r" rtl="1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الانطلاق من تمثلات التلاميذ ومعارفهم السابقة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lvl="0" algn="r" rtl="1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العمل انطلاقاً من أخطاء التلاميذ والعوائق التي تعترض تعلمهم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algn="r" rtl="1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بناء وتخطيط الأجهزة والأنشطة والمتتاليات التعليمية (الديداكتيكية)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lvl="0" algn="r" rtl="1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إشراك التلاميذ في أنشطة البحث والمشاريع المعرفية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fr-FR" sz="2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(Philippe Perrenoud)</a:t>
            </a:r>
            <a:endParaRPr lang="ar-DZ" sz="2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endParaRPr lang="fr-FR" sz="2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5578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C2DE6C-0DC6-8A77-99D8-52657310D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 ينبغي الاحتفاظ به</a:t>
            </a:r>
            <a:endParaRPr lang="fr-FR" sz="40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0B3C92-8A01-2582-0DD2-C630C050E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لم يعد المعلّم ناقلاً للمعارف، بل أصبح منظما لشروط التعلّم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فالتدريس يعني جعل التلميذ يتعلّم، أي توفير الشروط الملائمة للتعلّم على مستوى الأجهزة البيداغوجية، والمحتويات، والعمليات التربوية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أما الميسّرات البيداغوجية فيختارها المعلّم، ومن بينها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</a:p>
          <a:p>
            <a:pPr lvl="0" algn="ctr" rtl="1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إشراك التلاميذ في النشاط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lvl="0" algn="ctr" rtl="1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اعتماد وضعيات-مشكلة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lvl="0" algn="ctr" rtl="1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القيام بأنشطة ما وراء المعرفة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إضفاء معنى على التعلّم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8317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330029-FCD7-F2F1-3840-0D67705D6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استخدام القصة في وضعية التعلّم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CDAFE7-5EC3-C640-A045-47F93B3F9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التعلم المعتمد على القصة</a:t>
            </a:r>
            <a:r>
              <a:rPr lang="ar-SA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ar-DZ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هو أسلوب تعليمي يستخدم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السرد والحكايات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لمساعدة الطلاب على فهم المفاهيم والأفكار والمعلومات وتذكرها. 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يستخدم هذا الأسلوب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قصصا وشخصيات مشوقة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لتمكين الطلاب من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الارتباط بالمادة التعليمية والحفاظ على المعلومات على المدى الطويل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ar-DZ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endParaRPr lang="fr-FR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38268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7287B8-A460-B82E-D97D-269DBE1C2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algn="ctr" rtl="1"/>
            <a:br>
              <a:rPr lang="ar-DZ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DZ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أهمية السرد القصصي في التعلّم</a:t>
            </a:r>
            <a:br>
              <a:rPr lang="ar-DZ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DZ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CB3605F4-366B-64F5-687C-D92DAF40D5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477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0837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6A7E12-2209-CBCF-FB79-B163F276A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تصميم السيناريو البيداغوجي</a:t>
            </a:r>
            <a:endParaRPr lang="fr-FR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3F87E0-1503-AD77-30FF-14B372A8F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يشير </a:t>
            </a:r>
            <a:r>
              <a:rPr lang="fr-FR" dirty="0"/>
              <a:t> </a:t>
            </a:r>
            <a:r>
              <a:rPr lang="fr-FR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Berthiaume</a:t>
            </a:r>
            <a:r>
              <a:rPr lang="ar-DZ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(2015)،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مجال التعليم، يساعد إعداد السيناريو ال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بيداغوجي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على تنظيم عملية التدريس بطريقة منسجمة ومنظمة.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وبشكل أدق، يتيح السيناريو التربوي ما يلي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التفكير في كيفية سير عملية التعليم من حيث الزمن والمكان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تحديد دور كل طرف مشارك في العملية التعليمية من حيث المسؤوليات، والأنشطة، والتدخلات، ودرجة المشاركة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توقع الصعوبات التي قد تظهر أثناء التنفيذ، مع إعداد بدائل أو حلول مسبقة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دمج مختلف عناصر العملية التعليمية لضمان التناسق والانسجام بينها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561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20AD53-3B3E-B1D1-7856-25680909E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الانسجام البيداغوجي في التعليم يقوم على أربعة عناصر أساسية</a:t>
            </a:r>
            <a:endParaRPr lang="fr-FR" dirty="0"/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BB00E77F-020E-B1D7-E4BE-999E530D8B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0905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7C152-7997-66C4-20A5-48FF13C5D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إعداد سيناريو الأهداف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CB165B-DEE9-26B0-F2B7-667D942EF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rtl="1">
              <a:buNone/>
            </a:pP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هي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التعليمية </a:t>
            </a:r>
            <a:r>
              <a:rPr lang="ar-DZ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التعلّمات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التي يجب أن يحققها الطلبة فيما يتعلق بهذه المحتويات؟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أي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تسلسل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ينبغي تحقيق هذه الأهداف التعليمية؟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هي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الصعوبات المحتملة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التي قد </a:t>
            </a:r>
            <a:r>
              <a:rPr lang="ar-SA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يواجهها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الطلبة في تحقيق هذه الأهداف؟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هي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التعليمية الإضافية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التي يمكن إدماجها في هذا الدرس؟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5711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A70330-A78F-37A2-CB76-8661B1866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إعداد سيناريو المحتويات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606A44-6F33-4C9E-64F0-82656641D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rtl="1">
              <a:buNone/>
            </a:pP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هي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المحتويات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(المفاهيم أو الأفكار) الأساسية التي يجب تناولها في هذا الدرس؟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مستوى التعقيد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الذي ينبغي تقديم هذه المحتويات به؟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بأي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ترتيب أو تسلسل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يجب عرضها؟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هي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الصعوبات المحتملة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التي قد </a:t>
            </a:r>
            <a:r>
              <a:rPr lang="ar-SA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يواجهها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الطلبة؟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هي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العناصر التي لا أتقنها جيدًا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والتي قد أحتاج إلى تطويرها؟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1091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66C510-0CB5-9333-2EE0-EDF301236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إعداد سيناريو استراتيجيات التدريس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12BBBB-9575-7093-E263-53F5C15C8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rtl="1">
              <a:buNone/>
            </a:pP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هي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استراتيجيات التدريس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التي تسهّل عرض المحتويات (المفاهيم أو الأفكار)؟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هي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استراتيجيات التدريس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التي تساعد على تحقيق الأهداف التعليمية (</a:t>
            </a:r>
            <a:r>
              <a:rPr lang="ar-SA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التعلما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ت)؟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تسلسل للدرس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يسهل عملية التعلم لدى الطلبة؟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كيف يمكن للطلبة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التدرّب أو التحقق من فهمهم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للمحتويات والأهداف؟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6315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40D01A-9D8A-1B28-A800-B42CD6BF8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إعداد سيناريو أساليب التقييم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8D91C7-80FB-271A-9E52-95AFBEC43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rtl="1">
              <a:buNone/>
            </a:pP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المحتويات (المفاهيم أو الأفكار)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سيتم تقييمها؟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هي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التعليمية (التعلمات)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المستهدفة بالتقييم؟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هي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العلاقة بين أساليب التقييم المختلفة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هو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دور التقييم التكويني مقابل التقييم النهائي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في قياس تعلم الطلبة؟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هو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دور التقييم التكويني مقابل التقييم النهائي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في قياس تعلم الطلبة؟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5629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799C9C-574C-4D00-83E5-79AC46381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مقدمة</a:t>
            </a:r>
            <a:endParaRPr lang="fr-FR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4AE4024-B862-41BC-D64E-4FC445457D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8730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286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A0E6AA-1BE9-5363-3303-915A1EBF0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تعريف الوضعية حسب وزارة التعليم كبيك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C0CD8F-1B1B-2DC0-0383-A53561E8D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تعرف </a:t>
            </a:r>
            <a:r>
              <a:rPr lang="ar-SA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وضعية التعلّم والتقييم</a:t>
            </a:r>
            <a:r>
              <a:rPr lang="fr-FR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(SAE)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بأنها 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مجموعة تتكوّن من مهمة واحدة أو عدة مهام يقوم بها التلميذ بهدف تحقيق الهدف المحدد. 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وهي تسمح بما يلي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</a:p>
          <a:p>
            <a:pPr mar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بالنسبة للتلميذ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تنمية وممارسة واحدة أو عدة كفاءات (مهارات) خاصة بالمادة الدراسية، وكذلك الكفاءات العرضية (المشتركة بين المواد)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بالنسبة للأستاذ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متابعة تطوّر الكفاءات في إطار دعم عملية التعلّم؛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استخدامها من أجل الاعتراف بكفاءات التلميذ وتقييمها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 (MEQ, 2008 : 5)</a:t>
            </a:r>
          </a:p>
          <a:p>
            <a:pPr marL="0" indent="0" algn="ctr" rtl="1">
              <a:buNone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607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46B9EC-BB3E-B50A-79AE-EE87C1EAE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اتفق كل من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من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Bastien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Bastien-</a:t>
            </a:r>
            <a:r>
              <a:rPr lang="fr-FR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Toniazzo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</a:t>
            </a:r>
            <a:r>
              <a:rPr lang="fr-FR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Musial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</a:t>
            </a:r>
            <a:r>
              <a:rPr lang="fr-FR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Tupin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fr-FR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Dolz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Pastré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و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Bru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fr-FR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Clanet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على أنّ وضعية تعليم- تعلم</a:t>
            </a: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تجمع بين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المعلم، التلاميذ،</a:t>
            </a:r>
            <a:endParaRPr lang="ar-DZ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المهام، الموارد، والسياق</a:t>
            </a:r>
            <a:endParaRPr lang="ar-DZ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لتوفير تجربة تعليمية 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متفاعلة، ديناميكية، وفريدة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داخل الفصل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3310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F8485F-E4A8-91D7-F0BE-10A4623C4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تعريف وضعية مشكلة تعلّم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E04526-87F9-F06C-F332-A46C95FB5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تتمثل الوضعية-المشكلة في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اقتراح مهمة مدرسية على التلاميذ لا يستطيعون إنجازها في الحالة الراهنة لمعارفهم،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لكنها قريبة من مستوى هذه المعارف بحيث يمكنهم فهم صياغتها. فهم لا يستطيعون فقط فهم نص المهمة، بل يمكنهم أيضاً إنجاز بعض جوانبها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دون مساعدة المعلم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منطقة النمو القريب 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تعريف </a:t>
            </a:r>
            <a:r>
              <a:rPr lang="fr-FR" sz="2000" dirty="0">
                <a:solidFill>
                  <a:srgbClr val="FF0000"/>
                </a:solidFill>
              </a:rPr>
              <a:t>Philippe Meirieu</a:t>
            </a:r>
            <a:endParaRPr lang="ar-DZ" sz="2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الوضعية-المشكلة هي وضعية تعلم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يقدم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فيها لغز أو إشكال للتلميذ، ولا يمكنه حله إلا إذا أعاد بناء تمثّل معرفي محدد بدقة أو اكتسب كفاءة يفتقر إليها، أي إذا </a:t>
            </a:r>
            <a:r>
              <a:rPr lang="ar-SA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تجاوز عائقا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ومن أجل تحقيق هذا التقدم ت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</a:t>
            </a:r>
            <a:r>
              <a:rPr lang="ar-SA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نى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هذه الوضعية</a:t>
            </a:r>
            <a:r>
              <a:rPr lang="fr-FR" dirty="0"/>
              <a:t>.</a:t>
            </a:r>
            <a:br>
              <a:rPr lang="fr-FR" dirty="0"/>
            </a:b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35583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411C09-AB09-F2A7-CA21-146092568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خصائص الوضعية-المشكلة حسب</a:t>
            </a:r>
            <a:r>
              <a:rPr lang="fr-FR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fr-FR" sz="32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Gérard De </a:t>
            </a:r>
            <a:r>
              <a:rPr lang="fr-FR" sz="3200" dirty="0" err="1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Vecchi</a:t>
            </a:r>
            <a:r>
              <a:rPr lang="fr-FR" sz="32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(1990):</a:t>
            </a:r>
            <a:endParaRPr lang="fr-FR" sz="40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3B055C-B18D-9D35-BD06-30A91A7F7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تكون ذات معنى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ترتبط بوجود عائق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تثير تساؤلاً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حدث قطيعة أو تحو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لا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معرفيا 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تتوافق مع وضعية معقدة (تتطلب عدة تعلمات)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تؤدي إلى معرفة عامة أو مفاهيم أو قواعد أو قوانين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تسهّل التفكير في مسارات التعلم وتنمي الوعي بالتعلم (ما وراء المعرفة)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9933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BD71B1-98D0-2B37-508B-E248B6097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العناصر المكونة للوضعية</a:t>
            </a:r>
            <a:endParaRPr lang="fr-FR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7620F39-A109-DEA4-F015-4E0C295B4B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87677" y="1739137"/>
            <a:ext cx="11066124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ar-DZ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kumimoji="0" lang="ar-SA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لسياق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 (</a:t>
            </a:r>
            <a:r>
              <a:rPr kumimoji="0" lang="fr-FR" altLang="fr-FR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Context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b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kumimoji="0" lang="ar-SA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وهو الإطار أو الوضعية التي يُقدَّم فيها التعلم، وغالبًا ما يكون مرتبطًا بحياة المتعلم أو بمشكلة واقعية لتحفيز اهتمامه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ar-SA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المهمة أو النشاط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 (</a:t>
            </a:r>
            <a:r>
              <a:rPr kumimoji="0" lang="fr-FR" altLang="fr-FR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Task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 / Activity)</a:t>
            </a:r>
            <a:b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kumimoji="0" lang="ar-SA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وهي العمل أو المشكلة التي يُطلب من المتعلمين إنجازها، والتي تدفعهم إلى استخدام معارفهم ومهاراتهم للوصول إلى الحل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ar-SA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الموارد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 (</a:t>
            </a:r>
            <a:r>
              <a:rPr kumimoji="0" lang="fr-FR" altLang="fr-FR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Resources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b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kumimoji="0" lang="ar-SA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وتشمل كل ما يمكن أن يساعد المتعلم على إنجاز المهمة مثل: النصوص، الصور، الوثائق، الوسائل التعليمية، أو المعارف السابقة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ar-SA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التعليمات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 (Instructions)</a:t>
            </a:r>
            <a:b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kumimoji="0" lang="ar-SA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وهي التوجيهات التي يقدّمها المعلم للمتعلمين لشرح المطلوب منهم وكيفية تنفيذ النشاط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ar-SA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الإنتاج المنتظر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 (</a:t>
            </a:r>
            <a:r>
              <a:rPr kumimoji="0" lang="fr-FR" altLang="fr-FR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Expected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 Output)</a:t>
            </a:r>
            <a:b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kumimoji="0" lang="ar-SA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وهو النتيجة أو المنتوج الذي يُفترض أن يقدمه المتعلم بعد إنجاز المهمة، مثل حل مشكلة، كتابة نص، أو تقديم عرض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ar-SA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التقويم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 (</a:t>
            </a:r>
            <a:r>
              <a:rPr kumimoji="0" lang="fr-FR" altLang="fr-FR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Assessment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 / Evaluation)</a:t>
            </a:r>
            <a:b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kumimoji="0" lang="ar-SA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وهو عملية التحقق من مدى تحقق أهداف التعلم من خلال ملاحظة أداء المتعلمين أو تقييم إنتاجهم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1987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F6F163-E58A-DB0F-9D63-C230C4563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سير وضعية التعلّم ودور المعلم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CD6834-55A3-3C0C-CE66-E5BF80359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تنفذ وضعية التعلّم والتقويم خلال مرحلة واحدة أو أكثر،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حسب طبيعتها والخطة الزمنية الموضوعة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b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عادة ما تعرض في ثلاث مراحل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التحضير، التنفيذ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الادماج. 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ومع ذلك، يمكن إدخال تعديلات على النموذج المقترح وفقا لخصائص التلاميذ والكفاءات الخاصة بكل تخصص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4456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43A7A15E-2832-99B3-FAD1-C070C78108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5158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58895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1223</Words>
  <Application>Microsoft Office PowerPoint</Application>
  <PresentationFormat>Grand écran</PresentationFormat>
  <Paragraphs>140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Sakkal Majalla</vt:lpstr>
      <vt:lpstr>Thème Office</vt:lpstr>
      <vt:lpstr>أ.د أحميد حسينة               مقياس تصميم أنظمة و مسارات التكوين</vt:lpstr>
      <vt:lpstr>مقدمة</vt:lpstr>
      <vt:lpstr>تعريف الوضعية حسب وزارة التعليم كبيك</vt:lpstr>
      <vt:lpstr>Présentation PowerPoint</vt:lpstr>
      <vt:lpstr>تعريف وضعية مشكلة تعلّم</vt:lpstr>
      <vt:lpstr>خصائص الوضعية-المشكلة حسب Gérard De Vecchi (1990):</vt:lpstr>
      <vt:lpstr>العناصر المكونة للوضعية</vt:lpstr>
      <vt:lpstr>سير وضعية التعلّم ودور المعلم</vt:lpstr>
      <vt:lpstr>Présentation PowerPoint</vt:lpstr>
      <vt:lpstr>تنظيم وتنشيط وضعيات التعلّم</vt:lpstr>
      <vt:lpstr>ما ينبغي الاحتفاظ به</vt:lpstr>
      <vt:lpstr>استخدام القصة في وضعية التعلّم</vt:lpstr>
      <vt:lpstr>  أهمية السرد القصصي في التعلّم  </vt:lpstr>
      <vt:lpstr>تصميم السيناريو البيداغوجي</vt:lpstr>
      <vt:lpstr>الانسجام البيداغوجي في التعليم يقوم على أربعة عناصر أساسية</vt:lpstr>
      <vt:lpstr>إعداد سيناريو الأهداف</vt:lpstr>
      <vt:lpstr>إعداد سيناريو المحتويات</vt:lpstr>
      <vt:lpstr>إعداد سيناريو استراتيجيات التدريس</vt:lpstr>
      <vt:lpstr>إعداد سيناريو أساليب التقييم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10</cp:revision>
  <dcterms:created xsi:type="dcterms:W3CDTF">2026-03-07T16:42:41Z</dcterms:created>
  <dcterms:modified xsi:type="dcterms:W3CDTF">2026-03-13T06:34:53Z</dcterms:modified>
</cp:coreProperties>
</file>