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36" r:id="rId3"/>
    <p:sldId id="343" r:id="rId4"/>
    <p:sldId id="345" r:id="rId5"/>
    <p:sldId id="342" r:id="rId6"/>
    <p:sldId id="341" r:id="rId7"/>
    <p:sldId id="344" r:id="rId8"/>
    <p:sldId id="304" r:id="rId9"/>
    <p:sldId id="346" r:id="rId10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4" autoAdjust="0"/>
  </p:normalViewPr>
  <p:slideViewPr>
    <p:cSldViewPr>
      <p:cViewPr varScale="1">
        <p:scale>
          <a:sx n="86" d="100"/>
          <a:sy n="86" d="100"/>
        </p:scale>
        <p:origin x="-85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68F88C59-319B-4332-9A1D-2A62CFCB00D8}" type="datetimeFigureOut">
              <a:rPr lang="fr-FR" smtClean="0"/>
              <a:pPr/>
              <a:t>22/12/2024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B16A41B8-7DC3-4DB6-84E4-E105629EAA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968B300D-05F0-4B43-940D-46DED5A791AD}" type="datetimeFigureOut">
              <a:rPr/>
              <a:pPr/>
              <a:t>30/06/2006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9B26CD33-4337-4529-948A-94F6960B2374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 de l'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fr-FR"/>
            </a:lvl1pPr>
            <a:extLst/>
          </a:lstStyle>
          <a:p>
            <a:r>
              <a:rPr kumimoji="0" lang="fr-FR"/>
              <a:t>Cliquez pour ajouter le titre de l'album photo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/>
            </a:pPr>
            <a:endParaRPr kumimoji="0" lang="fr-FR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la date et d'autres informations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ysage 3 pos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mélang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ortrait 4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fr-FR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ysage 4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lang="fr-FR" sz="16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ortrait 4 poses avec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fr-FR" sz="2400" baseline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poses : portrait 1 pose, paysage 3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poses : paysage 3 poses, portrait 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poses : portrait 3 poses, paysage 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ré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ré 2 pos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ys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fr-FR" sz="1800" i="0"/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/>
              <a:pPr/>
              <a:t>30/06/2006</a:t>
            </a:fld>
            <a:endParaRPr kumimoji="0" lang="fr-FR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/>
              <a:pPr/>
              <a:t>‹N°›</a:t>
            </a:fld>
            <a:endParaRPr kumimoji="0"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ysage (plein écr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fr-FR" i="0"/>
              <a:t>Cliquez sur l'icône</a:t>
            </a:r>
            <a:r>
              <a:rPr kumimoji="0" lang="fr-FR" i="0" baseline="0"/>
              <a:t> pour ajouter </a:t>
            </a:r>
            <a:r>
              <a:rPr kumimoji="0" lang="fr-FR" i="0"/>
              <a:t>une image en mode Page entière</a:t>
            </a:r>
            <a:endParaRPr kumimoji="0" lang="fr-FR" i="0" baseline="0"/>
          </a:p>
          <a:p>
            <a:pPr marL="0" marR="0" indent="0" algn="ctr">
              <a:buFontTx/>
              <a:buNone/>
            </a:pPr>
            <a:endParaRPr kumimoji="0" lang="fr-FR" i="0"/>
          </a:p>
          <a:p>
            <a:pPr algn="ctr">
              <a:buFontTx/>
              <a:buNone/>
            </a:pPr>
            <a:endParaRPr kumimoji="0" lang="fr-FR" i="0"/>
          </a:p>
          <a:p>
            <a:pPr algn="ctr">
              <a:buFontTx/>
              <a:buNone/>
            </a:pPr>
            <a:endParaRPr kumimoji="0" lang="fr-FR" i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'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lang="fr-FR" baseline="0"/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lang="fr-FR" sz="1800"/>
            </a:lvl1pPr>
            <a:extLst/>
          </a:lstStyle>
          <a:p>
            <a:pPr lvl="0"/>
            <a:r>
              <a:rPr kumimoji="0" lang="fr-FR"/>
              <a:t>Cliquez pour ajouter un sous-titre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2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ysage 2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 mélangé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3 poses avec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fr-FR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fr-FR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fr-FR"/>
              <a:t>Cliquez pour ajouter une légende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fr-FR" sz="1200">
                <a:solidFill>
                  <a:schemeClr val="tx2"/>
                </a:solidFill>
              </a:rPr>
              <a:pPr/>
              <a:t>22/12/2024</a:t>
            </a:fld>
            <a:endParaRPr kumimoji="0" lang="fr-FR" sz="120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fr-FR" sz="120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lang="fr-FR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fr-FR" sz="1200">
                <a:solidFill>
                  <a:schemeClr val="tx2"/>
                </a:solidFill>
              </a:rPr>
              <a:pPr algn="r"/>
              <a:t>‹N°›</a:t>
            </a:fld>
            <a:endParaRPr kumimoji="0" lang="fr-FR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fr-FR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0938" y="1982788"/>
            <a:ext cx="684053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14818"/>
            <a:ext cx="9144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14554"/>
            <a:ext cx="91440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00372"/>
            <a:ext cx="91440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571480"/>
            <a:ext cx="9144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1942"/>
            <a:ext cx="914400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987"/>
            <a:ext cx="9144000" cy="6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87" y="142852"/>
            <a:ext cx="9040813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42852"/>
            <a:ext cx="456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443948" y="1071546"/>
            <a:ext cx="370005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dirty="0" smtClean="0"/>
              <a:t>لدينا بيانات الجدول أعلاه: أوجد</a:t>
            </a:r>
          </a:p>
          <a:p>
            <a:pPr algn="r" rtl="1"/>
            <a:r>
              <a:rPr lang="ar-DZ" dirty="0" smtClean="0"/>
              <a:t> </a:t>
            </a:r>
            <a:endParaRPr lang="fr-F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142984"/>
            <a:ext cx="8477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1142984"/>
            <a:ext cx="17430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1142984"/>
            <a:ext cx="101917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142984"/>
            <a:ext cx="17240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41637" y="1857364"/>
            <a:ext cx="6202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5127" y="2857496"/>
            <a:ext cx="613887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5" y="3929066"/>
            <a:ext cx="6143636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65" y="4929198"/>
            <a:ext cx="6143636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74887" y="5857892"/>
            <a:ext cx="68691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16</Words>
  <PresentationFormat>Affichage à l'écran (4:3)</PresentationFormat>
  <Paragraphs>11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ClassicPhotoAlbum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2024-12-22T20:21:43Z</dcterms:created>
  <dcterms:modified xsi:type="dcterms:W3CDTF">2024-12-25T19:48:27Z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