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19" r:id="rId2"/>
    <p:sldId id="336" r:id="rId3"/>
    <p:sldId id="343" r:id="rId4"/>
    <p:sldId id="345" r:id="rId5"/>
    <p:sldId id="342" r:id="rId6"/>
    <p:sldId id="341" r:id="rId7"/>
    <p:sldId id="344" r:id="rId8"/>
    <p:sldId id="304" r:id="rId9"/>
    <p:sldId id="346" r:id="rId10"/>
  </p:sldIdLst>
  <p:sldSz cx="9144000" cy="6858000" type="screen4x3"/>
  <p:notesSz cx="6858000" cy="9144000"/>
  <p:defaultTextStyle>
    <a:lvl1pPr marL="0" algn="l" rtl="0" latinLnBrk="0">
      <a:defRPr lang="fr-FR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fr-FR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fr-FR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fr-FR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fr-FR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fr-FR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fr-FR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fr-FR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fr-FR"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CC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8024" autoAdjust="0"/>
  </p:normalViewPr>
  <p:slideViewPr>
    <p:cSldViewPr>
      <p:cViewPr varScale="1">
        <p:scale>
          <a:sx n="86" d="100"/>
          <a:sy n="86" d="100"/>
        </p:scale>
        <p:origin x="-850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lang="fr-FR" sz="1200"/>
            </a:lvl1pPr>
            <a:extLst/>
          </a:lstStyle>
          <a:p>
            <a:endParaRPr lang="fr-FR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lang="fr-FR" sz="1200"/>
            </a:lvl1pPr>
            <a:extLst/>
          </a:lstStyle>
          <a:p>
            <a:fld id="{68F88C59-319B-4332-9A1D-2A62CFCB00D8}" type="datetimeFigureOut">
              <a:rPr lang="fr-FR" smtClean="0"/>
              <a:pPr/>
              <a:t>22/12/2024</a:t>
            </a:fld>
            <a:endParaRPr lang="fr-FR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lang="fr-FR" sz="1200"/>
            </a:lvl1pPr>
            <a:extLst/>
          </a:lstStyle>
          <a:p>
            <a:endParaRPr lang="fr-FR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lang="fr-FR" sz="1200"/>
            </a:lvl1pPr>
            <a:extLst/>
          </a:lstStyle>
          <a:p>
            <a:fld id="{B16A41B8-7DC3-4DB6-84E4-E105629EAA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lang="fr-FR" sz="1200"/>
            </a:lvl1pPr>
            <a:extLst/>
          </a:lstStyle>
          <a:p>
            <a:endParaRPr lang="fr-FR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lang="fr-FR" sz="1200"/>
            </a:lvl1pPr>
            <a:extLst/>
          </a:lstStyle>
          <a:p>
            <a:fld id="{968B300D-05F0-4B43-940D-46DED5A791AD}" type="datetimeFigureOut">
              <a:rPr/>
              <a:pPr/>
              <a:t>30/06/2006</a:t>
            </a:fld>
            <a:endParaRPr lang="fr-FR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>
            <a:extLst/>
          </a:lstStyle>
          <a:p>
            <a:endParaRPr lang="fr-FR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>
            <a:extLst/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Niveau 2</a:t>
            </a:r>
          </a:p>
          <a:p>
            <a:pPr lvl="2"/>
            <a:r>
              <a:rPr lang="fr-FR"/>
              <a:t>Niveau 3</a:t>
            </a:r>
          </a:p>
          <a:p>
            <a:pPr lvl="3"/>
            <a:r>
              <a:rPr lang="fr-FR"/>
              <a:t>Niveau 4</a:t>
            </a:r>
          </a:p>
          <a:p>
            <a:pPr lvl="4"/>
            <a:r>
              <a:rPr lang="fr-FR"/>
              <a:t>Niveau 5</a:t>
            </a:r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lang="fr-FR" sz="1200"/>
            </a:lvl1pPr>
            <a:extLst/>
          </a:lstStyle>
          <a:p>
            <a:endParaRPr lang="fr-FR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lang="fr-FR" sz="1200"/>
            </a:lvl1pPr>
            <a:extLst/>
          </a:lstStyle>
          <a:p>
            <a:fld id="{9B26CD33-4337-4529-948A-94F6960B2374}" type="slidenum">
              <a:rPr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 latinLnBrk="0">
      <a:defRPr lang="fr-FR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fr-FR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fr-FR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fr-FR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fr-FR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fr-FR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fr-FR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fr-FR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fr-FR"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26CD33-4337-4529-948A-94F6960B2374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26CD33-4337-4529-948A-94F6960B2374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26CD33-4337-4529-948A-94F6960B2374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26CD33-4337-4529-948A-94F6960B2374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26CD33-4337-4529-948A-94F6960B2374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26CD33-4337-4529-948A-94F6960B2374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26CD33-4337-4529-948A-94F6960B2374}" type="slidenum">
              <a:rPr lang="fr-FR" smtClean="0"/>
              <a:pPr/>
              <a:t>7</a:t>
            </a:fld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26CD33-4337-4529-948A-94F6960B2374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26CD33-4337-4529-948A-94F6960B2374}" type="slidenum">
              <a:rPr lang="fr-FR" smtClean="0"/>
              <a:pPr/>
              <a:t>9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uverture de l'alb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7"/>
          <p:cNvSpPr>
            <a:spLocks noGrp="1"/>
          </p:cNvSpPr>
          <p:nvPr>
            <p:ph type="title" hasCustomPrompt="1"/>
          </p:nvPr>
        </p:nvSpPr>
        <p:spPr>
          <a:xfrm>
            <a:off x="228601" y="3962400"/>
            <a:ext cx="8298485" cy="1066800"/>
          </a:xfrm>
        </p:spPr>
        <p:txBody>
          <a:bodyPr bIns="0"/>
          <a:lstStyle>
            <a:lvl1pPr algn="r" eaLnBrk="1" latinLnBrk="0" hangingPunct="1">
              <a:defRPr kumimoji="0" lang="fr-FR"/>
            </a:lvl1pPr>
            <a:extLst/>
          </a:lstStyle>
          <a:p>
            <a:r>
              <a:rPr kumimoji="0" lang="fr-FR"/>
              <a:t>Cliquez pour ajouter le titre de l'album photo</a:t>
            </a:r>
          </a:p>
        </p:txBody>
      </p:sp>
      <p:sp>
        <p:nvSpPr>
          <p:cNvPr id="30" name="Rectangle 7"/>
          <p:cNvSpPr>
            <a:spLocks/>
          </p:cNvSpPr>
          <p:nvPr/>
        </p:nvSpPr>
        <p:spPr>
          <a:xfrm>
            <a:off x="453736" y="5181600"/>
            <a:ext cx="8229600" cy="11430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extLst/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fr-FR"/>
            </a:pPr>
            <a:endParaRPr kumimoji="0" lang="fr-FR" sz="3200" b="0" i="1" u="none" strike="noStrike" kern="0" cap="none" spc="0" normalizeH="0" baseline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Rectangle 7"/>
          <p:cNvSpPr>
            <a:spLocks noGrp="1"/>
          </p:cNvSpPr>
          <p:nvPr>
            <p:ph type="body" sz="quarter" idx="10" hasCustomPrompt="1"/>
          </p:nvPr>
        </p:nvSpPr>
        <p:spPr>
          <a:xfrm>
            <a:off x="2133600" y="5133975"/>
            <a:ext cx="6386946" cy="1219200"/>
          </a:xfrm>
        </p:spPr>
        <p:txBody>
          <a:bodyPr vert="horz" tIns="0" anchor="t" anchorCtr="0">
            <a:noAutofit/>
          </a:bodyPr>
          <a:lstStyle>
            <a:lvl1pPr marL="0" marR="0" indent="0" algn="r" rtl="0" eaLnBrk="1" latinLnBrk="0" hangingPunct="1">
              <a:spcBef>
                <a:spcPct val="20000"/>
              </a:spcBef>
              <a:buFontTx/>
              <a:buNone/>
              <a:defRPr kumimoji="0" lang="fr-FR" sz="1800" i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kumimoji="0" lang="fr-FR"/>
              <a:t>Cliquez pour ajouter la date et d'autres informations</a:t>
            </a:r>
          </a:p>
        </p:txBody>
      </p:sp>
      <p:sp>
        <p:nvSpPr>
          <p:cNvPr id="27" name="Rectangle 6"/>
          <p:cNvSpPr>
            <a:spLocks noGrp="1"/>
          </p:cNvSpPr>
          <p:nvPr>
            <p:ph type="pic" sz="quarter" idx="11"/>
          </p:nvPr>
        </p:nvSpPr>
        <p:spPr>
          <a:xfrm>
            <a:off x="6096000" y="1600200"/>
            <a:ext cx="2286000" cy="22860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/>
          <a:lstStyle>
            <a:extLst/>
          </a:lstStyle>
          <a:p>
            <a:pPr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6" name="Rectangle 5"/>
          <p:cNvSpPr/>
          <p:nvPr userDrawn="1"/>
        </p:nvSpPr>
        <p:spPr>
          <a:xfrm>
            <a:off x="176844" y="186904"/>
            <a:ext cx="8763000" cy="6213896"/>
          </a:xfrm>
          <a:prstGeom prst="rect">
            <a:avLst/>
          </a:prstGeom>
          <a:noFill/>
          <a:ln w="9525" cap="rnd" cmpd="sng" algn="ctr">
            <a:solidFill>
              <a:schemeClr val="bg1">
                <a:tint val="85000"/>
              </a:schemeClr>
            </a:solidFill>
            <a:prstDash val="dash"/>
          </a:ln>
          <a:effectLst>
            <a:outerShdw blurRad="25400" dist="12700" dir="5400000" algn="tl" rotWithShape="0">
              <a:schemeClr val="bg1">
                <a:alpha val="60000"/>
              </a:scheme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kumimoji="0" lang="fr-FR"/>
          </a:p>
        </p:txBody>
      </p:sp>
      <p:sp>
        <p:nvSpPr>
          <p:cNvPr id="11" name="Rectangle 10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extLst/>
          </a:lstStyle>
          <a:p>
            <a:fld id="{F30C84A2-23CF-44F5-B813-5187ED5C7D1C}" type="datetimeFigureOut">
              <a:rPr kumimoji="0" lang="fr-FR" sz="1200">
                <a:solidFill>
                  <a:schemeClr val="tx2"/>
                </a:solidFill>
              </a:rPr>
              <a:pPr/>
              <a:t>22/12/2024</a:t>
            </a:fld>
            <a:endParaRPr kumimoji="0" lang="fr-FR"/>
          </a:p>
        </p:txBody>
      </p:sp>
      <p:sp>
        <p:nvSpPr>
          <p:cNvPr id="12" name="Rectangle 1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extLst/>
          </a:lstStyle>
          <a:p>
            <a:pPr algn="r"/>
            <a:fld id="{F99EC173-99AE-4773-AB25-02E469A13EAE}" type="slidenum">
              <a:rPr kumimoji="0" lang="fr-FR" sz="1200">
                <a:solidFill>
                  <a:schemeClr val="tx2"/>
                </a:solidFill>
              </a:rPr>
              <a:pPr algn="r"/>
              <a:t>‹N°›</a:t>
            </a:fld>
            <a:endParaRPr kumimoji="0" lang="fr-FR"/>
          </a:p>
        </p:txBody>
      </p:sp>
      <p:sp>
        <p:nvSpPr>
          <p:cNvPr id="13" name="Rectangle 12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extLst/>
          </a:lstStyle>
          <a:p>
            <a:endParaRPr kumimoji="0" lang="fr-FR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ysage 3 poses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Grp="1" noChangeAspect="1"/>
          </p:cNvSpPr>
          <p:nvPr>
            <p:ph type="pic" sz="quarter" idx="11"/>
          </p:nvPr>
        </p:nvSpPr>
        <p:spPr>
          <a:xfrm>
            <a:off x="4663440" y="3403823"/>
            <a:ext cx="4023360" cy="301752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fr-F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15" name="Rectangle 7"/>
          <p:cNvSpPr>
            <a:spLocks noGrp="1" noChangeAspect="1"/>
          </p:cNvSpPr>
          <p:nvPr>
            <p:ph type="pic" sz="quarter" idx="12"/>
          </p:nvPr>
        </p:nvSpPr>
        <p:spPr>
          <a:xfrm>
            <a:off x="457200" y="3403823"/>
            <a:ext cx="4023360" cy="301752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fr-F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26" name="Rectangle 7"/>
          <p:cNvSpPr>
            <a:spLocks noGrp="1" noChangeAspect="1"/>
          </p:cNvSpPr>
          <p:nvPr>
            <p:ph type="pic" sz="quarter" idx="13"/>
          </p:nvPr>
        </p:nvSpPr>
        <p:spPr>
          <a:xfrm>
            <a:off x="4663440" y="228600"/>
            <a:ext cx="4023360" cy="301752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fr-F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27" name="Rectangle 11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228600"/>
            <a:ext cx="4023360" cy="3017520"/>
          </a:xfrm>
        </p:spPr>
        <p:txBody>
          <a:bodyPr anchor="b" anchorCtr="0">
            <a:noAutofit/>
          </a:bodyPr>
          <a:lstStyle>
            <a:lvl1pPr marL="0" marR="0" indent="0" algn="l" rtl="0" eaLnBrk="1" latinLnBrk="0" hangingPunct="1">
              <a:spcBef>
                <a:spcPct val="20000"/>
              </a:spcBef>
              <a:buFontTx/>
              <a:buNone/>
              <a:defRPr kumimoji="0" lang="fr-FR" sz="1800" i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kumimoji="0" lang="fr-FR"/>
              <a:t>Cliquez pour ajouter une légende</a:t>
            </a:r>
          </a:p>
        </p:txBody>
      </p:sp>
      <p:sp>
        <p:nvSpPr>
          <p:cNvPr id="6" name="Rectangle 5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extLst/>
          </a:lstStyle>
          <a:p>
            <a:fld id="{F30C84A2-23CF-44F5-B813-5187ED5C7D1C}" type="datetimeFigureOut">
              <a:rPr kumimoji="0" lang="fr-FR" sz="1200">
                <a:solidFill>
                  <a:schemeClr val="tx2"/>
                </a:solidFill>
              </a:rPr>
              <a:pPr/>
              <a:t>22/12/2024</a:t>
            </a:fld>
            <a:endParaRPr kumimoji="0" lang="fr-FR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extLst/>
          </a:lstStyle>
          <a:p>
            <a:pPr algn="r"/>
            <a:fld id="{F99EC173-99AE-4773-AB25-02E469A13EAE}" type="slidenum">
              <a:rPr kumimoji="0" lang="fr-FR" sz="1200">
                <a:solidFill>
                  <a:schemeClr val="tx2"/>
                </a:solidFill>
              </a:rPr>
              <a:pPr algn="r"/>
              <a:t>‹N°›</a:t>
            </a:fld>
            <a:endParaRPr kumimoji="0" lang="fr-FR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extLst/>
          </a:lstStyle>
          <a:p>
            <a:endParaRPr kumimoji="0" lang="fr-FR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oses mélang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spect="1"/>
          </p:cNvSpPr>
          <p:nvPr>
            <p:ph type="pic" sz="quarter" idx="11"/>
          </p:nvPr>
        </p:nvSpPr>
        <p:spPr>
          <a:xfrm>
            <a:off x="5067300" y="3436620"/>
            <a:ext cx="3649900" cy="2889504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fr-F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29" name="Rectangle 7"/>
          <p:cNvSpPr>
            <a:spLocks noGrp="1" noChangeAspect="1"/>
          </p:cNvSpPr>
          <p:nvPr>
            <p:ph type="pic" sz="quarter" idx="12"/>
          </p:nvPr>
        </p:nvSpPr>
        <p:spPr>
          <a:xfrm>
            <a:off x="426720" y="384048"/>
            <a:ext cx="4457700" cy="59436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fr-F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10" name="Rectangle 7"/>
          <p:cNvSpPr>
            <a:spLocks noGrp="1" noChangeAspect="1"/>
          </p:cNvSpPr>
          <p:nvPr>
            <p:ph type="pic" sz="quarter" idx="13"/>
          </p:nvPr>
        </p:nvSpPr>
        <p:spPr>
          <a:xfrm>
            <a:off x="5067300" y="389332"/>
            <a:ext cx="3657600" cy="2887269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fr-F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5" name="Rectangle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extLst/>
          </a:lstStyle>
          <a:p>
            <a:fld id="{F30C84A2-23CF-44F5-B813-5187ED5C7D1C}" type="datetimeFigureOut">
              <a:rPr kumimoji="0" lang="fr-FR" sz="1200">
                <a:solidFill>
                  <a:schemeClr val="tx2"/>
                </a:solidFill>
              </a:rPr>
              <a:pPr/>
              <a:t>22/12/2024</a:t>
            </a:fld>
            <a:endParaRPr kumimoji="0" lang="fr-FR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extLst/>
          </a:lstStyle>
          <a:p>
            <a:pPr algn="r"/>
            <a:fld id="{F99EC173-99AE-4773-AB25-02E469A13EAE}" type="slidenum">
              <a:rPr kumimoji="0" lang="fr-FR" sz="1200">
                <a:solidFill>
                  <a:schemeClr val="tx2"/>
                </a:solidFill>
              </a:rPr>
              <a:pPr algn="r"/>
              <a:t>‹N°›</a:t>
            </a:fld>
            <a:endParaRPr kumimoji="0" lang="fr-FR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extLst/>
          </a:lstStyle>
          <a:p>
            <a:endParaRPr kumimoji="0" lang="fr-F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Portrait 4 poses avec légen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7"/>
          <p:cNvSpPr>
            <a:spLocks noGrp="1"/>
          </p:cNvSpPr>
          <p:nvPr>
            <p:ph type="pic" sz="quarter" idx="14"/>
          </p:nvPr>
        </p:nvSpPr>
        <p:spPr>
          <a:xfrm>
            <a:off x="2229297" y="228600"/>
            <a:ext cx="2285214" cy="29718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fr-F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3" name="Rectangle 7"/>
          <p:cNvSpPr>
            <a:spLocks noGrp="1"/>
          </p:cNvSpPr>
          <p:nvPr>
            <p:ph type="pic" sz="quarter" idx="26"/>
          </p:nvPr>
        </p:nvSpPr>
        <p:spPr>
          <a:xfrm>
            <a:off x="2229297" y="3365392"/>
            <a:ext cx="2285214" cy="29718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fr-F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10" name="Rectangle 7"/>
          <p:cNvSpPr>
            <a:spLocks noGrp="1" noChangeAspect="1"/>
          </p:cNvSpPr>
          <p:nvPr>
            <p:ph type="pic" sz="quarter" idx="25"/>
          </p:nvPr>
        </p:nvSpPr>
        <p:spPr>
          <a:xfrm>
            <a:off x="4672217" y="228600"/>
            <a:ext cx="2286000" cy="29718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fr-F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27" name="Rectangle 7"/>
          <p:cNvSpPr>
            <a:spLocks noGrp="1"/>
          </p:cNvSpPr>
          <p:nvPr>
            <p:ph type="pic" sz="quarter" idx="27"/>
          </p:nvPr>
        </p:nvSpPr>
        <p:spPr>
          <a:xfrm>
            <a:off x="4667697" y="3365392"/>
            <a:ext cx="2285214" cy="29718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fr-F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6" name="Rectangle 7"/>
          <p:cNvSpPr>
            <a:spLocks noGrp="1"/>
          </p:cNvSpPr>
          <p:nvPr>
            <p:ph type="body" sz="quarter" idx="16" hasCustomPrompt="1"/>
          </p:nvPr>
        </p:nvSpPr>
        <p:spPr>
          <a:xfrm>
            <a:off x="400497" y="1295400"/>
            <a:ext cx="1676400" cy="1905000"/>
          </a:xfrm>
        </p:spPr>
        <p:txBody>
          <a:bodyPr anchor="b" anchorCtr="0">
            <a:noAutofit/>
          </a:bodyPr>
          <a:lstStyle>
            <a:lvl1pPr marL="0" marR="0" indent="0" algn="r" rtl="0" eaLnBrk="1" latinLnBrk="0" hangingPunct="1">
              <a:spcBef>
                <a:spcPct val="20000"/>
              </a:spcBef>
              <a:buFontTx/>
              <a:buNone/>
              <a:defRPr kumimoji="0" lang="fr-FR"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kumimoji="0" lang="fr-FR"/>
              <a:t>Cliquez pour ajouter une légende</a:t>
            </a:r>
          </a:p>
        </p:txBody>
      </p:sp>
      <p:sp>
        <p:nvSpPr>
          <p:cNvPr id="14" name="Rectangle 7"/>
          <p:cNvSpPr>
            <a:spLocks noGrp="1"/>
          </p:cNvSpPr>
          <p:nvPr>
            <p:ph type="body" sz="quarter" idx="29" hasCustomPrompt="1"/>
          </p:nvPr>
        </p:nvSpPr>
        <p:spPr>
          <a:xfrm>
            <a:off x="7086600" y="1295400"/>
            <a:ext cx="1676400" cy="1905000"/>
          </a:xfrm>
        </p:spPr>
        <p:txBody>
          <a:bodyPr anchor="b" anchorCtr="0"/>
          <a:lstStyle>
            <a:lvl1pPr marL="0" marR="0" indent="0" algn="l" eaLnBrk="1" latinLnBrk="0" hangingPunct="1">
              <a:buFontTx/>
              <a:buNone/>
              <a:defRPr kumimoji="0" lang="fr-FR" sz="1600" baseline="0"/>
            </a:lvl1pPr>
            <a:extLst/>
          </a:lstStyle>
          <a:p>
            <a:pPr lvl="0"/>
            <a:r>
              <a:rPr kumimoji="0" lang="fr-FR"/>
              <a:t>Cliquez pour ajouter une légende</a:t>
            </a:r>
          </a:p>
        </p:txBody>
      </p:sp>
      <p:sp>
        <p:nvSpPr>
          <p:cNvPr id="4" name="Rectangle 7"/>
          <p:cNvSpPr>
            <a:spLocks noGrp="1"/>
          </p:cNvSpPr>
          <p:nvPr>
            <p:ph type="body" sz="quarter" idx="28" hasCustomPrompt="1"/>
          </p:nvPr>
        </p:nvSpPr>
        <p:spPr>
          <a:xfrm>
            <a:off x="400497" y="3352800"/>
            <a:ext cx="1676400" cy="1905000"/>
          </a:xfrm>
        </p:spPr>
        <p:txBody>
          <a:bodyPr anchor="t" anchorCtr="0"/>
          <a:lstStyle>
            <a:lvl1pPr marL="0" marR="0" indent="0" algn="r" eaLnBrk="1" latinLnBrk="0" hangingPunct="1">
              <a:buFontTx/>
              <a:buNone/>
              <a:defRPr kumimoji="0" lang="fr-FR" sz="1600" baseline="0"/>
            </a:lvl1pPr>
            <a:extLst/>
          </a:lstStyle>
          <a:p>
            <a:pPr lvl="0"/>
            <a:r>
              <a:rPr kumimoji="0" lang="fr-FR"/>
              <a:t>Cliquez pour ajouter une légende</a:t>
            </a:r>
          </a:p>
        </p:txBody>
      </p:sp>
      <p:sp>
        <p:nvSpPr>
          <p:cNvPr id="13" name="Rectangle 7"/>
          <p:cNvSpPr>
            <a:spLocks noGrp="1"/>
          </p:cNvSpPr>
          <p:nvPr>
            <p:ph type="body" sz="quarter" idx="30" hasCustomPrompt="1"/>
          </p:nvPr>
        </p:nvSpPr>
        <p:spPr>
          <a:xfrm>
            <a:off x="7086600" y="3352800"/>
            <a:ext cx="1676400" cy="1905000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lang="fr-FR" sz="1600" baseline="0"/>
            </a:lvl1pPr>
            <a:extLst/>
          </a:lstStyle>
          <a:p>
            <a:pPr lvl="0"/>
            <a:r>
              <a:rPr kumimoji="0" lang="fr-FR"/>
              <a:t>Cliquez pour ajouter une légende</a:t>
            </a:r>
          </a:p>
        </p:txBody>
      </p:sp>
      <p:sp>
        <p:nvSpPr>
          <p:cNvPr id="11" name="Rectangle 10"/>
          <p:cNvSpPr>
            <a:spLocks noGrp="1"/>
          </p:cNvSpPr>
          <p:nvPr>
            <p:ph type="dt" sz="half" idx="31"/>
          </p:nvPr>
        </p:nvSpPr>
        <p:spPr/>
        <p:txBody>
          <a:bodyPr/>
          <a:lstStyle>
            <a:extLst/>
          </a:lstStyle>
          <a:p>
            <a:fld id="{F30C84A2-23CF-44F5-B813-5187ED5C7D1C}" type="datetimeFigureOut">
              <a:rPr kumimoji="0" lang="fr-FR" sz="1200">
                <a:solidFill>
                  <a:schemeClr val="tx2"/>
                </a:solidFill>
              </a:rPr>
              <a:pPr/>
              <a:t>22/12/2024</a:t>
            </a:fld>
            <a:endParaRPr kumimoji="0" lang="fr-FR"/>
          </a:p>
        </p:txBody>
      </p:sp>
      <p:sp>
        <p:nvSpPr>
          <p:cNvPr id="12" name="Rectangle 11"/>
          <p:cNvSpPr>
            <a:spLocks noGrp="1"/>
          </p:cNvSpPr>
          <p:nvPr>
            <p:ph type="sldNum" sz="quarter" idx="32"/>
          </p:nvPr>
        </p:nvSpPr>
        <p:spPr/>
        <p:txBody>
          <a:bodyPr/>
          <a:lstStyle>
            <a:extLst/>
          </a:lstStyle>
          <a:p>
            <a:pPr algn="r"/>
            <a:fld id="{F99EC173-99AE-4773-AB25-02E469A13EAE}" type="slidenum">
              <a:rPr kumimoji="0" lang="fr-FR" sz="1200">
                <a:solidFill>
                  <a:schemeClr val="tx2"/>
                </a:solidFill>
              </a:rPr>
              <a:pPr algn="r"/>
              <a:t>‹N°›</a:t>
            </a:fld>
            <a:endParaRPr kumimoji="0" lang="fr-FR"/>
          </a:p>
        </p:txBody>
      </p:sp>
      <p:sp>
        <p:nvSpPr>
          <p:cNvPr id="15" name="Rectangle 14"/>
          <p:cNvSpPr>
            <a:spLocks noGrp="1"/>
          </p:cNvSpPr>
          <p:nvPr>
            <p:ph type="ftr" sz="quarter" idx="33"/>
          </p:nvPr>
        </p:nvSpPr>
        <p:spPr/>
        <p:txBody>
          <a:bodyPr/>
          <a:lstStyle>
            <a:extLst/>
          </a:lstStyle>
          <a:p>
            <a:endParaRPr kumimoji="0" lang="fr-FR"/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Paysage 4 poses avec légen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7"/>
          <p:cNvSpPr>
            <a:spLocks noGrp="1"/>
          </p:cNvSpPr>
          <p:nvPr>
            <p:ph type="pic" sz="quarter" idx="14"/>
          </p:nvPr>
        </p:nvSpPr>
        <p:spPr>
          <a:xfrm>
            <a:off x="926821" y="533400"/>
            <a:ext cx="3653297" cy="27432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fr-F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8" name="Rectangle 7"/>
          <p:cNvSpPr>
            <a:spLocks noGrp="1"/>
          </p:cNvSpPr>
          <p:nvPr>
            <p:ph type="body" sz="quarter" idx="16" hasCustomPrompt="1"/>
          </p:nvPr>
        </p:nvSpPr>
        <p:spPr>
          <a:xfrm>
            <a:off x="926821" y="6172200"/>
            <a:ext cx="3657600" cy="304800"/>
          </a:xfrm>
        </p:spPr>
        <p:txBody>
          <a:bodyPr lIns="9144" anchor="t" anchorCtr="0"/>
          <a:lstStyle>
            <a:lvl1pPr marL="0" marR="0" indent="0" algn="l" eaLnBrk="1" latinLnBrk="0" hangingPunct="1">
              <a:buFontTx/>
              <a:buNone/>
              <a:defRPr kumimoji="0" lang="fr-FR" sz="1600" baseline="0"/>
            </a:lvl1pPr>
            <a:extLst/>
          </a:lstStyle>
          <a:p>
            <a:pPr lvl="0"/>
            <a:r>
              <a:rPr kumimoji="0" lang="fr-FR"/>
              <a:t>Cliquez pour ajouter une légende</a:t>
            </a:r>
          </a:p>
        </p:txBody>
      </p:sp>
      <p:sp>
        <p:nvSpPr>
          <p:cNvPr id="9" name="Rectangle 7"/>
          <p:cNvSpPr>
            <a:spLocks noGrp="1"/>
          </p:cNvSpPr>
          <p:nvPr>
            <p:ph type="pic" sz="quarter" idx="17"/>
          </p:nvPr>
        </p:nvSpPr>
        <p:spPr>
          <a:xfrm>
            <a:off x="4660621" y="533400"/>
            <a:ext cx="3657600" cy="27432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fr-F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6" name="Rectangle 7"/>
          <p:cNvSpPr>
            <a:spLocks noGrp="1"/>
          </p:cNvSpPr>
          <p:nvPr>
            <p:ph type="pic" sz="quarter" idx="18"/>
          </p:nvPr>
        </p:nvSpPr>
        <p:spPr>
          <a:xfrm>
            <a:off x="926821" y="3352800"/>
            <a:ext cx="3657600" cy="27432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fr-F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14" name="Rectangle 7"/>
          <p:cNvSpPr>
            <a:spLocks noGrp="1"/>
          </p:cNvSpPr>
          <p:nvPr>
            <p:ph type="pic" sz="quarter" idx="19"/>
          </p:nvPr>
        </p:nvSpPr>
        <p:spPr>
          <a:xfrm>
            <a:off x="4660621" y="3352800"/>
            <a:ext cx="3657600" cy="27432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fr-F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4" name="Rectangle 7"/>
          <p:cNvSpPr>
            <a:spLocks noGrp="1"/>
          </p:cNvSpPr>
          <p:nvPr>
            <p:ph type="body" sz="quarter" idx="22" hasCustomPrompt="1"/>
          </p:nvPr>
        </p:nvSpPr>
        <p:spPr>
          <a:xfrm>
            <a:off x="926821" y="152400"/>
            <a:ext cx="3657600" cy="304800"/>
          </a:xfrm>
        </p:spPr>
        <p:txBody>
          <a:bodyPr lIns="9144" anchor="t" anchorCtr="0"/>
          <a:lstStyle>
            <a:lvl1pPr marL="0" marR="0" indent="0" algn="l" eaLnBrk="1" latinLnBrk="0" hangingPunct="1">
              <a:buFontTx/>
              <a:buNone/>
              <a:defRPr kumimoji="0" lang="fr-FR" sz="1600" baseline="0"/>
            </a:lvl1pPr>
            <a:extLst/>
          </a:lstStyle>
          <a:p>
            <a:pPr lvl="0"/>
            <a:r>
              <a:rPr kumimoji="0" lang="fr-FR"/>
              <a:t>Cliquez pour ajouter une légende</a:t>
            </a:r>
          </a:p>
        </p:txBody>
      </p:sp>
      <p:sp>
        <p:nvSpPr>
          <p:cNvPr id="18" name="Rectangle 7"/>
          <p:cNvSpPr>
            <a:spLocks noGrp="1"/>
          </p:cNvSpPr>
          <p:nvPr>
            <p:ph type="body" sz="quarter" idx="23" hasCustomPrompt="1"/>
          </p:nvPr>
        </p:nvSpPr>
        <p:spPr>
          <a:xfrm>
            <a:off x="4660621" y="6172200"/>
            <a:ext cx="3657600" cy="304800"/>
          </a:xfrm>
        </p:spPr>
        <p:txBody>
          <a:bodyPr lIns="9144" anchor="t" anchorCtr="0"/>
          <a:lstStyle>
            <a:lvl1pPr marL="0" marR="0" indent="0" algn="l" eaLnBrk="1" latinLnBrk="0" hangingPunct="1">
              <a:buFontTx/>
              <a:buNone/>
              <a:defRPr kumimoji="0" lang="fr-FR" sz="1600" baseline="0"/>
            </a:lvl1pPr>
            <a:extLst/>
          </a:lstStyle>
          <a:p>
            <a:pPr lvl="0"/>
            <a:r>
              <a:rPr kumimoji="0" lang="fr-FR"/>
              <a:t>Cliquez pour ajouter une légende</a:t>
            </a:r>
          </a:p>
        </p:txBody>
      </p:sp>
      <p:sp>
        <p:nvSpPr>
          <p:cNvPr id="16" name="Rectangle 7"/>
          <p:cNvSpPr>
            <a:spLocks noGrp="1"/>
          </p:cNvSpPr>
          <p:nvPr>
            <p:ph type="body" sz="quarter" idx="24" hasCustomPrompt="1"/>
          </p:nvPr>
        </p:nvSpPr>
        <p:spPr>
          <a:xfrm>
            <a:off x="4660621" y="152400"/>
            <a:ext cx="3657600" cy="304800"/>
          </a:xfrm>
        </p:spPr>
        <p:txBody>
          <a:bodyPr lIns="9144" anchor="t" anchorCtr="0"/>
          <a:lstStyle>
            <a:lvl1pPr marL="0" marR="0" indent="0" algn="l" eaLnBrk="1" latinLnBrk="0" hangingPunct="1">
              <a:buFontTx/>
              <a:buNone/>
              <a:defRPr kumimoji="0" lang="fr-FR" sz="1600" baseline="0"/>
            </a:lvl1pPr>
            <a:extLst/>
          </a:lstStyle>
          <a:p>
            <a:pPr lvl="0"/>
            <a:r>
              <a:rPr kumimoji="0" lang="fr-FR"/>
              <a:t>Cliquez pour ajouter une légende</a:t>
            </a:r>
          </a:p>
        </p:txBody>
      </p:sp>
      <p:sp>
        <p:nvSpPr>
          <p:cNvPr id="10" name="Rectangle 9"/>
          <p:cNvSpPr>
            <a:spLocks noGrp="1"/>
          </p:cNvSpPr>
          <p:nvPr>
            <p:ph type="dt" sz="half" idx="25"/>
          </p:nvPr>
        </p:nvSpPr>
        <p:spPr/>
        <p:txBody>
          <a:bodyPr/>
          <a:lstStyle>
            <a:extLst/>
          </a:lstStyle>
          <a:p>
            <a:fld id="{F30C84A2-23CF-44F5-B813-5187ED5C7D1C}" type="datetimeFigureOut">
              <a:rPr kumimoji="0" lang="fr-FR" sz="1200">
                <a:solidFill>
                  <a:schemeClr val="tx2"/>
                </a:solidFill>
              </a:rPr>
              <a:pPr/>
              <a:t>22/12/2024</a:t>
            </a:fld>
            <a:endParaRPr kumimoji="0" lang="fr-FR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26"/>
          </p:nvPr>
        </p:nvSpPr>
        <p:spPr/>
        <p:txBody>
          <a:bodyPr/>
          <a:lstStyle>
            <a:extLst/>
          </a:lstStyle>
          <a:p>
            <a:pPr algn="r"/>
            <a:fld id="{F99EC173-99AE-4773-AB25-02E469A13EAE}" type="slidenum">
              <a:rPr kumimoji="0" lang="fr-FR" sz="1200">
                <a:solidFill>
                  <a:schemeClr val="tx2"/>
                </a:solidFill>
              </a:rPr>
              <a:pPr algn="r"/>
              <a:t>‹N°›</a:t>
            </a:fld>
            <a:endParaRPr kumimoji="0" lang="fr-FR"/>
          </a:p>
        </p:txBody>
      </p:sp>
      <p:sp>
        <p:nvSpPr>
          <p:cNvPr id="12" name="Rectangle 11"/>
          <p:cNvSpPr>
            <a:spLocks noGrp="1"/>
          </p:cNvSpPr>
          <p:nvPr>
            <p:ph type="ftr" sz="quarter" idx="27"/>
          </p:nvPr>
        </p:nvSpPr>
        <p:spPr/>
        <p:txBody>
          <a:bodyPr/>
          <a:lstStyle>
            <a:extLst/>
          </a:lstStyle>
          <a:p>
            <a:endParaRPr kumimoji="0" lang="fr-FR"/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Portrait 4 poses avec grande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/>
          <p:cNvSpPr>
            <a:spLocks noGrp="1"/>
          </p:cNvSpPr>
          <p:nvPr>
            <p:ph type="pic" sz="quarter" idx="14"/>
          </p:nvPr>
        </p:nvSpPr>
        <p:spPr>
          <a:xfrm>
            <a:off x="152400" y="1524000"/>
            <a:ext cx="2106985" cy="2809311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fr-F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30" name="Rectangle 7"/>
          <p:cNvSpPr>
            <a:spLocks noGrp="1"/>
          </p:cNvSpPr>
          <p:nvPr>
            <p:ph type="pic" sz="quarter" idx="31"/>
          </p:nvPr>
        </p:nvSpPr>
        <p:spPr>
          <a:xfrm>
            <a:off x="4546600" y="1524000"/>
            <a:ext cx="2106985" cy="2809311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fr-F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7" name="Rectangle 7"/>
          <p:cNvSpPr>
            <a:spLocks noGrp="1"/>
          </p:cNvSpPr>
          <p:nvPr>
            <p:ph type="pic" sz="quarter" idx="30"/>
          </p:nvPr>
        </p:nvSpPr>
        <p:spPr>
          <a:xfrm>
            <a:off x="2349060" y="1524000"/>
            <a:ext cx="2106985" cy="2809311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fr-F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29" name="Rectangle 7"/>
          <p:cNvSpPr>
            <a:spLocks noGrp="1"/>
          </p:cNvSpPr>
          <p:nvPr>
            <p:ph type="pic" sz="quarter" idx="32"/>
          </p:nvPr>
        </p:nvSpPr>
        <p:spPr>
          <a:xfrm>
            <a:off x="6740166" y="1524000"/>
            <a:ext cx="2106985" cy="2809311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fr-F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24" name="Rectangle 7"/>
          <p:cNvSpPr>
            <a:spLocks noGrp="1"/>
          </p:cNvSpPr>
          <p:nvPr>
            <p:ph type="body" sz="quarter" idx="29" hasCustomPrompt="1"/>
          </p:nvPr>
        </p:nvSpPr>
        <p:spPr>
          <a:xfrm>
            <a:off x="152400" y="4495800"/>
            <a:ext cx="8763000" cy="1905000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lang="fr-FR" sz="2400" baseline="0"/>
            </a:lvl1pPr>
            <a:extLst/>
          </a:lstStyle>
          <a:p>
            <a:pPr lvl="0"/>
            <a:r>
              <a:rPr kumimoji="0" lang="fr-FR"/>
              <a:t>Cliquez pour ajouter une légende</a:t>
            </a:r>
          </a:p>
        </p:txBody>
      </p:sp>
      <p:sp>
        <p:nvSpPr>
          <p:cNvPr id="8" name="Rectangle 7"/>
          <p:cNvSpPr>
            <a:spLocks noGrp="1"/>
          </p:cNvSpPr>
          <p:nvPr>
            <p:ph type="dt" sz="half" idx="33"/>
          </p:nvPr>
        </p:nvSpPr>
        <p:spPr/>
        <p:txBody>
          <a:bodyPr/>
          <a:lstStyle>
            <a:extLst/>
          </a:lstStyle>
          <a:p>
            <a:fld id="{F30C84A2-23CF-44F5-B813-5187ED5C7D1C}" type="datetimeFigureOut">
              <a:rPr kumimoji="0" lang="fr-FR" sz="1200">
                <a:solidFill>
                  <a:schemeClr val="tx2"/>
                </a:solidFill>
              </a:rPr>
              <a:pPr/>
              <a:t>22/12/2024</a:t>
            </a:fld>
            <a:endParaRPr kumimoji="0" lang="fr-FR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34"/>
          </p:nvPr>
        </p:nvSpPr>
        <p:spPr/>
        <p:txBody>
          <a:bodyPr/>
          <a:lstStyle>
            <a:extLst/>
          </a:lstStyle>
          <a:p>
            <a:pPr algn="r"/>
            <a:fld id="{F99EC173-99AE-4773-AB25-02E469A13EAE}" type="slidenum">
              <a:rPr kumimoji="0" lang="fr-FR" sz="1200">
                <a:solidFill>
                  <a:schemeClr val="tx2"/>
                </a:solidFill>
              </a:rPr>
              <a:pPr algn="r"/>
              <a:t>‹N°›</a:t>
            </a:fld>
            <a:endParaRPr kumimoji="0" lang="fr-FR"/>
          </a:p>
        </p:txBody>
      </p:sp>
      <p:sp>
        <p:nvSpPr>
          <p:cNvPr id="10" name="Rectangle 9"/>
          <p:cNvSpPr>
            <a:spLocks noGrp="1"/>
          </p:cNvSpPr>
          <p:nvPr>
            <p:ph type="ftr" sz="quarter" idx="35"/>
          </p:nvPr>
        </p:nvSpPr>
        <p:spPr/>
        <p:txBody>
          <a:bodyPr/>
          <a:lstStyle>
            <a:extLst/>
          </a:lstStyle>
          <a:p>
            <a:endParaRPr kumimoji="0" lang="fr-FR"/>
          </a:p>
        </p:txBody>
      </p:sp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4 poses : portrait 1 pose, paysage 3 pos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/>
          <p:cNvSpPr>
            <a:spLocks noGrp="1"/>
          </p:cNvSpPr>
          <p:nvPr>
            <p:ph type="pic" sz="quarter" idx="14"/>
          </p:nvPr>
        </p:nvSpPr>
        <p:spPr>
          <a:xfrm>
            <a:off x="685800" y="257665"/>
            <a:ext cx="4617720" cy="61722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fr-F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4" name="Rectangle 7"/>
          <p:cNvSpPr>
            <a:spLocks noGrp="1" noChangeAspect="1"/>
          </p:cNvSpPr>
          <p:nvPr>
            <p:ph type="pic" sz="quarter" idx="18"/>
          </p:nvPr>
        </p:nvSpPr>
        <p:spPr>
          <a:xfrm>
            <a:off x="5788848" y="257665"/>
            <a:ext cx="2438402" cy="18288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fr-F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6" name="Rectangle 7"/>
          <p:cNvSpPr>
            <a:spLocks noGrp="1" noChangeAspect="1"/>
          </p:cNvSpPr>
          <p:nvPr>
            <p:ph type="pic" sz="quarter" idx="22"/>
          </p:nvPr>
        </p:nvSpPr>
        <p:spPr>
          <a:xfrm>
            <a:off x="5788848" y="2432657"/>
            <a:ext cx="2438402" cy="18288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fr-F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14" name="Rectangle 7"/>
          <p:cNvSpPr>
            <a:spLocks noGrp="1" noChangeAspect="1"/>
          </p:cNvSpPr>
          <p:nvPr>
            <p:ph type="pic" sz="quarter" idx="23"/>
          </p:nvPr>
        </p:nvSpPr>
        <p:spPr>
          <a:xfrm>
            <a:off x="5788848" y="4607649"/>
            <a:ext cx="2438402" cy="18288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fr-F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7" name="Rectangle 6"/>
          <p:cNvSpPr>
            <a:spLocks noGrp="1"/>
          </p:cNvSpPr>
          <p:nvPr>
            <p:ph type="dt" sz="half" idx="24"/>
          </p:nvPr>
        </p:nvSpPr>
        <p:spPr/>
        <p:txBody>
          <a:bodyPr/>
          <a:lstStyle>
            <a:extLst/>
          </a:lstStyle>
          <a:p>
            <a:fld id="{F30C84A2-23CF-44F5-B813-5187ED5C7D1C}" type="datetimeFigureOut">
              <a:rPr kumimoji="0" lang="fr-FR" sz="1200">
                <a:solidFill>
                  <a:schemeClr val="tx2"/>
                </a:solidFill>
              </a:rPr>
              <a:pPr/>
              <a:t>22/12/2024</a:t>
            </a:fld>
            <a:endParaRPr kumimoji="0" lang="fr-FR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extLst/>
          </a:lstStyle>
          <a:p>
            <a:pPr algn="r"/>
            <a:fld id="{F99EC173-99AE-4773-AB25-02E469A13EAE}" type="slidenum">
              <a:rPr kumimoji="0" lang="fr-FR" sz="1200">
                <a:solidFill>
                  <a:schemeClr val="tx2"/>
                </a:solidFill>
              </a:rPr>
              <a:pPr algn="r"/>
              <a:t>‹N°›</a:t>
            </a:fld>
            <a:endParaRPr kumimoji="0" lang="fr-FR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extLst/>
          </a:lstStyle>
          <a:p>
            <a:endParaRPr kumimoji="0" lang="fr-FR"/>
          </a:p>
        </p:txBody>
      </p:sp>
    </p:spTree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5 poses : paysage 3 poses, portrait 2 pos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Grp="1"/>
          </p:cNvSpPr>
          <p:nvPr>
            <p:ph type="pic" sz="quarter" idx="14"/>
          </p:nvPr>
        </p:nvSpPr>
        <p:spPr>
          <a:xfrm>
            <a:off x="609600" y="3429000"/>
            <a:ext cx="2070154" cy="29718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fr-F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27" name="Rectangle 7"/>
          <p:cNvSpPr>
            <a:spLocks noGrp="1"/>
          </p:cNvSpPr>
          <p:nvPr>
            <p:ph type="pic" sz="quarter" idx="17"/>
          </p:nvPr>
        </p:nvSpPr>
        <p:spPr>
          <a:xfrm>
            <a:off x="3033848" y="228600"/>
            <a:ext cx="5562600" cy="417195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fr-F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31" name="Rectangle 7"/>
          <p:cNvSpPr>
            <a:spLocks noGrp="1"/>
          </p:cNvSpPr>
          <p:nvPr>
            <p:ph type="pic" sz="quarter" idx="26"/>
          </p:nvPr>
        </p:nvSpPr>
        <p:spPr>
          <a:xfrm>
            <a:off x="609600" y="228600"/>
            <a:ext cx="2070154" cy="29718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fr-F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26" name="Rectangle 7"/>
          <p:cNvSpPr>
            <a:spLocks noGrp="1" noChangeAspect="1"/>
          </p:cNvSpPr>
          <p:nvPr>
            <p:ph type="pic" sz="quarter" idx="27"/>
          </p:nvPr>
        </p:nvSpPr>
        <p:spPr>
          <a:xfrm>
            <a:off x="5943600" y="4495800"/>
            <a:ext cx="2666999" cy="187452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fr-F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23" name="Rectangle 7"/>
          <p:cNvSpPr>
            <a:spLocks noGrp="1" noChangeAspect="1"/>
          </p:cNvSpPr>
          <p:nvPr>
            <p:ph type="pic" sz="quarter" idx="28"/>
          </p:nvPr>
        </p:nvSpPr>
        <p:spPr>
          <a:xfrm>
            <a:off x="3033848" y="4495800"/>
            <a:ext cx="2757352" cy="187452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fr-F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7" name="Rectangle 6"/>
          <p:cNvSpPr>
            <a:spLocks noGrp="1"/>
          </p:cNvSpPr>
          <p:nvPr>
            <p:ph type="dt" sz="half" idx="29"/>
          </p:nvPr>
        </p:nvSpPr>
        <p:spPr/>
        <p:txBody>
          <a:bodyPr/>
          <a:lstStyle>
            <a:extLst/>
          </a:lstStyle>
          <a:p>
            <a:fld id="{F30C84A2-23CF-44F5-B813-5187ED5C7D1C}" type="datetimeFigureOut">
              <a:rPr kumimoji="0" lang="fr-FR" sz="1200">
                <a:solidFill>
                  <a:schemeClr val="tx2"/>
                </a:solidFill>
              </a:rPr>
              <a:pPr/>
              <a:t>22/12/2024</a:t>
            </a:fld>
            <a:endParaRPr kumimoji="0" lang="fr-FR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30"/>
          </p:nvPr>
        </p:nvSpPr>
        <p:spPr/>
        <p:txBody>
          <a:bodyPr/>
          <a:lstStyle>
            <a:extLst/>
          </a:lstStyle>
          <a:p>
            <a:pPr algn="r"/>
            <a:fld id="{F99EC173-99AE-4773-AB25-02E469A13EAE}" type="slidenum">
              <a:rPr kumimoji="0" lang="fr-FR" sz="1200">
                <a:solidFill>
                  <a:schemeClr val="tx2"/>
                </a:solidFill>
              </a:rPr>
              <a:pPr algn="r"/>
              <a:t>‹N°›</a:t>
            </a:fld>
            <a:endParaRPr kumimoji="0" lang="fr-FR"/>
          </a:p>
        </p:txBody>
      </p:sp>
      <p:sp>
        <p:nvSpPr>
          <p:cNvPr id="10" name="Rectangle 9"/>
          <p:cNvSpPr>
            <a:spLocks noGrp="1"/>
          </p:cNvSpPr>
          <p:nvPr>
            <p:ph type="ftr" sz="quarter" idx="31"/>
          </p:nvPr>
        </p:nvSpPr>
        <p:spPr/>
        <p:txBody>
          <a:bodyPr/>
          <a:lstStyle>
            <a:extLst/>
          </a:lstStyle>
          <a:p>
            <a:endParaRPr kumimoji="0" lang="fr-FR"/>
          </a:p>
        </p:txBody>
      </p:sp>
    </p:spTree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5 poses : portrait 3 poses, paysage 2 pos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7"/>
          <p:cNvSpPr>
            <a:spLocks noGrp="1"/>
          </p:cNvSpPr>
          <p:nvPr>
            <p:ph type="pic" sz="quarter" idx="26"/>
          </p:nvPr>
        </p:nvSpPr>
        <p:spPr>
          <a:xfrm>
            <a:off x="512134" y="3124200"/>
            <a:ext cx="2606040" cy="32766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fr-F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23" name="Rectangle 7"/>
          <p:cNvSpPr>
            <a:spLocks noGrp="1"/>
          </p:cNvSpPr>
          <p:nvPr>
            <p:ph type="pic" sz="quarter" idx="29"/>
          </p:nvPr>
        </p:nvSpPr>
        <p:spPr>
          <a:xfrm>
            <a:off x="512134" y="228600"/>
            <a:ext cx="3962400" cy="27432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fr-F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30" name="Rectangle 7"/>
          <p:cNvSpPr>
            <a:spLocks noGrp="1"/>
          </p:cNvSpPr>
          <p:nvPr>
            <p:ph type="pic" sz="quarter" idx="30"/>
          </p:nvPr>
        </p:nvSpPr>
        <p:spPr>
          <a:xfrm>
            <a:off x="4718374" y="228600"/>
            <a:ext cx="3962400" cy="27432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fr-F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22" name="Rectangle 7"/>
          <p:cNvSpPr>
            <a:spLocks noGrp="1"/>
          </p:cNvSpPr>
          <p:nvPr>
            <p:ph type="pic" sz="quarter" idx="27"/>
          </p:nvPr>
        </p:nvSpPr>
        <p:spPr>
          <a:xfrm>
            <a:off x="3293434" y="3124200"/>
            <a:ext cx="2606040" cy="32766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fr-F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31" name="Rectangle 7"/>
          <p:cNvSpPr>
            <a:spLocks noGrp="1"/>
          </p:cNvSpPr>
          <p:nvPr>
            <p:ph type="pic" sz="quarter" idx="28"/>
          </p:nvPr>
        </p:nvSpPr>
        <p:spPr>
          <a:xfrm>
            <a:off x="6074734" y="3124200"/>
            <a:ext cx="2606040" cy="32766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fr-F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7" name="Rectangle 6"/>
          <p:cNvSpPr>
            <a:spLocks noGrp="1"/>
          </p:cNvSpPr>
          <p:nvPr>
            <p:ph type="dt" sz="half" idx="31"/>
          </p:nvPr>
        </p:nvSpPr>
        <p:spPr/>
        <p:txBody>
          <a:bodyPr/>
          <a:lstStyle>
            <a:extLst/>
          </a:lstStyle>
          <a:p>
            <a:fld id="{F30C84A2-23CF-44F5-B813-5187ED5C7D1C}" type="datetimeFigureOut">
              <a:rPr kumimoji="0" lang="fr-FR" sz="1200">
                <a:solidFill>
                  <a:schemeClr val="tx2"/>
                </a:solidFill>
              </a:rPr>
              <a:pPr/>
              <a:t>22/12/2024</a:t>
            </a:fld>
            <a:endParaRPr kumimoji="0" lang="fr-FR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32"/>
          </p:nvPr>
        </p:nvSpPr>
        <p:spPr/>
        <p:txBody>
          <a:bodyPr/>
          <a:lstStyle>
            <a:extLst/>
          </a:lstStyle>
          <a:p>
            <a:pPr algn="r"/>
            <a:fld id="{F99EC173-99AE-4773-AB25-02E469A13EAE}" type="slidenum">
              <a:rPr kumimoji="0" lang="fr-FR" sz="1200">
                <a:solidFill>
                  <a:schemeClr val="tx2"/>
                </a:solidFill>
              </a:rPr>
              <a:pPr algn="r"/>
              <a:t>‹N°›</a:t>
            </a:fld>
            <a:endParaRPr kumimoji="0" lang="fr-FR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33"/>
          </p:nvPr>
        </p:nvSpPr>
        <p:spPr/>
        <p:txBody>
          <a:bodyPr/>
          <a:lstStyle>
            <a:extLst/>
          </a:lstStyle>
          <a:p>
            <a:endParaRPr kumimoji="0" lang="fr-FR"/>
          </a:p>
        </p:txBody>
      </p:sp>
    </p:spTree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ré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¥ل云玗İαЂôÁûÂÚ丫:Pïçtúrê Plå¢éhõlðér 表¥鷗字㌍ 表_W 3"/>
          <p:cNvSpPr>
            <a:spLocks noGrp="1" noChangeAspect="1"/>
          </p:cNvSpPr>
          <p:nvPr>
            <p:ph type="pic" sz="quarter" idx="10"/>
          </p:nvPr>
        </p:nvSpPr>
        <p:spPr>
          <a:xfrm>
            <a:off x="3050273" y="1600200"/>
            <a:ext cx="3198127" cy="32004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fr-F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7" name="W¥ل云玗İαЂÕØÚáÛ丫:Téxt Plàçèhòlðêr 表¥鷗字㌍_W 6"/>
          <p:cNvSpPr>
            <a:spLocks noGrp="1"/>
          </p:cNvSpPr>
          <p:nvPr>
            <p:ph type="body" sz="quarter" idx="15" hasCustomPrompt="1"/>
          </p:nvPr>
        </p:nvSpPr>
        <p:spPr>
          <a:xfrm>
            <a:off x="3048000" y="4876800"/>
            <a:ext cx="3200400" cy="1295400"/>
          </a:xfrm>
        </p:spPr>
        <p:txBody>
          <a:bodyPr tIns="91440" rIns="9144" bIns="91440" anchor="t"/>
          <a:lstStyle>
            <a:lvl1pPr marL="0" marR="0" indent="0" algn="l" eaLnBrk="1" latinLnBrk="0" hangingPunct="1">
              <a:buFontTx/>
              <a:buNone/>
              <a:defRPr kumimoji="0" lang="fr-FR" sz="1800" i="0"/>
            </a:lvl1pPr>
            <a:extLst/>
          </a:lstStyle>
          <a:p>
            <a:pPr lvl="0"/>
            <a:r>
              <a:rPr kumimoji="0" lang="fr-FR"/>
              <a:t>Cliquez pour ajouter une légende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extLst/>
          </a:lstStyle>
          <a:p>
            <a:fld id="{F30C84A2-23CF-44F5-B813-5187ED5C7D1C}" type="datetimeFigureOut">
              <a:rPr kumimoji="0" lang="fr-FR" sz="1200">
                <a:solidFill>
                  <a:schemeClr val="tx2"/>
                </a:solidFill>
              </a:rPr>
              <a:pPr/>
              <a:t>22/12/2024</a:t>
            </a:fld>
            <a:endParaRPr kumimoji="0" lang="fr-FR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extLst/>
          </a:lstStyle>
          <a:p>
            <a:pPr algn="r"/>
            <a:fld id="{F99EC173-99AE-4773-AB25-02E469A13EAE}" type="slidenum">
              <a:rPr kumimoji="0" lang="fr-FR" sz="1200">
                <a:solidFill>
                  <a:schemeClr val="tx2"/>
                </a:solidFill>
              </a:rPr>
              <a:pPr algn="r"/>
              <a:t>‹N°›</a:t>
            </a:fld>
            <a:endParaRPr kumimoji="0" lang="fr-FR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extLst/>
          </a:lstStyle>
          <a:p>
            <a:endParaRPr kumimoji="0" lang="fr-FR"/>
          </a:p>
        </p:txBody>
      </p:sp>
    </p:spTree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ré 2 poses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¥ل云玗İαЂôÁûÂÚ丫:Pïçtúrê Plå¢éhõlðér 表¥鷗字㌍ 表_W 3"/>
          <p:cNvSpPr>
            <a:spLocks noGrp="1" noChangeAspect="1"/>
          </p:cNvSpPr>
          <p:nvPr>
            <p:ph type="pic" sz="quarter" idx="10"/>
          </p:nvPr>
        </p:nvSpPr>
        <p:spPr>
          <a:xfrm>
            <a:off x="4955273" y="1371600"/>
            <a:ext cx="3198127" cy="32004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fr-F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6" name="W¥ل云玗İαЂôÁûÂÚ丫:Pïçtúrê Plå¢éhõlðér 表¥鷗字㌍ 表_W 5"/>
          <p:cNvSpPr>
            <a:spLocks noGrp="1" noChangeAspect="1"/>
          </p:cNvSpPr>
          <p:nvPr>
            <p:ph type="pic" sz="quarter" idx="14"/>
          </p:nvPr>
        </p:nvSpPr>
        <p:spPr>
          <a:xfrm>
            <a:off x="1143000" y="1371600"/>
            <a:ext cx="3198127" cy="32004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fr-F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7" name="W¥ل云玗İαЂÕØÚáÛ丫:Téxt Plàçèhòlðêr 表¥鷗字㌍_W 6"/>
          <p:cNvSpPr>
            <a:spLocks noGrp="1"/>
          </p:cNvSpPr>
          <p:nvPr>
            <p:ph type="body" sz="quarter" idx="15" hasCustomPrompt="1"/>
          </p:nvPr>
        </p:nvSpPr>
        <p:spPr>
          <a:xfrm>
            <a:off x="4953000" y="4648200"/>
            <a:ext cx="3200400" cy="1295400"/>
          </a:xfrm>
        </p:spPr>
        <p:txBody>
          <a:bodyPr tIns="91440" rIns="9144" bIns="91440" anchor="t"/>
          <a:lstStyle>
            <a:lvl1pPr marL="0" marR="0" indent="0" algn="l" eaLnBrk="1" latinLnBrk="0" hangingPunct="1">
              <a:buFontTx/>
              <a:buNone/>
              <a:defRPr kumimoji="0" lang="fr-FR" sz="1800" i="0"/>
            </a:lvl1pPr>
            <a:extLst/>
          </a:lstStyle>
          <a:p>
            <a:pPr lvl="0"/>
            <a:r>
              <a:rPr kumimoji="0" lang="fr-FR"/>
              <a:t>Cliquez pour ajouter une légende</a:t>
            </a:r>
          </a:p>
        </p:txBody>
      </p:sp>
      <p:sp>
        <p:nvSpPr>
          <p:cNvPr id="8" name="W¥ل云玗İαЂÕØÚáÛ丫:Téxt Plàçèhòlðêr 表¥鷗字㌍_W 7"/>
          <p:cNvSpPr>
            <a:spLocks noGrp="1"/>
          </p:cNvSpPr>
          <p:nvPr>
            <p:ph type="body" sz="quarter" idx="16" hasCustomPrompt="1"/>
          </p:nvPr>
        </p:nvSpPr>
        <p:spPr>
          <a:xfrm>
            <a:off x="1143000" y="4648200"/>
            <a:ext cx="3200400" cy="1295400"/>
          </a:xfrm>
        </p:spPr>
        <p:txBody>
          <a:bodyPr tIns="91440" rIns="9144" bIns="91440" anchor="t"/>
          <a:lstStyle>
            <a:lvl1pPr marL="0" marR="0" indent="0" algn="l" eaLnBrk="1" latinLnBrk="0" hangingPunct="1">
              <a:buFontTx/>
              <a:buNone/>
              <a:defRPr kumimoji="0" lang="fr-FR" sz="1800" i="0"/>
            </a:lvl1pPr>
            <a:extLst/>
          </a:lstStyle>
          <a:p>
            <a:pPr lvl="0"/>
            <a:r>
              <a:rPr kumimoji="0" lang="fr-FR"/>
              <a:t>Cliquez pour ajouter une légende</a:t>
            </a:r>
          </a:p>
        </p:txBody>
      </p:sp>
      <p:sp>
        <p:nvSpPr>
          <p:cNvPr id="9" name="Rectangle 8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extLst/>
          </a:lstStyle>
          <a:p>
            <a:fld id="{F30C84A2-23CF-44F5-B813-5187ED5C7D1C}" type="datetimeFigureOut">
              <a:rPr kumimoji="0" lang="fr-FR" sz="1200">
                <a:solidFill>
                  <a:schemeClr val="tx2"/>
                </a:solidFill>
              </a:rPr>
              <a:pPr/>
              <a:t>22/12/2024</a:t>
            </a:fld>
            <a:endParaRPr kumimoji="0" lang="fr-FR"/>
          </a:p>
        </p:txBody>
      </p:sp>
      <p:sp>
        <p:nvSpPr>
          <p:cNvPr id="10" name="Rectangle 9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extLst/>
          </a:lstStyle>
          <a:p>
            <a:pPr algn="r"/>
            <a:fld id="{F99EC173-99AE-4773-AB25-02E469A13EAE}" type="slidenum">
              <a:rPr kumimoji="0" lang="fr-FR" sz="1200">
                <a:solidFill>
                  <a:schemeClr val="tx2"/>
                </a:solidFill>
              </a:rPr>
              <a:pPr algn="r"/>
              <a:t>‹N°›</a:t>
            </a:fld>
            <a:endParaRPr kumimoji="0" lang="fr-FR"/>
          </a:p>
        </p:txBody>
      </p:sp>
      <p:sp>
        <p:nvSpPr>
          <p:cNvPr id="11" name="Rectangle 10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extLst/>
          </a:lstStyle>
          <a:p>
            <a:endParaRPr kumimoji="0" lang="fr-FR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Pays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>
            <a:spLocks noGrp="1" noChangeAspect="1"/>
          </p:cNvSpPr>
          <p:nvPr>
            <p:ph type="pic" sz="quarter" idx="10"/>
          </p:nvPr>
        </p:nvSpPr>
        <p:spPr>
          <a:xfrm>
            <a:off x="914400" y="294590"/>
            <a:ext cx="7467600" cy="56007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fr-FR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7" name="Rectangle 5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6019800"/>
            <a:ext cx="7467600" cy="381000"/>
          </a:xfrm>
        </p:spPr>
        <p:txBody>
          <a:bodyPr rIns="9144" anchor="t" anchorCtr="0">
            <a:noAutofit/>
          </a:bodyPr>
          <a:lstStyle>
            <a:lvl1pPr marL="0" marR="0" indent="0" algn="l" rtl="0" eaLnBrk="1" latinLnBrk="0" hangingPunct="1">
              <a:spcBef>
                <a:spcPct val="20000"/>
              </a:spcBef>
              <a:buFontTx/>
              <a:buNone/>
              <a:defRPr kumimoji="0" lang="fr-FR" sz="1800" i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kumimoji="0" lang="fr-FR"/>
              <a:t>Cliquez pour ajouter une légende</a:t>
            </a:r>
          </a:p>
        </p:txBody>
      </p:sp>
      <p:sp>
        <p:nvSpPr>
          <p:cNvPr id="4" name="Rectangle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extLst/>
          </a:lstStyle>
          <a:p>
            <a:fld id="{F30C84A2-23CF-44F5-B813-5187ED5C7D1C}" type="datetimeFigureOut">
              <a:rPr kumimoji="0" lang="fr-FR" sz="1200">
                <a:solidFill>
                  <a:schemeClr val="tx2"/>
                </a:solidFill>
              </a:rPr>
              <a:pPr/>
              <a:t>22/12/2024</a:t>
            </a:fld>
            <a:endParaRPr kumimoji="0" lang="fr-FR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extLst/>
          </a:lstStyle>
          <a:p>
            <a:pPr algn="r"/>
            <a:fld id="{F99EC173-99AE-4773-AB25-02E469A13EAE}" type="slidenum">
              <a:rPr kumimoji="0" lang="fr-FR" sz="1200">
                <a:solidFill>
                  <a:schemeClr val="tx2"/>
                </a:solidFill>
              </a:rPr>
              <a:pPr algn="r"/>
              <a:t>‹N°›</a:t>
            </a:fld>
            <a:endParaRPr kumimoji="0" lang="fr-FR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extLst/>
          </a:lstStyle>
          <a:p>
            <a:endParaRPr kumimoji="0" lang="fr-FR"/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¥ل云玗İαЂôÁûÂÚ丫:Pïçtúrê Plå¢éhõlðér 表¥鷗字㌍ 表_W 2"/>
          <p:cNvSpPr>
            <a:spLocks noGrp="1"/>
          </p:cNvSpPr>
          <p:nvPr>
            <p:ph type="pic" sz="quarter" idx="30"/>
          </p:nvPr>
        </p:nvSpPr>
        <p:spPr>
          <a:xfrm>
            <a:off x="457200" y="2057400"/>
            <a:ext cx="8229600" cy="27432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fr-F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4" name="W¥ل云玗İαЂÕØÚáÛ丫:Téxt Plàçèhòlðêr 表¥鷗字㌍_W 3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4876800"/>
            <a:ext cx="8229600" cy="1447800"/>
          </a:xfrm>
        </p:spPr>
        <p:txBody>
          <a:bodyPr tIns="91440" rIns="9144" bIns="91440" anchor="t"/>
          <a:lstStyle>
            <a:lvl1pPr marL="0" marR="0" indent="0" algn="l" eaLnBrk="1" latinLnBrk="0" hangingPunct="1">
              <a:buFontTx/>
              <a:buNone/>
              <a:defRPr kumimoji="0" lang="fr-FR" sz="1800" i="0"/>
            </a:lvl1pPr>
            <a:extLst/>
          </a:lstStyle>
          <a:p>
            <a:pPr lvl="0"/>
            <a:r>
              <a:rPr kumimoji="0" lang="fr-FR"/>
              <a:t>Cliquez pour ajouter une légende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31"/>
          </p:nvPr>
        </p:nvSpPr>
        <p:spPr/>
        <p:txBody>
          <a:bodyPr/>
          <a:lstStyle>
            <a:extLst/>
          </a:lstStyle>
          <a:p>
            <a:fld id="{F30C84A2-23CF-44F5-B813-5187ED5C7D1C}" type="datetimeFigureOut">
              <a:rPr kumimoji="0" lang="fr-FR" sz="1200">
                <a:solidFill>
                  <a:schemeClr val="tx2"/>
                </a:solidFill>
              </a:rPr>
              <a:pPr/>
              <a:t>22/12/2024</a:t>
            </a:fld>
            <a:endParaRPr kumimoji="0" lang="fr-FR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32"/>
          </p:nvPr>
        </p:nvSpPr>
        <p:spPr/>
        <p:txBody>
          <a:bodyPr/>
          <a:lstStyle>
            <a:extLst/>
          </a:lstStyle>
          <a:p>
            <a:pPr algn="r"/>
            <a:fld id="{F99EC173-99AE-4773-AB25-02E469A13EAE}" type="slidenum">
              <a:rPr kumimoji="0" lang="fr-FR" sz="1200">
                <a:solidFill>
                  <a:schemeClr val="tx2"/>
                </a:solidFill>
              </a:rPr>
              <a:pPr algn="r"/>
              <a:t>‹N°›</a:t>
            </a:fld>
            <a:endParaRPr kumimoji="0" lang="fr-FR"/>
          </a:p>
        </p:txBody>
      </p:sp>
      <p:sp>
        <p:nvSpPr>
          <p:cNvPr id="7" name="Rectangle 6"/>
          <p:cNvSpPr>
            <a:spLocks noGrp="1"/>
          </p:cNvSpPr>
          <p:nvPr>
            <p:ph type="ftr" sz="quarter" idx="33"/>
          </p:nvPr>
        </p:nvSpPr>
        <p:spPr/>
        <p:txBody>
          <a:bodyPr/>
          <a:lstStyle>
            <a:extLst/>
          </a:lstStyle>
          <a:p>
            <a:endParaRPr kumimoji="0" lang="fr-FR"/>
          </a:p>
        </p:txBody>
      </p:sp>
    </p:spTree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3"/>
          <p:cNvSpPr>
            <a:spLocks noGrp="1"/>
          </p:cNvSpPr>
          <p:nvPr>
            <p:ph type="title"/>
          </p:nvPr>
        </p:nvSpPr>
        <p:spPr/>
        <p:txBody>
          <a:bodyPr anchor="ctr"/>
          <a:lstStyle>
            <a:extLst/>
          </a:lstStyle>
          <a:p>
            <a:pPr eaLnBrk="1" latinLnBrk="0" hangingPunct="1"/>
            <a:r>
              <a:rPr lang="fr-FR" smtClean="0"/>
              <a:t>Cliquez pour modifier le style du titre</a:t>
            </a:r>
            <a:endParaRPr/>
          </a:p>
        </p:txBody>
      </p:sp>
      <p:sp>
        <p:nvSpPr>
          <p:cNvPr id="14" name="Rectangle 6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/>
          </a:p>
        </p:txBody>
      </p:sp>
      <p:sp>
        <p:nvSpPr>
          <p:cNvPr id="2" name="Rectangle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B2EC6F-6501-4E04-BD6C-A8A6CABB2C5B}" type="datetimeFigureOut">
              <a:rPr/>
              <a:pPr/>
              <a:t>30/06/2006</a:t>
            </a:fld>
            <a:endParaRPr kumimoji="0" lang="fr-FR"/>
          </a:p>
        </p:txBody>
      </p:sp>
      <p:sp>
        <p:nvSpPr>
          <p:cNvPr id="27" name="Rectangl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fr-FR"/>
          </a:p>
        </p:txBody>
      </p:sp>
      <p:sp>
        <p:nvSpPr>
          <p:cNvPr id="24" name="Rectangl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3B0023-0CED-47F7-85AE-654F0B232C29}" type="slidenum">
              <a:rPr/>
              <a:pPr/>
              <a:t>‹N°›</a:t>
            </a:fld>
            <a:endParaRPr kumimoji="0" lang="fr-F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preserve="1">
  <p:cSld name="Portrait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8"/>
          <p:cNvSpPr>
            <a:spLocks noGrp="1"/>
          </p:cNvSpPr>
          <p:nvPr>
            <p:ph type="pic" sz="quarter" idx="10"/>
          </p:nvPr>
        </p:nvSpPr>
        <p:spPr>
          <a:xfrm>
            <a:off x="419375" y="233241"/>
            <a:ext cx="4640305" cy="61722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fr-F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13" name="Rectangle 6"/>
          <p:cNvSpPr>
            <a:spLocks noGrp="1"/>
          </p:cNvSpPr>
          <p:nvPr>
            <p:ph type="body" sz="quarter" idx="11" hasCustomPrompt="1"/>
          </p:nvPr>
        </p:nvSpPr>
        <p:spPr>
          <a:xfrm>
            <a:off x="5257800" y="3048000"/>
            <a:ext cx="3505200" cy="3352800"/>
          </a:xfrm>
        </p:spPr>
        <p:txBody>
          <a:bodyPr tIns="91440" bIns="91440" anchor="b" anchorCtr="0">
            <a:noAutofit/>
          </a:bodyPr>
          <a:lstStyle>
            <a:lvl1pPr marL="0" marR="0" indent="0" algn="l" rtl="0" eaLnBrk="1" latinLnBrk="0" hangingPunct="1">
              <a:spcBef>
                <a:spcPct val="20000"/>
              </a:spcBef>
              <a:buFontTx/>
              <a:buNone/>
              <a:defRPr kumimoji="0" lang="fr-FR" sz="1800" i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kumimoji="0" lang="fr-FR"/>
              <a:t>Cliquez pour ajouter une légende</a:t>
            </a:r>
          </a:p>
        </p:txBody>
      </p:sp>
      <p:sp>
        <p:nvSpPr>
          <p:cNvPr id="4" name="Rectangle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extLst/>
          </a:lstStyle>
          <a:p>
            <a:fld id="{F30C84A2-23CF-44F5-B813-5187ED5C7D1C}" type="datetimeFigureOut">
              <a:rPr kumimoji="0" lang="fr-FR" sz="1200">
                <a:solidFill>
                  <a:schemeClr val="tx2"/>
                </a:solidFill>
              </a:rPr>
              <a:pPr/>
              <a:t>22/12/2024</a:t>
            </a:fld>
            <a:endParaRPr kumimoji="0" lang="fr-FR"/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extLst/>
          </a:lstStyle>
          <a:p>
            <a:pPr algn="r"/>
            <a:fld id="{F99EC173-99AE-4773-AB25-02E469A13EAE}" type="slidenum">
              <a:rPr kumimoji="0" lang="fr-FR" sz="1200">
                <a:solidFill>
                  <a:schemeClr val="tx2"/>
                </a:solidFill>
              </a:rPr>
              <a:pPr algn="r"/>
              <a:t>‹N°›</a:t>
            </a:fld>
            <a:endParaRPr kumimoji="0" lang="fr-FR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extLst/>
          </a:lstStyle>
          <a:p>
            <a:endParaRPr kumimoji="0" lang="fr-FR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aysage (plein écra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6"/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  <a:noFill/>
          <a:ln w="25400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fr-F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>
              <a:buFontTx/>
              <a:buNone/>
            </a:pPr>
            <a:r>
              <a:rPr kumimoji="0" lang="fr-FR" i="0"/>
              <a:t>Cliquez sur l'icône</a:t>
            </a:r>
            <a:r>
              <a:rPr kumimoji="0" lang="fr-FR" i="0" baseline="0"/>
              <a:t> pour ajouter </a:t>
            </a:r>
            <a:r>
              <a:rPr kumimoji="0" lang="fr-FR" i="0"/>
              <a:t>une image en mode Page entière</a:t>
            </a:r>
            <a:endParaRPr kumimoji="0" lang="fr-FR" i="0" baseline="0"/>
          </a:p>
          <a:p>
            <a:pPr marL="0" marR="0" indent="0" algn="ctr">
              <a:buFontTx/>
              <a:buNone/>
            </a:pPr>
            <a:endParaRPr kumimoji="0" lang="fr-FR" i="0"/>
          </a:p>
          <a:p>
            <a:pPr algn="ctr">
              <a:buFontTx/>
              <a:buNone/>
            </a:pPr>
            <a:endParaRPr kumimoji="0" lang="fr-FR" i="0"/>
          </a:p>
          <a:p>
            <a:pPr algn="ctr">
              <a:buFontTx/>
              <a:buNone/>
            </a:pPr>
            <a:endParaRPr kumimoji="0" lang="fr-FR" i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d'alb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2"/>
          <p:cNvSpPr>
            <a:spLocks noGrp="1"/>
          </p:cNvSpPr>
          <p:nvPr>
            <p:ph type="title" hasCustomPrompt="1"/>
          </p:nvPr>
        </p:nvSpPr>
        <p:spPr>
          <a:xfrm>
            <a:off x="752670" y="4572000"/>
            <a:ext cx="7781730" cy="990600"/>
          </a:xfrm>
        </p:spPr>
        <p:txBody>
          <a:bodyPr vert="horz" bIns="0" anchor="b" anchorCtr="0"/>
          <a:lstStyle>
            <a:lvl1pPr eaLnBrk="1" latinLnBrk="0" hangingPunct="1">
              <a:defRPr kumimoji="0" lang="fr-FR" baseline="0"/>
            </a:lvl1pPr>
            <a:extLst/>
          </a:lstStyle>
          <a:p>
            <a:r>
              <a:rPr kumimoji="0" lang="fr-FR"/>
              <a:t>Cliquez pour ajouter un titre de section</a:t>
            </a:r>
          </a:p>
        </p:txBody>
      </p:sp>
      <p:sp>
        <p:nvSpPr>
          <p:cNvPr id="27" name="Rectangle 11"/>
          <p:cNvSpPr>
            <a:spLocks noGrp="1"/>
          </p:cNvSpPr>
          <p:nvPr>
            <p:ph type="body" sz="quarter" idx="14" hasCustomPrompt="1"/>
          </p:nvPr>
        </p:nvSpPr>
        <p:spPr>
          <a:xfrm>
            <a:off x="752670" y="5600700"/>
            <a:ext cx="7772400" cy="838200"/>
          </a:xfrm>
        </p:spPr>
        <p:txBody>
          <a:bodyPr vert="horz" tIns="0"/>
          <a:lstStyle>
            <a:lvl1pPr eaLnBrk="1" latinLnBrk="0" hangingPunct="1">
              <a:buFontTx/>
              <a:buNone/>
              <a:defRPr kumimoji="0" lang="fr-FR" sz="1800"/>
            </a:lvl1pPr>
            <a:extLst/>
          </a:lstStyle>
          <a:p>
            <a:pPr lvl="0"/>
            <a:r>
              <a:rPr kumimoji="0" lang="fr-FR"/>
              <a:t>Cliquez pour ajouter un sous-titre</a:t>
            </a:r>
          </a:p>
        </p:txBody>
      </p:sp>
      <p:sp>
        <p:nvSpPr>
          <p:cNvPr id="7" name="Rectangle 6"/>
          <p:cNvSpPr>
            <a:spLocks noGrp="1"/>
          </p:cNvSpPr>
          <p:nvPr>
            <p:ph type="pic" sz="quarter" idx="11"/>
          </p:nvPr>
        </p:nvSpPr>
        <p:spPr>
          <a:xfrm>
            <a:off x="786338" y="2140695"/>
            <a:ext cx="2286000" cy="22860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/>
          <a:lstStyle>
            <a:extLst/>
          </a:lstStyle>
          <a:p>
            <a:pPr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18" name="Rectangle 6"/>
          <p:cNvSpPr>
            <a:spLocks noGrp="1"/>
          </p:cNvSpPr>
          <p:nvPr>
            <p:ph type="pic" sz="quarter" idx="15"/>
          </p:nvPr>
        </p:nvSpPr>
        <p:spPr>
          <a:xfrm>
            <a:off x="3474604" y="2140695"/>
            <a:ext cx="2286000" cy="22860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/>
          <a:lstStyle>
            <a:extLst/>
          </a:lstStyle>
          <a:p>
            <a:pPr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2" name="Rectangle 6"/>
          <p:cNvSpPr>
            <a:spLocks noGrp="1"/>
          </p:cNvSpPr>
          <p:nvPr>
            <p:ph type="pic" sz="quarter" idx="16"/>
          </p:nvPr>
        </p:nvSpPr>
        <p:spPr>
          <a:xfrm>
            <a:off x="6162870" y="2140695"/>
            <a:ext cx="2286000" cy="22860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/>
          <a:lstStyle>
            <a:extLst/>
          </a:lstStyle>
          <a:p>
            <a:pPr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8" name="Rectangle 7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extLst/>
          </a:lstStyle>
          <a:p>
            <a:fld id="{F30C84A2-23CF-44F5-B813-5187ED5C7D1C}" type="datetimeFigureOut">
              <a:rPr kumimoji="0" lang="fr-FR" sz="1200">
                <a:solidFill>
                  <a:schemeClr val="tx2"/>
                </a:solidFill>
              </a:rPr>
              <a:pPr/>
              <a:t>22/12/2024</a:t>
            </a:fld>
            <a:endParaRPr kumimoji="0" lang="fr-FR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extLst/>
          </a:lstStyle>
          <a:p>
            <a:pPr algn="r"/>
            <a:fld id="{F99EC173-99AE-4773-AB25-02E469A13EAE}" type="slidenum">
              <a:rPr kumimoji="0" lang="fr-FR" sz="1200">
                <a:solidFill>
                  <a:schemeClr val="tx2"/>
                </a:solidFill>
              </a:rPr>
              <a:pPr algn="r"/>
              <a:t>‹N°›</a:t>
            </a:fld>
            <a:endParaRPr kumimoji="0" lang="fr-FR"/>
          </a:p>
        </p:txBody>
      </p:sp>
      <p:sp>
        <p:nvSpPr>
          <p:cNvPr id="10" name="Rectangle 9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extLst/>
          </a:lstStyle>
          <a:p>
            <a:endParaRPr kumimoji="0" lang="fr-FR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preserve="1">
  <p:cSld name="Portrait 2 poses avec légen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8"/>
          <p:cNvSpPr>
            <a:spLocks noGrp="1" noChangeAspect="1"/>
          </p:cNvSpPr>
          <p:nvPr>
            <p:ph type="pic" sz="quarter" idx="10"/>
          </p:nvPr>
        </p:nvSpPr>
        <p:spPr>
          <a:xfrm>
            <a:off x="4722047" y="609600"/>
            <a:ext cx="3431353" cy="4575141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fr-F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11" name="Rectangle 8"/>
          <p:cNvSpPr>
            <a:spLocks noGrp="1" noChangeAspect="1"/>
          </p:cNvSpPr>
          <p:nvPr>
            <p:ph type="pic" sz="quarter" idx="11"/>
          </p:nvPr>
        </p:nvSpPr>
        <p:spPr>
          <a:xfrm>
            <a:off x="1066800" y="609600"/>
            <a:ext cx="3429000" cy="45720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fr-F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3" name="Rectangle 7"/>
          <p:cNvSpPr>
            <a:spLocks noGrp="1"/>
          </p:cNvSpPr>
          <p:nvPr>
            <p:ph type="body" sz="quarter" idx="14" hasCustomPrompt="1"/>
          </p:nvPr>
        </p:nvSpPr>
        <p:spPr>
          <a:xfrm>
            <a:off x="1066800" y="5334000"/>
            <a:ext cx="3429000" cy="1066800"/>
          </a:xfrm>
        </p:spPr>
        <p:txBody>
          <a:bodyPr lIns="91440" rIns="9144" anchor="t" anchorCtr="0">
            <a:noAutofit/>
          </a:bodyPr>
          <a:lstStyle>
            <a:lvl1pPr marL="0" marR="0" indent="0" algn="l" rtl="0" eaLnBrk="1" latinLnBrk="0" hangingPunct="1">
              <a:spcBef>
                <a:spcPct val="20000"/>
              </a:spcBef>
              <a:buFontTx/>
              <a:buNone/>
              <a:defRPr kumimoji="0" lang="fr-FR"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kumimoji="0" lang="fr-FR"/>
              <a:t>Cliquez pour ajouter une légende</a:t>
            </a:r>
          </a:p>
        </p:txBody>
      </p:sp>
      <p:sp>
        <p:nvSpPr>
          <p:cNvPr id="19" name="Rectangle 7"/>
          <p:cNvSpPr>
            <a:spLocks noGrp="1"/>
          </p:cNvSpPr>
          <p:nvPr>
            <p:ph type="body" sz="quarter" idx="15" hasCustomPrompt="1"/>
          </p:nvPr>
        </p:nvSpPr>
        <p:spPr>
          <a:xfrm>
            <a:off x="4724400" y="5334000"/>
            <a:ext cx="3429000" cy="1066800"/>
          </a:xfrm>
        </p:spPr>
        <p:txBody>
          <a:bodyPr lIns="91440" rIns="9144" anchor="t" anchorCtr="0">
            <a:noAutofit/>
          </a:bodyPr>
          <a:lstStyle>
            <a:lvl1pPr marL="0" marR="0" indent="0" algn="l" rtl="0" eaLnBrk="1" latinLnBrk="0" hangingPunct="1">
              <a:spcBef>
                <a:spcPct val="20000"/>
              </a:spcBef>
              <a:buFontTx/>
              <a:buNone/>
              <a:defRPr kumimoji="0" lang="fr-FR"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kumimoji="0" lang="fr-FR"/>
              <a:t>Cliquez pour ajouter une légende</a:t>
            </a:r>
          </a:p>
        </p:txBody>
      </p:sp>
      <p:sp>
        <p:nvSpPr>
          <p:cNvPr id="6" name="Rectangle 5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extLst/>
          </a:lstStyle>
          <a:p>
            <a:fld id="{F30C84A2-23CF-44F5-B813-5187ED5C7D1C}" type="datetimeFigureOut">
              <a:rPr kumimoji="0" lang="fr-FR" sz="1200">
                <a:solidFill>
                  <a:schemeClr val="tx2"/>
                </a:solidFill>
              </a:rPr>
              <a:pPr/>
              <a:t>22/12/2024</a:t>
            </a:fld>
            <a:endParaRPr kumimoji="0" lang="fr-FR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extLst/>
          </a:lstStyle>
          <a:p>
            <a:pPr algn="r"/>
            <a:fld id="{F99EC173-99AE-4773-AB25-02E469A13EAE}" type="slidenum">
              <a:rPr kumimoji="0" lang="fr-FR" sz="1200">
                <a:solidFill>
                  <a:schemeClr val="tx2"/>
                </a:solidFill>
              </a:rPr>
              <a:pPr algn="r"/>
              <a:t>‹N°›</a:t>
            </a:fld>
            <a:endParaRPr kumimoji="0" lang="fr-FR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extLst/>
          </a:lstStyle>
          <a:p>
            <a:endParaRPr kumimoji="0" lang="fr-FR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ysage 2 poses avec légen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7"/>
          <p:cNvSpPr>
            <a:spLocks noGrp="1" noChangeAspect="1"/>
          </p:cNvSpPr>
          <p:nvPr>
            <p:ph type="pic" sz="quarter" idx="13"/>
          </p:nvPr>
        </p:nvSpPr>
        <p:spPr>
          <a:xfrm>
            <a:off x="4648200" y="1676400"/>
            <a:ext cx="4038600" cy="302895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fr-F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25" name="Rectangle 7"/>
          <p:cNvSpPr>
            <a:spLocks noGrp="1" noChangeAspect="1"/>
          </p:cNvSpPr>
          <p:nvPr>
            <p:ph type="pic" sz="quarter" idx="14"/>
          </p:nvPr>
        </p:nvSpPr>
        <p:spPr>
          <a:xfrm>
            <a:off x="457200" y="1676400"/>
            <a:ext cx="4038600" cy="302895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fr-F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8" name="Rectangle 7"/>
          <p:cNvSpPr>
            <a:spLocks noGrp="1"/>
          </p:cNvSpPr>
          <p:nvPr>
            <p:ph type="body" sz="quarter" idx="16" hasCustomPrompt="1"/>
          </p:nvPr>
        </p:nvSpPr>
        <p:spPr>
          <a:xfrm>
            <a:off x="457200" y="4857750"/>
            <a:ext cx="4038600" cy="1238250"/>
          </a:xfrm>
        </p:spPr>
        <p:txBody>
          <a:bodyPr rIns="9144" anchor="t" anchorCtr="0">
            <a:noAutofit/>
          </a:bodyPr>
          <a:lstStyle>
            <a:lvl1pPr marL="0" marR="0" indent="0" algn="l" rtl="0" eaLnBrk="1" latinLnBrk="0" hangingPunct="1">
              <a:spcBef>
                <a:spcPct val="20000"/>
              </a:spcBef>
              <a:buFontTx/>
              <a:buNone/>
              <a:defRPr kumimoji="0" lang="fr-FR"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kumimoji="0" lang="fr-FR"/>
              <a:t>Cliquez pour ajouter une légende</a:t>
            </a:r>
          </a:p>
        </p:txBody>
      </p:sp>
      <p:sp>
        <p:nvSpPr>
          <p:cNvPr id="19" name="Rectangle 7"/>
          <p:cNvSpPr>
            <a:spLocks noGrp="1"/>
          </p:cNvSpPr>
          <p:nvPr>
            <p:ph type="body" sz="quarter" idx="17" hasCustomPrompt="1"/>
          </p:nvPr>
        </p:nvSpPr>
        <p:spPr>
          <a:xfrm>
            <a:off x="4648200" y="4857750"/>
            <a:ext cx="4038600" cy="1238250"/>
          </a:xfrm>
        </p:spPr>
        <p:txBody>
          <a:bodyPr rIns="9144" anchor="t" anchorCtr="0">
            <a:noAutofit/>
          </a:bodyPr>
          <a:lstStyle>
            <a:lvl1pPr marL="0" marR="0" indent="0" algn="l" rtl="0" eaLnBrk="1" latinLnBrk="0" hangingPunct="1">
              <a:spcBef>
                <a:spcPct val="20000"/>
              </a:spcBef>
              <a:buFontTx/>
              <a:buNone/>
              <a:defRPr kumimoji="0" lang="fr-FR"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kumimoji="0" lang="fr-FR"/>
              <a:t>Cliquez pour ajouter une légende</a:t>
            </a:r>
          </a:p>
        </p:txBody>
      </p:sp>
      <p:sp>
        <p:nvSpPr>
          <p:cNvPr id="6" name="Rectangle 5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extLst/>
          </a:lstStyle>
          <a:p>
            <a:fld id="{F30C84A2-23CF-44F5-B813-5187ED5C7D1C}" type="datetimeFigureOut">
              <a:rPr kumimoji="0" lang="fr-FR" sz="1200">
                <a:solidFill>
                  <a:schemeClr val="tx2"/>
                </a:solidFill>
              </a:rPr>
              <a:pPr/>
              <a:t>22/12/2024</a:t>
            </a:fld>
            <a:endParaRPr kumimoji="0" lang="fr-FR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extLst/>
          </a:lstStyle>
          <a:p>
            <a:pPr algn="r"/>
            <a:fld id="{F99EC173-99AE-4773-AB25-02E469A13EAE}" type="slidenum">
              <a:rPr kumimoji="0" lang="fr-FR" sz="1200">
                <a:solidFill>
                  <a:schemeClr val="tx2"/>
                </a:solidFill>
              </a:rPr>
              <a:pPr algn="r"/>
              <a:t>‹N°›</a:t>
            </a:fld>
            <a:endParaRPr kumimoji="0" lang="fr-FR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extLst/>
          </a:lstStyle>
          <a:p>
            <a:endParaRPr kumimoji="0" lang="fr-FR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oses mélangé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spect="1"/>
          </p:cNvSpPr>
          <p:nvPr>
            <p:ph type="pic" sz="quarter" idx="11"/>
          </p:nvPr>
        </p:nvSpPr>
        <p:spPr>
          <a:xfrm>
            <a:off x="5141976" y="381000"/>
            <a:ext cx="3773424" cy="2830068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fr-F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22" name="Rectangle 7"/>
          <p:cNvSpPr>
            <a:spLocks noGrp="1" noChangeAspect="1"/>
          </p:cNvSpPr>
          <p:nvPr>
            <p:ph type="pic" sz="quarter" idx="12"/>
          </p:nvPr>
        </p:nvSpPr>
        <p:spPr>
          <a:xfrm>
            <a:off x="454152" y="381000"/>
            <a:ext cx="4462272" cy="5949696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fr-F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11" name="Rectangle 7"/>
          <p:cNvSpPr>
            <a:spLocks noGrp="1"/>
          </p:cNvSpPr>
          <p:nvPr>
            <p:ph type="body" sz="quarter" idx="13" hasCustomPrompt="1"/>
          </p:nvPr>
        </p:nvSpPr>
        <p:spPr>
          <a:xfrm>
            <a:off x="5141976" y="3352800"/>
            <a:ext cx="3773425" cy="2971800"/>
          </a:xfrm>
        </p:spPr>
        <p:txBody>
          <a:bodyPr anchor="t" anchorCtr="0">
            <a:noAutofit/>
          </a:bodyPr>
          <a:lstStyle>
            <a:lvl1pPr marL="0" marR="0" indent="0" algn="l" rtl="0" eaLnBrk="1" latinLnBrk="0" hangingPunct="1">
              <a:spcBef>
                <a:spcPct val="20000"/>
              </a:spcBef>
              <a:buFontTx/>
              <a:buNone/>
              <a:defRPr kumimoji="0" lang="fr-FR" sz="1800" i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kumimoji="0" lang="fr-FR"/>
              <a:t>Cliquez pour ajouter une légende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extLst/>
          </a:lstStyle>
          <a:p>
            <a:fld id="{F30C84A2-23CF-44F5-B813-5187ED5C7D1C}" type="datetimeFigureOut">
              <a:rPr kumimoji="0" lang="fr-FR" sz="1200">
                <a:solidFill>
                  <a:schemeClr val="tx2"/>
                </a:solidFill>
              </a:rPr>
              <a:pPr/>
              <a:t>22/12/2024</a:t>
            </a:fld>
            <a:endParaRPr kumimoji="0" lang="fr-FR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extLst/>
          </a:lstStyle>
          <a:p>
            <a:pPr algn="r"/>
            <a:fld id="{F99EC173-99AE-4773-AB25-02E469A13EAE}" type="slidenum">
              <a:rPr kumimoji="0" lang="fr-FR" sz="1200">
                <a:solidFill>
                  <a:schemeClr val="tx2"/>
                </a:solidFill>
              </a:rPr>
              <a:pPr algn="r"/>
              <a:t>‹N°›</a:t>
            </a:fld>
            <a:endParaRPr kumimoji="0" lang="fr-FR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extLst/>
          </a:lstStyle>
          <a:p>
            <a:endParaRPr kumimoji="0" lang="fr-F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trait 3 poses avec légen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spect="1"/>
          </p:cNvSpPr>
          <p:nvPr>
            <p:ph type="pic" sz="quarter" idx="10"/>
          </p:nvPr>
        </p:nvSpPr>
        <p:spPr>
          <a:xfrm>
            <a:off x="228600" y="1066800"/>
            <a:ext cx="2743200" cy="36576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fr-F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4" name="Rectangle 8"/>
          <p:cNvSpPr>
            <a:spLocks noGrp="1" noChangeAspect="1"/>
          </p:cNvSpPr>
          <p:nvPr>
            <p:ph type="pic" sz="quarter" idx="11"/>
          </p:nvPr>
        </p:nvSpPr>
        <p:spPr>
          <a:xfrm>
            <a:off x="3200400" y="1066800"/>
            <a:ext cx="2743200" cy="36576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fr-F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31" name="Rectangle 8"/>
          <p:cNvSpPr>
            <a:spLocks noGrp="1" noChangeAspect="1"/>
          </p:cNvSpPr>
          <p:nvPr>
            <p:ph type="pic" sz="quarter" idx="12"/>
          </p:nvPr>
        </p:nvSpPr>
        <p:spPr>
          <a:xfrm>
            <a:off x="6172200" y="1066800"/>
            <a:ext cx="2743200" cy="36576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fr-F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7" name="Rectangle 6"/>
          <p:cNvSpPr>
            <a:spLocks noGrp="1"/>
          </p:cNvSpPr>
          <p:nvPr>
            <p:ph type="body" sz="quarter" idx="13" hasCustomPrompt="1"/>
          </p:nvPr>
        </p:nvSpPr>
        <p:spPr>
          <a:xfrm>
            <a:off x="228600" y="4876800"/>
            <a:ext cx="2743200" cy="1447800"/>
          </a:xfrm>
        </p:spPr>
        <p:txBody>
          <a:bodyPr anchor="t" anchorCtr="0">
            <a:noAutofit/>
          </a:bodyPr>
          <a:lstStyle>
            <a:lvl1pPr marL="0" marR="0" indent="0" algn="l" rtl="0" eaLnBrk="1" latinLnBrk="0" hangingPunct="1">
              <a:spcBef>
                <a:spcPct val="20000"/>
              </a:spcBef>
              <a:buFontTx/>
              <a:buNone/>
              <a:defRPr kumimoji="0" lang="fr-FR"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kumimoji="0" lang="fr-FR"/>
              <a:t>Cliquez pour ajouter une légende</a:t>
            </a:r>
          </a:p>
        </p:txBody>
      </p:sp>
      <p:sp>
        <p:nvSpPr>
          <p:cNvPr id="6" name="Rectangle 6"/>
          <p:cNvSpPr>
            <a:spLocks noGrp="1"/>
          </p:cNvSpPr>
          <p:nvPr>
            <p:ph type="body" sz="quarter" idx="14" hasCustomPrompt="1"/>
          </p:nvPr>
        </p:nvSpPr>
        <p:spPr>
          <a:xfrm>
            <a:off x="3200400" y="4876800"/>
            <a:ext cx="2743200" cy="1447800"/>
          </a:xfrm>
        </p:spPr>
        <p:txBody>
          <a:bodyPr anchor="t" anchorCtr="0">
            <a:noAutofit/>
          </a:bodyPr>
          <a:lstStyle>
            <a:lvl1pPr marL="0" marR="0" indent="0" algn="l" rtl="0" eaLnBrk="1" latinLnBrk="0" hangingPunct="1">
              <a:spcBef>
                <a:spcPct val="20000"/>
              </a:spcBef>
              <a:buFontTx/>
              <a:buNone/>
              <a:defRPr kumimoji="0" lang="fr-FR"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kumimoji="0" lang="fr-FR"/>
              <a:t>Cliquez pour ajouter une légende</a:t>
            </a:r>
          </a:p>
        </p:txBody>
      </p:sp>
      <p:sp>
        <p:nvSpPr>
          <p:cNvPr id="14" name="Rectangle 6"/>
          <p:cNvSpPr>
            <a:spLocks noGrp="1"/>
          </p:cNvSpPr>
          <p:nvPr>
            <p:ph type="body" sz="quarter" idx="15" hasCustomPrompt="1"/>
          </p:nvPr>
        </p:nvSpPr>
        <p:spPr>
          <a:xfrm>
            <a:off x="6172200" y="4876800"/>
            <a:ext cx="2743200" cy="1447800"/>
          </a:xfrm>
        </p:spPr>
        <p:txBody>
          <a:bodyPr anchor="t" anchorCtr="0">
            <a:noAutofit/>
          </a:bodyPr>
          <a:lstStyle>
            <a:lvl1pPr marL="0" marR="0" indent="0" algn="l" rtl="0" eaLnBrk="1" latinLnBrk="0" hangingPunct="1">
              <a:spcBef>
                <a:spcPct val="20000"/>
              </a:spcBef>
              <a:buFontTx/>
              <a:buNone/>
              <a:defRPr kumimoji="0" lang="fr-FR"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kumimoji="0" lang="fr-FR"/>
              <a:t>Cliquez pour ajouter une légende</a:t>
            </a:r>
          </a:p>
        </p:txBody>
      </p:sp>
      <p:sp>
        <p:nvSpPr>
          <p:cNvPr id="8" name="Rectangle 7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extLst/>
          </a:lstStyle>
          <a:p>
            <a:fld id="{F30C84A2-23CF-44F5-B813-5187ED5C7D1C}" type="datetimeFigureOut">
              <a:rPr kumimoji="0" lang="fr-FR" sz="1200">
                <a:solidFill>
                  <a:schemeClr val="tx2"/>
                </a:solidFill>
              </a:rPr>
              <a:pPr/>
              <a:t>22/12/2024</a:t>
            </a:fld>
            <a:endParaRPr kumimoji="0" lang="fr-FR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extLst/>
          </a:lstStyle>
          <a:p>
            <a:pPr algn="r"/>
            <a:fld id="{F99EC173-99AE-4773-AB25-02E469A13EAE}" type="slidenum">
              <a:rPr kumimoji="0" lang="fr-FR" sz="1200">
                <a:solidFill>
                  <a:schemeClr val="tx2"/>
                </a:solidFill>
              </a:rPr>
              <a:pPr algn="r"/>
              <a:t>‹N°›</a:t>
            </a:fld>
            <a:endParaRPr kumimoji="0" lang="fr-FR"/>
          </a:p>
        </p:txBody>
      </p:sp>
      <p:sp>
        <p:nvSpPr>
          <p:cNvPr id="10" name="Rectangle 9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extLst/>
          </a:lstStyle>
          <a:p>
            <a:endParaRPr kumimoji="0" lang="fr-FR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49362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pPr eaLnBrk="1" latinLnBrk="0" hangingPunct="1"/>
            <a:r>
              <a:rPr kumimoji="0" lang="fr-FR" smtClean="0"/>
              <a:t>Cliquez pour modifier le style du titre</a:t>
            </a:r>
            <a:endParaRPr kumimoji="0" lang="en-US" smtClean="0"/>
          </a:p>
        </p:txBody>
      </p:sp>
      <p:sp>
        <p:nvSpPr>
          <p:cNvPr id="13" name="Rectangle 5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9" name="Rectangle 3"/>
          <p:cNvSpPr>
            <a:spLocks noGrp="1"/>
          </p:cNvSpPr>
          <p:nvPr>
            <p:ph type="dt" sz="half" idx="2"/>
          </p:nvPr>
        </p:nvSpPr>
        <p:spPr>
          <a:xfrm>
            <a:off x="66675" y="6559360"/>
            <a:ext cx="2438400" cy="244475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lang="fr-FR" sz="1200">
                <a:solidFill>
                  <a:schemeClr val="tx2"/>
                </a:solidFill>
              </a:defRPr>
            </a:lvl1pPr>
            <a:extLst/>
          </a:lstStyle>
          <a:p>
            <a:fld id="{F30C84A2-23CF-44F5-B813-5187ED5C7D1C}" type="datetimeFigureOut">
              <a:rPr kumimoji="0" lang="fr-FR" sz="1200">
                <a:solidFill>
                  <a:schemeClr val="tx2"/>
                </a:solidFill>
              </a:rPr>
              <a:pPr/>
              <a:t>22/12/2024</a:t>
            </a:fld>
            <a:endParaRPr kumimoji="0" lang="fr-FR" sz="1200">
              <a:solidFill>
                <a:schemeClr val="tx2"/>
              </a:solidFill>
            </a:endParaRPr>
          </a:p>
        </p:txBody>
      </p:sp>
      <p:sp>
        <p:nvSpPr>
          <p:cNvPr id="20" name="Rectangle 25"/>
          <p:cNvSpPr>
            <a:spLocks noGrp="1"/>
          </p:cNvSpPr>
          <p:nvPr>
            <p:ph type="ftr" sz="quarter" idx="3"/>
          </p:nvPr>
        </p:nvSpPr>
        <p:spPr>
          <a:xfrm>
            <a:off x="2995653" y="6558153"/>
            <a:ext cx="4648200" cy="246888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lang="fr-FR" sz="1200">
                <a:solidFill>
                  <a:schemeClr val="tx2"/>
                </a:solidFill>
              </a:defRPr>
            </a:lvl1pPr>
            <a:extLst/>
          </a:lstStyle>
          <a:p>
            <a:pPr algn="ctr"/>
            <a:endParaRPr kumimoji="0" lang="fr-FR" sz="1200">
              <a:solidFill>
                <a:schemeClr val="tx2"/>
              </a:solidFill>
            </a:endParaRPr>
          </a:p>
        </p:txBody>
      </p:sp>
      <p:sp>
        <p:nvSpPr>
          <p:cNvPr id="23" name="Rectangle 16"/>
          <p:cNvSpPr>
            <a:spLocks noGrp="1"/>
          </p:cNvSpPr>
          <p:nvPr>
            <p:ph type="sldNum" sz="quarter" idx="4"/>
          </p:nvPr>
        </p:nvSpPr>
        <p:spPr>
          <a:xfrm>
            <a:off x="8172450" y="6559360"/>
            <a:ext cx="914400" cy="244475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lang="fr-FR" sz="1200">
                <a:solidFill>
                  <a:schemeClr val="tx2"/>
                </a:solidFill>
              </a:defRPr>
            </a:lvl1pPr>
            <a:extLst/>
          </a:lstStyle>
          <a:p>
            <a:pPr algn="r"/>
            <a:fld id="{F99EC173-99AE-4773-AB25-02E469A13EAE}" type="slidenum">
              <a:rPr kumimoji="0" lang="fr-FR" sz="1200">
                <a:solidFill>
                  <a:schemeClr val="tx2"/>
                </a:solidFill>
              </a:rPr>
              <a:pPr algn="r"/>
              <a:t>‹N°›</a:t>
            </a:fld>
            <a:endParaRPr kumimoji="0" lang="fr-FR" sz="1200">
              <a:solidFill>
                <a:schemeClr val="tx2"/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lang="fr-FR" sz="3200" cap="all" baseline="0">
          <a:solidFill>
            <a:schemeClr val="tx2"/>
          </a:solidFill>
          <a:effectLst>
            <a:outerShdw blurRad="51000" dist="370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eaLnBrk="1" latinLnBrk="0" hangingPunct="1">
        <a:defRPr kumimoji="0" lang="fr-FR">
          <a:solidFill>
            <a:schemeClr val="tx2"/>
          </a:solidFill>
        </a:defRPr>
      </a:lvl2pPr>
      <a:lvl3pPr eaLnBrk="1" latinLnBrk="0" hangingPunct="1">
        <a:defRPr kumimoji="0" lang="fr-FR">
          <a:solidFill>
            <a:schemeClr val="tx2"/>
          </a:solidFill>
        </a:defRPr>
      </a:lvl3pPr>
      <a:lvl4pPr eaLnBrk="1" latinLnBrk="0" hangingPunct="1">
        <a:defRPr kumimoji="0" lang="fr-FR">
          <a:solidFill>
            <a:schemeClr val="tx2"/>
          </a:solidFill>
        </a:defRPr>
      </a:lvl4pPr>
      <a:lvl5pPr eaLnBrk="1" latinLnBrk="0" hangingPunct="1">
        <a:defRPr kumimoji="0" lang="fr-FR">
          <a:solidFill>
            <a:schemeClr val="tx2"/>
          </a:solidFill>
        </a:defRPr>
      </a:lvl5pPr>
      <a:lvl6pPr eaLnBrk="1" latinLnBrk="0" hangingPunct="1">
        <a:defRPr kumimoji="0" lang="fr-FR">
          <a:solidFill>
            <a:schemeClr val="tx2"/>
          </a:solidFill>
        </a:defRPr>
      </a:lvl6pPr>
      <a:lvl7pPr eaLnBrk="1" latinLnBrk="0" hangingPunct="1">
        <a:defRPr kumimoji="0" lang="fr-FR">
          <a:solidFill>
            <a:schemeClr val="tx2"/>
          </a:solidFill>
        </a:defRPr>
      </a:lvl7pPr>
      <a:lvl8pPr eaLnBrk="1" latinLnBrk="0" hangingPunct="1">
        <a:defRPr kumimoji="0" lang="fr-FR">
          <a:solidFill>
            <a:schemeClr val="tx2"/>
          </a:solidFill>
        </a:defRPr>
      </a:lvl8pPr>
      <a:lvl9pPr eaLnBrk="1" latinLnBrk="0" hangingPunct="1">
        <a:defRPr kumimoji="0" lang="fr-FR">
          <a:solidFill>
            <a:schemeClr val="tx2"/>
          </a:solidFill>
        </a:defRPr>
      </a:lvl9pPr>
      <a:extLst/>
    </p:titleStyle>
    <p:bodyStyle>
      <a:lvl1pPr marL="342900" indent="-342900" algn="l" rtl="0" eaLnBrk="1" latinLnBrk="0" hangingPunct="1">
        <a:spcBef>
          <a:spcPct val="20000"/>
        </a:spcBef>
        <a:buChar char="•"/>
        <a:defRPr kumimoji="0" lang="fr-FR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har char="–"/>
        <a:defRPr kumimoji="0" lang="fr-FR"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har char="•"/>
        <a:defRPr kumimoji="0" lang="fr-FR"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har char="–"/>
        <a:defRPr kumimoji="0" lang="fr-FR"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har char="»"/>
        <a:defRPr kumimoji="0" lang="fr-FR" sz="16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har char="•"/>
        <a:defRPr kumimoji="0" lang="fr-FR"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har char="•"/>
        <a:defRPr kumimoji="0" lang="fr-FR"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har char="•"/>
        <a:defRPr kumimoji="0" lang="fr-FR"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har char="•"/>
        <a:defRPr kumimoji="0" lang="fr-FR" sz="20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lang="fr-FR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lang="fr-FR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lang="fr-FR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lang="fr-FR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lang="fr-FR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lang="fr-FR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lang="fr-FR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lang="fr-FR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lang="fr-FR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50938" y="1982788"/>
            <a:ext cx="6840537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214818"/>
            <a:ext cx="9144000" cy="256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2214554"/>
            <a:ext cx="9144000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288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3000372"/>
            <a:ext cx="9144000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" y="571480"/>
            <a:ext cx="9144000" cy="347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071942"/>
            <a:ext cx="9144000" cy="2786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07987"/>
            <a:ext cx="9144000" cy="6450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3187" y="142852"/>
            <a:ext cx="9040813" cy="437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142852"/>
            <a:ext cx="456247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Rectangle 2"/>
          <p:cNvSpPr/>
          <p:nvPr/>
        </p:nvSpPr>
        <p:spPr>
          <a:xfrm>
            <a:off x="5443948" y="1071546"/>
            <a:ext cx="3700052" cy="8002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800" dirty="0" smtClean="0"/>
              <a:t>لدينا بيانات الجدول أعلاه: أوجد</a:t>
            </a:r>
          </a:p>
          <a:p>
            <a:pPr algn="r" rtl="1"/>
            <a:r>
              <a:rPr lang="ar-DZ" dirty="0" smtClean="0"/>
              <a:t> </a:t>
            </a:r>
            <a:endParaRPr lang="fr-FR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43438" y="1142984"/>
            <a:ext cx="84772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57488" y="1142984"/>
            <a:ext cx="17430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785918" y="1142984"/>
            <a:ext cx="1019175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1142984"/>
            <a:ext cx="172402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941637" y="1857364"/>
            <a:ext cx="620236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6" name="Picture 8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005127" y="2857496"/>
            <a:ext cx="6138873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7" name="Picture 9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000365" y="3929066"/>
            <a:ext cx="6143636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8" name="Picture 10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3000365" y="4929198"/>
            <a:ext cx="6143636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9" name="Picture 11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2274887" y="5857892"/>
            <a:ext cx="6869113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ssicPhotoAlbum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70000"/>
                <a:satMod val="350000"/>
              </a:schemeClr>
            </a:gs>
          </a:gsLst>
          <a:path path="circle">
            <a:fillToRect l="51000" t="-20000" r="2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25000"/>
                <a:satMod val="350000"/>
              </a:schemeClr>
              <a:schemeClr val="phClr">
                <a:tint val="83000"/>
                <a:satMod val="115000"/>
              </a:schemeClr>
            </a:duotone>
          </a:blip>
          <a:tile tx="0" ty="0" sx="120000" sy="120000" flip="xy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ClassicPhotoAlbum</Template>
  <TotalTime>0</TotalTime>
  <Words>16</Words>
  <PresentationFormat>Affichage à l'écran (4:3)</PresentationFormat>
  <Paragraphs>11</Paragraphs>
  <Slides>9</Slides>
  <Notes>9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ClassicPhotoAlbum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2024-12-22T20:21:43Z</dcterms:created>
  <dcterms:modified xsi:type="dcterms:W3CDTF">2024-12-25T19:48:27Z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LCID">
    <vt:i4>1036</vt:i4>
  </property>
  <property fmtid="{D5CDD505-2E9C-101B-9397-08002B2CF9AE}" pid="3" name="_Version">
    <vt:lpwstr>12.0.4518</vt:lpwstr>
  </property>
</Properties>
</file>