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9" r:id="rId2"/>
    <p:sldId id="336" r:id="rId3"/>
    <p:sldId id="343" r:id="rId4"/>
    <p:sldId id="345" r:id="rId5"/>
    <p:sldId id="342" r:id="rId6"/>
    <p:sldId id="341" r:id="rId7"/>
    <p:sldId id="344" r:id="rId8"/>
    <p:sldId id="304" r:id="rId9"/>
    <p:sldId id="346" r:id="rId10"/>
  </p:sldIdLst>
  <p:sldSz cx="9144000" cy="6858000" type="screen4x3"/>
  <p:notesSz cx="6858000" cy="9144000"/>
  <p:defaultTextStyle>
    <a:lvl1pPr marL="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024" autoAdjust="0"/>
  </p:normalViewPr>
  <p:slideViewPr>
    <p:cSldViewPr>
      <p:cViewPr varScale="1">
        <p:scale>
          <a:sx n="86" d="100"/>
          <a:sy n="86" d="100"/>
        </p:scale>
        <p:origin x="-85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  <a:extLst/>
          </a:lstStyle>
          <a:p>
            <a:fld id="{68F88C59-319B-4332-9A1D-2A62CFCB00D8}" type="datetimeFigureOut">
              <a:rPr lang="fr-FR" smtClean="0"/>
              <a:pPr/>
              <a:t>22/12/2024</a:t>
            </a:fld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  <a:extLst/>
          </a:lstStyle>
          <a:p>
            <a:fld id="{B16A41B8-7DC3-4DB6-84E4-E105629EAA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  <a:extLst/>
          </a:lstStyle>
          <a:p>
            <a:fld id="{968B300D-05F0-4B43-940D-46DED5A791AD}" type="datetimeFigureOut">
              <a:rPr/>
              <a:pPr/>
              <a:t>30/06/2006</a:t>
            </a:fld>
            <a:endParaRPr lang="fr-FR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  <a:extLst/>
          </a:lstStyle>
          <a:p>
            <a:fld id="{9B26CD33-4337-4529-948A-94F6960B2374}" type="slidenum">
              <a:rPr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de l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fr-FR"/>
            </a:lvl1pPr>
            <a:extLst/>
          </a:lstStyle>
          <a:p>
            <a:r>
              <a:rPr kumimoji="0" lang="fr-FR"/>
              <a:t>Cliquez pour ajouter le titre de l'album photo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/>
            </a:pPr>
            <a:endParaRPr kumimoji="0" lang="fr-FR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la date et d'autres informations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3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oses mélang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ortrait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fr-FR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aysage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ortrait 4 poses avec gran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24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poses : portrait 1 pose, paysage 3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poses : paysage 3 poses, portrait 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poses : portrait 3 poses, paysage 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2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Pays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/>
              <a:pPr/>
              <a:t>30/06/2006</a:t>
            </a:fld>
            <a:endParaRPr kumimoji="0" lang="fr-FR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/>
              <a:pPr/>
              <a:t>‹N°›</a:t>
            </a:fld>
            <a:endParaRPr kumimoji="0"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ysage (plein écr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fr-FR" i="0"/>
              <a:t>Cliquez sur l'icône</a:t>
            </a:r>
            <a:r>
              <a:rPr kumimoji="0" lang="fr-FR" i="0" baseline="0"/>
              <a:t> pour ajouter </a:t>
            </a:r>
            <a:r>
              <a:rPr kumimoji="0" lang="fr-FR" i="0"/>
              <a:t>une image en mode Page entière</a:t>
            </a:r>
            <a:endParaRPr kumimoji="0" lang="fr-FR" i="0" baseline="0"/>
          </a:p>
          <a:p>
            <a:pPr marL="0" marR="0" indent="0" algn="ctr">
              <a:buFontTx/>
              <a:buNone/>
            </a:pPr>
            <a:endParaRPr kumimoji="0" lang="fr-FR" i="0"/>
          </a:p>
          <a:p>
            <a:pPr algn="ctr">
              <a:buFontTx/>
              <a:buNone/>
            </a:pPr>
            <a:endParaRPr kumimoji="0" lang="fr-FR" i="0"/>
          </a:p>
          <a:p>
            <a:pPr algn="ctr">
              <a:buFontTx/>
              <a:buNone/>
            </a:pPr>
            <a:endParaRPr kumimoji="0" lang="fr-FR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fr-FR" baseline="0"/>
            </a:lvl1pPr>
            <a:extLst/>
          </a:lstStyle>
          <a:p>
            <a:r>
              <a:rPr kumimoji="0" lang="fr-FR"/>
              <a:t>Cliquez pour ajouter un titre de section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fr-FR" sz="1800"/>
            </a:lvl1pPr>
            <a:extLst/>
          </a:lstStyle>
          <a:p>
            <a:pPr lvl="0"/>
            <a:r>
              <a:rPr kumimoji="0" lang="fr-FR"/>
              <a:t>Cliquez pour ajouter un sous-titre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oses mélang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3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fr-FR" smtClean="0"/>
              <a:t>Cliquez pour modifier le style du titre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22/12/2024</a:t>
            </a:fld>
            <a:endParaRPr kumimoji="0" lang="fr-FR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fr-FR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fr-FR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fr-FR">
          <a:solidFill>
            <a:schemeClr val="tx2"/>
          </a:solidFill>
        </a:defRPr>
      </a:lvl2pPr>
      <a:lvl3pPr eaLnBrk="1" latinLnBrk="0" hangingPunct="1">
        <a:defRPr kumimoji="0" lang="fr-FR">
          <a:solidFill>
            <a:schemeClr val="tx2"/>
          </a:solidFill>
        </a:defRPr>
      </a:lvl3pPr>
      <a:lvl4pPr eaLnBrk="1" latinLnBrk="0" hangingPunct="1">
        <a:defRPr kumimoji="0" lang="fr-FR">
          <a:solidFill>
            <a:schemeClr val="tx2"/>
          </a:solidFill>
        </a:defRPr>
      </a:lvl4pPr>
      <a:lvl5pPr eaLnBrk="1" latinLnBrk="0" hangingPunct="1">
        <a:defRPr kumimoji="0" lang="fr-FR">
          <a:solidFill>
            <a:schemeClr val="tx2"/>
          </a:solidFill>
        </a:defRPr>
      </a:lvl5pPr>
      <a:lvl6pPr eaLnBrk="1" latinLnBrk="0" hangingPunct="1">
        <a:defRPr kumimoji="0" lang="fr-FR">
          <a:solidFill>
            <a:schemeClr val="tx2"/>
          </a:solidFill>
        </a:defRPr>
      </a:lvl6pPr>
      <a:lvl7pPr eaLnBrk="1" latinLnBrk="0" hangingPunct="1">
        <a:defRPr kumimoji="0" lang="fr-FR">
          <a:solidFill>
            <a:schemeClr val="tx2"/>
          </a:solidFill>
        </a:defRPr>
      </a:lvl7pPr>
      <a:lvl8pPr eaLnBrk="1" latinLnBrk="0" hangingPunct="1">
        <a:defRPr kumimoji="0" lang="fr-FR">
          <a:solidFill>
            <a:schemeClr val="tx2"/>
          </a:solidFill>
        </a:defRPr>
      </a:lvl8pPr>
      <a:lvl9pPr eaLnBrk="1" latinLnBrk="0" hangingPunct="1">
        <a:defRPr kumimoji="0" lang="fr-FR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fr-FR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fr-FR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fr-FR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fr-FR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0938" y="1982788"/>
            <a:ext cx="68405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4818"/>
            <a:ext cx="91440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214554"/>
            <a:ext cx="91440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00372"/>
            <a:ext cx="91440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571480"/>
            <a:ext cx="91440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1942"/>
            <a:ext cx="914400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987"/>
            <a:ext cx="9144000" cy="645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187" y="142852"/>
            <a:ext cx="9040813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2852"/>
            <a:ext cx="45624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443948" y="1071546"/>
            <a:ext cx="370005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dirty="0" smtClean="0"/>
              <a:t>لدينا بيانات الجدول أعلاه: أوجد</a:t>
            </a:r>
          </a:p>
          <a:p>
            <a:pPr algn="r" rtl="1"/>
            <a:r>
              <a:rPr lang="ar-DZ" dirty="0" smtClean="0"/>
              <a:t> </a:t>
            </a:r>
            <a:endParaRPr lang="fr-F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142984"/>
            <a:ext cx="8477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1142984"/>
            <a:ext cx="17430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1142984"/>
            <a:ext cx="101917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142984"/>
            <a:ext cx="17240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1637" y="1857364"/>
            <a:ext cx="62023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05127" y="2857496"/>
            <a:ext cx="613887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00365" y="3929066"/>
            <a:ext cx="6143636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0365" y="4929198"/>
            <a:ext cx="614363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74887" y="5857892"/>
            <a:ext cx="686911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16</Words>
  <PresentationFormat>Affichage à l'écran (4:3)</PresentationFormat>
  <Paragraphs>11</Paragraphs>
  <Slides>9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ClassicPhotoAlbum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2024-12-22T20:21:43Z</dcterms:created>
  <dcterms:modified xsi:type="dcterms:W3CDTF">2024-12-25T19:48:27Z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1036</vt:i4>
  </property>
  <property fmtid="{D5CDD505-2E9C-101B-9397-08002B2CF9AE}" pid="3" name="_Version">
    <vt:lpwstr>12.0.4518</vt:lpwstr>
  </property>
</Properties>
</file>