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306" r:id="rId3"/>
    <p:sldId id="287" r:id="rId4"/>
    <p:sldId id="289" r:id="rId5"/>
    <p:sldId id="291" r:id="rId6"/>
    <p:sldId id="271" r:id="rId7"/>
    <p:sldId id="317" r:id="rId8"/>
    <p:sldId id="282" r:id="rId9"/>
    <p:sldId id="305" r:id="rId10"/>
    <p:sldId id="284" r:id="rId11"/>
    <p:sldId id="309" r:id="rId12"/>
    <p:sldId id="310" r:id="rId13"/>
    <p:sldId id="311" r:id="rId14"/>
    <p:sldId id="312" r:id="rId15"/>
    <p:sldId id="313" r:id="rId16"/>
    <p:sldId id="318" r:id="rId17"/>
    <p:sldId id="319" r:id="rId18"/>
    <p:sldId id="320" r:id="rId19"/>
    <p:sldId id="321" r:id="rId20"/>
    <p:sldId id="322" r:id="rId21"/>
    <p:sldId id="323" r:id="rId2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Style clair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269D01E-BC32-4049-B463-5C60D7B0CCD2}" styleName="Style à thème 2 - Accentuation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Style à thème 2 - Accentuation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Style à thème 2 - Accentuation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Style à thème 2 - Accentuation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962" autoAdjust="0"/>
    <p:restoredTop sz="94624" autoAdjust="0"/>
  </p:normalViewPr>
  <p:slideViewPr>
    <p:cSldViewPr>
      <p:cViewPr>
        <p:scale>
          <a:sx n="70" d="100"/>
          <a:sy n="70" d="100"/>
        </p:scale>
        <p:origin x="-106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9E6AB3-034B-427D-AA84-1DF1D157DC4F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25DA01B-7742-4FAD-BB00-CC8A866B0865}">
      <dgm:prSet phldrT="[Texte]"/>
      <dgm:spPr/>
      <dgm:t>
        <a:bodyPr/>
        <a:lstStyle/>
        <a:p>
          <a:r>
            <a:rPr lang="fr-FR" dirty="0" smtClean="0"/>
            <a:t>Aussi (Adv.)</a:t>
          </a:r>
          <a:endParaRPr lang="fr-FR" dirty="0"/>
        </a:p>
      </dgm:t>
    </dgm:pt>
    <dgm:pt modelId="{40CFCE3C-47DC-49ED-B3FE-DE3A3E43680B}" type="parTrans" cxnId="{916A6C45-6BFC-4A1C-B4DB-5A792F4EB9A7}">
      <dgm:prSet/>
      <dgm:spPr/>
      <dgm:t>
        <a:bodyPr/>
        <a:lstStyle/>
        <a:p>
          <a:endParaRPr lang="fr-FR"/>
        </a:p>
      </dgm:t>
    </dgm:pt>
    <dgm:pt modelId="{4423265D-9E68-4BF6-86AE-9E332BD7BB4D}" type="sibTrans" cxnId="{916A6C45-6BFC-4A1C-B4DB-5A792F4EB9A7}">
      <dgm:prSet/>
      <dgm:spPr/>
      <dgm:t>
        <a:bodyPr/>
        <a:lstStyle/>
        <a:p>
          <a:endParaRPr lang="fr-FR"/>
        </a:p>
      </dgm:t>
    </dgm:pt>
    <dgm:pt modelId="{E840AF44-012C-4143-8DE5-EA946E3BBA6D}">
      <dgm:prSet phldrT="[Texte]" custT="1"/>
      <dgm:spPr/>
      <dgm:t>
        <a:bodyPr/>
        <a:lstStyle/>
        <a:p>
          <a:r>
            <a:rPr lang="ar-DZ" sz="2200" b="1" dirty="0" smtClean="0">
              <a:latin typeface="Courier New" pitchFamily="49" charset="0"/>
              <a:cs typeface="Courier New" pitchFamily="49" charset="0"/>
            </a:rPr>
            <a:t>أيضا</a:t>
          </a:r>
          <a:endParaRPr lang="fr-FR" sz="2200" b="1" dirty="0">
            <a:latin typeface="Courier New" pitchFamily="49" charset="0"/>
            <a:cs typeface="Courier New" pitchFamily="49" charset="0"/>
          </a:endParaRPr>
        </a:p>
      </dgm:t>
    </dgm:pt>
    <dgm:pt modelId="{730B57C5-8D6E-4D4B-8252-6CC314C39396}" type="parTrans" cxnId="{72E1E313-E901-4CE1-BCDA-BA172F7E5DAF}">
      <dgm:prSet/>
      <dgm:spPr/>
      <dgm:t>
        <a:bodyPr/>
        <a:lstStyle/>
        <a:p>
          <a:endParaRPr lang="fr-FR"/>
        </a:p>
      </dgm:t>
    </dgm:pt>
    <dgm:pt modelId="{BA6F6245-5CEA-4CCE-AD95-B29DA7767AFF}" type="sibTrans" cxnId="{72E1E313-E901-4CE1-BCDA-BA172F7E5DAF}">
      <dgm:prSet/>
      <dgm:spPr/>
      <dgm:t>
        <a:bodyPr/>
        <a:lstStyle/>
        <a:p>
          <a:endParaRPr lang="fr-FR"/>
        </a:p>
      </dgm:t>
    </dgm:pt>
    <dgm:pt modelId="{71FD0776-B24D-4CFC-8092-8CAE15966744}">
      <dgm:prSet phldrT="[Texte]" custT="1"/>
      <dgm:spPr/>
      <dgm:t>
        <a:bodyPr/>
        <a:lstStyle/>
        <a:p>
          <a:r>
            <a:rPr lang="ar-DZ" sz="2200" b="1" dirty="0" smtClean="0">
              <a:latin typeface="Courier New" pitchFamily="49" charset="0"/>
              <a:cs typeface="Courier New" pitchFamily="49" charset="0"/>
            </a:rPr>
            <a:t>كذلك</a:t>
          </a:r>
          <a:endParaRPr lang="fr-FR" sz="2200" b="1" dirty="0">
            <a:latin typeface="Courier New" pitchFamily="49" charset="0"/>
            <a:cs typeface="Courier New" pitchFamily="49" charset="0"/>
          </a:endParaRPr>
        </a:p>
      </dgm:t>
    </dgm:pt>
    <dgm:pt modelId="{EF391454-798C-4896-8A3B-DB5801600237}" type="parTrans" cxnId="{C70FCD59-51C1-48EF-BF8F-1E53EF3941FD}">
      <dgm:prSet/>
      <dgm:spPr/>
      <dgm:t>
        <a:bodyPr/>
        <a:lstStyle/>
        <a:p>
          <a:endParaRPr lang="fr-FR"/>
        </a:p>
      </dgm:t>
    </dgm:pt>
    <dgm:pt modelId="{083E0C8C-B572-4FC4-9EBE-77ABD45978C2}" type="sibTrans" cxnId="{C70FCD59-51C1-48EF-BF8F-1E53EF3941FD}">
      <dgm:prSet/>
      <dgm:spPr/>
      <dgm:t>
        <a:bodyPr/>
        <a:lstStyle/>
        <a:p>
          <a:endParaRPr lang="fr-FR"/>
        </a:p>
      </dgm:t>
    </dgm:pt>
    <dgm:pt modelId="{3AFFF320-E5D5-4A3E-966D-D6D32EC105CE}">
      <dgm:prSet phldrT="[Texte]" custT="1"/>
      <dgm:spPr/>
      <dgm:t>
        <a:bodyPr/>
        <a:lstStyle/>
        <a:p>
          <a:r>
            <a:rPr lang="ar-DZ" sz="2200" b="1" dirty="0" smtClean="0">
              <a:latin typeface="Courier New" pitchFamily="49" charset="0"/>
              <a:cs typeface="Courier New" pitchFamily="49" charset="0"/>
            </a:rPr>
            <a:t>بمثل</a:t>
          </a:r>
          <a:endParaRPr lang="fr-FR" sz="2200" b="1" dirty="0">
            <a:latin typeface="Courier New" pitchFamily="49" charset="0"/>
            <a:cs typeface="Courier New" pitchFamily="49" charset="0"/>
          </a:endParaRPr>
        </a:p>
      </dgm:t>
    </dgm:pt>
    <dgm:pt modelId="{C16F1F60-DBA4-41C5-8F40-55CA018CA62B}" type="parTrans" cxnId="{AD4FFED1-D680-4019-8BA1-2F93357F4323}">
      <dgm:prSet/>
      <dgm:spPr/>
      <dgm:t>
        <a:bodyPr/>
        <a:lstStyle/>
        <a:p>
          <a:endParaRPr lang="fr-FR"/>
        </a:p>
      </dgm:t>
    </dgm:pt>
    <dgm:pt modelId="{DF9FA8CD-60E3-456B-B1C5-6BB32D210A18}" type="sibTrans" cxnId="{AD4FFED1-D680-4019-8BA1-2F93357F4323}">
      <dgm:prSet/>
      <dgm:spPr/>
      <dgm:t>
        <a:bodyPr/>
        <a:lstStyle/>
        <a:p>
          <a:endParaRPr lang="fr-FR"/>
        </a:p>
      </dgm:t>
    </dgm:pt>
    <dgm:pt modelId="{FAFBE415-495D-4BD2-A7DF-F12809EBC7D0}">
      <dgm:prSet phldrT="[Texte]" custT="1"/>
      <dgm:spPr/>
      <dgm:t>
        <a:bodyPr/>
        <a:lstStyle/>
        <a:p>
          <a:r>
            <a:rPr lang="ar-DZ" sz="2200" b="1" dirty="0" smtClean="0">
              <a:latin typeface="Courier New" pitchFamily="49" charset="0"/>
              <a:cs typeface="Courier New" pitchFamily="49" charset="0"/>
            </a:rPr>
            <a:t>إلى هذا الحد</a:t>
          </a:r>
          <a:endParaRPr lang="fr-FR" sz="2200" b="1" dirty="0">
            <a:latin typeface="Courier New" pitchFamily="49" charset="0"/>
            <a:cs typeface="Courier New" pitchFamily="49" charset="0"/>
          </a:endParaRPr>
        </a:p>
      </dgm:t>
    </dgm:pt>
    <dgm:pt modelId="{EB56A93D-9C65-4D23-8EBA-68226AB5B17D}" type="parTrans" cxnId="{150F9DD9-2A33-45C0-8EAD-4BAF3558674A}">
      <dgm:prSet/>
      <dgm:spPr/>
      <dgm:t>
        <a:bodyPr/>
        <a:lstStyle/>
        <a:p>
          <a:endParaRPr lang="fr-FR"/>
        </a:p>
      </dgm:t>
    </dgm:pt>
    <dgm:pt modelId="{1011F7F8-672F-4EDC-843C-D47CF050F424}" type="sibTrans" cxnId="{150F9DD9-2A33-45C0-8EAD-4BAF3558674A}">
      <dgm:prSet/>
      <dgm:spPr/>
      <dgm:t>
        <a:bodyPr/>
        <a:lstStyle/>
        <a:p>
          <a:endParaRPr lang="fr-FR"/>
        </a:p>
      </dgm:t>
    </dgm:pt>
    <dgm:pt modelId="{D92383A7-2307-45BB-9496-0A6355B48969}">
      <dgm:prSet phldrT="[Texte]" custT="1"/>
      <dgm:spPr/>
      <dgm:t>
        <a:bodyPr/>
        <a:lstStyle/>
        <a:p>
          <a:r>
            <a:rPr lang="ar-DZ" sz="2200" b="1" dirty="0" smtClean="0">
              <a:latin typeface="Courier New" pitchFamily="49" charset="0"/>
              <a:cs typeface="Courier New" pitchFamily="49" charset="0"/>
            </a:rPr>
            <a:t>بهذا القدر من</a:t>
          </a:r>
          <a:endParaRPr lang="fr-FR" sz="2200" b="1" dirty="0">
            <a:latin typeface="Courier New" pitchFamily="49" charset="0"/>
            <a:cs typeface="Courier New" pitchFamily="49" charset="0"/>
          </a:endParaRPr>
        </a:p>
      </dgm:t>
    </dgm:pt>
    <dgm:pt modelId="{8100A33A-99CC-4049-8A10-D7AA30B7E954}" type="parTrans" cxnId="{3B7D987A-CBCE-43C3-B1FD-0DB5A3D83272}">
      <dgm:prSet/>
      <dgm:spPr/>
      <dgm:t>
        <a:bodyPr/>
        <a:lstStyle/>
        <a:p>
          <a:endParaRPr lang="fr-FR"/>
        </a:p>
      </dgm:t>
    </dgm:pt>
    <dgm:pt modelId="{2F1C47BE-A212-4315-8949-A84565F575EF}" type="sibTrans" cxnId="{3B7D987A-CBCE-43C3-B1FD-0DB5A3D83272}">
      <dgm:prSet/>
      <dgm:spPr/>
      <dgm:t>
        <a:bodyPr/>
        <a:lstStyle/>
        <a:p>
          <a:endParaRPr lang="fr-FR"/>
        </a:p>
      </dgm:t>
    </dgm:pt>
    <dgm:pt modelId="{88EFA960-D3B3-40E6-80E7-E0FBDF04C016}">
      <dgm:prSet phldrT="[Texte]" custT="1"/>
      <dgm:spPr/>
      <dgm:t>
        <a:bodyPr/>
        <a:lstStyle/>
        <a:p>
          <a:r>
            <a:rPr lang="ar-DZ" sz="2200" b="1" dirty="0" smtClean="0">
              <a:latin typeface="Courier New" pitchFamily="49" charset="0"/>
              <a:cs typeface="Courier New" pitchFamily="49" charset="0"/>
            </a:rPr>
            <a:t>في مثل</a:t>
          </a:r>
          <a:r>
            <a:rPr lang="fr-FR" sz="2200" b="1" dirty="0" smtClean="0">
              <a:latin typeface="Courier New" pitchFamily="49" charset="0"/>
              <a:cs typeface="Courier New" pitchFamily="49" charset="0"/>
            </a:rPr>
            <a:t>/</a:t>
          </a:r>
          <a:r>
            <a:rPr lang="ar-DZ" sz="2200" b="1" dirty="0" smtClean="0">
              <a:latin typeface="Courier New" pitchFamily="49" charset="0"/>
              <a:cs typeface="Courier New" pitchFamily="49" charset="0"/>
            </a:rPr>
            <a:t>مثلما</a:t>
          </a:r>
          <a:endParaRPr lang="fr-FR" sz="2200" b="1" dirty="0">
            <a:latin typeface="Courier New" pitchFamily="49" charset="0"/>
            <a:cs typeface="Courier New" pitchFamily="49" charset="0"/>
          </a:endParaRPr>
        </a:p>
      </dgm:t>
    </dgm:pt>
    <dgm:pt modelId="{6112BDFC-0E75-4419-A7E2-8BF8DB361430}" type="parTrans" cxnId="{F1BBFF8C-1D34-4651-ADEE-AE3B0AF787C2}">
      <dgm:prSet/>
      <dgm:spPr/>
      <dgm:t>
        <a:bodyPr/>
        <a:lstStyle/>
        <a:p>
          <a:endParaRPr lang="fr-FR"/>
        </a:p>
      </dgm:t>
    </dgm:pt>
    <dgm:pt modelId="{8325E582-46D5-46ED-9871-85D4FC5D4C42}" type="sibTrans" cxnId="{F1BBFF8C-1D34-4651-ADEE-AE3B0AF787C2}">
      <dgm:prSet/>
      <dgm:spPr/>
      <dgm:t>
        <a:bodyPr/>
        <a:lstStyle/>
        <a:p>
          <a:endParaRPr lang="fr-FR"/>
        </a:p>
      </dgm:t>
    </dgm:pt>
    <dgm:pt modelId="{57CA7A2B-B13F-4B7F-91E6-7D92FDFEF1A0}" type="pres">
      <dgm:prSet presAssocID="{619E6AB3-034B-427D-AA84-1DF1D157DC4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61C9EE60-935A-46D8-A44A-D5EB549B1DA8}" type="pres">
      <dgm:prSet presAssocID="{025DA01B-7742-4FAD-BB00-CC8A866B0865}" presName="root" presStyleCnt="0"/>
      <dgm:spPr/>
    </dgm:pt>
    <dgm:pt modelId="{0DB7EAF6-582F-4487-A2C3-BB5A0DE5EBF5}" type="pres">
      <dgm:prSet presAssocID="{025DA01B-7742-4FAD-BB00-CC8A866B0865}" presName="rootComposite" presStyleCnt="0"/>
      <dgm:spPr/>
    </dgm:pt>
    <dgm:pt modelId="{39915E1A-487E-4A7E-88AC-89635D1D5B8C}" type="pres">
      <dgm:prSet presAssocID="{025DA01B-7742-4FAD-BB00-CC8A866B0865}" presName="rootText" presStyleLbl="node1" presStyleIdx="0" presStyleCnt="1" custScaleX="234862" custLinFactNeighborX="6744" custLinFactNeighborY="-2298"/>
      <dgm:spPr/>
      <dgm:t>
        <a:bodyPr/>
        <a:lstStyle/>
        <a:p>
          <a:endParaRPr lang="fr-FR"/>
        </a:p>
      </dgm:t>
    </dgm:pt>
    <dgm:pt modelId="{772984A4-2400-4A19-8D00-D3B92BB43993}" type="pres">
      <dgm:prSet presAssocID="{025DA01B-7742-4FAD-BB00-CC8A866B0865}" presName="rootConnector" presStyleLbl="node1" presStyleIdx="0" presStyleCnt="1"/>
      <dgm:spPr/>
      <dgm:t>
        <a:bodyPr/>
        <a:lstStyle/>
        <a:p>
          <a:endParaRPr lang="fr-FR"/>
        </a:p>
      </dgm:t>
    </dgm:pt>
    <dgm:pt modelId="{F11A89FA-6769-45E2-A40A-8E5458ECCD4C}" type="pres">
      <dgm:prSet presAssocID="{025DA01B-7742-4FAD-BB00-CC8A866B0865}" presName="childShape" presStyleCnt="0"/>
      <dgm:spPr/>
    </dgm:pt>
    <dgm:pt modelId="{69B9AF38-7156-4D3E-BDED-433E3300177E}" type="pres">
      <dgm:prSet presAssocID="{730B57C5-8D6E-4D4B-8252-6CC314C39396}" presName="Name13" presStyleLbl="parChTrans1D2" presStyleIdx="0" presStyleCnt="6"/>
      <dgm:spPr/>
      <dgm:t>
        <a:bodyPr/>
        <a:lstStyle/>
        <a:p>
          <a:endParaRPr lang="fr-FR"/>
        </a:p>
      </dgm:t>
    </dgm:pt>
    <dgm:pt modelId="{FAC1A02A-59C3-4D78-A87E-2063D09CE8BE}" type="pres">
      <dgm:prSet presAssocID="{E840AF44-012C-4143-8DE5-EA946E3BBA6D}" presName="childText" presStyleLbl="bgAcc1" presStyleIdx="0" presStyleCnt="6" custScaleX="26828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C9C12EC-C62D-43C2-977D-8A0715A954B7}" type="pres">
      <dgm:prSet presAssocID="{EF391454-798C-4896-8A3B-DB5801600237}" presName="Name13" presStyleLbl="parChTrans1D2" presStyleIdx="1" presStyleCnt="6"/>
      <dgm:spPr/>
      <dgm:t>
        <a:bodyPr/>
        <a:lstStyle/>
        <a:p>
          <a:endParaRPr lang="fr-FR"/>
        </a:p>
      </dgm:t>
    </dgm:pt>
    <dgm:pt modelId="{FFACA4BC-7C07-444A-98E7-C622881E7BCA}" type="pres">
      <dgm:prSet presAssocID="{71FD0776-B24D-4CFC-8092-8CAE15966744}" presName="childText" presStyleLbl="bgAcc1" presStyleIdx="1" presStyleCnt="6" custScaleX="26828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8BEFBE0-8031-4611-B5D9-89DFEF61E364}" type="pres">
      <dgm:prSet presAssocID="{6112BDFC-0E75-4419-A7E2-8BF8DB361430}" presName="Name13" presStyleLbl="parChTrans1D2" presStyleIdx="2" presStyleCnt="6"/>
      <dgm:spPr/>
      <dgm:t>
        <a:bodyPr/>
        <a:lstStyle/>
        <a:p>
          <a:endParaRPr lang="fr-FR"/>
        </a:p>
      </dgm:t>
    </dgm:pt>
    <dgm:pt modelId="{9B36C3E9-02B4-4D00-A3FF-E79B148EEC09}" type="pres">
      <dgm:prSet presAssocID="{88EFA960-D3B3-40E6-80E7-E0FBDF04C016}" presName="childText" presStyleLbl="bgAcc1" presStyleIdx="2" presStyleCnt="6" custScaleX="26828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E85D9BE-BEAE-4B0E-A9F2-9B8490787E47}" type="pres">
      <dgm:prSet presAssocID="{C16F1F60-DBA4-41C5-8F40-55CA018CA62B}" presName="Name13" presStyleLbl="parChTrans1D2" presStyleIdx="3" presStyleCnt="6"/>
      <dgm:spPr/>
      <dgm:t>
        <a:bodyPr/>
        <a:lstStyle/>
        <a:p>
          <a:endParaRPr lang="fr-FR"/>
        </a:p>
      </dgm:t>
    </dgm:pt>
    <dgm:pt modelId="{CE0AAF92-A054-456B-AA41-8212B09193AA}" type="pres">
      <dgm:prSet presAssocID="{3AFFF320-E5D5-4A3E-966D-D6D32EC105CE}" presName="childText" presStyleLbl="bgAcc1" presStyleIdx="3" presStyleCnt="6" custScaleX="26828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497D749-A877-46BF-A348-6DB94E72D5B1}" type="pres">
      <dgm:prSet presAssocID="{EB56A93D-9C65-4D23-8EBA-68226AB5B17D}" presName="Name13" presStyleLbl="parChTrans1D2" presStyleIdx="4" presStyleCnt="6"/>
      <dgm:spPr/>
      <dgm:t>
        <a:bodyPr/>
        <a:lstStyle/>
        <a:p>
          <a:endParaRPr lang="fr-FR"/>
        </a:p>
      </dgm:t>
    </dgm:pt>
    <dgm:pt modelId="{2FB24583-E2A6-4680-A7AC-55A3444D3F48}" type="pres">
      <dgm:prSet presAssocID="{FAFBE415-495D-4BD2-A7DF-F12809EBC7D0}" presName="childText" presStyleLbl="bgAcc1" presStyleIdx="4" presStyleCnt="6" custScaleX="26828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F501A12-42EE-468C-8520-88D498C16179}" type="pres">
      <dgm:prSet presAssocID="{8100A33A-99CC-4049-8A10-D7AA30B7E954}" presName="Name13" presStyleLbl="parChTrans1D2" presStyleIdx="5" presStyleCnt="6"/>
      <dgm:spPr/>
      <dgm:t>
        <a:bodyPr/>
        <a:lstStyle/>
        <a:p>
          <a:endParaRPr lang="fr-FR"/>
        </a:p>
      </dgm:t>
    </dgm:pt>
    <dgm:pt modelId="{C902477A-E900-475D-9A14-FE3617152EC5}" type="pres">
      <dgm:prSet presAssocID="{D92383A7-2307-45BB-9496-0A6355B48969}" presName="childText" presStyleLbl="bgAcc1" presStyleIdx="5" presStyleCnt="6" custScaleX="26828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B9F6908C-809B-4E8E-8384-B3EDB53D5BC7}" type="presOf" srcId="{FAFBE415-495D-4BD2-A7DF-F12809EBC7D0}" destId="{2FB24583-E2A6-4680-A7AC-55A3444D3F48}" srcOrd="0" destOrd="0" presId="urn:microsoft.com/office/officeart/2005/8/layout/hierarchy3"/>
    <dgm:cxn modelId="{0FA36D23-28E9-4FAB-8B5B-037D4A932A8D}" type="presOf" srcId="{88EFA960-D3B3-40E6-80E7-E0FBDF04C016}" destId="{9B36C3E9-02B4-4D00-A3FF-E79B148EEC09}" srcOrd="0" destOrd="0" presId="urn:microsoft.com/office/officeart/2005/8/layout/hierarchy3"/>
    <dgm:cxn modelId="{C77E8DAB-F659-4500-B15B-7043E7CFB8AF}" type="presOf" srcId="{6112BDFC-0E75-4419-A7E2-8BF8DB361430}" destId="{78BEFBE0-8031-4611-B5D9-89DFEF61E364}" srcOrd="0" destOrd="0" presId="urn:microsoft.com/office/officeart/2005/8/layout/hierarchy3"/>
    <dgm:cxn modelId="{AD4FFED1-D680-4019-8BA1-2F93357F4323}" srcId="{025DA01B-7742-4FAD-BB00-CC8A866B0865}" destId="{3AFFF320-E5D5-4A3E-966D-D6D32EC105CE}" srcOrd="3" destOrd="0" parTransId="{C16F1F60-DBA4-41C5-8F40-55CA018CA62B}" sibTransId="{DF9FA8CD-60E3-456B-B1C5-6BB32D210A18}"/>
    <dgm:cxn modelId="{150F9DD9-2A33-45C0-8EAD-4BAF3558674A}" srcId="{025DA01B-7742-4FAD-BB00-CC8A866B0865}" destId="{FAFBE415-495D-4BD2-A7DF-F12809EBC7D0}" srcOrd="4" destOrd="0" parTransId="{EB56A93D-9C65-4D23-8EBA-68226AB5B17D}" sibTransId="{1011F7F8-672F-4EDC-843C-D47CF050F424}"/>
    <dgm:cxn modelId="{3B7D987A-CBCE-43C3-B1FD-0DB5A3D83272}" srcId="{025DA01B-7742-4FAD-BB00-CC8A866B0865}" destId="{D92383A7-2307-45BB-9496-0A6355B48969}" srcOrd="5" destOrd="0" parTransId="{8100A33A-99CC-4049-8A10-D7AA30B7E954}" sibTransId="{2F1C47BE-A212-4315-8949-A84565F575EF}"/>
    <dgm:cxn modelId="{916A6C45-6BFC-4A1C-B4DB-5A792F4EB9A7}" srcId="{619E6AB3-034B-427D-AA84-1DF1D157DC4F}" destId="{025DA01B-7742-4FAD-BB00-CC8A866B0865}" srcOrd="0" destOrd="0" parTransId="{40CFCE3C-47DC-49ED-B3FE-DE3A3E43680B}" sibTransId="{4423265D-9E68-4BF6-86AE-9E332BD7BB4D}"/>
    <dgm:cxn modelId="{183F802F-F7C7-47FB-8FCA-972394B52D35}" type="presOf" srcId="{730B57C5-8D6E-4D4B-8252-6CC314C39396}" destId="{69B9AF38-7156-4D3E-BDED-433E3300177E}" srcOrd="0" destOrd="0" presId="urn:microsoft.com/office/officeart/2005/8/layout/hierarchy3"/>
    <dgm:cxn modelId="{7C094F3E-EDF0-4BEE-A6D2-6A5BE9A99921}" type="presOf" srcId="{3AFFF320-E5D5-4A3E-966D-D6D32EC105CE}" destId="{CE0AAF92-A054-456B-AA41-8212B09193AA}" srcOrd="0" destOrd="0" presId="urn:microsoft.com/office/officeart/2005/8/layout/hierarchy3"/>
    <dgm:cxn modelId="{E17C8B3A-894B-4A0F-B229-C184D725F813}" type="presOf" srcId="{8100A33A-99CC-4049-8A10-D7AA30B7E954}" destId="{CF501A12-42EE-468C-8520-88D498C16179}" srcOrd="0" destOrd="0" presId="urn:microsoft.com/office/officeart/2005/8/layout/hierarchy3"/>
    <dgm:cxn modelId="{2A5A962A-70F2-4972-8468-511CC9FC818E}" type="presOf" srcId="{025DA01B-7742-4FAD-BB00-CC8A866B0865}" destId="{772984A4-2400-4A19-8D00-D3B92BB43993}" srcOrd="1" destOrd="0" presId="urn:microsoft.com/office/officeart/2005/8/layout/hierarchy3"/>
    <dgm:cxn modelId="{72E1E313-E901-4CE1-BCDA-BA172F7E5DAF}" srcId="{025DA01B-7742-4FAD-BB00-CC8A866B0865}" destId="{E840AF44-012C-4143-8DE5-EA946E3BBA6D}" srcOrd="0" destOrd="0" parTransId="{730B57C5-8D6E-4D4B-8252-6CC314C39396}" sibTransId="{BA6F6245-5CEA-4CCE-AD95-B29DA7767AFF}"/>
    <dgm:cxn modelId="{26C136E2-21D8-46FB-BD7E-192C2FF6DCC6}" type="presOf" srcId="{EF391454-798C-4896-8A3B-DB5801600237}" destId="{BC9C12EC-C62D-43C2-977D-8A0715A954B7}" srcOrd="0" destOrd="0" presId="urn:microsoft.com/office/officeart/2005/8/layout/hierarchy3"/>
    <dgm:cxn modelId="{780B083A-B595-447B-908C-56EA0E5BF1D5}" type="presOf" srcId="{C16F1F60-DBA4-41C5-8F40-55CA018CA62B}" destId="{1E85D9BE-BEAE-4B0E-A9F2-9B8490787E47}" srcOrd="0" destOrd="0" presId="urn:microsoft.com/office/officeart/2005/8/layout/hierarchy3"/>
    <dgm:cxn modelId="{96F6745D-55A7-4815-8A89-3217B52D8CFC}" type="presOf" srcId="{EB56A93D-9C65-4D23-8EBA-68226AB5B17D}" destId="{F497D749-A877-46BF-A348-6DB94E72D5B1}" srcOrd="0" destOrd="0" presId="urn:microsoft.com/office/officeart/2005/8/layout/hierarchy3"/>
    <dgm:cxn modelId="{F980CDA0-B4BA-4CAC-BB1E-76A58BAC105C}" type="presOf" srcId="{E840AF44-012C-4143-8DE5-EA946E3BBA6D}" destId="{FAC1A02A-59C3-4D78-A87E-2063D09CE8BE}" srcOrd="0" destOrd="0" presId="urn:microsoft.com/office/officeart/2005/8/layout/hierarchy3"/>
    <dgm:cxn modelId="{82A53F45-A0E3-4439-8039-7FAF10E4E116}" type="presOf" srcId="{025DA01B-7742-4FAD-BB00-CC8A866B0865}" destId="{39915E1A-487E-4A7E-88AC-89635D1D5B8C}" srcOrd="0" destOrd="0" presId="urn:microsoft.com/office/officeart/2005/8/layout/hierarchy3"/>
    <dgm:cxn modelId="{124ECBBD-399B-4FF0-ADD5-750F6023428E}" type="presOf" srcId="{D92383A7-2307-45BB-9496-0A6355B48969}" destId="{C902477A-E900-475D-9A14-FE3617152EC5}" srcOrd="0" destOrd="0" presId="urn:microsoft.com/office/officeart/2005/8/layout/hierarchy3"/>
    <dgm:cxn modelId="{C70FCD59-51C1-48EF-BF8F-1E53EF3941FD}" srcId="{025DA01B-7742-4FAD-BB00-CC8A866B0865}" destId="{71FD0776-B24D-4CFC-8092-8CAE15966744}" srcOrd="1" destOrd="0" parTransId="{EF391454-798C-4896-8A3B-DB5801600237}" sibTransId="{083E0C8C-B572-4FC4-9EBE-77ABD45978C2}"/>
    <dgm:cxn modelId="{335CDC59-8918-46F3-8E48-8966AC8B4D6F}" type="presOf" srcId="{619E6AB3-034B-427D-AA84-1DF1D157DC4F}" destId="{57CA7A2B-B13F-4B7F-91E6-7D92FDFEF1A0}" srcOrd="0" destOrd="0" presId="urn:microsoft.com/office/officeart/2005/8/layout/hierarchy3"/>
    <dgm:cxn modelId="{F1BBFF8C-1D34-4651-ADEE-AE3B0AF787C2}" srcId="{025DA01B-7742-4FAD-BB00-CC8A866B0865}" destId="{88EFA960-D3B3-40E6-80E7-E0FBDF04C016}" srcOrd="2" destOrd="0" parTransId="{6112BDFC-0E75-4419-A7E2-8BF8DB361430}" sibTransId="{8325E582-46D5-46ED-9871-85D4FC5D4C42}"/>
    <dgm:cxn modelId="{4F710AF1-C07F-406D-B57C-A18E983152C5}" type="presOf" srcId="{71FD0776-B24D-4CFC-8092-8CAE15966744}" destId="{FFACA4BC-7C07-444A-98E7-C622881E7BCA}" srcOrd="0" destOrd="0" presId="urn:microsoft.com/office/officeart/2005/8/layout/hierarchy3"/>
    <dgm:cxn modelId="{1C8B6D86-3D71-4452-A603-C19B8AB85F6C}" type="presParOf" srcId="{57CA7A2B-B13F-4B7F-91E6-7D92FDFEF1A0}" destId="{61C9EE60-935A-46D8-A44A-D5EB549B1DA8}" srcOrd="0" destOrd="0" presId="urn:microsoft.com/office/officeart/2005/8/layout/hierarchy3"/>
    <dgm:cxn modelId="{4256B5E6-A627-48D4-8180-AEB8438E57D4}" type="presParOf" srcId="{61C9EE60-935A-46D8-A44A-D5EB549B1DA8}" destId="{0DB7EAF6-582F-4487-A2C3-BB5A0DE5EBF5}" srcOrd="0" destOrd="0" presId="urn:microsoft.com/office/officeart/2005/8/layout/hierarchy3"/>
    <dgm:cxn modelId="{4031B0C8-9978-4B18-B332-3432A70F7A2F}" type="presParOf" srcId="{0DB7EAF6-582F-4487-A2C3-BB5A0DE5EBF5}" destId="{39915E1A-487E-4A7E-88AC-89635D1D5B8C}" srcOrd="0" destOrd="0" presId="urn:microsoft.com/office/officeart/2005/8/layout/hierarchy3"/>
    <dgm:cxn modelId="{E91C1BEE-3165-438B-883D-793908FA6196}" type="presParOf" srcId="{0DB7EAF6-582F-4487-A2C3-BB5A0DE5EBF5}" destId="{772984A4-2400-4A19-8D00-D3B92BB43993}" srcOrd="1" destOrd="0" presId="urn:microsoft.com/office/officeart/2005/8/layout/hierarchy3"/>
    <dgm:cxn modelId="{2786DC10-CA8E-4E03-814B-E46E3FCE2003}" type="presParOf" srcId="{61C9EE60-935A-46D8-A44A-D5EB549B1DA8}" destId="{F11A89FA-6769-45E2-A40A-8E5458ECCD4C}" srcOrd="1" destOrd="0" presId="urn:microsoft.com/office/officeart/2005/8/layout/hierarchy3"/>
    <dgm:cxn modelId="{7CB8D3BB-C06D-4637-A654-125D6B1C8713}" type="presParOf" srcId="{F11A89FA-6769-45E2-A40A-8E5458ECCD4C}" destId="{69B9AF38-7156-4D3E-BDED-433E3300177E}" srcOrd="0" destOrd="0" presId="urn:microsoft.com/office/officeart/2005/8/layout/hierarchy3"/>
    <dgm:cxn modelId="{53DB33AE-6EF2-44E3-AB0F-00686FA90828}" type="presParOf" srcId="{F11A89FA-6769-45E2-A40A-8E5458ECCD4C}" destId="{FAC1A02A-59C3-4D78-A87E-2063D09CE8BE}" srcOrd="1" destOrd="0" presId="urn:microsoft.com/office/officeart/2005/8/layout/hierarchy3"/>
    <dgm:cxn modelId="{EBCFAE95-8196-4B41-9858-682DBDD40CFC}" type="presParOf" srcId="{F11A89FA-6769-45E2-A40A-8E5458ECCD4C}" destId="{BC9C12EC-C62D-43C2-977D-8A0715A954B7}" srcOrd="2" destOrd="0" presId="urn:microsoft.com/office/officeart/2005/8/layout/hierarchy3"/>
    <dgm:cxn modelId="{66D7D9D9-A4EB-4A9E-A2F8-963BDF118C74}" type="presParOf" srcId="{F11A89FA-6769-45E2-A40A-8E5458ECCD4C}" destId="{FFACA4BC-7C07-444A-98E7-C622881E7BCA}" srcOrd="3" destOrd="0" presId="urn:microsoft.com/office/officeart/2005/8/layout/hierarchy3"/>
    <dgm:cxn modelId="{11D148F4-C34F-4F2A-879E-913693ABB660}" type="presParOf" srcId="{F11A89FA-6769-45E2-A40A-8E5458ECCD4C}" destId="{78BEFBE0-8031-4611-B5D9-89DFEF61E364}" srcOrd="4" destOrd="0" presId="urn:microsoft.com/office/officeart/2005/8/layout/hierarchy3"/>
    <dgm:cxn modelId="{E0363EB7-42D1-47E8-8759-73A023AC58DC}" type="presParOf" srcId="{F11A89FA-6769-45E2-A40A-8E5458ECCD4C}" destId="{9B36C3E9-02B4-4D00-A3FF-E79B148EEC09}" srcOrd="5" destOrd="0" presId="urn:microsoft.com/office/officeart/2005/8/layout/hierarchy3"/>
    <dgm:cxn modelId="{7F32A76A-89E2-4CE7-B4C1-B52937230F59}" type="presParOf" srcId="{F11A89FA-6769-45E2-A40A-8E5458ECCD4C}" destId="{1E85D9BE-BEAE-4B0E-A9F2-9B8490787E47}" srcOrd="6" destOrd="0" presId="urn:microsoft.com/office/officeart/2005/8/layout/hierarchy3"/>
    <dgm:cxn modelId="{8A242BBD-539C-443F-9DC1-DDE87A54894B}" type="presParOf" srcId="{F11A89FA-6769-45E2-A40A-8E5458ECCD4C}" destId="{CE0AAF92-A054-456B-AA41-8212B09193AA}" srcOrd="7" destOrd="0" presId="urn:microsoft.com/office/officeart/2005/8/layout/hierarchy3"/>
    <dgm:cxn modelId="{53F3CDA7-F8AB-43BE-AE40-629BD2FEE6C0}" type="presParOf" srcId="{F11A89FA-6769-45E2-A40A-8E5458ECCD4C}" destId="{F497D749-A877-46BF-A348-6DB94E72D5B1}" srcOrd="8" destOrd="0" presId="urn:microsoft.com/office/officeart/2005/8/layout/hierarchy3"/>
    <dgm:cxn modelId="{8BF8E3E4-FA57-4D59-9B1A-19CF56D8AD03}" type="presParOf" srcId="{F11A89FA-6769-45E2-A40A-8E5458ECCD4C}" destId="{2FB24583-E2A6-4680-A7AC-55A3444D3F48}" srcOrd="9" destOrd="0" presId="urn:microsoft.com/office/officeart/2005/8/layout/hierarchy3"/>
    <dgm:cxn modelId="{1B8E05F8-EC54-4849-8032-00DF0097C335}" type="presParOf" srcId="{F11A89FA-6769-45E2-A40A-8E5458ECCD4C}" destId="{CF501A12-42EE-468C-8520-88D498C16179}" srcOrd="10" destOrd="0" presId="urn:microsoft.com/office/officeart/2005/8/layout/hierarchy3"/>
    <dgm:cxn modelId="{65915265-6C63-42E6-9C5F-3F59D4E38DAC}" type="presParOf" srcId="{F11A89FA-6769-45E2-A40A-8E5458ECCD4C}" destId="{C902477A-E900-475D-9A14-FE3617152EC5}" srcOrd="1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19E6AB3-034B-427D-AA84-1DF1D157DC4F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25DA01B-7742-4FAD-BB00-CC8A866B0865}">
      <dgm:prSet phldrT="[Texte]"/>
      <dgm:spPr/>
      <dgm:t>
        <a:bodyPr/>
        <a:lstStyle/>
        <a:p>
          <a:r>
            <a:rPr lang="fr-FR" dirty="0" smtClean="0"/>
            <a:t>Aussi (Adj.)</a:t>
          </a:r>
          <a:endParaRPr lang="fr-FR" dirty="0"/>
        </a:p>
      </dgm:t>
    </dgm:pt>
    <dgm:pt modelId="{40CFCE3C-47DC-49ED-B3FE-DE3A3E43680B}" type="parTrans" cxnId="{916A6C45-6BFC-4A1C-B4DB-5A792F4EB9A7}">
      <dgm:prSet/>
      <dgm:spPr/>
      <dgm:t>
        <a:bodyPr/>
        <a:lstStyle/>
        <a:p>
          <a:endParaRPr lang="fr-FR"/>
        </a:p>
      </dgm:t>
    </dgm:pt>
    <dgm:pt modelId="{4423265D-9E68-4BF6-86AE-9E332BD7BB4D}" type="sibTrans" cxnId="{916A6C45-6BFC-4A1C-B4DB-5A792F4EB9A7}">
      <dgm:prSet/>
      <dgm:spPr/>
      <dgm:t>
        <a:bodyPr/>
        <a:lstStyle/>
        <a:p>
          <a:endParaRPr lang="fr-FR"/>
        </a:p>
      </dgm:t>
    </dgm:pt>
    <dgm:pt modelId="{E840AF44-012C-4143-8DE5-EA946E3BBA6D}">
      <dgm:prSet phldrT="[Texte]" custT="1"/>
      <dgm:spPr/>
      <dgm:t>
        <a:bodyPr/>
        <a:lstStyle/>
        <a:p>
          <a:r>
            <a:rPr lang="ar-DZ" sz="2200" b="1" dirty="0" smtClean="0">
              <a:latin typeface="Courier New" pitchFamily="49" charset="0"/>
              <a:cs typeface="Courier New" pitchFamily="49" charset="0"/>
            </a:rPr>
            <a:t>لذا</a:t>
          </a:r>
          <a:endParaRPr lang="fr-FR" sz="2200" b="1" dirty="0">
            <a:latin typeface="Courier New" pitchFamily="49" charset="0"/>
            <a:cs typeface="Courier New" pitchFamily="49" charset="0"/>
          </a:endParaRPr>
        </a:p>
      </dgm:t>
    </dgm:pt>
    <dgm:pt modelId="{730B57C5-8D6E-4D4B-8252-6CC314C39396}" type="parTrans" cxnId="{72E1E313-E901-4CE1-BCDA-BA172F7E5DAF}">
      <dgm:prSet/>
      <dgm:spPr/>
      <dgm:t>
        <a:bodyPr/>
        <a:lstStyle/>
        <a:p>
          <a:endParaRPr lang="fr-FR"/>
        </a:p>
      </dgm:t>
    </dgm:pt>
    <dgm:pt modelId="{BA6F6245-5CEA-4CCE-AD95-B29DA7767AFF}" type="sibTrans" cxnId="{72E1E313-E901-4CE1-BCDA-BA172F7E5DAF}">
      <dgm:prSet/>
      <dgm:spPr/>
      <dgm:t>
        <a:bodyPr/>
        <a:lstStyle/>
        <a:p>
          <a:endParaRPr lang="fr-FR"/>
        </a:p>
      </dgm:t>
    </dgm:pt>
    <dgm:pt modelId="{71FD0776-B24D-4CFC-8092-8CAE15966744}">
      <dgm:prSet phldrT="[Texte]" custT="1"/>
      <dgm:spPr/>
      <dgm:t>
        <a:bodyPr/>
        <a:lstStyle/>
        <a:p>
          <a:r>
            <a:rPr lang="ar-DZ" sz="2200" b="1" dirty="0" smtClean="0">
              <a:latin typeface="Courier New" pitchFamily="49" charset="0"/>
              <a:cs typeface="Courier New" pitchFamily="49" charset="0"/>
            </a:rPr>
            <a:t>وبالتالي</a:t>
          </a:r>
          <a:endParaRPr lang="fr-FR" sz="2200" b="1" dirty="0">
            <a:latin typeface="Courier New" pitchFamily="49" charset="0"/>
            <a:cs typeface="Courier New" pitchFamily="49" charset="0"/>
          </a:endParaRPr>
        </a:p>
      </dgm:t>
    </dgm:pt>
    <dgm:pt modelId="{EF391454-798C-4896-8A3B-DB5801600237}" type="parTrans" cxnId="{C70FCD59-51C1-48EF-BF8F-1E53EF3941FD}">
      <dgm:prSet/>
      <dgm:spPr/>
      <dgm:t>
        <a:bodyPr/>
        <a:lstStyle/>
        <a:p>
          <a:endParaRPr lang="fr-FR"/>
        </a:p>
      </dgm:t>
    </dgm:pt>
    <dgm:pt modelId="{083E0C8C-B572-4FC4-9EBE-77ABD45978C2}" type="sibTrans" cxnId="{C70FCD59-51C1-48EF-BF8F-1E53EF3941FD}">
      <dgm:prSet/>
      <dgm:spPr/>
      <dgm:t>
        <a:bodyPr/>
        <a:lstStyle/>
        <a:p>
          <a:endParaRPr lang="fr-FR"/>
        </a:p>
      </dgm:t>
    </dgm:pt>
    <dgm:pt modelId="{3AFFF320-E5D5-4A3E-966D-D6D32EC105CE}">
      <dgm:prSet phldrT="[Texte]" custT="1"/>
      <dgm:spPr/>
      <dgm:t>
        <a:bodyPr/>
        <a:lstStyle/>
        <a:p>
          <a:r>
            <a:rPr lang="ar-DZ" sz="2200" b="1" dirty="0" smtClean="0">
              <a:latin typeface="Courier New" pitchFamily="49" charset="0"/>
              <a:cs typeface="Courier New" pitchFamily="49" charset="0"/>
            </a:rPr>
            <a:t>مثل / كما / </a:t>
          </a:r>
          <a:r>
            <a:rPr lang="ar-DZ" sz="2200" b="1" dirty="0" err="1" smtClean="0">
              <a:latin typeface="Courier New" pitchFamily="49" charset="0"/>
              <a:cs typeface="Courier New" pitchFamily="49" charset="0"/>
            </a:rPr>
            <a:t>كـ</a:t>
          </a:r>
          <a:endParaRPr lang="fr-FR" sz="2200" b="1" dirty="0">
            <a:latin typeface="Courier New" pitchFamily="49" charset="0"/>
            <a:cs typeface="Courier New" pitchFamily="49" charset="0"/>
          </a:endParaRPr>
        </a:p>
      </dgm:t>
    </dgm:pt>
    <dgm:pt modelId="{C16F1F60-DBA4-41C5-8F40-55CA018CA62B}" type="parTrans" cxnId="{AD4FFED1-D680-4019-8BA1-2F93357F4323}">
      <dgm:prSet/>
      <dgm:spPr/>
      <dgm:t>
        <a:bodyPr/>
        <a:lstStyle/>
        <a:p>
          <a:endParaRPr lang="fr-FR"/>
        </a:p>
      </dgm:t>
    </dgm:pt>
    <dgm:pt modelId="{DF9FA8CD-60E3-456B-B1C5-6BB32D210A18}" type="sibTrans" cxnId="{AD4FFED1-D680-4019-8BA1-2F93357F4323}">
      <dgm:prSet/>
      <dgm:spPr/>
      <dgm:t>
        <a:bodyPr/>
        <a:lstStyle/>
        <a:p>
          <a:endParaRPr lang="fr-FR"/>
        </a:p>
      </dgm:t>
    </dgm:pt>
    <dgm:pt modelId="{FAFBE415-495D-4BD2-A7DF-F12809EBC7D0}">
      <dgm:prSet phldrT="[Texte]" custT="1"/>
      <dgm:spPr/>
      <dgm:t>
        <a:bodyPr/>
        <a:lstStyle/>
        <a:p>
          <a:r>
            <a:rPr lang="ar-DZ" sz="2200" b="1" dirty="0" smtClean="0">
              <a:latin typeface="Courier New" pitchFamily="49" charset="0"/>
              <a:cs typeface="Courier New" pitchFamily="49" charset="0"/>
            </a:rPr>
            <a:t>ليس .. فحسب .. بل</a:t>
          </a:r>
        </a:p>
        <a:p>
          <a:r>
            <a:rPr lang="ar-DZ" sz="2200" b="1" dirty="0" smtClean="0">
              <a:latin typeface="Courier New" pitchFamily="49" charset="0"/>
              <a:cs typeface="Courier New" pitchFamily="49" charset="0"/>
            </a:rPr>
            <a:t>وإنما ... أيضا</a:t>
          </a:r>
          <a:endParaRPr lang="fr-FR" sz="2200" b="1" dirty="0">
            <a:latin typeface="Courier New" pitchFamily="49" charset="0"/>
            <a:cs typeface="Courier New" pitchFamily="49" charset="0"/>
          </a:endParaRPr>
        </a:p>
      </dgm:t>
    </dgm:pt>
    <dgm:pt modelId="{EB56A93D-9C65-4D23-8EBA-68226AB5B17D}" type="parTrans" cxnId="{150F9DD9-2A33-45C0-8EAD-4BAF3558674A}">
      <dgm:prSet/>
      <dgm:spPr/>
      <dgm:t>
        <a:bodyPr/>
        <a:lstStyle/>
        <a:p>
          <a:endParaRPr lang="fr-FR"/>
        </a:p>
      </dgm:t>
    </dgm:pt>
    <dgm:pt modelId="{1011F7F8-672F-4EDC-843C-D47CF050F424}" type="sibTrans" cxnId="{150F9DD9-2A33-45C0-8EAD-4BAF3558674A}">
      <dgm:prSet/>
      <dgm:spPr/>
      <dgm:t>
        <a:bodyPr/>
        <a:lstStyle/>
        <a:p>
          <a:endParaRPr lang="fr-FR"/>
        </a:p>
      </dgm:t>
    </dgm:pt>
    <dgm:pt modelId="{88EFA960-D3B3-40E6-80E7-E0FBDF04C016}">
      <dgm:prSet phldrT="[Texte]" custT="1"/>
      <dgm:spPr/>
      <dgm:t>
        <a:bodyPr/>
        <a:lstStyle/>
        <a:p>
          <a:r>
            <a:rPr lang="ar-DZ" sz="2200" b="1" dirty="0" smtClean="0">
              <a:latin typeface="Courier New" pitchFamily="49" charset="0"/>
              <a:cs typeface="Courier New" pitchFamily="49" charset="0"/>
            </a:rPr>
            <a:t>فضلا عن</a:t>
          </a:r>
          <a:endParaRPr lang="fr-FR" sz="2200" b="1" dirty="0">
            <a:latin typeface="Courier New" pitchFamily="49" charset="0"/>
            <a:cs typeface="Courier New" pitchFamily="49" charset="0"/>
          </a:endParaRPr>
        </a:p>
      </dgm:t>
    </dgm:pt>
    <dgm:pt modelId="{6112BDFC-0E75-4419-A7E2-8BF8DB361430}" type="parTrans" cxnId="{F1BBFF8C-1D34-4651-ADEE-AE3B0AF787C2}">
      <dgm:prSet/>
      <dgm:spPr/>
      <dgm:t>
        <a:bodyPr/>
        <a:lstStyle/>
        <a:p>
          <a:endParaRPr lang="fr-FR"/>
        </a:p>
      </dgm:t>
    </dgm:pt>
    <dgm:pt modelId="{8325E582-46D5-46ED-9871-85D4FC5D4C42}" type="sibTrans" cxnId="{F1BBFF8C-1D34-4651-ADEE-AE3B0AF787C2}">
      <dgm:prSet/>
      <dgm:spPr/>
      <dgm:t>
        <a:bodyPr/>
        <a:lstStyle/>
        <a:p>
          <a:endParaRPr lang="fr-FR"/>
        </a:p>
      </dgm:t>
    </dgm:pt>
    <dgm:pt modelId="{57CA7A2B-B13F-4B7F-91E6-7D92FDFEF1A0}" type="pres">
      <dgm:prSet presAssocID="{619E6AB3-034B-427D-AA84-1DF1D157DC4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61C9EE60-935A-46D8-A44A-D5EB549B1DA8}" type="pres">
      <dgm:prSet presAssocID="{025DA01B-7742-4FAD-BB00-CC8A866B0865}" presName="root" presStyleCnt="0"/>
      <dgm:spPr/>
    </dgm:pt>
    <dgm:pt modelId="{0DB7EAF6-582F-4487-A2C3-BB5A0DE5EBF5}" type="pres">
      <dgm:prSet presAssocID="{025DA01B-7742-4FAD-BB00-CC8A866B0865}" presName="rootComposite" presStyleCnt="0"/>
      <dgm:spPr/>
    </dgm:pt>
    <dgm:pt modelId="{39915E1A-487E-4A7E-88AC-89635D1D5B8C}" type="pres">
      <dgm:prSet presAssocID="{025DA01B-7742-4FAD-BB00-CC8A866B0865}" presName="rootText" presStyleLbl="node1" presStyleIdx="0" presStyleCnt="1" custScaleX="234862" custLinFactNeighborX="6744" custLinFactNeighborY="-2298"/>
      <dgm:spPr/>
      <dgm:t>
        <a:bodyPr/>
        <a:lstStyle/>
        <a:p>
          <a:endParaRPr lang="fr-FR"/>
        </a:p>
      </dgm:t>
    </dgm:pt>
    <dgm:pt modelId="{772984A4-2400-4A19-8D00-D3B92BB43993}" type="pres">
      <dgm:prSet presAssocID="{025DA01B-7742-4FAD-BB00-CC8A866B0865}" presName="rootConnector" presStyleLbl="node1" presStyleIdx="0" presStyleCnt="1"/>
      <dgm:spPr/>
      <dgm:t>
        <a:bodyPr/>
        <a:lstStyle/>
        <a:p>
          <a:endParaRPr lang="fr-FR"/>
        </a:p>
      </dgm:t>
    </dgm:pt>
    <dgm:pt modelId="{F11A89FA-6769-45E2-A40A-8E5458ECCD4C}" type="pres">
      <dgm:prSet presAssocID="{025DA01B-7742-4FAD-BB00-CC8A866B0865}" presName="childShape" presStyleCnt="0"/>
      <dgm:spPr/>
    </dgm:pt>
    <dgm:pt modelId="{69B9AF38-7156-4D3E-BDED-433E3300177E}" type="pres">
      <dgm:prSet presAssocID="{730B57C5-8D6E-4D4B-8252-6CC314C39396}" presName="Name13" presStyleLbl="parChTrans1D2" presStyleIdx="0" presStyleCnt="5"/>
      <dgm:spPr/>
      <dgm:t>
        <a:bodyPr/>
        <a:lstStyle/>
        <a:p>
          <a:endParaRPr lang="fr-FR"/>
        </a:p>
      </dgm:t>
    </dgm:pt>
    <dgm:pt modelId="{FAC1A02A-59C3-4D78-A87E-2063D09CE8BE}" type="pres">
      <dgm:prSet presAssocID="{E840AF44-012C-4143-8DE5-EA946E3BBA6D}" presName="childText" presStyleLbl="bgAcc1" presStyleIdx="0" presStyleCnt="5" custScaleX="26828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C9C12EC-C62D-43C2-977D-8A0715A954B7}" type="pres">
      <dgm:prSet presAssocID="{EF391454-798C-4896-8A3B-DB5801600237}" presName="Name13" presStyleLbl="parChTrans1D2" presStyleIdx="1" presStyleCnt="5"/>
      <dgm:spPr/>
      <dgm:t>
        <a:bodyPr/>
        <a:lstStyle/>
        <a:p>
          <a:endParaRPr lang="fr-FR"/>
        </a:p>
      </dgm:t>
    </dgm:pt>
    <dgm:pt modelId="{FFACA4BC-7C07-444A-98E7-C622881E7BCA}" type="pres">
      <dgm:prSet presAssocID="{71FD0776-B24D-4CFC-8092-8CAE15966744}" presName="childText" presStyleLbl="bgAcc1" presStyleIdx="1" presStyleCnt="5" custScaleX="26828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8BEFBE0-8031-4611-B5D9-89DFEF61E364}" type="pres">
      <dgm:prSet presAssocID="{6112BDFC-0E75-4419-A7E2-8BF8DB361430}" presName="Name13" presStyleLbl="parChTrans1D2" presStyleIdx="2" presStyleCnt="5"/>
      <dgm:spPr/>
      <dgm:t>
        <a:bodyPr/>
        <a:lstStyle/>
        <a:p>
          <a:endParaRPr lang="fr-FR"/>
        </a:p>
      </dgm:t>
    </dgm:pt>
    <dgm:pt modelId="{9B36C3E9-02B4-4D00-A3FF-E79B148EEC09}" type="pres">
      <dgm:prSet presAssocID="{88EFA960-D3B3-40E6-80E7-E0FBDF04C016}" presName="childText" presStyleLbl="bgAcc1" presStyleIdx="2" presStyleCnt="5" custScaleX="26828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E85D9BE-BEAE-4B0E-A9F2-9B8490787E47}" type="pres">
      <dgm:prSet presAssocID="{C16F1F60-DBA4-41C5-8F40-55CA018CA62B}" presName="Name13" presStyleLbl="parChTrans1D2" presStyleIdx="3" presStyleCnt="5"/>
      <dgm:spPr/>
      <dgm:t>
        <a:bodyPr/>
        <a:lstStyle/>
        <a:p>
          <a:endParaRPr lang="fr-FR"/>
        </a:p>
      </dgm:t>
    </dgm:pt>
    <dgm:pt modelId="{CE0AAF92-A054-456B-AA41-8212B09193AA}" type="pres">
      <dgm:prSet presAssocID="{3AFFF320-E5D5-4A3E-966D-D6D32EC105CE}" presName="childText" presStyleLbl="bgAcc1" presStyleIdx="3" presStyleCnt="5" custScaleX="26828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497D749-A877-46BF-A348-6DB94E72D5B1}" type="pres">
      <dgm:prSet presAssocID="{EB56A93D-9C65-4D23-8EBA-68226AB5B17D}" presName="Name13" presStyleLbl="parChTrans1D2" presStyleIdx="4" presStyleCnt="5"/>
      <dgm:spPr/>
      <dgm:t>
        <a:bodyPr/>
        <a:lstStyle/>
        <a:p>
          <a:endParaRPr lang="fr-FR"/>
        </a:p>
      </dgm:t>
    </dgm:pt>
    <dgm:pt modelId="{2FB24583-E2A6-4680-A7AC-55A3444D3F48}" type="pres">
      <dgm:prSet presAssocID="{FAFBE415-495D-4BD2-A7DF-F12809EBC7D0}" presName="childText" presStyleLbl="bgAcc1" presStyleIdx="4" presStyleCnt="5" custScaleX="32391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C127BE2-BFF0-43EC-8E22-CE0FCE4C8E5C}" type="presOf" srcId="{EB56A93D-9C65-4D23-8EBA-68226AB5B17D}" destId="{F497D749-A877-46BF-A348-6DB94E72D5B1}" srcOrd="0" destOrd="0" presId="urn:microsoft.com/office/officeart/2005/8/layout/hierarchy3"/>
    <dgm:cxn modelId="{37820265-FFE7-4342-9396-B05D99EB9F87}" type="presOf" srcId="{88EFA960-D3B3-40E6-80E7-E0FBDF04C016}" destId="{9B36C3E9-02B4-4D00-A3FF-E79B148EEC09}" srcOrd="0" destOrd="0" presId="urn:microsoft.com/office/officeart/2005/8/layout/hierarchy3"/>
    <dgm:cxn modelId="{E441D410-2787-4495-94C7-12563201F1AB}" type="presOf" srcId="{E840AF44-012C-4143-8DE5-EA946E3BBA6D}" destId="{FAC1A02A-59C3-4D78-A87E-2063D09CE8BE}" srcOrd="0" destOrd="0" presId="urn:microsoft.com/office/officeart/2005/8/layout/hierarchy3"/>
    <dgm:cxn modelId="{AD4FFED1-D680-4019-8BA1-2F93357F4323}" srcId="{025DA01B-7742-4FAD-BB00-CC8A866B0865}" destId="{3AFFF320-E5D5-4A3E-966D-D6D32EC105CE}" srcOrd="3" destOrd="0" parTransId="{C16F1F60-DBA4-41C5-8F40-55CA018CA62B}" sibTransId="{DF9FA8CD-60E3-456B-B1C5-6BB32D210A18}"/>
    <dgm:cxn modelId="{150F9DD9-2A33-45C0-8EAD-4BAF3558674A}" srcId="{025DA01B-7742-4FAD-BB00-CC8A866B0865}" destId="{FAFBE415-495D-4BD2-A7DF-F12809EBC7D0}" srcOrd="4" destOrd="0" parTransId="{EB56A93D-9C65-4D23-8EBA-68226AB5B17D}" sibTransId="{1011F7F8-672F-4EDC-843C-D47CF050F424}"/>
    <dgm:cxn modelId="{145E797E-D3B9-488E-83AB-DC67511856CA}" type="presOf" srcId="{3AFFF320-E5D5-4A3E-966D-D6D32EC105CE}" destId="{CE0AAF92-A054-456B-AA41-8212B09193AA}" srcOrd="0" destOrd="0" presId="urn:microsoft.com/office/officeart/2005/8/layout/hierarchy3"/>
    <dgm:cxn modelId="{DC21013B-2693-45F8-8DB7-99D89E53DC4A}" type="presOf" srcId="{FAFBE415-495D-4BD2-A7DF-F12809EBC7D0}" destId="{2FB24583-E2A6-4680-A7AC-55A3444D3F48}" srcOrd="0" destOrd="0" presId="urn:microsoft.com/office/officeart/2005/8/layout/hierarchy3"/>
    <dgm:cxn modelId="{916A6C45-6BFC-4A1C-B4DB-5A792F4EB9A7}" srcId="{619E6AB3-034B-427D-AA84-1DF1D157DC4F}" destId="{025DA01B-7742-4FAD-BB00-CC8A866B0865}" srcOrd="0" destOrd="0" parTransId="{40CFCE3C-47DC-49ED-B3FE-DE3A3E43680B}" sibTransId="{4423265D-9E68-4BF6-86AE-9E332BD7BB4D}"/>
    <dgm:cxn modelId="{C69114F8-9AD5-4883-ABAF-1F1D038A626F}" type="presOf" srcId="{619E6AB3-034B-427D-AA84-1DF1D157DC4F}" destId="{57CA7A2B-B13F-4B7F-91E6-7D92FDFEF1A0}" srcOrd="0" destOrd="0" presId="urn:microsoft.com/office/officeart/2005/8/layout/hierarchy3"/>
    <dgm:cxn modelId="{F929EDD9-199B-4E0D-8923-EFF0FF56619B}" type="presOf" srcId="{71FD0776-B24D-4CFC-8092-8CAE15966744}" destId="{FFACA4BC-7C07-444A-98E7-C622881E7BCA}" srcOrd="0" destOrd="0" presId="urn:microsoft.com/office/officeart/2005/8/layout/hierarchy3"/>
    <dgm:cxn modelId="{74222F87-AC28-422C-A742-DF834B2FC4A3}" type="presOf" srcId="{730B57C5-8D6E-4D4B-8252-6CC314C39396}" destId="{69B9AF38-7156-4D3E-BDED-433E3300177E}" srcOrd="0" destOrd="0" presId="urn:microsoft.com/office/officeart/2005/8/layout/hierarchy3"/>
    <dgm:cxn modelId="{9A951B70-8C9E-4CF5-BDF5-FB53EF8C59C2}" type="presOf" srcId="{C16F1F60-DBA4-41C5-8F40-55CA018CA62B}" destId="{1E85D9BE-BEAE-4B0E-A9F2-9B8490787E47}" srcOrd="0" destOrd="0" presId="urn:microsoft.com/office/officeart/2005/8/layout/hierarchy3"/>
    <dgm:cxn modelId="{72E1E313-E901-4CE1-BCDA-BA172F7E5DAF}" srcId="{025DA01B-7742-4FAD-BB00-CC8A866B0865}" destId="{E840AF44-012C-4143-8DE5-EA946E3BBA6D}" srcOrd="0" destOrd="0" parTransId="{730B57C5-8D6E-4D4B-8252-6CC314C39396}" sibTransId="{BA6F6245-5CEA-4CCE-AD95-B29DA7767AFF}"/>
    <dgm:cxn modelId="{F7FDE16F-A923-4E99-A7BC-FE92213C8A50}" type="presOf" srcId="{6112BDFC-0E75-4419-A7E2-8BF8DB361430}" destId="{78BEFBE0-8031-4611-B5D9-89DFEF61E364}" srcOrd="0" destOrd="0" presId="urn:microsoft.com/office/officeart/2005/8/layout/hierarchy3"/>
    <dgm:cxn modelId="{50A527B0-A38C-4571-82F5-D892B578BCE7}" type="presOf" srcId="{025DA01B-7742-4FAD-BB00-CC8A866B0865}" destId="{772984A4-2400-4A19-8D00-D3B92BB43993}" srcOrd="1" destOrd="0" presId="urn:microsoft.com/office/officeart/2005/8/layout/hierarchy3"/>
    <dgm:cxn modelId="{ECBADB6E-8872-4381-BB46-9F3966A391AE}" type="presOf" srcId="{EF391454-798C-4896-8A3B-DB5801600237}" destId="{BC9C12EC-C62D-43C2-977D-8A0715A954B7}" srcOrd="0" destOrd="0" presId="urn:microsoft.com/office/officeart/2005/8/layout/hierarchy3"/>
    <dgm:cxn modelId="{BD35D078-9140-48BB-AE5A-0F94E84E7DC4}" type="presOf" srcId="{025DA01B-7742-4FAD-BB00-CC8A866B0865}" destId="{39915E1A-487E-4A7E-88AC-89635D1D5B8C}" srcOrd="0" destOrd="0" presId="urn:microsoft.com/office/officeart/2005/8/layout/hierarchy3"/>
    <dgm:cxn modelId="{C70FCD59-51C1-48EF-BF8F-1E53EF3941FD}" srcId="{025DA01B-7742-4FAD-BB00-CC8A866B0865}" destId="{71FD0776-B24D-4CFC-8092-8CAE15966744}" srcOrd="1" destOrd="0" parTransId="{EF391454-798C-4896-8A3B-DB5801600237}" sibTransId="{083E0C8C-B572-4FC4-9EBE-77ABD45978C2}"/>
    <dgm:cxn modelId="{F1BBFF8C-1D34-4651-ADEE-AE3B0AF787C2}" srcId="{025DA01B-7742-4FAD-BB00-CC8A866B0865}" destId="{88EFA960-D3B3-40E6-80E7-E0FBDF04C016}" srcOrd="2" destOrd="0" parTransId="{6112BDFC-0E75-4419-A7E2-8BF8DB361430}" sibTransId="{8325E582-46D5-46ED-9871-85D4FC5D4C42}"/>
    <dgm:cxn modelId="{FAB0E753-87F6-4BE3-8B43-F72A7BF062D7}" type="presParOf" srcId="{57CA7A2B-B13F-4B7F-91E6-7D92FDFEF1A0}" destId="{61C9EE60-935A-46D8-A44A-D5EB549B1DA8}" srcOrd="0" destOrd="0" presId="urn:microsoft.com/office/officeart/2005/8/layout/hierarchy3"/>
    <dgm:cxn modelId="{06470F85-17CF-4E6F-912F-886BE334FC52}" type="presParOf" srcId="{61C9EE60-935A-46D8-A44A-D5EB549B1DA8}" destId="{0DB7EAF6-582F-4487-A2C3-BB5A0DE5EBF5}" srcOrd="0" destOrd="0" presId="urn:microsoft.com/office/officeart/2005/8/layout/hierarchy3"/>
    <dgm:cxn modelId="{606D320E-0550-4285-8B2B-A457C64E664B}" type="presParOf" srcId="{0DB7EAF6-582F-4487-A2C3-BB5A0DE5EBF5}" destId="{39915E1A-487E-4A7E-88AC-89635D1D5B8C}" srcOrd="0" destOrd="0" presId="urn:microsoft.com/office/officeart/2005/8/layout/hierarchy3"/>
    <dgm:cxn modelId="{FA3CCE4F-4E86-4B77-B1FA-2D2650951FAC}" type="presParOf" srcId="{0DB7EAF6-582F-4487-A2C3-BB5A0DE5EBF5}" destId="{772984A4-2400-4A19-8D00-D3B92BB43993}" srcOrd="1" destOrd="0" presId="urn:microsoft.com/office/officeart/2005/8/layout/hierarchy3"/>
    <dgm:cxn modelId="{607E6794-5D05-4B2B-9101-6D0B6FAA6F76}" type="presParOf" srcId="{61C9EE60-935A-46D8-A44A-D5EB549B1DA8}" destId="{F11A89FA-6769-45E2-A40A-8E5458ECCD4C}" srcOrd="1" destOrd="0" presId="urn:microsoft.com/office/officeart/2005/8/layout/hierarchy3"/>
    <dgm:cxn modelId="{398EF2F0-4B25-4307-9693-E3F122EE015D}" type="presParOf" srcId="{F11A89FA-6769-45E2-A40A-8E5458ECCD4C}" destId="{69B9AF38-7156-4D3E-BDED-433E3300177E}" srcOrd="0" destOrd="0" presId="urn:microsoft.com/office/officeart/2005/8/layout/hierarchy3"/>
    <dgm:cxn modelId="{35CAB603-7B97-475E-AD30-66B635DB6DF6}" type="presParOf" srcId="{F11A89FA-6769-45E2-A40A-8E5458ECCD4C}" destId="{FAC1A02A-59C3-4D78-A87E-2063D09CE8BE}" srcOrd="1" destOrd="0" presId="urn:microsoft.com/office/officeart/2005/8/layout/hierarchy3"/>
    <dgm:cxn modelId="{7FC00B53-EAC0-4FC0-817A-706AE70D0882}" type="presParOf" srcId="{F11A89FA-6769-45E2-A40A-8E5458ECCD4C}" destId="{BC9C12EC-C62D-43C2-977D-8A0715A954B7}" srcOrd="2" destOrd="0" presId="urn:microsoft.com/office/officeart/2005/8/layout/hierarchy3"/>
    <dgm:cxn modelId="{DA7CCC74-FB03-4907-902D-E7DCA31937AD}" type="presParOf" srcId="{F11A89FA-6769-45E2-A40A-8E5458ECCD4C}" destId="{FFACA4BC-7C07-444A-98E7-C622881E7BCA}" srcOrd="3" destOrd="0" presId="urn:microsoft.com/office/officeart/2005/8/layout/hierarchy3"/>
    <dgm:cxn modelId="{CE7375E6-E2FD-4452-B04D-59C665AA2406}" type="presParOf" srcId="{F11A89FA-6769-45E2-A40A-8E5458ECCD4C}" destId="{78BEFBE0-8031-4611-B5D9-89DFEF61E364}" srcOrd="4" destOrd="0" presId="urn:microsoft.com/office/officeart/2005/8/layout/hierarchy3"/>
    <dgm:cxn modelId="{0C0F047F-AFD4-42A1-917E-6FEBA68A484A}" type="presParOf" srcId="{F11A89FA-6769-45E2-A40A-8E5458ECCD4C}" destId="{9B36C3E9-02B4-4D00-A3FF-E79B148EEC09}" srcOrd="5" destOrd="0" presId="urn:microsoft.com/office/officeart/2005/8/layout/hierarchy3"/>
    <dgm:cxn modelId="{EA45E5CB-E27A-4ABD-ADCF-5F90D015CBEE}" type="presParOf" srcId="{F11A89FA-6769-45E2-A40A-8E5458ECCD4C}" destId="{1E85D9BE-BEAE-4B0E-A9F2-9B8490787E47}" srcOrd="6" destOrd="0" presId="urn:microsoft.com/office/officeart/2005/8/layout/hierarchy3"/>
    <dgm:cxn modelId="{C0D7846B-22F9-4938-9170-9ADBEB8502D6}" type="presParOf" srcId="{F11A89FA-6769-45E2-A40A-8E5458ECCD4C}" destId="{CE0AAF92-A054-456B-AA41-8212B09193AA}" srcOrd="7" destOrd="0" presId="urn:microsoft.com/office/officeart/2005/8/layout/hierarchy3"/>
    <dgm:cxn modelId="{3532A411-49D4-492A-946F-E329431B7093}" type="presParOf" srcId="{F11A89FA-6769-45E2-A40A-8E5458ECCD4C}" destId="{F497D749-A877-46BF-A348-6DB94E72D5B1}" srcOrd="8" destOrd="0" presId="urn:microsoft.com/office/officeart/2005/8/layout/hierarchy3"/>
    <dgm:cxn modelId="{7AA4E532-01E6-4DD5-A9BC-E3E0842C68B9}" type="presParOf" srcId="{F11A89FA-6769-45E2-A40A-8E5458ECCD4C}" destId="{2FB24583-E2A6-4680-A7AC-55A3444D3F48}" srcOrd="9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915E1A-487E-4A7E-88AC-89635D1D5B8C}">
      <dsp:nvSpPr>
        <dsp:cNvPr id="0" name=""/>
        <dsp:cNvSpPr/>
      </dsp:nvSpPr>
      <dsp:spPr>
        <a:xfrm>
          <a:off x="951755" y="0"/>
          <a:ext cx="2560573" cy="5451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Aussi (Adv.)</a:t>
          </a:r>
          <a:endParaRPr lang="fr-FR" sz="2400" kern="1200" dirty="0"/>
        </a:p>
      </dsp:txBody>
      <dsp:txXfrm>
        <a:off x="967721" y="15966"/>
        <a:ext cx="2528641" cy="513191"/>
      </dsp:txXfrm>
    </dsp:sp>
    <dsp:sp modelId="{69B9AF38-7156-4D3E-BDED-433E3300177E}">
      <dsp:nvSpPr>
        <dsp:cNvPr id="0" name=""/>
        <dsp:cNvSpPr/>
      </dsp:nvSpPr>
      <dsp:spPr>
        <a:xfrm>
          <a:off x="1207812" y="545123"/>
          <a:ext cx="182531" cy="4100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0099"/>
              </a:lnTo>
              <a:lnTo>
                <a:pt x="182531" y="410099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C1A02A-59C3-4D78-A87E-2063D09CE8BE}">
      <dsp:nvSpPr>
        <dsp:cNvPr id="0" name=""/>
        <dsp:cNvSpPr/>
      </dsp:nvSpPr>
      <dsp:spPr>
        <a:xfrm>
          <a:off x="1390344" y="682660"/>
          <a:ext cx="2339938" cy="5451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200" b="1" kern="1200" dirty="0" smtClean="0">
              <a:latin typeface="Courier New" pitchFamily="49" charset="0"/>
              <a:cs typeface="Courier New" pitchFamily="49" charset="0"/>
            </a:rPr>
            <a:t>أيضا</a:t>
          </a:r>
          <a:endParaRPr lang="fr-FR" sz="2200" b="1" kern="1200" dirty="0">
            <a:latin typeface="Courier New" pitchFamily="49" charset="0"/>
            <a:cs typeface="Courier New" pitchFamily="49" charset="0"/>
          </a:endParaRPr>
        </a:p>
      </dsp:txBody>
      <dsp:txXfrm>
        <a:off x="1406310" y="698626"/>
        <a:ext cx="2308006" cy="513191"/>
      </dsp:txXfrm>
    </dsp:sp>
    <dsp:sp modelId="{BC9C12EC-C62D-43C2-977D-8A0715A954B7}">
      <dsp:nvSpPr>
        <dsp:cNvPr id="0" name=""/>
        <dsp:cNvSpPr/>
      </dsp:nvSpPr>
      <dsp:spPr>
        <a:xfrm>
          <a:off x="1207812" y="545123"/>
          <a:ext cx="182531" cy="10915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1503"/>
              </a:lnTo>
              <a:lnTo>
                <a:pt x="182531" y="1091503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ACA4BC-7C07-444A-98E7-C622881E7BCA}">
      <dsp:nvSpPr>
        <dsp:cNvPr id="0" name=""/>
        <dsp:cNvSpPr/>
      </dsp:nvSpPr>
      <dsp:spPr>
        <a:xfrm>
          <a:off x="1390344" y="1364064"/>
          <a:ext cx="2339938" cy="5451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200" b="1" kern="1200" dirty="0" smtClean="0">
              <a:latin typeface="Courier New" pitchFamily="49" charset="0"/>
              <a:cs typeface="Courier New" pitchFamily="49" charset="0"/>
            </a:rPr>
            <a:t>كذلك</a:t>
          </a:r>
          <a:endParaRPr lang="fr-FR" sz="2200" b="1" kern="1200" dirty="0">
            <a:latin typeface="Courier New" pitchFamily="49" charset="0"/>
            <a:cs typeface="Courier New" pitchFamily="49" charset="0"/>
          </a:endParaRPr>
        </a:p>
      </dsp:txBody>
      <dsp:txXfrm>
        <a:off x="1406310" y="1380030"/>
        <a:ext cx="2308006" cy="513191"/>
      </dsp:txXfrm>
    </dsp:sp>
    <dsp:sp modelId="{78BEFBE0-8031-4611-B5D9-89DFEF61E364}">
      <dsp:nvSpPr>
        <dsp:cNvPr id="0" name=""/>
        <dsp:cNvSpPr/>
      </dsp:nvSpPr>
      <dsp:spPr>
        <a:xfrm>
          <a:off x="1207812" y="545123"/>
          <a:ext cx="182531" cy="17729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72906"/>
              </a:lnTo>
              <a:lnTo>
                <a:pt x="182531" y="1772906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36C3E9-02B4-4D00-A3FF-E79B148EEC09}">
      <dsp:nvSpPr>
        <dsp:cNvPr id="0" name=""/>
        <dsp:cNvSpPr/>
      </dsp:nvSpPr>
      <dsp:spPr>
        <a:xfrm>
          <a:off x="1390344" y="2045468"/>
          <a:ext cx="2339938" cy="5451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200" b="1" kern="1200" dirty="0" smtClean="0">
              <a:latin typeface="Courier New" pitchFamily="49" charset="0"/>
              <a:cs typeface="Courier New" pitchFamily="49" charset="0"/>
            </a:rPr>
            <a:t>في مثل</a:t>
          </a:r>
          <a:r>
            <a:rPr lang="fr-FR" sz="2200" b="1" kern="1200" dirty="0" smtClean="0">
              <a:latin typeface="Courier New" pitchFamily="49" charset="0"/>
              <a:cs typeface="Courier New" pitchFamily="49" charset="0"/>
            </a:rPr>
            <a:t>/</a:t>
          </a:r>
          <a:r>
            <a:rPr lang="ar-DZ" sz="2200" b="1" kern="1200" dirty="0" smtClean="0">
              <a:latin typeface="Courier New" pitchFamily="49" charset="0"/>
              <a:cs typeface="Courier New" pitchFamily="49" charset="0"/>
            </a:rPr>
            <a:t>مثلما</a:t>
          </a:r>
          <a:endParaRPr lang="fr-FR" sz="2200" b="1" kern="1200" dirty="0">
            <a:latin typeface="Courier New" pitchFamily="49" charset="0"/>
            <a:cs typeface="Courier New" pitchFamily="49" charset="0"/>
          </a:endParaRPr>
        </a:p>
      </dsp:txBody>
      <dsp:txXfrm>
        <a:off x="1406310" y="2061434"/>
        <a:ext cx="2308006" cy="513191"/>
      </dsp:txXfrm>
    </dsp:sp>
    <dsp:sp modelId="{1E85D9BE-BEAE-4B0E-A9F2-9B8490787E47}">
      <dsp:nvSpPr>
        <dsp:cNvPr id="0" name=""/>
        <dsp:cNvSpPr/>
      </dsp:nvSpPr>
      <dsp:spPr>
        <a:xfrm>
          <a:off x="1207812" y="545123"/>
          <a:ext cx="182531" cy="24543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54310"/>
              </a:lnTo>
              <a:lnTo>
                <a:pt x="182531" y="2454310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0AAF92-A054-456B-AA41-8212B09193AA}">
      <dsp:nvSpPr>
        <dsp:cNvPr id="0" name=""/>
        <dsp:cNvSpPr/>
      </dsp:nvSpPr>
      <dsp:spPr>
        <a:xfrm>
          <a:off x="1390344" y="2726872"/>
          <a:ext cx="2339938" cy="5451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200" b="1" kern="1200" dirty="0" smtClean="0">
              <a:latin typeface="Courier New" pitchFamily="49" charset="0"/>
              <a:cs typeface="Courier New" pitchFamily="49" charset="0"/>
            </a:rPr>
            <a:t>بمثل</a:t>
          </a:r>
          <a:endParaRPr lang="fr-FR" sz="2200" b="1" kern="1200" dirty="0">
            <a:latin typeface="Courier New" pitchFamily="49" charset="0"/>
            <a:cs typeface="Courier New" pitchFamily="49" charset="0"/>
          </a:endParaRPr>
        </a:p>
      </dsp:txBody>
      <dsp:txXfrm>
        <a:off x="1406310" y="2742838"/>
        <a:ext cx="2308006" cy="513191"/>
      </dsp:txXfrm>
    </dsp:sp>
    <dsp:sp modelId="{F497D749-A877-46BF-A348-6DB94E72D5B1}">
      <dsp:nvSpPr>
        <dsp:cNvPr id="0" name=""/>
        <dsp:cNvSpPr/>
      </dsp:nvSpPr>
      <dsp:spPr>
        <a:xfrm>
          <a:off x="1207812" y="545123"/>
          <a:ext cx="182531" cy="31357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35714"/>
              </a:lnTo>
              <a:lnTo>
                <a:pt x="182531" y="3135714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B24583-E2A6-4680-A7AC-55A3444D3F48}">
      <dsp:nvSpPr>
        <dsp:cNvPr id="0" name=""/>
        <dsp:cNvSpPr/>
      </dsp:nvSpPr>
      <dsp:spPr>
        <a:xfrm>
          <a:off x="1390344" y="3408276"/>
          <a:ext cx="2339938" cy="5451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200" b="1" kern="1200" dirty="0" smtClean="0">
              <a:latin typeface="Courier New" pitchFamily="49" charset="0"/>
              <a:cs typeface="Courier New" pitchFamily="49" charset="0"/>
            </a:rPr>
            <a:t>إلى هذا الحد</a:t>
          </a:r>
          <a:endParaRPr lang="fr-FR" sz="2200" b="1" kern="1200" dirty="0">
            <a:latin typeface="Courier New" pitchFamily="49" charset="0"/>
            <a:cs typeface="Courier New" pitchFamily="49" charset="0"/>
          </a:endParaRPr>
        </a:p>
      </dsp:txBody>
      <dsp:txXfrm>
        <a:off x="1406310" y="3424242"/>
        <a:ext cx="2308006" cy="513191"/>
      </dsp:txXfrm>
    </dsp:sp>
    <dsp:sp modelId="{CF501A12-42EE-468C-8520-88D498C16179}">
      <dsp:nvSpPr>
        <dsp:cNvPr id="0" name=""/>
        <dsp:cNvSpPr/>
      </dsp:nvSpPr>
      <dsp:spPr>
        <a:xfrm>
          <a:off x="1207812" y="545123"/>
          <a:ext cx="182531" cy="38171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17118"/>
              </a:lnTo>
              <a:lnTo>
                <a:pt x="182531" y="3817118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02477A-E900-475D-9A14-FE3617152EC5}">
      <dsp:nvSpPr>
        <dsp:cNvPr id="0" name=""/>
        <dsp:cNvSpPr/>
      </dsp:nvSpPr>
      <dsp:spPr>
        <a:xfrm>
          <a:off x="1390344" y="4089679"/>
          <a:ext cx="2339938" cy="5451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200" b="1" kern="1200" dirty="0" smtClean="0">
              <a:latin typeface="Courier New" pitchFamily="49" charset="0"/>
              <a:cs typeface="Courier New" pitchFamily="49" charset="0"/>
            </a:rPr>
            <a:t>بهذا القدر من</a:t>
          </a:r>
          <a:endParaRPr lang="fr-FR" sz="2200" b="1" kern="1200" dirty="0">
            <a:latin typeface="Courier New" pitchFamily="49" charset="0"/>
            <a:cs typeface="Courier New" pitchFamily="49" charset="0"/>
          </a:endParaRPr>
        </a:p>
      </dsp:txBody>
      <dsp:txXfrm>
        <a:off x="1406310" y="4105645"/>
        <a:ext cx="2308006" cy="51319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915E1A-487E-4A7E-88AC-89635D1D5B8C}">
      <dsp:nvSpPr>
        <dsp:cNvPr id="0" name=""/>
        <dsp:cNvSpPr/>
      </dsp:nvSpPr>
      <dsp:spPr>
        <a:xfrm>
          <a:off x="1144907" y="0"/>
          <a:ext cx="3169312" cy="6747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38100" rIns="5715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000" kern="1200" dirty="0" smtClean="0"/>
            <a:t>Aussi (Adj.)</a:t>
          </a:r>
          <a:endParaRPr lang="fr-FR" sz="3000" kern="1200" dirty="0"/>
        </a:p>
      </dsp:txBody>
      <dsp:txXfrm>
        <a:off x="1164669" y="19762"/>
        <a:ext cx="3129788" cy="635193"/>
      </dsp:txXfrm>
    </dsp:sp>
    <dsp:sp modelId="{69B9AF38-7156-4D3E-BDED-433E3300177E}">
      <dsp:nvSpPr>
        <dsp:cNvPr id="0" name=""/>
        <dsp:cNvSpPr/>
      </dsp:nvSpPr>
      <dsp:spPr>
        <a:xfrm>
          <a:off x="1461839" y="674717"/>
          <a:ext cx="225925" cy="5084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8457"/>
              </a:lnTo>
              <a:lnTo>
                <a:pt x="225925" y="508457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C1A02A-59C3-4D78-A87E-2063D09CE8BE}">
      <dsp:nvSpPr>
        <dsp:cNvPr id="0" name=""/>
        <dsp:cNvSpPr/>
      </dsp:nvSpPr>
      <dsp:spPr>
        <a:xfrm>
          <a:off x="1687764" y="845816"/>
          <a:ext cx="2896224" cy="6747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200" b="1" kern="1200" dirty="0" smtClean="0">
              <a:latin typeface="Courier New" pitchFamily="49" charset="0"/>
              <a:cs typeface="Courier New" pitchFamily="49" charset="0"/>
            </a:rPr>
            <a:t>لذا</a:t>
          </a:r>
          <a:endParaRPr lang="fr-FR" sz="2200" b="1" kern="1200" dirty="0">
            <a:latin typeface="Courier New" pitchFamily="49" charset="0"/>
            <a:cs typeface="Courier New" pitchFamily="49" charset="0"/>
          </a:endParaRPr>
        </a:p>
      </dsp:txBody>
      <dsp:txXfrm>
        <a:off x="1707526" y="865578"/>
        <a:ext cx="2856700" cy="635193"/>
      </dsp:txXfrm>
    </dsp:sp>
    <dsp:sp modelId="{BC9C12EC-C62D-43C2-977D-8A0715A954B7}">
      <dsp:nvSpPr>
        <dsp:cNvPr id="0" name=""/>
        <dsp:cNvSpPr/>
      </dsp:nvSpPr>
      <dsp:spPr>
        <a:xfrm>
          <a:off x="1461839" y="674717"/>
          <a:ext cx="225925" cy="13518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51855"/>
              </a:lnTo>
              <a:lnTo>
                <a:pt x="225925" y="1351855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ACA4BC-7C07-444A-98E7-C622881E7BCA}">
      <dsp:nvSpPr>
        <dsp:cNvPr id="0" name=""/>
        <dsp:cNvSpPr/>
      </dsp:nvSpPr>
      <dsp:spPr>
        <a:xfrm>
          <a:off x="1687764" y="1689214"/>
          <a:ext cx="2896224" cy="6747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200" b="1" kern="1200" dirty="0" smtClean="0">
              <a:latin typeface="Courier New" pitchFamily="49" charset="0"/>
              <a:cs typeface="Courier New" pitchFamily="49" charset="0"/>
            </a:rPr>
            <a:t>وبالتالي</a:t>
          </a:r>
          <a:endParaRPr lang="fr-FR" sz="2200" b="1" kern="1200" dirty="0">
            <a:latin typeface="Courier New" pitchFamily="49" charset="0"/>
            <a:cs typeface="Courier New" pitchFamily="49" charset="0"/>
          </a:endParaRPr>
        </a:p>
      </dsp:txBody>
      <dsp:txXfrm>
        <a:off x="1707526" y="1708976"/>
        <a:ext cx="2856700" cy="635193"/>
      </dsp:txXfrm>
    </dsp:sp>
    <dsp:sp modelId="{78BEFBE0-8031-4611-B5D9-89DFEF61E364}">
      <dsp:nvSpPr>
        <dsp:cNvPr id="0" name=""/>
        <dsp:cNvSpPr/>
      </dsp:nvSpPr>
      <dsp:spPr>
        <a:xfrm>
          <a:off x="1461839" y="674717"/>
          <a:ext cx="225925" cy="21952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95252"/>
              </a:lnTo>
              <a:lnTo>
                <a:pt x="225925" y="2195252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36C3E9-02B4-4D00-A3FF-E79B148EEC09}">
      <dsp:nvSpPr>
        <dsp:cNvPr id="0" name=""/>
        <dsp:cNvSpPr/>
      </dsp:nvSpPr>
      <dsp:spPr>
        <a:xfrm>
          <a:off x="1687764" y="2532611"/>
          <a:ext cx="2896224" cy="6747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200" b="1" kern="1200" dirty="0" smtClean="0">
              <a:latin typeface="Courier New" pitchFamily="49" charset="0"/>
              <a:cs typeface="Courier New" pitchFamily="49" charset="0"/>
            </a:rPr>
            <a:t>فضلا عن</a:t>
          </a:r>
          <a:endParaRPr lang="fr-FR" sz="2200" b="1" kern="1200" dirty="0">
            <a:latin typeface="Courier New" pitchFamily="49" charset="0"/>
            <a:cs typeface="Courier New" pitchFamily="49" charset="0"/>
          </a:endParaRPr>
        </a:p>
      </dsp:txBody>
      <dsp:txXfrm>
        <a:off x="1707526" y="2552373"/>
        <a:ext cx="2856700" cy="635193"/>
      </dsp:txXfrm>
    </dsp:sp>
    <dsp:sp modelId="{1E85D9BE-BEAE-4B0E-A9F2-9B8490787E47}">
      <dsp:nvSpPr>
        <dsp:cNvPr id="0" name=""/>
        <dsp:cNvSpPr/>
      </dsp:nvSpPr>
      <dsp:spPr>
        <a:xfrm>
          <a:off x="1461839" y="674717"/>
          <a:ext cx="225925" cy="30386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38650"/>
              </a:lnTo>
              <a:lnTo>
                <a:pt x="225925" y="3038650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0AAF92-A054-456B-AA41-8212B09193AA}">
      <dsp:nvSpPr>
        <dsp:cNvPr id="0" name=""/>
        <dsp:cNvSpPr/>
      </dsp:nvSpPr>
      <dsp:spPr>
        <a:xfrm>
          <a:off x="1687764" y="3376009"/>
          <a:ext cx="2896224" cy="6747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200" b="1" kern="1200" dirty="0" smtClean="0">
              <a:latin typeface="Courier New" pitchFamily="49" charset="0"/>
              <a:cs typeface="Courier New" pitchFamily="49" charset="0"/>
            </a:rPr>
            <a:t>مثل / كما / </a:t>
          </a:r>
          <a:r>
            <a:rPr lang="ar-DZ" sz="2200" b="1" kern="1200" dirty="0" err="1" smtClean="0">
              <a:latin typeface="Courier New" pitchFamily="49" charset="0"/>
              <a:cs typeface="Courier New" pitchFamily="49" charset="0"/>
            </a:rPr>
            <a:t>كـ</a:t>
          </a:r>
          <a:endParaRPr lang="fr-FR" sz="2200" b="1" kern="1200" dirty="0">
            <a:latin typeface="Courier New" pitchFamily="49" charset="0"/>
            <a:cs typeface="Courier New" pitchFamily="49" charset="0"/>
          </a:endParaRPr>
        </a:p>
      </dsp:txBody>
      <dsp:txXfrm>
        <a:off x="1707526" y="3395771"/>
        <a:ext cx="2856700" cy="635193"/>
      </dsp:txXfrm>
    </dsp:sp>
    <dsp:sp modelId="{F497D749-A877-46BF-A348-6DB94E72D5B1}">
      <dsp:nvSpPr>
        <dsp:cNvPr id="0" name=""/>
        <dsp:cNvSpPr/>
      </dsp:nvSpPr>
      <dsp:spPr>
        <a:xfrm>
          <a:off x="1461839" y="674717"/>
          <a:ext cx="225925" cy="38820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82047"/>
              </a:lnTo>
              <a:lnTo>
                <a:pt x="225925" y="3882047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B24583-E2A6-4680-A7AC-55A3444D3F48}">
      <dsp:nvSpPr>
        <dsp:cNvPr id="0" name=""/>
        <dsp:cNvSpPr/>
      </dsp:nvSpPr>
      <dsp:spPr>
        <a:xfrm>
          <a:off x="1687764" y="4219406"/>
          <a:ext cx="3496809" cy="6747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200" b="1" kern="1200" dirty="0" smtClean="0">
              <a:latin typeface="Courier New" pitchFamily="49" charset="0"/>
              <a:cs typeface="Courier New" pitchFamily="49" charset="0"/>
            </a:rPr>
            <a:t>ليس .. فحسب .. بل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200" b="1" kern="1200" dirty="0" smtClean="0">
              <a:latin typeface="Courier New" pitchFamily="49" charset="0"/>
              <a:cs typeface="Courier New" pitchFamily="49" charset="0"/>
            </a:rPr>
            <a:t>وإنما ... أيضا</a:t>
          </a:r>
          <a:endParaRPr lang="fr-FR" sz="2200" b="1" kern="1200" dirty="0">
            <a:latin typeface="Courier New" pitchFamily="49" charset="0"/>
            <a:cs typeface="Courier New" pitchFamily="49" charset="0"/>
          </a:endParaRPr>
        </a:p>
      </dsp:txBody>
      <dsp:txXfrm>
        <a:off x="1707526" y="4239168"/>
        <a:ext cx="3457285" cy="6351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le rect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grpSp>
        <p:nvGrpSpPr>
          <p:cNvPr id="2" name="Groupe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e lib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orme lib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orme lib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Connecteur droit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2BE4FF1-EADD-45CF-8B3D-E08C975CD316}" type="datetimeFigureOut">
              <a:rPr lang="fr-FR" smtClean="0"/>
              <a:pPr/>
              <a:t>19/03/2022</a:t>
            </a:fld>
            <a:endParaRPr lang="fr-FR" dirty="0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r-FR" dirty="0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6551B84-43C0-474E-A0AE-8E7EA179039A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BE4FF1-EADD-45CF-8B3D-E08C975CD316}" type="datetimeFigureOut">
              <a:rPr lang="fr-FR" smtClean="0"/>
              <a:pPr/>
              <a:t>19/03/2022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551B84-43C0-474E-A0AE-8E7EA179039A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BE4FF1-EADD-45CF-8B3D-E08C975CD316}" type="datetimeFigureOut">
              <a:rPr lang="fr-FR" smtClean="0"/>
              <a:pPr/>
              <a:t>19/03/2022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551B84-43C0-474E-A0AE-8E7EA179039A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BE4FF1-EADD-45CF-8B3D-E08C975CD316}" type="datetimeFigureOut">
              <a:rPr lang="fr-FR" smtClean="0"/>
              <a:pPr/>
              <a:t>19/03/2022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551B84-43C0-474E-A0AE-8E7EA179039A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BE4FF1-EADD-45CF-8B3D-E08C975CD316}" type="datetimeFigureOut">
              <a:rPr lang="fr-FR" smtClean="0"/>
              <a:pPr/>
              <a:t>19/03/2022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551B84-43C0-474E-A0AE-8E7EA179039A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BE4FF1-EADD-45CF-8B3D-E08C975CD316}" type="datetimeFigureOut">
              <a:rPr lang="fr-FR" smtClean="0"/>
              <a:pPr/>
              <a:t>19/03/2022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551B84-43C0-474E-A0AE-8E7EA179039A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BE4FF1-EADD-45CF-8B3D-E08C975CD316}" type="datetimeFigureOut">
              <a:rPr lang="fr-FR" smtClean="0"/>
              <a:pPr/>
              <a:t>19/03/2022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551B84-43C0-474E-A0AE-8E7EA179039A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BE4FF1-EADD-45CF-8B3D-E08C975CD316}" type="datetimeFigureOut">
              <a:rPr lang="fr-FR" smtClean="0"/>
              <a:pPr/>
              <a:t>19/03/2022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551B84-43C0-474E-A0AE-8E7EA179039A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BE4FF1-EADD-45CF-8B3D-E08C975CD316}" type="datetimeFigureOut">
              <a:rPr lang="fr-FR" smtClean="0"/>
              <a:pPr/>
              <a:t>19/03/2022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551B84-43C0-474E-A0AE-8E7EA179039A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2BE4FF1-EADD-45CF-8B3D-E08C975CD316}" type="datetimeFigureOut">
              <a:rPr lang="fr-FR" smtClean="0"/>
              <a:pPr/>
              <a:t>19/03/2022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551B84-43C0-474E-A0AE-8E7EA179039A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dirty="0" smtClean="0"/>
              <a:t>Cliquez sur l'icône pour ajouter une image</a:t>
            </a:r>
            <a:endParaRPr kumimoji="0"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2BE4FF1-EADD-45CF-8B3D-E08C975CD316}" type="datetimeFigureOut">
              <a:rPr lang="fr-FR" smtClean="0"/>
              <a:pPr/>
              <a:t>19/03/2022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6551B84-43C0-474E-A0AE-8E7EA179039A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orme libre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Triangle rect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Connecteur droit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e libre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orme libre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Triangle rect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Connecteur droit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2BE4FF1-EADD-45CF-8B3D-E08C975CD316}" type="datetimeFigureOut">
              <a:rPr lang="fr-FR" smtClean="0"/>
              <a:pPr/>
              <a:t>19/03/2022</a:t>
            </a:fld>
            <a:endParaRPr lang="fr-FR" dirty="0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r-FR" dirty="0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6551B84-43C0-474E-A0AE-8E7EA179039A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/>
          <p:cNvSpPr txBox="1">
            <a:spLocks/>
          </p:cNvSpPr>
          <p:nvPr/>
        </p:nvSpPr>
        <p:spPr>
          <a:xfrm>
            <a:off x="611560" y="1785926"/>
            <a:ext cx="7772400" cy="164307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rtlCol="0" anchor="ctr">
            <a:normAutofit fontScale="75000" lnSpcReduction="2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fr-FR" sz="8000" b="1" u="sng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Traduction de</a:t>
            </a:r>
          </a:p>
          <a:p>
            <a:pPr algn="ctr"/>
            <a:r>
              <a:rPr lang="fr-FR" sz="8000" b="1" u="sng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AUSSI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6609390"/>
              </p:ext>
            </p:extLst>
          </p:nvPr>
        </p:nvGraphicFramePr>
        <p:xfrm>
          <a:off x="467544" y="1071546"/>
          <a:ext cx="8424936" cy="42747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49542"/>
                <a:gridCol w="1575394"/>
              </a:tblGrid>
              <a:tr h="10686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500" dirty="0" smtClean="0">
                          <a:latin typeface="Book Antiqua" panose="02040602050305030304" pitchFamily="18" charset="0"/>
                        </a:rPr>
                        <a:t>5.  </a:t>
                      </a:r>
                      <a:r>
                        <a:rPr lang="fr-FR" sz="2200" dirty="0" smtClean="0">
                          <a:latin typeface="Book Antiqua" panose="02040602050305030304" pitchFamily="18" charset="0"/>
                        </a:rPr>
                        <a:t>Elle ne l’épousera pas </a:t>
                      </a:r>
                      <a:r>
                        <a:rPr lang="fr-FR" sz="2200" b="0" i="1" dirty="0" smtClean="0">
                          <a:latin typeface="Book Antiqua" panose="02040602050305030304" pitchFamily="18" charset="0"/>
                        </a:rPr>
                        <a:t>aussi</a:t>
                      </a:r>
                      <a:r>
                        <a:rPr lang="fr-FR" sz="2200" dirty="0" smtClean="0">
                          <a:latin typeface="Book Antiqua" panose="02040602050305030304" pitchFamily="18" charset="0"/>
                        </a:rPr>
                        <a:t>  riche soit-il.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5760" marR="0" lvl="0" indent="-256032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68000"/>
                        <a:buFont typeface="Wingdings 3"/>
                        <a:buNone/>
                        <a:tabLst/>
                        <a:defRPr/>
                      </a:pPr>
                      <a:r>
                        <a:rPr lang="fr-FR" sz="2000" b="1" i="1" dirty="0" smtClean="0">
                          <a:latin typeface="Book Antiqua" panose="02040602050305030304" pitchFamily="18" charset="0"/>
                        </a:rPr>
                        <a:t>…………</a:t>
                      </a:r>
                      <a:endParaRPr lang="fr-FR" sz="2000" b="1" i="1" dirty="0">
                        <a:latin typeface="Book Antiqua" panose="02040602050305030304" pitchFamily="18" charset="0"/>
                      </a:endParaRPr>
                    </a:p>
                  </a:txBody>
                  <a:tcPr anchor="ctr"/>
                </a:tc>
              </a:tr>
              <a:tr h="10686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500" b="0" i="0" strike="noStrike" kern="1200" cap="none" spc="0" normalizeH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6.</a:t>
                      </a:r>
                      <a:r>
                        <a:rPr kumimoji="0" lang="fr-FR" sz="2200" b="0" i="0" strike="noStrike" kern="1200" cap="none" spc="0" normalizeH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  Je ne pensais pas qu’elle était </a:t>
                      </a:r>
                      <a:r>
                        <a:rPr kumimoji="0" lang="fr-FR" sz="2200" b="0" i="1" strike="noStrike" kern="1200" cap="none" spc="0" normalizeH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aussi</a:t>
                      </a:r>
                      <a:r>
                        <a:rPr kumimoji="0" lang="fr-FR" sz="2200" b="0" i="0" strike="noStrike" kern="1200" cap="none" spc="0" normalizeH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  maigre.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5760" marR="0" lvl="0" indent="-256032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68000"/>
                        <a:buFont typeface="Wingdings 3"/>
                        <a:buNone/>
                        <a:tabLst/>
                        <a:defRPr/>
                      </a:pPr>
                      <a:r>
                        <a:rPr lang="fr-FR" sz="2000" b="1" i="1" dirty="0" smtClean="0">
                          <a:latin typeface="Book Antiqua" panose="02040602050305030304" pitchFamily="18" charset="0"/>
                        </a:rPr>
                        <a:t>…………</a:t>
                      </a:r>
                      <a:endParaRPr lang="fr-FR" sz="2000" b="1" i="1" dirty="0">
                        <a:latin typeface="Book Antiqua" panose="02040602050305030304" pitchFamily="18" charset="0"/>
                      </a:endParaRPr>
                    </a:p>
                  </a:txBody>
                  <a:tcPr anchor="ctr"/>
                </a:tc>
              </a:tr>
              <a:tr h="10686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500" dirty="0" smtClean="0">
                          <a:latin typeface="Book Antiqua" panose="02040602050305030304" pitchFamily="18" charset="0"/>
                        </a:rPr>
                        <a:t>7.</a:t>
                      </a:r>
                      <a:r>
                        <a:rPr lang="fr-FR" sz="2200" dirty="0" smtClean="0">
                          <a:latin typeface="Book Antiqua" panose="02040602050305030304" pitchFamily="18" charset="0"/>
                        </a:rPr>
                        <a:t>  C’est mon avis </a:t>
                      </a:r>
                      <a:r>
                        <a:rPr lang="fr-FR" sz="2200" b="0" i="1" dirty="0" smtClean="0">
                          <a:latin typeface="Book Antiqua" panose="02040602050305030304" pitchFamily="18" charset="0"/>
                        </a:rPr>
                        <a:t>aussi</a:t>
                      </a:r>
                      <a:r>
                        <a:rPr lang="fr-FR" sz="2200" dirty="0" smtClean="0">
                          <a:latin typeface="Book Antiqua" panose="02040602050305030304" pitchFamily="18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5760" marR="0" lvl="0" indent="-256032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68000"/>
                        <a:buFont typeface="Wingdings 3"/>
                        <a:buNone/>
                        <a:tabLst/>
                        <a:defRPr/>
                      </a:pPr>
                      <a:r>
                        <a:rPr lang="fr-FR" sz="2000" b="1" i="1" dirty="0" smtClean="0">
                          <a:latin typeface="Book Antiqua" panose="02040602050305030304" pitchFamily="18" charset="0"/>
                        </a:rPr>
                        <a:t>…………</a:t>
                      </a:r>
                      <a:endParaRPr lang="fr-FR" sz="2000" b="1" i="1" dirty="0">
                        <a:latin typeface="Book Antiqua" panose="02040602050305030304" pitchFamily="18" charset="0"/>
                      </a:endParaRPr>
                    </a:p>
                  </a:txBody>
                  <a:tcPr anchor="ctr"/>
                </a:tc>
              </a:tr>
              <a:tr h="10686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500" dirty="0" smtClean="0">
                          <a:latin typeface="Book Antiqua" panose="02040602050305030304" pitchFamily="18" charset="0"/>
                        </a:rPr>
                        <a:t>8. </a:t>
                      </a:r>
                      <a:r>
                        <a:rPr lang="fr-FR" sz="2200" dirty="0" smtClean="0">
                          <a:latin typeface="Book Antiqua" panose="02040602050305030304" pitchFamily="18" charset="0"/>
                        </a:rPr>
                        <a:t>Bonne matinée ! – A vous </a:t>
                      </a:r>
                      <a:r>
                        <a:rPr lang="fr-FR" sz="2200" b="0" i="1" dirty="0" smtClean="0">
                          <a:latin typeface="Book Antiqua" panose="02040602050305030304" pitchFamily="18" charset="0"/>
                        </a:rPr>
                        <a:t>aussi</a:t>
                      </a:r>
                      <a:r>
                        <a:rPr lang="fr-FR" sz="2200" dirty="0" smtClean="0">
                          <a:latin typeface="Book Antiqua" panose="02040602050305030304" pitchFamily="18" charset="0"/>
                        </a:rPr>
                        <a:t>.</a:t>
                      </a:r>
                      <a:endParaRPr kumimoji="0" lang="fr-FR" sz="2200" b="0" i="0" strike="noStrike" kern="1200" cap="none" spc="0" normalizeH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5760" marR="0" lvl="0" indent="-256032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68000"/>
                        <a:buFont typeface="Wingdings 3"/>
                        <a:buNone/>
                        <a:tabLst/>
                        <a:defRPr/>
                      </a:pPr>
                      <a:r>
                        <a:rPr lang="fr-FR" sz="2000" b="1" i="1" dirty="0" smtClean="0">
                          <a:latin typeface="Book Antiqua" panose="02040602050305030304" pitchFamily="18" charset="0"/>
                        </a:rPr>
                        <a:t>…………</a:t>
                      </a:r>
                    </a:p>
                    <a:p>
                      <a:pPr marL="365760" marR="0" lvl="0" indent="-256032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68000"/>
                        <a:buFont typeface="Wingdings 3"/>
                        <a:buNone/>
                        <a:tabLst/>
                        <a:defRPr/>
                      </a:pPr>
                      <a:endParaRPr lang="fr-FR" sz="2000" b="1" i="1" dirty="0">
                        <a:latin typeface="Book Antiqua" panose="0204060205030503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3607491"/>
              </p:ext>
            </p:extLst>
          </p:nvPr>
        </p:nvGraphicFramePr>
        <p:xfrm>
          <a:off x="395536" y="260648"/>
          <a:ext cx="8352928" cy="6480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352928"/>
              </a:tblGrid>
              <a:tr h="6480720">
                <a:tc>
                  <a:txBody>
                    <a:bodyPr/>
                    <a:lstStyle/>
                    <a:p>
                      <a:pPr marL="365760" marR="0" lvl="0" indent="-256032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68000"/>
                        <a:buFont typeface="Wingdings 3"/>
                        <a:buNone/>
                        <a:tabLst/>
                        <a:defRPr/>
                      </a:pPr>
                      <a:r>
                        <a:rPr lang="fr-FR" sz="2500" b="1" dirty="0" smtClean="0">
                          <a:latin typeface="Book Antiqua" panose="02040602050305030304" pitchFamily="18" charset="0"/>
                        </a:rPr>
                        <a:t>ACTIVITE 02:</a:t>
                      </a:r>
                    </a:p>
                    <a:p>
                      <a:pPr marL="365760" marR="0" lvl="0" indent="-256032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68000"/>
                        <a:buFont typeface="Wingdings 3"/>
                        <a:buNone/>
                        <a:tabLst/>
                        <a:defRPr/>
                      </a:pPr>
                      <a:r>
                        <a:rPr lang="fr-FR" sz="2500" b="0" i="1" dirty="0" smtClean="0">
                          <a:latin typeface="Book Antiqua" panose="02040602050305030304" pitchFamily="18" charset="0"/>
                        </a:rPr>
                        <a:t>En</a:t>
                      </a:r>
                      <a:r>
                        <a:rPr lang="fr-FR" sz="2500" b="0" i="1" baseline="0" dirty="0" smtClean="0">
                          <a:latin typeface="Book Antiqua" panose="02040602050305030304" pitchFamily="18" charset="0"/>
                        </a:rPr>
                        <a:t> vous référant au tableau ci-dessous, t</a:t>
                      </a:r>
                      <a:r>
                        <a:rPr lang="fr-FR" sz="2500" b="0" i="1" dirty="0" smtClean="0">
                          <a:latin typeface="Book Antiqua" panose="02040602050305030304" pitchFamily="18" charset="0"/>
                        </a:rPr>
                        <a:t>raduisez en arabe les énoncés </a:t>
                      </a:r>
                      <a:r>
                        <a:rPr lang="fr-FR" sz="2500" b="0" i="1" baseline="0" dirty="0" smtClean="0">
                          <a:latin typeface="Book Antiqua" panose="02040602050305030304" pitchFamily="18" charset="0"/>
                        </a:rPr>
                        <a:t>suivants.</a:t>
                      </a:r>
                    </a:p>
                    <a:p>
                      <a:pPr marL="365760" marR="0" lvl="0" indent="-256032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68000"/>
                        <a:buFont typeface="Wingdings 3"/>
                        <a:buNone/>
                        <a:tabLst/>
                        <a:defRPr/>
                      </a:pPr>
                      <a:endParaRPr lang="fr-FR" sz="1800" b="0" i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106206622"/>
              </p:ext>
            </p:extLst>
          </p:nvPr>
        </p:nvGraphicFramePr>
        <p:xfrm>
          <a:off x="1619672" y="1556792"/>
          <a:ext cx="6238476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01952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1457015"/>
              </p:ext>
            </p:extLst>
          </p:nvPr>
        </p:nvGraphicFramePr>
        <p:xfrm>
          <a:off x="539552" y="620688"/>
          <a:ext cx="8215370" cy="528641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08712"/>
                <a:gridCol w="1806658"/>
              </a:tblGrid>
              <a:tr h="1392262">
                <a:tc>
                  <a:txBody>
                    <a:bodyPr/>
                    <a:lstStyle/>
                    <a:p>
                      <a:pPr marL="109538" marR="0" lvl="0" indent="-109538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68000"/>
                        <a:buFont typeface="+mj-lt"/>
                        <a:buNone/>
                        <a:tabLst/>
                        <a:defRPr/>
                      </a:pPr>
                      <a:r>
                        <a:rPr lang="fr-FR" sz="2500" dirty="0" smtClean="0">
                          <a:latin typeface="Book Antiqua" panose="02040602050305030304" pitchFamily="18" charset="0"/>
                        </a:rPr>
                        <a:t>1. </a:t>
                      </a:r>
                      <a:r>
                        <a:rPr lang="fr-FR" sz="1800" dirty="0" smtClean="0">
                          <a:latin typeface="Book Antiqua" panose="02040602050305030304" pitchFamily="18" charset="0"/>
                        </a:rPr>
                        <a:t>Ces</a:t>
                      </a:r>
                      <a:r>
                        <a:rPr lang="fr-FR" sz="1800" baseline="0" dirty="0" smtClean="0">
                          <a:latin typeface="Book Antiqua" panose="02040602050305030304" pitchFamily="18" charset="0"/>
                        </a:rPr>
                        <a:t> tableaux sont beaux; </a:t>
                      </a:r>
                      <a:r>
                        <a:rPr lang="fr-FR" sz="1800" b="0" i="1" baseline="0" dirty="0" smtClean="0">
                          <a:latin typeface="Book Antiqua" panose="02040602050305030304" pitchFamily="18" charset="0"/>
                        </a:rPr>
                        <a:t>aussi</a:t>
                      </a:r>
                      <a:r>
                        <a:rPr lang="fr-FR" sz="1800" baseline="0" dirty="0" smtClean="0">
                          <a:latin typeface="Book Antiqua" panose="02040602050305030304" pitchFamily="18" charset="0"/>
                        </a:rPr>
                        <a:t> sont-ils chers.</a:t>
                      </a:r>
                      <a:endParaRPr lang="fr-FR" sz="1800" b="1" i="1" dirty="0">
                        <a:latin typeface="Book Antiqua" panose="0204060205030503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65760" marR="0" lvl="0" indent="-256032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68000"/>
                        <a:buFont typeface="Wingdings 3"/>
                        <a:buNone/>
                        <a:tabLst/>
                        <a:defRPr/>
                      </a:pPr>
                      <a:endParaRPr lang="fr-FR" sz="2000" b="1" i="1" dirty="0" smtClean="0">
                        <a:latin typeface="Book Antiqua" panose="02040602050305030304" pitchFamily="18" charset="0"/>
                      </a:endParaRPr>
                    </a:p>
                    <a:p>
                      <a:pPr marL="365760" marR="0" lvl="0" indent="-256032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68000"/>
                        <a:buFont typeface="Wingdings 3"/>
                        <a:buNone/>
                        <a:tabLst/>
                        <a:defRPr/>
                      </a:pPr>
                      <a:r>
                        <a:rPr lang="fr-FR" sz="2000" b="1" i="1" dirty="0" smtClean="0">
                          <a:latin typeface="Book Antiqua" panose="02040602050305030304" pitchFamily="18" charset="0"/>
                        </a:rPr>
                        <a:t>…………</a:t>
                      </a:r>
                      <a:endParaRPr lang="fr-FR" sz="2000" b="1" i="1" dirty="0">
                        <a:latin typeface="Book Antiqua" panose="02040602050305030304" pitchFamily="18" charset="0"/>
                      </a:endParaRPr>
                    </a:p>
                  </a:txBody>
                  <a:tcPr anchor="ctr"/>
                </a:tc>
              </a:tr>
              <a:tr h="11789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fr-FR" sz="2500" strike="noStrike" kern="1200" cap="none" spc="0" normalizeH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Book Antiqua" panose="02040602050305030304" pitchFamily="18" charset="0"/>
                        </a:rPr>
                        <a:t>2. </a:t>
                      </a:r>
                      <a:r>
                        <a:rPr kumimoji="0" lang="fr-FR" sz="1800" strike="noStrike" kern="1200" cap="none" spc="0" normalizeH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Book Antiqua" panose="02040602050305030304" pitchFamily="18" charset="0"/>
                        </a:rPr>
                        <a:t>Il est le</a:t>
                      </a:r>
                      <a:r>
                        <a:rPr kumimoji="0" lang="fr-FR" sz="1800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Book Antiqua" panose="02040602050305030304" pitchFamily="18" charset="0"/>
                        </a:rPr>
                        <a:t> directeur du centre; il est </a:t>
                      </a:r>
                      <a:r>
                        <a:rPr kumimoji="0" lang="fr-FR" sz="1800" b="0" i="1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Book Antiqua" panose="02040602050305030304" pitchFamily="18" charset="0"/>
                        </a:rPr>
                        <a:t>aussi bien </a:t>
                      </a:r>
                      <a:r>
                        <a:rPr kumimoji="0" lang="fr-FR" sz="1800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Book Antiqua" panose="02040602050305030304" pitchFamily="18" charset="0"/>
                        </a:rPr>
                        <a:t>son fondateur</a:t>
                      </a:r>
                      <a:r>
                        <a:rPr kumimoji="0" lang="fr-FR" sz="1800" strike="noStrike" kern="1200" cap="none" spc="0" normalizeH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Book Antiqua" panose="02040602050305030304" pitchFamily="18" charset="0"/>
                        </a:rPr>
                        <a:t>.</a:t>
                      </a:r>
                      <a:endParaRPr kumimoji="0" lang="fr-FR" sz="1800" b="0" i="0" strike="noStrike" kern="1200" cap="none" spc="0" normalizeH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65760" marR="0" lvl="0" indent="-256032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68000"/>
                        <a:buFont typeface="Wingdings 3"/>
                        <a:buNone/>
                        <a:tabLst/>
                        <a:defRPr/>
                      </a:pPr>
                      <a:r>
                        <a:rPr lang="fr-FR" sz="2000" b="1" i="1" smtClean="0">
                          <a:latin typeface="Book Antiqua" panose="02040602050305030304" pitchFamily="18" charset="0"/>
                        </a:rPr>
                        <a:t>…………</a:t>
                      </a:r>
                      <a:endParaRPr lang="fr-FR" sz="2000" b="1" i="1" dirty="0">
                        <a:latin typeface="Book Antiqua" panose="02040602050305030304" pitchFamily="18" charset="0"/>
                      </a:endParaRPr>
                    </a:p>
                  </a:txBody>
                  <a:tcPr anchor="ctr"/>
                </a:tc>
              </a:tr>
              <a:tr h="11789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fr-FR" sz="2500" baseline="0" dirty="0" smtClean="0">
                          <a:latin typeface="Book Antiqua" panose="02040602050305030304" pitchFamily="18" charset="0"/>
                        </a:rPr>
                        <a:t>3.  </a:t>
                      </a:r>
                      <a:r>
                        <a:rPr lang="fr-FR" sz="1800" baseline="0" dirty="0" smtClean="0">
                          <a:latin typeface="Book Antiqua" panose="02040602050305030304" pitchFamily="18" charset="0"/>
                        </a:rPr>
                        <a:t>Elle cuisine </a:t>
                      </a:r>
                      <a:r>
                        <a:rPr lang="fr-FR" sz="1800" b="0" i="1" baseline="0" dirty="0" smtClean="0">
                          <a:latin typeface="Book Antiqua" panose="02040602050305030304" pitchFamily="18" charset="0"/>
                        </a:rPr>
                        <a:t>aussi bien que </a:t>
                      </a:r>
                      <a:r>
                        <a:rPr lang="fr-FR" sz="1800" b="0" baseline="0" dirty="0" smtClean="0">
                          <a:latin typeface="Book Antiqua" panose="02040602050305030304" pitchFamily="18" charset="0"/>
                        </a:rPr>
                        <a:t>sa mère</a:t>
                      </a:r>
                      <a:r>
                        <a:rPr lang="fr-FR" sz="1800" baseline="0" dirty="0" smtClean="0">
                          <a:latin typeface="Book Antiqua" panose="02040602050305030304" pitchFamily="18" charset="0"/>
                        </a:rPr>
                        <a:t>.</a:t>
                      </a:r>
                      <a:endParaRPr lang="fr-FR" sz="1800" dirty="0">
                        <a:latin typeface="Book Antiqua" panose="0204060205030503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65760" marR="0" lvl="0" indent="-256032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68000"/>
                        <a:buFont typeface="Wingdings 3"/>
                        <a:buNone/>
                        <a:tabLst/>
                        <a:defRPr/>
                      </a:pPr>
                      <a:r>
                        <a:rPr lang="fr-FR" sz="2000" b="1" i="1" dirty="0" smtClean="0">
                          <a:latin typeface="Book Antiqua" panose="02040602050305030304" pitchFamily="18" charset="0"/>
                        </a:rPr>
                        <a:t>…………</a:t>
                      </a:r>
                      <a:endParaRPr lang="fr-FR" sz="2000" b="1" i="1" dirty="0">
                        <a:latin typeface="Book Antiqua" panose="02040602050305030304" pitchFamily="18" charset="0"/>
                      </a:endParaRPr>
                    </a:p>
                  </a:txBody>
                  <a:tcPr anchor="ctr"/>
                </a:tc>
              </a:tr>
              <a:tr h="153617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fr-FR" sz="2500" strike="noStrike" kern="1200" cap="none" spc="0" normalizeH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Book Antiqua" panose="02040602050305030304" pitchFamily="18" charset="0"/>
                        </a:rPr>
                        <a:t>4. </a:t>
                      </a:r>
                      <a:r>
                        <a:rPr kumimoji="0" lang="fr-FR" sz="1800" strike="noStrike" kern="1200" cap="none" spc="0" normalizeH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Book Antiqua" panose="02040602050305030304" pitchFamily="18" charset="0"/>
                        </a:rPr>
                        <a:t>Il court </a:t>
                      </a:r>
                      <a:r>
                        <a:rPr kumimoji="0" lang="fr-FR" sz="1800" b="0" i="1" strike="noStrike" kern="1200" cap="none" spc="0" normalizeH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Book Antiqua" panose="02040602050305030304" pitchFamily="18" charset="0"/>
                        </a:rPr>
                        <a:t>aussi bien que </a:t>
                      </a:r>
                      <a:r>
                        <a:rPr kumimoji="0" lang="fr-FR" sz="1800" b="0" strike="noStrike" kern="1200" cap="none" spc="0" normalizeH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Book Antiqua" panose="02040602050305030304" pitchFamily="18" charset="0"/>
                        </a:rPr>
                        <a:t>son grand frère en son temps</a:t>
                      </a:r>
                      <a:r>
                        <a:rPr kumimoji="0" lang="fr-FR" sz="1800" strike="noStrike" kern="1200" cap="none" spc="0" normalizeH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Book Antiqua" panose="02040602050305030304" pitchFamily="18" charset="0"/>
                        </a:rPr>
                        <a:t>.</a:t>
                      </a:r>
                      <a:endParaRPr kumimoji="0" lang="fr-FR" sz="1800" b="0" i="0" strike="noStrike" kern="1200" cap="none" spc="0" normalizeH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65760" marR="0" lvl="0" indent="-256032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68000"/>
                        <a:buFont typeface="Wingdings 3"/>
                        <a:buNone/>
                        <a:tabLst/>
                        <a:defRPr/>
                      </a:pPr>
                      <a:r>
                        <a:rPr lang="fr-FR" sz="2000" b="1" i="1" dirty="0" smtClean="0">
                          <a:latin typeface="Book Antiqua" panose="02040602050305030304" pitchFamily="18" charset="0"/>
                        </a:rPr>
                        <a:t>…………</a:t>
                      </a:r>
                      <a:endParaRPr lang="fr-FR" sz="2000" b="1" i="1" dirty="0">
                        <a:latin typeface="Book Antiqua" panose="0204060205030503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0778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5066774"/>
              </p:ext>
            </p:extLst>
          </p:nvPr>
        </p:nvGraphicFramePr>
        <p:xfrm>
          <a:off x="467544" y="1071546"/>
          <a:ext cx="8424936" cy="320602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49542"/>
                <a:gridCol w="1575394"/>
              </a:tblGrid>
              <a:tr h="10686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500" dirty="0" smtClean="0">
                          <a:latin typeface="Book Antiqua" panose="02040602050305030304" pitchFamily="18" charset="0"/>
                        </a:rPr>
                        <a:t>5.  </a:t>
                      </a:r>
                      <a:r>
                        <a:rPr lang="fr-FR" sz="2200" b="0" i="1" dirty="0" smtClean="0">
                          <a:latin typeface="Book Antiqua" panose="02040602050305030304" pitchFamily="18" charset="0"/>
                        </a:rPr>
                        <a:t>Non seulement</a:t>
                      </a:r>
                      <a:r>
                        <a:rPr lang="fr-FR" sz="2200" b="0" i="1" baseline="0" dirty="0" smtClean="0">
                          <a:latin typeface="Book Antiqua" panose="02040602050305030304" pitchFamily="18" charset="0"/>
                        </a:rPr>
                        <a:t> </a:t>
                      </a:r>
                      <a:r>
                        <a:rPr lang="fr-FR" sz="2200" b="0" baseline="0" dirty="0" smtClean="0">
                          <a:latin typeface="Book Antiqua" panose="02040602050305030304" pitchFamily="18" charset="0"/>
                        </a:rPr>
                        <a:t>elle est belle, </a:t>
                      </a:r>
                      <a:r>
                        <a:rPr lang="fr-FR" sz="2200" b="0" i="1" baseline="0" dirty="0" smtClean="0">
                          <a:latin typeface="Book Antiqua" panose="02040602050305030304" pitchFamily="18" charset="0"/>
                        </a:rPr>
                        <a:t>mais aussi </a:t>
                      </a:r>
                      <a:r>
                        <a:rPr lang="fr-FR" sz="2200" b="0" baseline="0" dirty="0" smtClean="0">
                          <a:latin typeface="Book Antiqua" panose="02040602050305030304" pitchFamily="18" charset="0"/>
                        </a:rPr>
                        <a:t>intelligente</a:t>
                      </a:r>
                      <a:r>
                        <a:rPr lang="fr-FR" sz="2200" dirty="0" smtClean="0">
                          <a:latin typeface="Book Antiqua" panose="02040602050305030304" pitchFamily="18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5760" marR="0" lvl="0" indent="-256032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68000"/>
                        <a:buFont typeface="Wingdings 3"/>
                        <a:buNone/>
                        <a:tabLst/>
                        <a:defRPr/>
                      </a:pPr>
                      <a:r>
                        <a:rPr lang="fr-FR" sz="2000" b="1" i="1" smtClean="0">
                          <a:latin typeface="Book Antiqua" panose="02040602050305030304" pitchFamily="18" charset="0"/>
                        </a:rPr>
                        <a:t>…………</a:t>
                      </a:r>
                      <a:endParaRPr lang="fr-FR" sz="2000" b="1" i="1" dirty="0">
                        <a:latin typeface="Book Antiqua" panose="02040602050305030304" pitchFamily="18" charset="0"/>
                      </a:endParaRPr>
                    </a:p>
                  </a:txBody>
                  <a:tcPr anchor="ctr"/>
                </a:tc>
              </a:tr>
              <a:tr h="10686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500" b="0" i="0" strike="noStrike" kern="1200" cap="none" spc="0" normalizeH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6.</a:t>
                      </a:r>
                      <a:r>
                        <a:rPr kumimoji="0" lang="fr-FR" sz="2200" b="0" i="0" strike="noStrike" kern="1200" cap="none" spc="0" normalizeH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  Elle pourrait </a:t>
                      </a:r>
                      <a:r>
                        <a:rPr kumimoji="0" lang="fr-FR" sz="2200" b="0" i="1" strike="noStrike" kern="1200" cap="none" spc="0" normalizeH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aussi bien </a:t>
                      </a:r>
                      <a:r>
                        <a:rPr kumimoji="0" lang="fr-FR" sz="2200" b="0" i="0" strike="noStrike" kern="1200" cap="none" spc="0" normalizeH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téléphoner.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5760" marR="0" lvl="0" indent="-256032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68000"/>
                        <a:buFont typeface="Wingdings 3"/>
                        <a:buNone/>
                        <a:tabLst/>
                        <a:defRPr/>
                      </a:pPr>
                      <a:r>
                        <a:rPr lang="fr-FR" sz="2000" b="1" i="1" dirty="0" smtClean="0">
                          <a:latin typeface="Book Antiqua" panose="02040602050305030304" pitchFamily="18" charset="0"/>
                        </a:rPr>
                        <a:t>…………</a:t>
                      </a:r>
                      <a:endParaRPr lang="fr-FR" sz="2000" b="1" i="1" dirty="0">
                        <a:latin typeface="Book Antiqua" panose="02040602050305030304" pitchFamily="18" charset="0"/>
                      </a:endParaRPr>
                    </a:p>
                  </a:txBody>
                  <a:tcPr anchor="ctr"/>
                </a:tc>
              </a:tr>
              <a:tr h="10686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500" dirty="0" smtClean="0">
                          <a:latin typeface="Book Antiqua" panose="02040602050305030304" pitchFamily="18" charset="0"/>
                        </a:rPr>
                        <a:t>7</a:t>
                      </a:r>
                      <a:r>
                        <a:rPr lang="fr-FR" sz="2200" dirty="0" smtClean="0">
                          <a:latin typeface="Book Antiqua" panose="02040602050305030304" pitchFamily="18" charset="0"/>
                        </a:rPr>
                        <a:t>. On est jamais </a:t>
                      </a:r>
                      <a:r>
                        <a:rPr lang="fr-FR" sz="2200" b="0" i="1" dirty="0" smtClean="0">
                          <a:latin typeface="Book Antiqua" panose="02040602050305030304" pitchFamily="18" charset="0"/>
                        </a:rPr>
                        <a:t>aussi bien </a:t>
                      </a:r>
                      <a:r>
                        <a:rPr lang="fr-FR" sz="2200" b="0" i="0" dirty="0" smtClean="0">
                          <a:latin typeface="Book Antiqua" panose="02040602050305030304" pitchFamily="18" charset="0"/>
                        </a:rPr>
                        <a:t>servi</a:t>
                      </a:r>
                      <a:r>
                        <a:rPr lang="fr-FR" sz="2200" b="0" i="1" dirty="0" smtClean="0">
                          <a:latin typeface="Book Antiqua" panose="02040602050305030304" pitchFamily="18" charset="0"/>
                        </a:rPr>
                        <a:t> que </a:t>
                      </a:r>
                      <a:r>
                        <a:rPr lang="fr-FR" sz="2200" b="0" dirty="0" smtClean="0">
                          <a:latin typeface="Book Antiqua" panose="02040602050305030304" pitchFamily="18" charset="0"/>
                        </a:rPr>
                        <a:t>par soi-même</a:t>
                      </a:r>
                      <a:endParaRPr lang="fr-FR" sz="2200" dirty="0" smtClean="0">
                        <a:latin typeface="Book Antiqua" panose="020406020503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5760" marR="0" lvl="0" indent="-256032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68000"/>
                        <a:buFont typeface="Wingdings 3"/>
                        <a:buNone/>
                        <a:tabLst/>
                        <a:defRPr/>
                      </a:pPr>
                      <a:r>
                        <a:rPr lang="fr-FR" sz="2000" b="1" i="1" dirty="0" smtClean="0">
                          <a:latin typeface="Book Antiqua" panose="02040602050305030304" pitchFamily="18" charset="0"/>
                        </a:rPr>
                        <a:t>…………</a:t>
                      </a:r>
                      <a:endParaRPr lang="fr-FR" sz="2000" b="1" i="1" dirty="0">
                        <a:latin typeface="Book Antiqua" panose="0204060205030503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7737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1784618"/>
              </p:ext>
            </p:extLst>
          </p:nvPr>
        </p:nvGraphicFramePr>
        <p:xfrm>
          <a:off x="611560" y="764704"/>
          <a:ext cx="7848872" cy="23762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848872"/>
              </a:tblGrid>
              <a:tr h="2376264">
                <a:tc>
                  <a:txBody>
                    <a:bodyPr/>
                    <a:lstStyle/>
                    <a:p>
                      <a:pPr marL="365760" marR="0" lvl="0" indent="-256032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68000"/>
                        <a:buFont typeface="Wingdings 3"/>
                        <a:buNone/>
                        <a:tabLst/>
                        <a:defRPr/>
                      </a:pPr>
                      <a:r>
                        <a:rPr lang="fr-FR" sz="2500" b="1" dirty="0" smtClean="0">
                          <a:latin typeface="Book Antiqua" panose="02040602050305030304" pitchFamily="18" charset="0"/>
                        </a:rPr>
                        <a:t>ACTIVITE 03:</a:t>
                      </a:r>
                    </a:p>
                    <a:p>
                      <a:pPr marL="365760" marR="0" lvl="0" indent="-256032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68000"/>
                        <a:buFont typeface="Wingdings 3"/>
                        <a:buNone/>
                        <a:tabLst/>
                        <a:defRPr/>
                      </a:pPr>
                      <a:r>
                        <a:rPr lang="fr-FR" sz="2500" b="0" i="1" dirty="0" smtClean="0">
                          <a:latin typeface="Book Antiqua" panose="02040602050305030304" pitchFamily="18" charset="0"/>
                        </a:rPr>
                        <a:t>En</a:t>
                      </a:r>
                      <a:r>
                        <a:rPr lang="fr-FR" sz="2500" b="0" i="1" baseline="0" dirty="0" smtClean="0">
                          <a:latin typeface="Book Antiqua" panose="02040602050305030304" pitchFamily="18" charset="0"/>
                        </a:rPr>
                        <a:t> vous référant à la fonction du mot AUSSI dans les énoncés suivants, t</a:t>
                      </a:r>
                      <a:r>
                        <a:rPr lang="fr-FR" sz="2500" b="0" i="1" dirty="0" smtClean="0">
                          <a:latin typeface="Book Antiqua" panose="02040602050305030304" pitchFamily="18" charset="0"/>
                        </a:rPr>
                        <a:t>raduisez les vers </a:t>
                      </a:r>
                      <a:r>
                        <a:rPr lang="fr-FR" sz="2500" b="0" i="1" dirty="0" smtClean="0">
                          <a:latin typeface="Book Antiqua" panose="02040602050305030304" pitchFamily="18" charset="0"/>
                        </a:rPr>
                        <a:t>l’arabe.</a:t>
                      </a:r>
                      <a:endParaRPr lang="fr-FR" sz="1800" b="0" i="1" dirty="0">
                        <a:latin typeface="Book Antiqua" panose="0204060205030503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8752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5156407"/>
              </p:ext>
            </p:extLst>
          </p:nvPr>
        </p:nvGraphicFramePr>
        <p:xfrm>
          <a:off x="395536" y="548680"/>
          <a:ext cx="8287378" cy="51125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96744"/>
                <a:gridCol w="1590634"/>
              </a:tblGrid>
              <a:tr h="1043304">
                <a:tc>
                  <a:txBody>
                    <a:bodyPr/>
                    <a:lstStyle/>
                    <a:p>
                      <a:pPr marL="0" marR="0" lvl="0" indent="0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68000"/>
                        <a:buFont typeface="+mj-lt"/>
                        <a:buNone/>
                        <a:tabLst/>
                        <a:defRPr/>
                      </a:pPr>
                      <a:r>
                        <a:rPr lang="fr-FR" sz="2500" dirty="0" smtClean="0">
                          <a:latin typeface="Book Antiqua" panose="02040602050305030304" pitchFamily="18" charset="0"/>
                        </a:rPr>
                        <a:t>1. </a:t>
                      </a:r>
                      <a:r>
                        <a:rPr lang="fr-FR" sz="1800" dirty="0" smtClean="0">
                          <a:latin typeface="Book Antiqua" panose="02040602050305030304" pitchFamily="18" charset="0"/>
                        </a:rPr>
                        <a:t>Il parle l’anglais</a:t>
                      </a:r>
                      <a:r>
                        <a:rPr lang="fr-FR" sz="1800" baseline="0" dirty="0" smtClean="0">
                          <a:latin typeface="Book Antiqua" panose="02040602050305030304" pitchFamily="18" charset="0"/>
                        </a:rPr>
                        <a:t> et </a:t>
                      </a:r>
                      <a:r>
                        <a:rPr lang="fr-FR" sz="1800" i="1" baseline="0" dirty="0" smtClean="0">
                          <a:latin typeface="Book Antiqua" panose="02040602050305030304" pitchFamily="18" charset="0"/>
                        </a:rPr>
                        <a:t>aussi</a:t>
                      </a:r>
                      <a:r>
                        <a:rPr lang="fr-FR" sz="1800" baseline="0" dirty="0" smtClean="0">
                          <a:latin typeface="Book Antiqua" panose="02040602050305030304" pitchFamily="18" charset="0"/>
                        </a:rPr>
                        <a:t> l’arabe.</a:t>
                      </a:r>
                      <a:endParaRPr lang="fr-FR" sz="1800" b="1" i="1" dirty="0">
                        <a:latin typeface="Book Antiqua" panose="020406020503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5760" marR="0" lvl="0" indent="0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68000"/>
                        <a:buFont typeface="Wingdings 3"/>
                        <a:buNone/>
                        <a:tabLst/>
                        <a:defRPr/>
                      </a:pPr>
                      <a:endParaRPr lang="fr-FR" sz="2000" b="1" i="1" dirty="0" smtClean="0">
                        <a:latin typeface="Book Antiqua" panose="02040602050305030304" pitchFamily="18" charset="0"/>
                      </a:endParaRPr>
                    </a:p>
                    <a:p>
                      <a:pPr marL="365760" marR="0" lvl="0" indent="0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68000"/>
                        <a:buFont typeface="Wingdings 3"/>
                        <a:buNone/>
                        <a:tabLst/>
                        <a:defRPr/>
                      </a:pPr>
                      <a:r>
                        <a:rPr lang="fr-FR" sz="2000" b="1" i="1" dirty="0" smtClean="0">
                          <a:latin typeface="Book Antiqua" panose="02040602050305030304" pitchFamily="18" charset="0"/>
                        </a:rPr>
                        <a:t>…………</a:t>
                      </a:r>
                      <a:endParaRPr lang="fr-FR" sz="2000" b="1" i="1" dirty="0">
                        <a:latin typeface="Book Antiqua" panose="02040602050305030304" pitchFamily="18" charset="0"/>
                      </a:endParaRPr>
                    </a:p>
                  </a:txBody>
                  <a:tcPr/>
                </a:tc>
              </a:tr>
              <a:tr h="8834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fr-FR" sz="2500" strike="noStrike" kern="1200" cap="none" spc="0" normalizeH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Book Antiqua" panose="02040602050305030304" pitchFamily="18" charset="0"/>
                        </a:rPr>
                        <a:t>2. </a:t>
                      </a:r>
                      <a:r>
                        <a:rPr kumimoji="0" lang="fr-FR" sz="1800" strike="noStrike" kern="1200" cap="none" spc="0" normalizeH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Book Antiqua" panose="02040602050305030304" pitchFamily="18" charset="0"/>
                        </a:rPr>
                        <a:t>L’égoïste n’aime que lui-même;</a:t>
                      </a:r>
                      <a:r>
                        <a:rPr kumimoji="0" lang="fr-FR" sz="1800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Book Antiqua" panose="02040602050305030304" pitchFamily="18" charset="0"/>
                        </a:rPr>
                        <a:t> </a:t>
                      </a:r>
                      <a:r>
                        <a:rPr kumimoji="0" lang="fr-FR" sz="1800" i="1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Book Antiqua" panose="02040602050305030304" pitchFamily="18" charset="0"/>
                        </a:rPr>
                        <a:t>aussi</a:t>
                      </a:r>
                      <a:r>
                        <a:rPr kumimoji="0" lang="fr-FR" sz="1800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Book Antiqua" panose="02040602050305030304" pitchFamily="18" charset="0"/>
                        </a:rPr>
                        <a:t>, personne ne l’aime</a:t>
                      </a:r>
                      <a:r>
                        <a:rPr kumimoji="0" lang="fr-FR" sz="1800" strike="noStrike" kern="1200" cap="none" spc="0" normalizeH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Book Antiqua" panose="02040602050305030304" pitchFamily="18" charset="0"/>
                        </a:rPr>
                        <a:t>.</a:t>
                      </a:r>
                      <a:endParaRPr kumimoji="0" lang="fr-FR" sz="1800" b="0" i="0" strike="noStrike" kern="1200" cap="none" spc="0" normalizeH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5760" marR="0" lvl="0" indent="0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68000"/>
                        <a:buFont typeface="Wingdings 3"/>
                        <a:buNone/>
                        <a:tabLst/>
                        <a:defRPr/>
                      </a:pPr>
                      <a:r>
                        <a:rPr lang="fr-FR" sz="2000" b="1" i="1" dirty="0" smtClean="0">
                          <a:latin typeface="Book Antiqua" panose="02040602050305030304" pitchFamily="18" charset="0"/>
                        </a:rPr>
                        <a:t>…………</a:t>
                      </a:r>
                      <a:endParaRPr lang="fr-FR" sz="2000" b="1" i="1" dirty="0">
                        <a:latin typeface="Book Antiqua" panose="02040602050305030304" pitchFamily="18" charset="0"/>
                      </a:endParaRPr>
                    </a:p>
                  </a:txBody>
                  <a:tcPr/>
                </a:tc>
              </a:tr>
              <a:tr h="8834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fr-FR" sz="2500" baseline="0" dirty="0" smtClean="0">
                          <a:latin typeface="Book Antiqua" panose="02040602050305030304" pitchFamily="18" charset="0"/>
                        </a:rPr>
                        <a:t>3.  </a:t>
                      </a:r>
                      <a:r>
                        <a:rPr lang="fr-FR" sz="1800" baseline="0" dirty="0" smtClean="0">
                          <a:latin typeface="Book Antiqua" panose="02040602050305030304" pitchFamily="18" charset="0"/>
                        </a:rPr>
                        <a:t>Il l’a critiqué tout </a:t>
                      </a:r>
                      <a:r>
                        <a:rPr lang="fr-FR" sz="1800" i="1" baseline="0" dirty="0" smtClean="0">
                          <a:latin typeface="Book Antiqua" panose="02040602050305030304" pitchFamily="18" charset="0"/>
                        </a:rPr>
                        <a:t>aussi</a:t>
                      </a:r>
                      <a:r>
                        <a:rPr lang="fr-FR" sz="1800" baseline="0" dirty="0" smtClean="0">
                          <a:latin typeface="Book Antiqua" panose="02040602050305030304" pitchFamily="18" charset="0"/>
                        </a:rPr>
                        <a:t> durement </a:t>
                      </a:r>
                      <a:r>
                        <a:rPr lang="fr-FR" sz="1800" i="1" baseline="0" dirty="0" smtClean="0">
                          <a:latin typeface="Book Antiqua" panose="02040602050305030304" pitchFamily="18" charset="0"/>
                        </a:rPr>
                        <a:t>que</a:t>
                      </a:r>
                      <a:r>
                        <a:rPr lang="fr-FR" sz="1800" baseline="0" dirty="0" smtClean="0">
                          <a:latin typeface="Book Antiqua" panose="02040602050305030304" pitchFamily="18" charset="0"/>
                        </a:rPr>
                        <a:t> la dernière fois.</a:t>
                      </a:r>
                      <a:endParaRPr lang="fr-FR" sz="1800" dirty="0">
                        <a:latin typeface="Book Antiqua" panose="020406020503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5760" marR="0" lvl="0" indent="0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68000"/>
                        <a:buFont typeface="Wingdings 3"/>
                        <a:buNone/>
                        <a:tabLst/>
                        <a:defRPr/>
                      </a:pPr>
                      <a:r>
                        <a:rPr lang="fr-FR" sz="2000" b="1" i="1" dirty="0" smtClean="0">
                          <a:latin typeface="Book Antiqua" panose="02040602050305030304" pitchFamily="18" charset="0"/>
                        </a:rPr>
                        <a:t>…………</a:t>
                      </a:r>
                      <a:endParaRPr lang="fr-FR" sz="2000" b="1" i="1" dirty="0">
                        <a:latin typeface="Book Antiqua" panose="02040602050305030304" pitchFamily="18" charset="0"/>
                      </a:endParaRPr>
                    </a:p>
                  </a:txBody>
                  <a:tcPr/>
                </a:tc>
              </a:tr>
              <a:tr h="11511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fr-FR" sz="2500" strike="noStrike" kern="1200" cap="none" spc="0" normalizeH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Book Antiqua" panose="02040602050305030304" pitchFamily="18" charset="0"/>
                        </a:rPr>
                        <a:t>4. </a:t>
                      </a:r>
                      <a:r>
                        <a:rPr kumimoji="0" lang="fr-FR" sz="1800" strike="noStrike" kern="1200" cap="none" spc="0" normalizeH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Book Antiqua" panose="02040602050305030304" pitchFamily="18" charset="0"/>
                        </a:rPr>
                        <a:t>Elle était </a:t>
                      </a:r>
                      <a:r>
                        <a:rPr kumimoji="0" lang="fr-FR" sz="1800" i="1" strike="noStrike" kern="1200" cap="none" spc="0" normalizeH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Book Antiqua" panose="02040602050305030304" pitchFamily="18" charset="0"/>
                        </a:rPr>
                        <a:t>aussi</a:t>
                      </a:r>
                      <a:r>
                        <a:rPr kumimoji="0" lang="fr-FR" sz="1800" strike="noStrike" kern="1200" cap="none" spc="0" normalizeH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Book Antiqua" panose="02040602050305030304" pitchFamily="18" charset="0"/>
                        </a:rPr>
                        <a:t> gentille avec lui </a:t>
                      </a:r>
                      <a:r>
                        <a:rPr kumimoji="0" lang="fr-FR" sz="1800" i="1" strike="noStrike" kern="1200" cap="none" spc="0" normalizeH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Book Antiqua" panose="02040602050305030304" pitchFamily="18" charset="0"/>
                        </a:rPr>
                        <a:t>que</a:t>
                      </a:r>
                      <a:r>
                        <a:rPr kumimoji="0" lang="fr-FR" sz="1800" strike="noStrike" kern="1200" cap="none" spc="0" normalizeH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Book Antiqua" panose="02040602050305030304" pitchFamily="18" charset="0"/>
                        </a:rPr>
                        <a:t> le permettait leur relation. </a:t>
                      </a:r>
                      <a:endParaRPr kumimoji="0" lang="fr-FR" sz="1800" b="0" i="0" strike="noStrike" kern="1200" cap="none" spc="0" normalizeH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5760" marR="0" lvl="0" indent="0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68000"/>
                        <a:buFont typeface="Wingdings 3"/>
                        <a:buNone/>
                        <a:tabLst/>
                        <a:defRPr/>
                      </a:pPr>
                      <a:r>
                        <a:rPr lang="fr-FR" sz="2000" b="1" i="1" dirty="0" smtClean="0">
                          <a:latin typeface="Book Antiqua" panose="02040602050305030304" pitchFamily="18" charset="0"/>
                        </a:rPr>
                        <a:t>…………</a:t>
                      </a:r>
                      <a:endParaRPr lang="fr-FR" sz="2000" b="1" i="1" dirty="0">
                        <a:latin typeface="Book Antiqua" panose="02040602050305030304" pitchFamily="18" charset="0"/>
                      </a:endParaRPr>
                    </a:p>
                  </a:txBody>
                  <a:tcPr/>
                </a:tc>
              </a:tr>
              <a:tr h="11511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fr-FR" sz="2500" dirty="0" smtClean="0">
                          <a:latin typeface="Book Antiqua" panose="02040602050305030304" pitchFamily="18" charset="0"/>
                        </a:rPr>
                        <a:t>5.</a:t>
                      </a:r>
                      <a:r>
                        <a:rPr lang="fr-FR" sz="1800" baseline="0" dirty="0" smtClean="0">
                          <a:latin typeface="Book Antiqua" panose="02040602050305030304" pitchFamily="18" charset="0"/>
                        </a:rPr>
                        <a:t> </a:t>
                      </a:r>
                      <a:r>
                        <a:rPr lang="fr-FR" sz="1800" i="1" baseline="0" dirty="0" smtClean="0">
                          <a:latin typeface="Book Antiqua" panose="02040602050305030304" pitchFamily="18" charset="0"/>
                        </a:rPr>
                        <a:t>Aussi</a:t>
                      </a:r>
                      <a:r>
                        <a:rPr lang="fr-FR" sz="1800" baseline="0" dirty="0" smtClean="0">
                          <a:latin typeface="Book Antiqua" panose="02040602050305030304" pitchFamily="18" charset="0"/>
                        </a:rPr>
                        <a:t> dur soit-il, il n’égalerait pas le caractère de son père</a:t>
                      </a:r>
                      <a:r>
                        <a:rPr lang="fr-FR" sz="1600" dirty="0" smtClean="0">
                          <a:latin typeface="Book Antiqua" panose="02040602050305030304" pitchFamily="18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576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68000"/>
                        <a:buFont typeface="Wingdings 3"/>
                        <a:buNone/>
                        <a:tabLst/>
                        <a:defRPr/>
                      </a:pPr>
                      <a:r>
                        <a:rPr lang="fr-FR" sz="2000" b="1" i="1" dirty="0" smtClean="0">
                          <a:latin typeface="Book Antiqua" panose="02040602050305030304" pitchFamily="18" charset="0"/>
                        </a:rPr>
                        <a:t>…………</a:t>
                      </a:r>
                    </a:p>
                    <a:p>
                      <a:pPr marL="365760" marR="0" lvl="0" indent="0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68000"/>
                        <a:buFont typeface="Wingdings 3"/>
                        <a:buNone/>
                        <a:tabLst/>
                        <a:defRPr/>
                      </a:pPr>
                      <a:endParaRPr lang="fr-FR" sz="2000" b="1" i="1" dirty="0">
                        <a:latin typeface="Book Antiqua" panose="0204060205030503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4200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/>
          <p:cNvSpPr txBox="1">
            <a:spLocks/>
          </p:cNvSpPr>
          <p:nvPr/>
        </p:nvSpPr>
        <p:spPr>
          <a:xfrm>
            <a:off x="755576" y="1785926"/>
            <a:ext cx="7772400" cy="164307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rtlCol="0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fr-FR" sz="8000" b="1" u="sng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CORRIGE</a:t>
            </a:r>
            <a:endParaRPr lang="fr-FR" sz="8000" dirty="0"/>
          </a:p>
        </p:txBody>
      </p:sp>
    </p:spTree>
    <p:extLst>
      <p:ext uri="{BB962C8B-B14F-4D97-AF65-F5344CB8AC3E}">
        <p14:creationId xmlns:p14="http://schemas.microsoft.com/office/powerpoint/2010/main" val="3795641544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8799681"/>
              </p:ext>
            </p:extLst>
          </p:nvPr>
        </p:nvGraphicFramePr>
        <p:xfrm>
          <a:off x="611560" y="548680"/>
          <a:ext cx="8215370" cy="528641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72608"/>
                <a:gridCol w="2742762"/>
              </a:tblGrid>
              <a:tr h="1392262">
                <a:tc>
                  <a:txBody>
                    <a:bodyPr/>
                    <a:lstStyle/>
                    <a:p>
                      <a:pPr marL="109538" marR="0" lvl="0" indent="-109538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68000"/>
                        <a:buFont typeface="+mj-lt"/>
                        <a:buNone/>
                        <a:tabLst/>
                        <a:defRPr/>
                      </a:pPr>
                      <a:r>
                        <a:rPr lang="fr-FR" sz="1800" dirty="0" smtClean="0">
                          <a:latin typeface="Book Antiqua" panose="02040602050305030304" pitchFamily="18" charset="0"/>
                        </a:rPr>
                        <a:t>Bonne nuit</a:t>
                      </a:r>
                      <a:r>
                        <a:rPr lang="fr-FR" sz="1800" baseline="0" dirty="0" smtClean="0">
                          <a:latin typeface="Book Antiqua" panose="02040602050305030304" pitchFamily="18" charset="0"/>
                        </a:rPr>
                        <a:t> ! Dors bien!    – Vous </a:t>
                      </a:r>
                      <a:r>
                        <a:rPr lang="fr-FR" sz="1800" b="0" i="1" baseline="0" dirty="0" smtClean="0">
                          <a:latin typeface="Book Antiqua" panose="02040602050305030304" pitchFamily="18" charset="0"/>
                        </a:rPr>
                        <a:t>aussi          </a:t>
                      </a:r>
                      <a:endParaRPr lang="fr-FR" sz="1800" b="0" i="1" dirty="0">
                        <a:latin typeface="Book Antiqua" panose="0204060205030503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65760" marR="0" lvl="0" indent="-256032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68000"/>
                        <a:buFont typeface="Wingdings 3"/>
                        <a:buNone/>
                        <a:tabLst/>
                        <a:defRPr/>
                      </a:pPr>
                      <a:endParaRPr lang="fr-FR" sz="2000" b="1" i="1" dirty="0" smtClean="0">
                        <a:latin typeface="Book Antiqua" panose="02040602050305030304" pitchFamily="18" charset="0"/>
                      </a:endParaRPr>
                    </a:p>
                    <a:p>
                      <a:pPr marL="365760" marR="0" lvl="0" indent="-256032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68000"/>
                        <a:buFont typeface="Wingdings 3"/>
                        <a:buNone/>
                        <a:tabLst/>
                        <a:defRPr/>
                      </a:pPr>
                      <a:r>
                        <a:rPr lang="ar-DZ" sz="2000" b="0" i="0" dirty="0" smtClean="0">
                          <a:latin typeface="Book Antiqua" panose="02040602050305030304" pitchFamily="18" charset="0"/>
                        </a:rPr>
                        <a:t>نوما هنيئا</a:t>
                      </a:r>
                      <a:r>
                        <a:rPr lang="ar-DZ" sz="2000" b="0" i="0" baseline="0" dirty="0" smtClean="0">
                          <a:latin typeface="Book Antiqua" panose="02040602050305030304" pitchFamily="18" charset="0"/>
                        </a:rPr>
                        <a:t> !- وأنت </a:t>
                      </a:r>
                      <a:r>
                        <a:rPr lang="ar-DZ" sz="2000" b="1" i="0" baseline="0" dirty="0" smtClean="0">
                          <a:solidFill>
                            <a:srgbClr val="FF0000"/>
                          </a:solidFill>
                          <a:latin typeface="Book Antiqua" panose="02040602050305030304" pitchFamily="18" charset="0"/>
                        </a:rPr>
                        <a:t>أيضا</a:t>
                      </a:r>
                      <a:endParaRPr lang="fr-FR" sz="2000" b="0" i="0" dirty="0">
                        <a:solidFill>
                          <a:srgbClr val="FF0000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anchor="ctr"/>
                </a:tc>
              </a:tr>
              <a:tr h="11789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fr-FR" sz="1800" strike="noStrike" kern="1200" cap="none" spc="0" normalizeH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Book Antiqua" panose="02040602050305030304" pitchFamily="18" charset="0"/>
                        </a:rPr>
                        <a:t>Je n’ai jamais vu quelque chose d’</a:t>
                      </a:r>
                      <a:r>
                        <a:rPr kumimoji="0" lang="fr-FR" sz="1800" b="0" i="1" strike="noStrike" kern="1200" cap="none" spc="0" normalizeH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Book Antiqua" panose="02040602050305030304" pitchFamily="18" charset="0"/>
                        </a:rPr>
                        <a:t>aussi</a:t>
                      </a:r>
                      <a:r>
                        <a:rPr kumimoji="0" lang="fr-FR" sz="1800" strike="noStrike" kern="1200" cap="none" spc="0" normalizeH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Book Antiqua" panose="02040602050305030304" pitchFamily="18" charset="0"/>
                        </a:rPr>
                        <a:t>  beau.</a:t>
                      </a:r>
                      <a:endParaRPr kumimoji="0" lang="fr-FR" sz="1800" b="0" i="0" strike="noStrike" kern="1200" cap="none" spc="0" normalizeH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95250" marR="0" lvl="0" indent="14288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68000"/>
                        <a:buFont typeface="Wingdings 3"/>
                        <a:buNone/>
                        <a:tabLst/>
                        <a:defRPr/>
                      </a:pPr>
                      <a:r>
                        <a:rPr lang="ar-DZ" sz="2000" b="0" i="0" dirty="0" smtClean="0">
                          <a:latin typeface="Book Antiqua" panose="02040602050305030304" pitchFamily="18" charset="0"/>
                        </a:rPr>
                        <a:t>لم أر شيئا </a:t>
                      </a:r>
                      <a:r>
                        <a:rPr lang="ar-DZ" sz="2000" b="1" i="0" dirty="0" smtClean="0">
                          <a:solidFill>
                            <a:srgbClr val="FF0000"/>
                          </a:solidFill>
                          <a:latin typeface="Book Antiqua" panose="02040602050305030304" pitchFamily="18" charset="0"/>
                        </a:rPr>
                        <a:t>بمثل</a:t>
                      </a:r>
                      <a:r>
                        <a:rPr lang="ar-DZ" sz="2000" b="1" i="0" dirty="0" smtClean="0">
                          <a:latin typeface="Book Antiqua" panose="02040602050305030304" pitchFamily="18" charset="0"/>
                        </a:rPr>
                        <a:t> </a:t>
                      </a:r>
                      <a:r>
                        <a:rPr lang="ar-DZ" sz="2000" b="0" i="0" dirty="0" smtClean="0">
                          <a:latin typeface="Book Antiqua" panose="02040602050305030304" pitchFamily="18" charset="0"/>
                        </a:rPr>
                        <a:t>هذا الجمال</a:t>
                      </a:r>
                      <a:endParaRPr lang="fr-FR" sz="2000" b="0" i="0" dirty="0">
                        <a:latin typeface="Book Antiqua" panose="02040602050305030304" pitchFamily="18" charset="0"/>
                      </a:endParaRPr>
                    </a:p>
                  </a:txBody>
                  <a:tcPr anchor="ctr"/>
                </a:tc>
              </a:tr>
              <a:tr h="11789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fr-FR" sz="1800" baseline="0" dirty="0" smtClean="0">
                          <a:latin typeface="Book Antiqua" panose="02040602050305030304" pitchFamily="18" charset="0"/>
                        </a:rPr>
                        <a:t>Je ne l’imaginais pas </a:t>
                      </a:r>
                      <a:r>
                        <a:rPr lang="fr-FR" sz="1800" b="0" i="1" baseline="0" dirty="0" smtClean="0">
                          <a:latin typeface="Book Antiqua" panose="02040602050305030304" pitchFamily="18" charset="0"/>
                        </a:rPr>
                        <a:t>aussi</a:t>
                      </a:r>
                      <a:r>
                        <a:rPr lang="fr-FR" sz="1800" baseline="0" dirty="0" smtClean="0">
                          <a:latin typeface="Book Antiqua" panose="02040602050305030304" pitchFamily="18" charset="0"/>
                        </a:rPr>
                        <a:t>  vieux.</a:t>
                      </a:r>
                      <a:endParaRPr lang="fr-FR" sz="1800" dirty="0">
                        <a:latin typeface="Book Antiqua" panose="0204060205030503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65760" marR="0" lvl="0" indent="-256032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68000"/>
                        <a:buFont typeface="Wingdings 3"/>
                        <a:buNone/>
                        <a:tabLst/>
                        <a:defRPr/>
                      </a:pPr>
                      <a:r>
                        <a:rPr lang="ar-DZ" sz="2000" b="0" i="0" dirty="0" smtClean="0">
                          <a:latin typeface="Book Antiqua" panose="02040602050305030304" pitchFamily="18" charset="0"/>
                        </a:rPr>
                        <a:t>لم</a:t>
                      </a:r>
                      <a:r>
                        <a:rPr lang="ar-DZ" sz="2000" b="0" i="0" baseline="0" dirty="0" smtClean="0">
                          <a:latin typeface="Book Antiqua" panose="02040602050305030304" pitchFamily="18" charset="0"/>
                        </a:rPr>
                        <a:t> أكن أتصور أنه شاخ </a:t>
                      </a:r>
                      <a:r>
                        <a:rPr lang="ar-DZ" sz="2000" b="1" i="0" baseline="0" dirty="0" smtClean="0">
                          <a:solidFill>
                            <a:srgbClr val="FF0000"/>
                          </a:solidFill>
                          <a:latin typeface="Book Antiqua" panose="02040602050305030304" pitchFamily="18" charset="0"/>
                        </a:rPr>
                        <a:t>إلى هذا الحد</a:t>
                      </a:r>
                      <a:endParaRPr lang="fr-FR" sz="2000" b="1" i="0" dirty="0">
                        <a:solidFill>
                          <a:srgbClr val="FF0000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anchor="ctr"/>
                </a:tc>
              </a:tr>
              <a:tr h="153617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fr-FR" sz="1800" strike="noStrike" kern="1200" cap="none" spc="0" normalizeH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Book Antiqua" panose="02040602050305030304" pitchFamily="18" charset="0"/>
                        </a:rPr>
                        <a:t>Un boxeur ne crie pas </a:t>
                      </a:r>
                      <a:r>
                        <a:rPr kumimoji="0" lang="fr-FR" sz="1800" b="0" i="1" strike="noStrike" kern="1200" cap="none" spc="0" normalizeH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Book Antiqua" panose="02040602050305030304" pitchFamily="18" charset="0"/>
                        </a:rPr>
                        <a:t>aussi</a:t>
                      </a:r>
                      <a:r>
                        <a:rPr kumimoji="0" lang="fr-FR" sz="1800" strike="noStrike" kern="1200" cap="none" spc="0" normalizeH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Book Antiqua" panose="02040602050305030304" pitchFamily="18" charset="0"/>
                        </a:rPr>
                        <a:t>  forts soient les coups.</a:t>
                      </a:r>
                      <a:endParaRPr kumimoji="0" lang="fr-FR" sz="1800" b="0" i="0" strike="noStrike" kern="1200" cap="none" spc="0" normalizeH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65760" marR="0" lvl="0" indent="-256032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68000"/>
                        <a:buFont typeface="Wingdings 3"/>
                        <a:buNone/>
                        <a:tabLst/>
                        <a:defRPr/>
                      </a:pPr>
                      <a:r>
                        <a:rPr lang="ar-DZ" sz="2000" b="1" i="0" dirty="0" smtClean="0">
                          <a:latin typeface="Book Antiqua" panose="02040602050305030304" pitchFamily="18" charset="0"/>
                        </a:rPr>
                        <a:t> </a:t>
                      </a:r>
                      <a:r>
                        <a:rPr lang="ar-DZ" sz="2000" b="0" i="0" baseline="0" dirty="0" smtClean="0">
                          <a:latin typeface="Book Antiqua" panose="02040602050305030304" pitchFamily="18" charset="0"/>
                        </a:rPr>
                        <a:t>لا يصرخ الملاكم </a:t>
                      </a:r>
                      <a:r>
                        <a:rPr lang="ar-DZ" sz="2000" b="1" i="0" baseline="0" dirty="0" smtClean="0">
                          <a:solidFill>
                            <a:srgbClr val="FF0000"/>
                          </a:solidFill>
                          <a:latin typeface="Book Antiqua" panose="02040602050305030304" pitchFamily="18" charset="0"/>
                        </a:rPr>
                        <a:t>مهما</a:t>
                      </a:r>
                      <a:r>
                        <a:rPr lang="ar-DZ" sz="2000" b="1" i="0" baseline="0" dirty="0" smtClean="0">
                          <a:latin typeface="Book Antiqua" panose="02040602050305030304" pitchFamily="18" charset="0"/>
                        </a:rPr>
                        <a:t> </a:t>
                      </a:r>
                      <a:r>
                        <a:rPr lang="ar-DZ" sz="2000" b="0" i="0" baseline="0" dirty="0" smtClean="0">
                          <a:latin typeface="Book Antiqua" panose="02040602050305030304" pitchFamily="18" charset="0"/>
                        </a:rPr>
                        <a:t>كانت قوة اللكمات</a:t>
                      </a:r>
                      <a:endParaRPr lang="fr-FR" sz="2000" b="0" i="0" dirty="0" smtClean="0">
                        <a:latin typeface="Book Antiqua" panose="02040602050305030304" pitchFamily="18" charset="0"/>
                      </a:endParaRPr>
                    </a:p>
                    <a:p>
                      <a:pPr marL="365760" marR="0" lvl="0" indent="-256032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68000"/>
                        <a:buFont typeface="Wingdings 3"/>
                        <a:buNone/>
                        <a:tabLst/>
                        <a:defRPr/>
                      </a:pPr>
                      <a:endParaRPr lang="fr-FR" sz="2000" b="1" i="1" dirty="0">
                        <a:latin typeface="Book Antiqua" panose="0204060205030503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5425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7063834"/>
              </p:ext>
            </p:extLst>
          </p:nvPr>
        </p:nvGraphicFramePr>
        <p:xfrm>
          <a:off x="467544" y="1071546"/>
          <a:ext cx="8424936" cy="42747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60640"/>
                <a:gridCol w="2664296"/>
              </a:tblGrid>
              <a:tr h="10686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200" dirty="0" smtClean="0">
                          <a:latin typeface="Book Antiqua" panose="02040602050305030304" pitchFamily="18" charset="0"/>
                        </a:rPr>
                        <a:t>Elle ne l’épousera pas </a:t>
                      </a:r>
                      <a:r>
                        <a:rPr lang="fr-FR" sz="2200" b="0" i="1" dirty="0" smtClean="0">
                          <a:latin typeface="Book Antiqua" panose="02040602050305030304" pitchFamily="18" charset="0"/>
                        </a:rPr>
                        <a:t>aussi</a:t>
                      </a:r>
                      <a:r>
                        <a:rPr lang="fr-FR" sz="2200" dirty="0" smtClean="0">
                          <a:latin typeface="Book Antiqua" panose="02040602050305030304" pitchFamily="18" charset="0"/>
                        </a:rPr>
                        <a:t>  riche soit-il.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5760" marR="0" lvl="0" indent="-256032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68000"/>
                        <a:buFont typeface="Wingdings 3"/>
                        <a:buNone/>
                        <a:tabLst/>
                        <a:defRPr/>
                      </a:pPr>
                      <a:r>
                        <a:rPr lang="ar-DZ" sz="2000" b="0" i="0" dirty="0" smtClean="0">
                          <a:latin typeface="Book Antiqua" panose="02040602050305030304" pitchFamily="18" charset="0"/>
                        </a:rPr>
                        <a:t>لن</a:t>
                      </a:r>
                      <a:r>
                        <a:rPr lang="ar-DZ" sz="2000" b="0" i="0" baseline="0" dirty="0" smtClean="0">
                          <a:latin typeface="Book Antiqua" panose="02040602050305030304" pitchFamily="18" charset="0"/>
                        </a:rPr>
                        <a:t> تتزوجه </a:t>
                      </a:r>
                      <a:r>
                        <a:rPr lang="ar-DZ" sz="2000" b="1" i="0" baseline="0" dirty="0" smtClean="0">
                          <a:solidFill>
                            <a:srgbClr val="FF0000"/>
                          </a:solidFill>
                          <a:latin typeface="Book Antiqua" panose="02040602050305030304" pitchFamily="18" charset="0"/>
                        </a:rPr>
                        <a:t>مهما</a:t>
                      </a:r>
                      <a:r>
                        <a:rPr lang="ar-DZ" sz="2000" b="1" i="0" baseline="0" dirty="0" smtClean="0">
                          <a:latin typeface="Book Antiqua" panose="02040602050305030304" pitchFamily="18" charset="0"/>
                        </a:rPr>
                        <a:t> </a:t>
                      </a:r>
                      <a:r>
                        <a:rPr lang="ar-DZ" sz="2000" b="0" i="0" baseline="0" dirty="0" smtClean="0">
                          <a:latin typeface="Book Antiqua" panose="02040602050305030304" pitchFamily="18" charset="0"/>
                        </a:rPr>
                        <a:t>كان غنيا</a:t>
                      </a:r>
                      <a:endParaRPr lang="fr-FR" sz="2000" b="0" i="0" dirty="0">
                        <a:latin typeface="Book Antiqua" panose="02040602050305030304" pitchFamily="18" charset="0"/>
                      </a:endParaRPr>
                    </a:p>
                  </a:txBody>
                  <a:tcPr anchor="ctr"/>
                </a:tc>
              </a:tr>
              <a:tr h="10686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200" b="0" i="0" strike="noStrike" kern="1200" cap="none" spc="0" normalizeH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Je ne pensais pas qu’elle était </a:t>
                      </a:r>
                      <a:r>
                        <a:rPr kumimoji="0" lang="fr-FR" sz="2200" b="0" i="1" strike="noStrike" kern="1200" cap="none" spc="0" normalizeH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aussi</a:t>
                      </a:r>
                      <a:r>
                        <a:rPr kumimoji="0" lang="fr-FR" sz="2200" b="0" i="0" strike="noStrike" kern="1200" cap="none" spc="0" normalizeH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  maigre.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5760" marR="0" lvl="0" indent="-256032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68000"/>
                        <a:buFont typeface="Wingdings 3"/>
                        <a:buNone/>
                        <a:tabLst/>
                        <a:defRPr/>
                      </a:pPr>
                      <a:r>
                        <a:rPr lang="ar-DZ" sz="2000" b="0" i="0" dirty="0" smtClean="0">
                          <a:latin typeface="Book Antiqua" panose="02040602050305030304" pitchFamily="18" charset="0"/>
                        </a:rPr>
                        <a:t>لم</a:t>
                      </a:r>
                      <a:r>
                        <a:rPr lang="ar-DZ" sz="2000" b="0" i="0" baseline="0" dirty="0" smtClean="0">
                          <a:latin typeface="Book Antiqua" panose="02040602050305030304" pitchFamily="18" charset="0"/>
                        </a:rPr>
                        <a:t> أكن أظن بأنها </a:t>
                      </a:r>
                      <a:r>
                        <a:rPr lang="ar-DZ" sz="2000" b="1" i="0" baseline="0" dirty="0" smtClean="0">
                          <a:solidFill>
                            <a:srgbClr val="FF0000"/>
                          </a:solidFill>
                          <a:latin typeface="Book Antiqua" panose="02040602050305030304" pitchFamily="18" charset="0"/>
                        </a:rPr>
                        <a:t>بهذا القدر من</a:t>
                      </a:r>
                      <a:r>
                        <a:rPr lang="ar-DZ" sz="2000" b="1" i="0" baseline="0" dirty="0" smtClean="0">
                          <a:latin typeface="Book Antiqua" panose="02040602050305030304" pitchFamily="18" charset="0"/>
                        </a:rPr>
                        <a:t> </a:t>
                      </a:r>
                      <a:r>
                        <a:rPr lang="ar-DZ" sz="2000" b="0" i="0" baseline="0" dirty="0" smtClean="0">
                          <a:latin typeface="Book Antiqua" panose="02040602050305030304" pitchFamily="18" charset="0"/>
                        </a:rPr>
                        <a:t>النحول</a:t>
                      </a:r>
                      <a:endParaRPr lang="fr-FR" sz="2000" b="0" i="0" dirty="0">
                        <a:latin typeface="Book Antiqua" panose="02040602050305030304" pitchFamily="18" charset="0"/>
                      </a:endParaRPr>
                    </a:p>
                  </a:txBody>
                  <a:tcPr anchor="ctr"/>
                </a:tc>
              </a:tr>
              <a:tr h="10686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200" dirty="0" smtClean="0">
                          <a:latin typeface="Book Antiqua" panose="02040602050305030304" pitchFamily="18" charset="0"/>
                        </a:rPr>
                        <a:t>C’est mon avis </a:t>
                      </a:r>
                      <a:r>
                        <a:rPr lang="fr-FR" sz="2200" b="0" i="1" dirty="0" smtClean="0">
                          <a:latin typeface="Book Antiqua" panose="02040602050305030304" pitchFamily="18" charset="0"/>
                        </a:rPr>
                        <a:t>aussi</a:t>
                      </a:r>
                      <a:r>
                        <a:rPr lang="fr-FR" sz="2200" dirty="0" smtClean="0">
                          <a:latin typeface="Book Antiqua" panose="02040602050305030304" pitchFamily="18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5760" marR="0" lvl="0" indent="-256032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68000"/>
                        <a:buFont typeface="Wingdings 3"/>
                        <a:buNone/>
                        <a:tabLst/>
                        <a:defRPr/>
                      </a:pPr>
                      <a:r>
                        <a:rPr lang="ar-DZ" sz="2000" b="0" i="0" dirty="0" smtClean="0">
                          <a:latin typeface="Book Antiqua" panose="02040602050305030304" pitchFamily="18" charset="0"/>
                        </a:rPr>
                        <a:t>هذا رأيي أنا </a:t>
                      </a:r>
                      <a:r>
                        <a:rPr lang="ar-DZ" sz="2000" b="1" i="0" dirty="0" smtClean="0">
                          <a:solidFill>
                            <a:srgbClr val="FF0000"/>
                          </a:solidFill>
                          <a:latin typeface="Book Antiqua" panose="02040602050305030304" pitchFamily="18" charset="0"/>
                        </a:rPr>
                        <a:t>أيضا</a:t>
                      </a:r>
                      <a:endParaRPr lang="fr-FR" sz="2000" b="1" i="0" dirty="0">
                        <a:solidFill>
                          <a:srgbClr val="FF0000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anchor="ctr"/>
                </a:tc>
              </a:tr>
              <a:tr h="10686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200" dirty="0" smtClean="0">
                          <a:latin typeface="Book Antiqua" panose="02040602050305030304" pitchFamily="18" charset="0"/>
                        </a:rPr>
                        <a:t>Bonne matinée ! – A vous </a:t>
                      </a:r>
                      <a:r>
                        <a:rPr lang="fr-FR" sz="2200" b="0" i="1" dirty="0" smtClean="0">
                          <a:latin typeface="Book Antiqua" panose="02040602050305030304" pitchFamily="18" charset="0"/>
                        </a:rPr>
                        <a:t>aussi</a:t>
                      </a:r>
                      <a:r>
                        <a:rPr lang="fr-FR" sz="2200" dirty="0" smtClean="0">
                          <a:latin typeface="Book Antiqua" panose="02040602050305030304" pitchFamily="18" charset="0"/>
                        </a:rPr>
                        <a:t>.</a:t>
                      </a:r>
                      <a:endParaRPr kumimoji="0" lang="fr-FR" sz="2200" b="0" i="0" strike="noStrike" kern="1200" cap="none" spc="0" normalizeH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5760" marR="0" lvl="0" indent="-256032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68000"/>
                        <a:buFont typeface="Wingdings 3"/>
                        <a:buNone/>
                        <a:tabLst/>
                        <a:defRPr/>
                      </a:pPr>
                      <a:r>
                        <a:rPr lang="ar-DZ" sz="2000" b="0" i="0" dirty="0" smtClean="0">
                          <a:latin typeface="Book Antiqua" panose="02040602050305030304" pitchFamily="18" charset="0"/>
                        </a:rPr>
                        <a:t>طاب نهارك! – وأنت </a:t>
                      </a:r>
                      <a:r>
                        <a:rPr lang="ar-DZ" sz="2000" b="1" i="0" dirty="0" smtClean="0">
                          <a:solidFill>
                            <a:srgbClr val="FF0000"/>
                          </a:solidFill>
                          <a:latin typeface="Book Antiqua" panose="02040602050305030304" pitchFamily="18" charset="0"/>
                        </a:rPr>
                        <a:t>كذلك</a:t>
                      </a:r>
                      <a:endParaRPr lang="fr-FR" sz="2000" b="0" i="0" dirty="0" smtClean="0">
                        <a:solidFill>
                          <a:srgbClr val="FF0000"/>
                        </a:solidFill>
                        <a:latin typeface="Book Antiqua" panose="02040602050305030304" pitchFamily="18" charset="0"/>
                      </a:endParaRPr>
                    </a:p>
                    <a:p>
                      <a:pPr marL="365760" marR="0" lvl="0" indent="-256032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68000"/>
                        <a:buFont typeface="Wingdings 3"/>
                        <a:buNone/>
                        <a:tabLst/>
                        <a:defRPr/>
                      </a:pPr>
                      <a:endParaRPr lang="fr-FR" sz="2000" b="1" i="1" dirty="0">
                        <a:latin typeface="Book Antiqua" panose="0204060205030503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2706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5888035"/>
              </p:ext>
            </p:extLst>
          </p:nvPr>
        </p:nvGraphicFramePr>
        <p:xfrm>
          <a:off x="539552" y="620688"/>
          <a:ext cx="8215370" cy="536042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72608"/>
                <a:gridCol w="2742762"/>
              </a:tblGrid>
              <a:tr h="1392262">
                <a:tc>
                  <a:txBody>
                    <a:bodyPr/>
                    <a:lstStyle/>
                    <a:p>
                      <a:pPr marL="109538" marR="0" lvl="0" indent="-109538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68000"/>
                        <a:buFont typeface="+mj-lt"/>
                        <a:buNone/>
                        <a:tabLst/>
                        <a:defRPr/>
                      </a:pPr>
                      <a:r>
                        <a:rPr lang="fr-FR" sz="1800" dirty="0" smtClean="0">
                          <a:latin typeface="Book Antiqua" panose="02040602050305030304" pitchFamily="18" charset="0"/>
                        </a:rPr>
                        <a:t>Ces</a:t>
                      </a:r>
                      <a:r>
                        <a:rPr lang="fr-FR" sz="1800" baseline="0" dirty="0" smtClean="0">
                          <a:latin typeface="Book Antiqua" panose="02040602050305030304" pitchFamily="18" charset="0"/>
                        </a:rPr>
                        <a:t> tableaux sont beaux; </a:t>
                      </a:r>
                      <a:r>
                        <a:rPr lang="fr-FR" sz="1800" b="0" i="1" baseline="0" dirty="0" smtClean="0">
                          <a:latin typeface="Book Antiqua" panose="02040602050305030304" pitchFamily="18" charset="0"/>
                        </a:rPr>
                        <a:t>aussi</a:t>
                      </a:r>
                      <a:r>
                        <a:rPr lang="fr-FR" sz="1800" baseline="0" dirty="0" smtClean="0">
                          <a:latin typeface="Book Antiqua" panose="02040602050305030304" pitchFamily="18" charset="0"/>
                        </a:rPr>
                        <a:t> sont-ils chers.</a:t>
                      </a:r>
                      <a:endParaRPr lang="fr-FR" sz="1800" b="1" i="1" dirty="0">
                        <a:latin typeface="Book Antiqua" panose="0204060205030503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65760" marR="0" lvl="0" indent="-256032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68000"/>
                        <a:buFont typeface="Wingdings 3"/>
                        <a:buNone/>
                        <a:tabLst/>
                        <a:defRPr/>
                      </a:pPr>
                      <a:endParaRPr lang="fr-FR" sz="2000" b="1" i="1" dirty="0" smtClean="0">
                        <a:latin typeface="Book Antiqua" panose="02040602050305030304" pitchFamily="18" charset="0"/>
                      </a:endParaRPr>
                    </a:p>
                    <a:p>
                      <a:pPr marL="365760" marR="0" lvl="0" indent="-256032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68000"/>
                        <a:buFont typeface="Wingdings 3"/>
                        <a:buNone/>
                        <a:tabLst/>
                        <a:defRPr/>
                      </a:pPr>
                      <a:r>
                        <a:rPr lang="ar-DZ" sz="2000" b="0" i="0" dirty="0" smtClean="0">
                          <a:latin typeface="Book Antiqua" panose="02040602050305030304" pitchFamily="18" charset="0"/>
                        </a:rPr>
                        <a:t>هذه اللوحات جميلة</a:t>
                      </a:r>
                      <a:r>
                        <a:rPr lang="ar-DZ" sz="2000" b="0" i="0" baseline="0" dirty="0" smtClean="0">
                          <a:latin typeface="Book Antiqua" panose="02040602050305030304" pitchFamily="18" charset="0"/>
                        </a:rPr>
                        <a:t> </a:t>
                      </a:r>
                      <a:r>
                        <a:rPr lang="ar-DZ" sz="2000" b="1" i="0" baseline="0" dirty="0" smtClean="0">
                          <a:solidFill>
                            <a:srgbClr val="FF0000"/>
                          </a:solidFill>
                          <a:latin typeface="Book Antiqua" panose="02040602050305030304" pitchFamily="18" charset="0"/>
                        </a:rPr>
                        <a:t>وبالتالي</a:t>
                      </a:r>
                      <a:r>
                        <a:rPr lang="ar-DZ" sz="2000" b="1" i="0" baseline="0" dirty="0" smtClean="0">
                          <a:latin typeface="Book Antiqua" panose="02040602050305030304" pitchFamily="18" charset="0"/>
                        </a:rPr>
                        <a:t> </a:t>
                      </a:r>
                      <a:r>
                        <a:rPr lang="ar-DZ" sz="2000" b="0" i="0" baseline="0" dirty="0" smtClean="0">
                          <a:latin typeface="Book Antiqua" panose="02040602050305030304" pitchFamily="18" charset="0"/>
                        </a:rPr>
                        <a:t>فهي باهظة الثمن</a:t>
                      </a:r>
                      <a:endParaRPr lang="fr-FR" sz="2000" b="0" i="0" dirty="0">
                        <a:latin typeface="Book Antiqua" panose="02040602050305030304" pitchFamily="18" charset="0"/>
                      </a:endParaRPr>
                    </a:p>
                  </a:txBody>
                  <a:tcPr anchor="ctr"/>
                </a:tc>
              </a:tr>
              <a:tr h="11789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fr-FR" sz="1800" strike="noStrike" kern="1200" cap="none" spc="0" normalizeH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Book Antiqua" panose="02040602050305030304" pitchFamily="18" charset="0"/>
                        </a:rPr>
                        <a:t>Il est le</a:t>
                      </a:r>
                      <a:r>
                        <a:rPr kumimoji="0" lang="fr-FR" sz="1800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Book Antiqua" panose="02040602050305030304" pitchFamily="18" charset="0"/>
                        </a:rPr>
                        <a:t> directeur du centre; il est </a:t>
                      </a:r>
                      <a:r>
                        <a:rPr kumimoji="0" lang="fr-FR" sz="1800" b="0" i="1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Book Antiqua" panose="02040602050305030304" pitchFamily="18" charset="0"/>
                        </a:rPr>
                        <a:t>aussi bien </a:t>
                      </a:r>
                      <a:r>
                        <a:rPr kumimoji="0" lang="fr-FR" sz="1800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Book Antiqua" panose="02040602050305030304" pitchFamily="18" charset="0"/>
                        </a:rPr>
                        <a:t>son fondateur</a:t>
                      </a:r>
                      <a:r>
                        <a:rPr kumimoji="0" lang="fr-FR" sz="1800" strike="noStrike" kern="1200" cap="none" spc="0" normalizeH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Book Antiqua" panose="02040602050305030304" pitchFamily="18" charset="0"/>
                        </a:rPr>
                        <a:t>.</a:t>
                      </a:r>
                      <a:endParaRPr kumimoji="0" lang="fr-FR" sz="1800" b="0" i="0" strike="noStrike" kern="1200" cap="none" spc="0" normalizeH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65760" marR="0" lvl="0" indent="-256032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68000"/>
                        <a:buFont typeface="Wingdings 3"/>
                        <a:buNone/>
                        <a:tabLst/>
                        <a:defRPr/>
                      </a:pPr>
                      <a:r>
                        <a:rPr lang="ar-DZ" sz="2000" b="0" i="0" dirty="0" smtClean="0">
                          <a:latin typeface="Book Antiqua" panose="02040602050305030304" pitchFamily="18" charset="0"/>
                        </a:rPr>
                        <a:t>هو مدير المركز </a:t>
                      </a:r>
                      <a:r>
                        <a:rPr lang="ar-DZ" sz="2000" b="1" i="0" dirty="0" smtClean="0">
                          <a:solidFill>
                            <a:srgbClr val="FF0000"/>
                          </a:solidFill>
                          <a:latin typeface="Book Antiqua" panose="02040602050305030304" pitchFamily="18" charset="0"/>
                        </a:rPr>
                        <a:t>فضلا</a:t>
                      </a:r>
                      <a:r>
                        <a:rPr lang="ar-DZ" sz="2000" b="1" i="0" baseline="0" dirty="0" smtClean="0">
                          <a:solidFill>
                            <a:srgbClr val="FF0000"/>
                          </a:solidFill>
                          <a:latin typeface="Book Antiqua" panose="02040602050305030304" pitchFamily="18" charset="0"/>
                        </a:rPr>
                        <a:t> عن </a:t>
                      </a:r>
                      <a:r>
                        <a:rPr lang="ar-DZ" sz="2000" b="0" i="0" baseline="0" dirty="0" smtClean="0">
                          <a:latin typeface="Book Antiqua" panose="02040602050305030304" pitchFamily="18" charset="0"/>
                        </a:rPr>
                        <a:t>أنه مؤسسه</a:t>
                      </a:r>
                      <a:endParaRPr lang="fr-FR" sz="2000" b="0" i="0" dirty="0">
                        <a:latin typeface="Book Antiqua" panose="02040602050305030304" pitchFamily="18" charset="0"/>
                      </a:endParaRPr>
                    </a:p>
                  </a:txBody>
                  <a:tcPr anchor="ctr"/>
                </a:tc>
              </a:tr>
              <a:tr h="11789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fr-FR" sz="1800" baseline="0" dirty="0" smtClean="0">
                          <a:latin typeface="Book Antiqua" panose="02040602050305030304" pitchFamily="18" charset="0"/>
                        </a:rPr>
                        <a:t>Elle cuisine </a:t>
                      </a:r>
                      <a:r>
                        <a:rPr lang="fr-FR" sz="1800" b="0" i="1" baseline="0" dirty="0" smtClean="0">
                          <a:latin typeface="Book Antiqua" panose="02040602050305030304" pitchFamily="18" charset="0"/>
                        </a:rPr>
                        <a:t>aussi bien que </a:t>
                      </a:r>
                      <a:r>
                        <a:rPr lang="fr-FR" sz="1800" b="0" baseline="0" dirty="0" smtClean="0">
                          <a:latin typeface="Book Antiqua" panose="02040602050305030304" pitchFamily="18" charset="0"/>
                        </a:rPr>
                        <a:t>sa mère</a:t>
                      </a:r>
                      <a:r>
                        <a:rPr lang="fr-FR" sz="1800" baseline="0" dirty="0" smtClean="0">
                          <a:latin typeface="Book Antiqua" panose="02040602050305030304" pitchFamily="18" charset="0"/>
                        </a:rPr>
                        <a:t>.</a:t>
                      </a:r>
                      <a:endParaRPr lang="fr-FR" sz="1800" dirty="0">
                        <a:latin typeface="Book Antiqua" panose="0204060205030503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65760" marR="0" lvl="0" indent="-256032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68000"/>
                        <a:buFont typeface="Wingdings 3"/>
                        <a:buNone/>
                        <a:tabLst/>
                        <a:defRPr/>
                      </a:pPr>
                      <a:r>
                        <a:rPr lang="ar-DZ" sz="2000" b="0" i="0" dirty="0" smtClean="0">
                          <a:latin typeface="Book Antiqua" panose="02040602050305030304" pitchFamily="18" charset="0"/>
                        </a:rPr>
                        <a:t>تحسن الطبخ </a:t>
                      </a:r>
                      <a:r>
                        <a:rPr lang="ar-DZ" sz="2000" b="1" i="0" dirty="0" smtClean="0">
                          <a:solidFill>
                            <a:srgbClr val="FF0000"/>
                          </a:solidFill>
                          <a:latin typeface="Book Antiqua" panose="02040602050305030304" pitchFamily="18" charset="0"/>
                        </a:rPr>
                        <a:t>مثل</a:t>
                      </a:r>
                      <a:r>
                        <a:rPr lang="ar-DZ" sz="2000" b="1" i="0" dirty="0" smtClean="0">
                          <a:latin typeface="Book Antiqua" panose="02040602050305030304" pitchFamily="18" charset="0"/>
                        </a:rPr>
                        <a:t> </a:t>
                      </a:r>
                      <a:r>
                        <a:rPr lang="ar-DZ" sz="2000" b="0" i="0" dirty="0" smtClean="0">
                          <a:latin typeface="Book Antiqua" panose="02040602050305030304" pitchFamily="18" charset="0"/>
                        </a:rPr>
                        <a:t>أمها</a:t>
                      </a:r>
                      <a:endParaRPr lang="fr-FR" sz="2000" b="0" i="0" dirty="0">
                        <a:latin typeface="Book Antiqua" panose="02040602050305030304" pitchFamily="18" charset="0"/>
                      </a:endParaRPr>
                    </a:p>
                  </a:txBody>
                  <a:tcPr anchor="ctr"/>
                </a:tc>
              </a:tr>
              <a:tr h="153617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fr-FR" sz="1800" strike="noStrike" kern="1200" cap="none" spc="0" normalizeH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Book Antiqua" panose="02040602050305030304" pitchFamily="18" charset="0"/>
                        </a:rPr>
                        <a:t>Il court </a:t>
                      </a:r>
                      <a:r>
                        <a:rPr kumimoji="0" lang="fr-FR" sz="1800" b="0" i="1" strike="noStrike" kern="1200" cap="none" spc="0" normalizeH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Book Antiqua" panose="02040602050305030304" pitchFamily="18" charset="0"/>
                        </a:rPr>
                        <a:t>aussi bien que </a:t>
                      </a:r>
                      <a:r>
                        <a:rPr kumimoji="0" lang="fr-FR" sz="1800" b="0" strike="noStrike" kern="1200" cap="none" spc="0" normalizeH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Book Antiqua" panose="02040602050305030304" pitchFamily="18" charset="0"/>
                        </a:rPr>
                        <a:t>son grand frère en son temps</a:t>
                      </a:r>
                      <a:r>
                        <a:rPr kumimoji="0" lang="fr-FR" sz="1800" strike="noStrike" kern="1200" cap="none" spc="0" normalizeH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Book Antiqua" panose="02040602050305030304" pitchFamily="18" charset="0"/>
                        </a:rPr>
                        <a:t>.</a:t>
                      </a:r>
                      <a:endParaRPr kumimoji="0" lang="fr-FR" sz="1800" b="0" i="0" strike="noStrike" kern="1200" cap="none" spc="0" normalizeH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-256032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68000"/>
                        <a:buFont typeface="Wingdings 3"/>
                        <a:buNone/>
                        <a:tabLst/>
                        <a:defRPr/>
                      </a:pPr>
                      <a:r>
                        <a:rPr lang="ar-DZ" sz="2000" b="0" i="0" dirty="0" smtClean="0">
                          <a:latin typeface="Book Antiqua" panose="02040602050305030304" pitchFamily="18" charset="0"/>
                        </a:rPr>
                        <a:t>يركض جيدا </a:t>
                      </a:r>
                      <a:r>
                        <a:rPr lang="ar-DZ" sz="2000" b="1" i="0" dirty="0" smtClean="0">
                          <a:solidFill>
                            <a:srgbClr val="FF0000"/>
                          </a:solidFill>
                          <a:latin typeface="Book Antiqua" panose="02040602050305030304" pitchFamily="18" charset="0"/>
                        </a:rPr>
                        <a:t>كما</a:t>
                      </a:r>
                      <a:r>
                        <a:rPr lang="ar-DZ" sz="2000" b="0" i="0" dirty="0" smtClean="0">
                          <a:solidFill>
                            <a:srgbClr val="FF0000"/>
                          </a:solidFill>
                          <a:latin typeface="Book Antiqua" panose="02040602050305030304" pitchFamily="18" charset="0"/>
                        </a:rPr>
                        <a:t> </a:t>
                      </a:r>
                      <a:r>
                        <a:rPr lang="ar-DZ" sz="2000" b="0" i="0" dirty="0" smtClean="0">
                          <a:latin typeface="Book Antiqua" panose="02040602050305030304" pitchFamily="18" charset="0"/>
                        </a:rPr>
                        <a:t>كان أخوه</a:t>
                      </a:r>
                      <a:r>
                        <a:rPr lang="ar-DZ" sz="2000" b="0" i="0" baseline="0" dirty="0" smtClean="0">
                          <a:latin typeface="Book Antiqua" panose="02040602050305030304" pitchFamily="18" charset="0"/>
                        </a:rPr>
                        <a:t> الأكبر (يركض) في زمانه</a:t>
                      </a:r>
                      <a:endParaRPr lang="fr-FR" sz="2000" b="0" i="0" dirty="0">
                        <a:latin typeface="Book Antiqua" panose="0204060205030503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4260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23528" y="836712"/>
            <a:ext cx="8640960" cy="4680520"/>
          </a:xfrm>
        </p:spPr>
        <p:txBody>
          <a:bodyPr>
            <a:normAutofit/>
          </a:bodyPr>
          <a:lstStyle/>
          <a:p>
            <a:pPr algn="ctr"/>
            <a:r>
              <a:rPr lang="fr-F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mot AUSSI ne se traduit pas </a:t>
            </a:r>
            <a:r>
              <a:rPr lang="fr-FR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toujours</a:t>
            </a:r>
            <a:r>
              <a:rPr lang="fr-F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 </a:t>
            </a:r>
            <a:r>
              <a:rPr lang="fr-FR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br>
              <a:rPr lang="fr-FR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DZ" sz="5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أيضــا</a:t>
            </a:r>
            <a:r>
              <a:rPr lang="ar-D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ar-D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DZ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أو</a:t>
            </a:r>
            <a:r>
              <a:rPr lang="ar-D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D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DZ" sz="5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كذلــك</a:t>
            </a:r>
            <a:r>
              <a:rPr lang="fr-F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fr-F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41757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218434"/>
              </p:ext>
            </p:extLst>
          </p:nvPr>
        </p:nvGraphicFramePr>
        <p:xfrm>
          <a:off x="467544" y="1071546"/>
          <a:ext cx="8424936" cy="320602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976664"/>
                <a:gridCol w="2448272"/>
              </a:tblGrid>
              <a:tr h="10686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200" b="0" i="1" dirty="0" smtClean="0">
                          <a:latin typeface="Book Antiqua" panose="02040602050305030304" pitchFamily="18" charset="0"/>
                        </a:rPr>
                        <a:t>Non seulement</a:t>
                      </a:r>
                      <a:r>
                        <a:rPr lang="fr-FR" sz="2200" b="0" i="1" baseline="0" dirty="0" smtClean="0">
                          <a:latin typeface="Book Antiqua" panose="02040602050305030304" pitchFamily="18" charset="0"/>
                        </a:rPr>
                        <a:t> </a:t>
                      </a:r>
                      <a:r>
                        <a:rPr lang="fr-FR" sz="2200" b="0" baseline="0" dirty="0" smtClean="0">
                          <a:latin typeface="Book Antiqua" panose="02040602050305030304" pitchFamily="18" charset="0"/>
                        </a:rPr>
                        <a:t>elle est belle, </a:t>
                      </a:r>
                      <a:r>
                        <a:rPr lang="fr-FR" sz="2200" b="0" i="1" baseline="0" dirty="0" smtClean="0">
                          <a:latin typeface="Book Antiqua" panose="02040602050305030304" pitchFamily="18" charset="0"/>
                        </a:rPr>
                        <a:t>mais aussi </a:t>
                      </a:r>
                      <a:r>
                        <a:rPr lang="fr-FR" sz="2200" b="0" baseline="0" dirty="0" smtClean="0">
                          <a:latin typeface="Book Antiqua" panose="02040602050305030304" pitchFamily="18" charset="0"/>
                        </a:rPr>
                        <a:t>intelligente</a:t>
                      </a:r>
                      <a:r>
                        <a:rPr lang="fr-FR" sz="2200" dirty="0" smtClean="0">
                          <a:latin typeface="Book Antiqua" panose="02040602050305030304" pitchFamily="18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5760" marR="0" lvl="0" indent="-256032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68000"/>
                        <a:buFont typeface="Wingdings 3"/>
                        <a:buNone/>
                        <a:tabLst/>
                        <a:defRPr/>
                      </a:pPr>
                      <a:r>
                        <a:rPr lang="ar-DZ" sz="2000" b="1" i="0" dirty="0" smtClean="0">
                          <a:solidFill>
                            <a:srgbClr val="FF0000"/>
                          </a:solidFill>
                          <a:latin typeface="Book Antiqua" panose="02040602050305030304" pitchFamily="18" charset="0"/>
                        </a:rPr>
                        <a:t>ليست</a:t>
                      </a:r>
                      <a:r>
                        <a:rPr lang="ar-DZ" sz="2000" b="1" i="0" dirty="0" smtClean="0">
                          <a:latin typeface="Book Antiqua" panose="02040602050305030304" pitchFamily="18" charset="0"/>
                        </a:rPr>
                        <a:t> </a:t>
                      </a:r>
                      <a:r>
                        <a:rPr lang="ar-DZ" sz="2000" b="0" i="0" dirty="0" smtClean="0">
                          <a:latin typeface="Book Antiqua" panose="02040602050305030304" pitchFamily="18" charset="0"/>
                        </a:rPr>
                        <a:t>جميلة</a:t>
                      </a:r>
                      <a:r>
                        <a:rPr lang="ar-DZ" sz="2000" b="0" i="0" baseline="0" dirty="0" smtClean="0">
                          <a:latin typeface="Book Antiqua" panose="02040602050305030304" pitchFamily="18" charset="0"/>
                        </a:rPr>
                        <a:t> </a:t>
                      </a:r>
                      <a:r>
                        <a:rPr lang="ar-DZ" sz="2000" b="1" i="0" baseline="0" dirty="0" smtClean="0">
                          <a:solidFill>
                            <a:srgbClr val="FF0000"/>
                          </a:solidFill>
                          <a:latin typeface="Book Antiqua" panose="02040602050305030304" pitchFamily="18" charset="0"/>
                        </a:rPr>
                        <a:t>فحسب</a:t>
                      </a:r>
                      <a:r>
                        <a:rPr lang="ar-DZ" sz="2000" b="0" i="0" baseline="0" dirty="0" smtClean="0">
                          <a:latin typeface="Book Antiqua" panose="02040602050305030304" pitchFamily="18" charset="0"/>
                        </a:rPr>
                        <a:t>، </a:t>
                      </a:r>
                      <a:r>
                        <a:rPr lang="ar-DZ" sz="2000" b="1" i="0" baseline="0" dirty="0" smtClean="0">
                          <a:solidFill>
                            <a:srgbClr val="FF0000"/>
                          </a:solidFill>
                          <a:latin typeface="Book Antiqua" panose="02040602050305030304" pitchFamily="18" charset="0"/>
                        </a:rPr>
                        <a:t>بل/وإنما</a:t>
                      </a:r>
                      <a:r>
                        <a:rPr lang="ar-DZ" sz="2000" b="0" i="0" baseline="0" dirty="0" smtClean="0">
                          <a:latin typeface="Book Antiqua" panose="02040602050305030304" pitchFamily="18" charset="0"/>
                        </a:rPr>
                        <a:t> </a:t>
                      </a:r>
                      <a:r>
                        <a:rPr lang="ar-DZ" sz="2000" b="0" i="0" baseline="0" dirty="0" smtClean="0">
                          <a:latin typeface="Book Antiqua" panose="02040602050305030304" pitchFamily="18" charset="0"/>
                        </a:rPr>
                        <a:t>هي ذكية </a:t>
                      </a:r>
                      <a:r>
                        <a:rPr lang="ar-DZ" sz="2000" b="1" i="0" baseline="0" dirty="0" smtClean="0">
                          <a:solidFill>
                            <a:srgbClr val="FF0000"/>
                          </a:solidFill>
                          <a:latin typeface="Book Antiqua" panose="02040602050305030304" pitchFamily="18" charset="0"/>
                        </a:rPr>
                        <a:t>أيضا</a:t>
                      </a:r>
                      <a:endParaRPr lang="fr-FR" sz="2000" b="1" i="0" dirty="0">
                        <a:solidFill>
                          <a:srgbClr val="FF0000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anchor="ctr"/>
                </a:tc>
              </a:tr>
              <a:tr h="10686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200" b="0" i="0" strike="noStrike" kern="1200" cap="none" spc="0" normalizeH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Elle pourrait </a:t>
                      </a:r>
                      <a:r>
                        <a:rPr kumimoji="0" lang="fr-FR" sz="2200" b="0" i="1" strike="noStrike" kern="1200" cap="none" spc="0" normalizeH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aussi bien </a:t>
                      </a:r>
                      <a:r>
                        <a:rPr kumimoji="0" lang="fr-FR" sz="2200" b="0" i="0" strike="noStrike" kern="1200" cap="none" spc="0" normalizeH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téléphoner.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5760" marR="0" lvl="0" indent="-256032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68000"/>
                        <a:buFont typeface="Wingdings 3"/>
                        <a:buNone/>
                        <a:tabLst/>
                        <a:defRPr/>
                      </a:pPr>
                      <a:r>
                        <a:rPr lang="ar-DZ" sz="2000" b="1" i="0" dirty="0" smtClean="0">
                          <a:solidFill>
                            <a:srgbClr val="FF0000"/>
                          </a:solidFill>
                          <a:latin typeface="Book Antiqua" panose="02040602050305030304" pitchFamily="18" charset="0"/>
                        </a:rPr>
                        <a:t>فضلا</a:t>
                      </a:r>
                      <a:r>
                        <a:rPr lang="ar-DZ" sz="2000" b="1" i="0" baseline="0" dirty="0" smtClean="0">
                          <a:solidFill>
                            <a:srgbClr val="FF0000"/>
                          </a:solidFill>
                          <a:latin typeface="Book Antiqua" panose="02040602050305030304" pitchFamily="18" charset="0"/>
                        </a:rPr>
                        <a:t> عن </a:t>
                      </a:r>
                      <a:r>
                        <a:rPr lang="ar-DZ" sz="2000" b="0" i="0" baseline="0" dirty="0" smtClean="0">
                          <a:latin typeface="Book Antiqua" panose="02040602050305030304" pitchFamily="18" charset="0"/>
                        </a:rPr>
                        <a:t>أنه كان بإمكانها أن تتصل</a:t>
                      </a:r>
                      <a:endParaRPr lang="fr-FR" sz="2000" b="1" i="0" dirty="0">
                        <a:latin typeface="Book Antiqua" panose="02040602050305030304" pitchFamily="18" charset="0"/>
                      </a:endParaRPr>
                    </a:p>
                  </a:txBody>
                  <a:tcPr anchor="ctr"/>
                </a:tc>
              </a:tr>
              <a:tr h="10686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200" dirty="0" smtClean="0">
                          <a:latin typeface="Book Antiqua" panose="02040602050305030304" pitchFamily="18" charset="0"/>
                        </a:rPr>
                        <a:t>On est jamais </a:t>
                      </a:r>
                      <a:r>
                        <a:rPr lang="fr-FR" sz="2200" b="0" i="1" dirty="0" smtClean="0">
                          <a:latin typeface="Book Antiqua" panose="02040602050305030304" pitchFamily="18" charset="0"/>
                        </a:rPr>
                        <a:t>aussi bien </a:t>
                      </a:r>
                      <a:r>
                        <a:rPr lang="fr-FR" sz="2200" b="0" i="0" dirty="0" smtClean="0">
                          <a:latin typeface="Book Antiqua" panose="02040602050305030304" pitchFamily="18" charset="0"/>
                        </a:rPr>
                        <a:t>servi</a:t>
                      </a:r>
                      <a:r>
                        <a:rPr lang="fr-FR" sz="2200" b="0" i="1" dirty="0" smtClean="0">
                          <a:latin typeface="Book Antiqua" panose="02040602050305030304" pitchFamily="18" charset="0"/>
                        </a:rPr>
                        <a:t> que </a:t>
                      </a:r>
                      <a:r>
                        <a:rPr lang="fr-FR" sz="2200" b="0" dirty="0" smtClean="0">
                          <a:latin typeface="Book Antiqua" panose="02040602050305030304" pitchFamily="18" charset="0"/>
                        </a:rPr>
                        <a:t>par soi-même</a:t>
                      </a:r>
                      <a:endParaRPr lang="fr-FR" sz="2200" dirty="0" smtClean="0">
                        <a:latin typeface="Book Antiqua" panose="020406020503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5760" marR="0" lvl="0" indent="-256032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68000"/>
                        <a:buFont typeface="Wingdings 3"/>
                        <a:buNone/>
                        <a:tabLst/>
                        <a:defRPr/>
                      </a:pPr>
                      <a:r>
                        <a:rPr lang="ar-DZ" sz="2000" b="1" i="0" dirty="0" smtClean="0">
                          <a:solidFill>
                            <a:srgbClr val="FF0000"/>
                          </a:solidFill>
                          <a:latin typeface="Book Antiqua" panose="02040602050305030304" pitchFamily="18" charset="0"/>
                        </a:rPr>
                        <a:t>ما حك جلدك مثل ظفرك</a:t>
                      </a:r>
                      <a:endParaRPr lang="fr-FR" sz="2000" b="1" i="0" dirty="0">
                        <a:solidFill>
                          <a:srgbClr val="FF0000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8640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87729"/>
              </p:ext>
            </p:extLst>
          </p:nvPr>
        </p:nvGraphicFramePr>
        <p:xfrm>
          <a:off x="395536" y="332657"/>
          <a:ext cx="8287378" cy="560183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976664"/>
                <a:gridCol w="2310714"/>
              </a:tblGrid>
              <a:tr h="1116776">
                <a:tc>
                  <a:txBody>
                    <a:bodyPr/>
                    <a:lstStyle/>
                    <a:p>
                      <a:pPr marL="0" marR="0" lvl="0" indent="0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68000"/>
                        <a:buFont typeface="+mj-lt"/>
                        <a:buNone/>
                        <a:tabLst/>
                        <a:defRPr/>
                      </a:pPr>
                      <a:r>
                        <a:rPr lang="fr-FR" sz="1800" dirty="0" smtClean="0">
                          <a:latin typeface="Book Antiqua" panose="02040602050305030304" pitchFamily="18" charset="0"/>
                        </a:rPr>
                        <a:t>Il parle l’anglais</a:t>
                      </a:r>
                      <a:r>
                        <a:rPr lang="fr-FR" sz="1800" baseline="0" dirty="0" smtClean="0">
                          <a:latin typeface="Book Antiqua" panose="02040602050305030304" pitchFamily="18" charset="0"/>
                        </a:rPr>
                        <a:t> et </a:t>
                      </a:r>
                      <a:r>
                        <a:rPr lang="fr-FR" sz="1800" i="1" baseline="0" dirty="0" smtClean="0">
                          <a:latin typeface="Book Antiqua" panose="02040602050305030304" pitchFamily="18" charset="0"/>
                        </a:rPr>
                        <a:t>aussi</a:t>
                      </a:r>
                      <a:r>
                        <a:rPr lang="fr-FR" sz="1800" baseline="0" dirty="0" smtClean="0">
                          <a:latin typeface="Book Antiqua" panose="02040602050305030304" pitchFamily="18" charset="0"/>
                        </a:rPr>
                        <a:t> l’arabe.</a:t>
                      </a:r>
                      <a:endParaRPr lang="fr-FR" sz="1800" b="1" i="1" dirty="0">
                        <a:latin typeface="Book Antiqua" panose="020406020503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5760" marR="0" lvl="0" indent="0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68000"/>
                        <a:buFont typeface="Wingdings 3"/>
                        <a:buNone/>
                        <a:tabLst/>
                        <a:defRPr/>
                      </a:pPr>
                      <a:endParaRPr lang="fr-FR" sz="2000" b="1" i="1" dirty="0" smtClean="0">
                        <a:latin typeface="Book Antiqua" panose="02040602050305030304" pitchFamily="18" charset="0"/>
                      </a:endParaRPr>
                    </a:p>
                    <a:p>
                      <a:pPr marL="36576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68000"/>
                        <a:buFont typeface="Wingdings 3"/>
                        <a:buNone/>
                        <a:tabLst/>
                        <a:defRPr/>
                      </a:pPr>
                      <a:r>
                        <a:rPr lang="ar-DZ" sz="2000" b="0" i="0" dirty="0" smtClean="0">
                          <a:latin typeface="Book Antiqua" panose="02040602050305030304" pitchFamily="18" charset="0"/>
                        </a:rPr>
                        <a:t>يتكلم</a:t>
                      </a:r>
                      <a:r>
                        <a:rPr lang="ar-DZ" sz="2000" b="0" i="0" baseline="0" dirty="0" smtClean="0">
                          <a:latin typeface="Book Antiqua" panose="02040602050305030304" pitchFamily="18" charset="0"/>
                        </a:rPr>
                        <a:t> الإنجليزية والعربية </a:t>
                      </a:r>
                      <a:r>
                        <a:rPr lang="ar-DZ" sz="2000" b="1" i="0" baseline="0" dirty="0" smtClean="0">
                          <a:solidFill>
                            <a:srgbClr val="FF0000"/>
                          </a:solidFill>
                          <a:latin typeface="Book Antiqua" panose="02040602050305030304" pitchFamily="18" charset="0"/>
                        </a:rPr>
                        <a:t>أيضا</a:t>
                      </a:r>
                      <a:endParaRPr lang="fr-FR" sz="2000" b="0" i="0" dirty="0">
                        <a:solidFill>
                          <a:srgbClr val="FF0000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/>
                </a:tc>
              </a:tr>
              <a:tr h="9457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fr-FR" sz="1800" strike="noStrike" kern="1200" cap="none" spc="0" normalizeH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Book Antiqua" panose="02040602050305030304" pitchFamily="18" charset="0"/>
                        </a:rPr>
                        <a:t>L’égoïste n’aime que lui-même;</a:t>
                      </a:r>
                      <a:r>
                        <a:rPr kumimoji="0" lang="fr-FR" sz="1800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Book Antiqua" panose="02040602050305030304" pitchFamily="18" charset="0"/>
                        </a:rPr>
                        <a:t> </a:t>
                      </a:r>
                      <a:r>
                        <a:rPr kumimoji="0" lang="fr-FR" sz="1800" i="1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Book Antiqua" panose="02040602050305030304" pitchFamily="18" charset="0"/>
                        </a:rPr>
                        <a:t>aussi</a:t>
                      </a:r>
                      <a:r>
                        <a:rPr kumimoji="0" lang="fr-FR" sz="1800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Book Antiqua" panose="02040602050305030304" pitchFamily="18" charset="0"/>
                        </a:rPr>
                        <a:t>, personne ne l’aime</a:t>
                      </a:r>
                      <a:r>
                        <a:rPr kumimoji="0" lang="fr-FR" sz="1800" strike="noStrike" kern="1200" cap="none" spc="0" normalizeH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Book Antiqua" panose="02040602050305030304" pitchFamily="18" charset="0"/>
                        </a:rPr>
                        <a:t>.</a:t>
                      </a:r>
                      <a:endParaRPr kumimoji="0" lang="fr-FR" sz="1800" b="0" i="0" strike="noStrike" kern="1200" cap="none" spc="0" normalizeH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576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68000"/>
                        <a:buFont typeface="Wingdings 3"/>
                        <a:buNone/>
                        <a:tabLst/>
                        <a:defRPr/>
                      </a:pPr>
                      <a:r>
                        <a:rPr lang="ar-DZ" sz="2000" b="0" i="0" dirty="0" smtClean="0">
                          <a:latin typeface="Book Antiqua" panose="02040602050305030304" pitchFamily="18" charset="0"/>
                        </a:rPr>
                        <a:t>لا</a:t>
                      </a:r>
                      <a:r>
                        <a:rPr lang="ar-DZ" sz="2000" b="0" i="0" baseline="0" dirty="0" smtClean="0">
                          <a:latin typeface="Book Antiqua" panose="02040602050305030304" pitchFamily="18" charset="0"/>
                        </a:rPr>
                        <a:t> يحب الأناني إلا نفسه </a:t>
                      </a:r>
                      <a:r>
                        <a:rPr lang="ar-DZ" sz="2000" b="1" i="0" baseline="0" dirty="0" smtClean="0">
                          <a:solidFill>
                            <a:srgbClr val="FF0000"/>
                          </a:solidFill>
                          <a:latin typeface="Book Antiqua" panose="02040602050305030304" pitchFamily="18" charset="0"/>
                        </a:rPr>
                        <a:t>ولذا</a:t>
                      </a:r>
                      <a:r>
                        <a:rPr lang="ar-DZ" sz="2000" b="1" i="0" baseline="0" dirty="0" smtClean="0">
                          <a:latin typeface="Book Antiqua" panose="02040602050305030304" pitchFamily="18" charset="0"/>
                        </a:rPr>
                        <a:t> </a:t>
                      </a:r>
                      <a:r>
                        <a:rPr lang="ar-DZ" sz="2000" b="0" i="0" baseline="0" dirty="0" smtClean="0">
                          <a:latin typeface="Book Antiqua" panose="02040602050305030304" pitchFamily="18" charset="0"/>
                        </a:rPr>
                        <a:t>لا يحبه أحد</a:t>
                      </a:r>
                      <a:endParaRPr lang="fr-FR" sz="2000" b="0" i="0" dirty="0">
                        <a:latin typeface="Book Antiqua" panose="02040602050305030304" pitchFamily="18" charset="0"/>
                      </a:endParaRPr>
                    </a:p>
                  </a:txBody>
                  <a:tcPr/>
                </a:tc>
              </a:tr>
              <a:tr h="9457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fr-FR" sz="1800" baseline="0" dirty="0" smtClean="0">
                          <a:latin typeface="Book Antiqua" panose="02040602050305030304" pitchFamily="18" charset="0"/>
                        </a:rPr>
                        <a:t>Il l’a critiqué tout </a:t>
                      </a:r>
                      <a:r>
                        <a:rPr lang="fr-FR" sz="1800" i="1" baseline="0" dirty="0" smtClean="0">
                          <a:latin typeface="Book Antiqua" panose="02040602050305030304" pitchFamily="18" charset="0"/>
                        </a:rPr>
                        <a:t>aussi</a:t>
                      </a:r>
                      <a:r>
                        <a:rPr lang="fr-FR" sz="1800" baseline="0" dirty="0" smtClean="0">
                          <a:latin typeface="Book Antiqua" panose="02040602050305030304" pitchFamily="18" charset="0"/>
                        </a:rPr>
                        <a:t> durement </a:t>
                      </a:r>
                      <a:r>
                        <a:rPr lang="fr-FR" sz="1800" i="1" baseline="0" dirty="0" smtClean="0">
                          <a:latin typeface="Book Antiqua" panose="02040602050305030304" pitchFamily="18" charset="0"/>
                        </a:rPr>
                        <a:t>que</a:t>
                      </a:r>
                      <a:r>
                        <a:rPr lang="fr-FR" sz="1800" baseline="0" dirty="0" smtClean="0">
                          <a:latin typeface="Book Antiqua" panose="02040602050305030304" pitchFamily="18" charset="0"/>
                        </a:rPr>
                        <a:t> la dernière fois.</a:t>
                      </a:r>
                      <a:endParaRPr lang="fr-FR" sz="1800" dirty="0">
                        <a:latin typeface="Book Antiqua" panose="020406020503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576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68000"/>
                        <a:buFont typeface="Wingdings 3"/>
                        <a:buNone/>
                        <a:tabLst/>
                        <a:defRPr/>
                      </a:pPr>
                      <a:r>
                        <a:rPr lang="ar-DZ" sz="2000" b="0" i="0" dirty="0" smtClean="0">
                          <a:latin typeface="Book Antiqua" panose="02040602050305030304" pitchFamily="18" charset="0"/>
                        </a:rPr>
                        <a:t>انتقده</a:t>
                      </a:r>
                      <a:r>
                        <a:rPr lang="ar-DZ" sz="2000" b="0" i="0" baseline="0" dirty="0" smtClean="0">
                          <a:latin typeface="Book Antiqua" panose="02040602050305030304" pitchFamily="18" charset="0"/>
                        </a:rPr>
                        <a:t> بشدة </a:t>
                      </a:r>
                      <a:r>
                        <a:rPr lang="ar-DZ" sz="2000" b="1" i="0" baseline="0" dirty="0" smtClean="0">
                          <a:solidFill>
                            <a:srgbClr val="FF0000"/>
                          </a:solidFill>
                          <a:latin typeface="Book Antiqua" panose="02040602050305030304" pitchFamily="18" charset="0"/>
                        </a:rPr>
                        <a:t>كما</a:t>
                      </a:r>
                      <a:r>
                        <a:rPr lang="ar-DZ" sz="2000" b="1" i="0" baseline="0" dirty="0" smtClean="0">
                          <a:latin typeface="Book Antiqua" panose="02040602050305030304" pitchFamily="18" charset="0"/>
                        </a:rPr>
                        <a:t> </a:t>
                      </a:r>
                      <a:r>
                        <a:rPr lang="ar-DZ" sz="2000" b="0" i="0" baseline="0" dirty="0" smtClean="0">
                          <a:latin typeface="Book Antiqua" panose="02040602050305030304" pitchFamily="18" charset="0"/>
                        </a:rPr>
                        <a:t>فعل في المرة السابقة</a:t>
                      </a:r>
                      <a:endParaRPr lang="fr-FR" sz="2000" b="0" i="0" dirty="0">
                        <a:latin typeface="Book Antiqua" panose="02040602050305030304" pitchFamily="18" charset="0"/>
                      </a:endParaRPr>
                    </a:p>
                  </a:txBody>
                  <a:tcPr/>
                </a:tc>
              </a:tr>
              <a:tr h="12322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fr-FR" sz="1800" strike="noStrike" kern="1200" cap="none" spc="0" normalizeH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Book Antiqua" panose="02040602050305030304" pitchFamily="18" charset="0"/>
                        </a:rPr>
                        <a:t>Elle était </a:t>
                      </a:r>
                      <a:r>
                        <a:rPr kumimoji="0" lang="fr-FR" sz="1800" i="1" strike="noStrike" kern="1200" cap="none" spc="0" normalizeH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Book Antiqua" panose="02040602050305030304" pitchFamily="18" charset="0"/>
                        </a:rPr>
                        <a:t>aussi</a:t>
                      </a:r>
                      <a:r>
                        <a:rPr kumimoji="0" lang="fr-FR" sz="1800" strike="noStrike" kern="1200" cap="none" spc="0" normalizeH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Book Antiqua" panose="02040602050305030304" pitchFamily="18" charset="0"/>
                        </a:rPr>
                        <a:t> gentille avec lui </a:t>
                      </a:r>
                      <a:r>
                        <a:rPr kumimoji="0" lang="fr-FR" sz="1800" i="1" strike="noStrike" kern="1200" cap="none" spc="0" normalizeH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Book Antiqua" panose="02040602050305030304" pitchFamily="18" charset="0"/>
                        </a:rPr>
                        <a:t>que</a:t>
                      </a:r>
                      <a:r>
                        <a:rPr kumimoji="0" lang="fr-FR" sz="1800" strike="noStrike" kern="1200" cap="none" spc="0" normalizeH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Book Antiqua" panose="02040602050305030304" pitchFamily="18" charset="0"/>
                        </a:rPr>
                        <a:t> le permettait leur relation. </a:t>
                      </a:r>
                      <a:endParaRPr kumimoji="0" lang="fr-FR" sz="1800" b="0" i="0" strike="noStrike" kern="1200" cap="none" spc="0" normalizeH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576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68000"/>
                        <a:buFont typeface="Wingdings 3"/>
                        <a:buNone/>
                        <a:tabLst/>
                        <a:defRPr/>
                      </a:pPr>
                      <a:r>
                        <a:rPr lang="ar-DZ" sz="2000" b="0" i="0" dirty="0" smtClean="0">
                          <a:latin typeface="Book Antiqua" panose="02040602050305030304" pitchFamily="18" charset="0"/>
                        </a:rPr>
                        <a:t>كانت لطيفة معه </a:t>
                      </a:r>
                      <a:r>
                        <a:rPr lang="ar-DZ" sz="2000" b="1" i="0" dirty="0" smtClean="0">
                          <a:solidFill>
                            <a:srgbClr val="FF0000"/>
                          </a:solidFill>
                          <a:latin typeface="Book Antiqua" panose="02040602050305030304" pitchFamily="18" charset="0"/>
                        </a:rPr>
                        <a:t>بمقدار</a:t>
                      </a:r>
                      <a:r>
                        <a:rPr lang="ar-DZ" sz="2000" b="1" i="0" baseline="0" dirty="0" smtClean="0">
                          <a:solidFill>
                            <a:srgbClr val="FF0000"/>
                          </a:solidFill>
                          <a:latin typeface="Book Antiqua" panose="02040602050305030304" pitchFamily="18" charset="0"/>
                        </a:rPr>
                        <a:t> ما </a:t>
                      </a:r>
                      <a:r>
                        <a:rPr lang="ar-DZ" sz="2000" b="0" i="0" baseline="0" dirty="0" smtClean="0">
                          <a:latin typeface="Book Antiqua" panose="02040602050305030304" pitchFamily="18" charset="0"/>
                        </a:rPr>
                        <a:t>تسمح به علاقتهما</a:t>
                      </a:r>
                      <a:endParaRPr lang="fr-FR" sz="2000" b="0" i="0" dirty="0">
                        <a:latin typeface="Book Antiqua" panose="02040602050305030304" pitchFamily="18" charset="0"/>
                      </a:endParaRPr>
                    </a:p>
                  </a:txBody>
                  <a:tcPr/>
                </a:tc>
              </a:tr>
              <a:tr h="12322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fr-FR" sz="1800" i="1" baseline="0" dirty="0" smtClean="0">
                          <a:latin typeface="Book Antiqua" panose="02040602050305030304" pitchFamily="18" charset="0"/>
                        </a:rPr>
                        <a:t>Aussi</a:t>
                      </a:r>
                      <a:r>
                        <a:rPr lang="fr-FR" sz="1800" baseline="0" dirty="0" smtClean="0">
                          <a:latin typeface="Book Antiqua" panose="02040602050305030304" pitchFamily="18" charset="0"/>
                        </a:rPr>
                        <a:t> dur soit-il, il n’égalerait pas le caractère de son père</a:t>
                      </a:r>
                      <a:r>
                        <a:rPr lang="fr-FR" sz="1600" dirty="0" smtClean="0">
                          <a:latin typeface="Book Antiqua" panose="02040602050305030304" pitchFamily="18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576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68000"/>
                        <a:buFont typeface="Wingdings 3"/>
                        <a:buNone/>
                        <a:tabLst/>
                        <a:defRPr/>
                      </a:pPr>
                      <a:r>
                        <a:rPr lang="ar-DZ" sz="2000" b="1" i="0" dirty="0" smtClean="0">
                          <a:solidFill>
                            <a:srgbClr val="FF0000"/>
                          </a:solidFill>
                          <a:latin typeface="Book Antiqua" panose="02040602050305030304" pitchFamily="18" charset="0"/>
                        </a:rPr>
                        <a:t>مهما</a:t>
                      </a:r>
                      <a:r>
                        <a:rPr lang="ar-DZ" sz="2000" b="1" i="0" dirty="0" smtClean="0">
                          <a:latin typeface="Book Antiqua" panose="02040602050305030304" pitchFamily="18" charset="0"/>
                        </a:rPr>
                        <a:t> </a:t>
                      </a:r>
                      <a:r>
                        <a:rPr lang="ar-DZ" sz="2000" b="0" i="0" dirty="0" smtClean="0">
                          <a:latin typeface="Book Antiqua" panose="02040602050305030304" pitchFamily="18" charset="0"/>
                        </a:rPr>
                        <a:t>كانت قساوته فلن</a:t>
                      </a:r>
                      <a:r>
                        <a:rPr lang="ar-DZ" sz="2000" b="0" i="0" baseline="0" dirty="0" smtClean="0">
                          <a:latin typeface="Book Antiqua" panose="02040602050305030304" pitchFamily="18" charset="0"/>
                        </a:rPr>
                        <a:t> تضاهي شخصية أبيه</a:t>
                      </a:r>
                      <a:endParaRPr lang="fr-FR" sz="2000" b="1" i="0" dirty="0" smtClean="0">
                        <a:latin typeface="Book Antiqua" panose="02040602050305030304" pitchFamily="18" charset="0"/>
                      </a:endParaRPr>
                    </a:p>
                    <a:p>
                      <a:pPr marL="365760" marR="0" lvl="0" indent="0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68000"/>
                        <a:buFont typeface="Wingdings 3"/>
                        <a:buNone/>
                        <a:tabLst/>
                        <a:defRPr/>
                      </a:pPr>
                      <a:endParaRPr lang="fr-FR" sz="2000" b="1" i="1" dirty="0">
                        <a:latin typeface="Book Antiqua" panose="0204060205030503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3079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3600400"/>
          </a:xfrm>
        </p:spPr>
        <p:txBody>
          <a:bodyPr>
            <a:normAutofit fontScale="85000" lnSpcReduction="20000"/>
          </a:bodyPr>
          <a:lstStyle/>
          <a:p>
            <a:pPr marL="109728" indent="0" algn="ctr">
              <a:lnSpc>
                <a:spcPct val="150000"/>
              </a:lnSpc>
              <a:buNone/>
            </a:pPr>
            <a:r>
              <a:rPr lang="fr-FR" sz="3000" b="1" dirty="0" smtClean="0"/>
              <a:t>Pour traduire le mot AUSSI, il faut d’abord savoir s’il s’agit :</a:t>
            </a:r>
          </a:p>
          <a:p>
            <a:pPr algn="ctr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3000" b="1" dirty="0" smtClean="0"/>
              <a:t>d’un </a:t>
            </a:r>
            <a:r>
              <a:rPr lang="fr-FR" sz="3000" b="1" dirty="0" smtClean="0">
                <a:solidFill>
                  <a:srgbClr val="FF0000"/>
                </a:solidFill>
              </a:rPr>
              <a:t>ADJECTIF </a:t>
            </a:r>
          </a:p>
          <a:p>
            <a:pPr marL="109728" indent="0" algn="ctr">
              <a:lnSpc>
                <a:spcPct val="150000"/>
              </a:lnSpc>
              <a:buNone/>
            </a:pPr>
            <a:r>
              <a:rPr lang="fr-FR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 </a:t>
            </a:r>
          </a:p>
          <a:p>
            <a:pPr algn="ctr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3000" b="1" dirty="0" smtClean="0"/>
              <a:t>d’un </a:t>
            </a:r>
            <a:r>
              <a:rPr lang="fr-FR" sz="3000" b="1" dirty="0" smtClean="0">
                <a:solidFill>
                  <a:srgbClr val="FF0000"/>
                </a:solidFill>
              </a:rPr>
              <a:t>ADVERBE</a:t>
            </a:r>
            <a:endParaRPr lang="fr-FR" sz="3000" b="1" dirty="0"/>
          </a:p>
          <a:p>
            <a:pPr marL="109728" indent="0" algn="ctr">
              <a:lnSpc>
                <a:spcPct val="150000"/>
              </a:lnSpc>
              <a:buNone/>
            </a:pPr>
            <a:r>
              <a:rPr lang="fr-FR" sz="3000" b="1" dirty="0" smtClean="0"/>
              <a:t>tel que le montrent les exemples suivants:</a:t>
            </a:r>
            <a:endParaRPr lang="fr-FR" sz="3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2910" y="642918"/>
            <a:ext cx="7772400" cy="1829761"/>
          </a:xfrm>
        </p:spPr>
        <p:txBody>
          <a:bodyPr>
            <a:normAutofit/>
          </a:bodyPr>
          <a:lstStyle/>
          <a:p>
            <a:pPr algn="l">
              <a:buClr>
                <a:srgbClr val="0070C0"/>
              </a:buClr>
              <a:buFont typeface="Lucida Sans Unicode" pitchFamily="34" charset="0"/>
              <a:buChar char="⇛"/>
            </a:pPr>
            <a:r>
              <a:rPr lang="fr-FR" sz="4000" b="0" dirty="0" smtClean="0">
                <a:latin typeface="Book Antiqua" pitchFamily="18" charset="0"/>
              </a:rPr>
              <a:t> Il est </a:t>
            </a:r>
            <a:r>
              <a:rPr lang="fr-FR" sz="4000" i="1" u="heavy" dirty="0" smtClean="0">
                <a:uFill>
                  <a:solidFill>
                    <a:srgbClr val="00B050"/>
                  </a:solidFill>
                </a:uFill>
                <a:latin typeface="Book Antiqua" pitchFamily="18" charset="0"/>
              </a:rPr>
              <a:t>aussi</a:t>
            </a:r>
            <a:r>
              <a:rPr lang="fr-FR" sz="4000" b="0" dirty="0" smtClean="0">
                <a:latin typeface="Book Antiqua" pitchFamily="18" charset="0"/>
              </a:rPr>
              <a:t> grand que toi.</a:t>
            </a:r>
            <a:br>
              <a:rPr lang="fr-FR" sz="4000" b="0" dirty="0" smtClean="0">
                <a:latin typeface="Book Antiqua" pitchFamily="18" charset="0"/>
              </a:rPr>
            </a:br>
            <a:endParaRPr lang="fr-FR" sz="2500" b="0" dirty="0">
              <a:solidFill>
                <a:srgbClr val="00B050"/>
              </a:solidFill>
              <a:latin typeface="Book Antiqua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14348" y="2928934"/>
            <a:ext cx="7772400" cy="571504"/>
          </a:xfrm>
        </p:spPr>
        <p:txBody>
          <a:bodyPr/>
          <a:lstStyle/>
          <a:p>
            <a:pPr rtl="1">
              <a:buClr>
                <a:srgbClr val="FF0000"/>
              </a:buClr>
              <a:buSzPct val="150000"/>
              <a:buFont typeface="Lucida Sans Unicode" pitchFamily="34" charset="0"/>
              <a:buChar char="⇚"/>
            </a:pPr>
            <a:r>
              <a:rPr lang="fr-FR" dirty="0" smtClean="0"/>
              <a:t>………………………………………………… </a:t>
            </a:r>
            <a:endParaRPr lang="fr-FR" dirty="0"/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714348" y="2928934"/>
            <a:ext cx="7772400" cy="571504"/>
          </a:xfrm>
          <a:prstGeom prst="rect">
            <a:avLst/>
          </a:prstGeom>
          <a:solidFill>
            <a:schemeClr val="bg1"/>
          </a:solidFill>
        </p:spPr>
        <p:txBody>
          <a:bodyPr vert="horz" lIns="45720" rIns="45720">
            <a:noAutofit/>
          </a:bodyPr>
          <a:lstStyle/>
          <a:p>
            <a:pPr marL="0" marR="64008" lvl="0" indent="0" algn="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ct val="150000"/>
              <a:buFont typeface="Lucida Sans Unicode" pitchFamily="34" charset="0"/>
              <a:buChar char="⇚"/>
              <a:tabLst/>
              <a:defRPr/>
            </a:pPr>
            <a:r>
              <a:rPr lang="ar-DZ" sz="38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هو </a:t>
            </a:r>
            <a:r>
              <a:rPr lang="ar-DZ" sz="38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في مثل </a:t>
            </a:r>
            <a:r>
              <a:rPr lang="ar-DZ" sz="38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طولك</a:t>
            </a:r>
            <a:r>
              <a:rPr lang="fr-FR" sz="38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.</a:t>
            </a:r>
            <a:endParaRPr kumimoji="0" lang="fr-FR" sz="380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285984" y="2143116"/>
            <a:ext cx="1714512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FFFF00"/>
                </a:solidFill>
                <a:latin typeface="Book Antiqua" pitchFamily="18" charset="0"/>
              </a:rPr>
              <a:t>Adverbe</a:t>
            </a:r>
            <a:endParaRPr lang="fr-FR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uiExpand="1" build="p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85752" y="642918"/>
            <a:ext cx="8715404" cy="2071702"/>
          </a:xfrm>
        </p:spPr>
        <p:txBody>
          <a:bodyPr>
            <a:normAutofit/>
          </a:bodyPr>
          <a:lstStyle/>
          <a:p>
            <a:pPr algn="l">
              <a:buClr>
                <a:srgbClr val="0070C0"/>
              </a:buClr>
              <a:buFont typeface="Lucida Sans Unicode" pitchFamily="34" charset="0"/>
              <a:buChar char="⇛"/>
            </a:pPr>
            <a:r>
              <a:rPr lang="fr-FR" sz="4000" b="0" dirty="0" smtClean="0">
                <a:latin typeface="Book Antiqua" pitchFamily="18" charset="0"/>
              </a:rPr>
              <a:t> Il est vulgaire; </a:t>
            </a:r>
            <a:r>
              <a:rPr lang="fr-FR" sz="4000" i="1" u="heavy" dirty="0" smtClean="0">
                <a:uFill>
                  <a:solidFill>
                    <a:srgbClr val="00B050"/>
                  </a:solidFill>
                </a:uFill>
                <a:latin typeface="Book Antiqua" pitchFamily="18" charset="0"/>
              </a:rPr>
              <a:t>aussi</a:t>
            </a:r>
            <a:r>
              <a:rPr lang="fr-FR" sz="4000" b="0" dirty="0" smtClean="0">
                <a:latin typeface="Book Antiqua" pitchFamily="18" charset="0"/>
              </a:rPr>
              <a:t> tout le monde</a:t>
            </a:r>
            <a:br>
              <a:rPr lang="fr-FR" sz="4000" b="0" dirty="0" smtClean="0">
                <a:latin typeface="Book Antiqua" pitchFamily="18" charset="0"/>
              </a:rPr>
            </a:br>
            <a:r>
              <a:rPr lang="fr-FR" sz="4000" b="0" dirty="0" smtClean="0">
                <a:latin typeface="Book Antiqua" pitchFamily="18" charset="0"/>
              </a:rPr>
              <a:t/>
            </a:r>
            <a:br>
              <a:rPr lang="fr-FR" sz="4000" b="0" dirty="0" smtClean="0">
                <a:latin typeface="Book Antiqua" pitchFamily="18" charset="0"/>
              </a:rPr>
            </a:br>
            <a:r>
              <a:rPr lang="fr-FR" sz="4000" b="0" dirty="0" smtClean="0">
                <a:latin typeface="Book Antiqua" pitchFamily="18" charset="0"/>
              </a:rPr>
              <a:t> l’évite-t-il.</a:t>
            </a:r>
            <a:endParaRPr lang="fr-FR" sz="4000" b="0" dirty="0">
              <a:latin typeface="Book Antiqua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14348" y="3357562"/>
            <a:ext cx="7772400" cy="571504"/>
          </a:xfrm>
        </p:spPr>
        <p:txBody>
          <a:bodyPr/>
          <a:lstStyle/>
          <a:p>
            <a:pPr rtl="1">
              <a:buClr>
                <a:srgbClr val="FF0000"/>
              </a:buClr>
              <a:buSzPct val="150000"/>
              <a:buFont typeface="Lucida Sans Unicode" pitchFamily="34" charset="0"/>
              <a:buChar char="⇚"/>
            </a:pPr>
            <a:r>
              <a:rPr lang="fr-FR" dirty="0" smtClean="0"/>
              <a:t>………………………………………………… </a:t>
            </a:r>
            <a:endParaRPr lang="fr-FR" dirty="0"/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714348" y="3357562"/>
            <a:ext cx="7772400" cy="1500198"/>
          </a:xfrm>
          <a:prstGeom prst="rect">
            <a:avLst/>
          </a:prstGeom>
          <a:solidFill>
            <a:schemeClr val="bg1"/>
          </a:solidFill>
        </p:spPr>
        <p:txBody>
          <a:bodyPr vert="horz" lIns="45720" rIns="45720">
            <a:noAutofit/>
          </a:bodyPr>
          <a:lstStyle/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ct val="150000"/>
              <a:buFont typeface="Lucida Sans Unicode" pitchFamily="34" charset="0"/>
              <a:buChar char="⇚"/>
              <a:tabLst/>
              <a:defRPr/>
            </a:pPr>
            <a:r>
              <a:rPr lang="ar-DZ" sz="38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إنه بذيء الكلام </a:t>
            </a:r>
            <a:r>
              <a:rPr lang="ar-DZ" sz="38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ولذا</a:t>
            </a:r>
            <a:r>
              <a:rPr lang="ar-DZ" sz="38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يتحاشاه الجميع</a:t>
            </a:r>
            <a:r>
              <a:rPr lang="fr-FR" sz="3800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.</a:t>
            </a:r>
            <a:endParaRPr kumimoji="0" lang="fr-FR" sz="380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071934" y="1571612"/>
            <a:ext cx="1714512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FFFF00"/>
                </a:solidFill>
                <a:latin typeface="Book Antiqua" pitchFamily="18" charset="0"/>
              </a:rPr>
              <a:t>Adjectif</a:t>
            </a:r>
            <a:endParaRPr lang="fr-FR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1"/>
          <p:cNvSpPr txBox="1">
            <a:spLocks/>
          </p:cNvSpPr>
          <p:nvPr/>
        </p:nvSpPr>
        <p:spPr>
          <a:xfrm>
            <a:off x="714348" y="571480"/>
            <a:ext cx="7543824" cy="521497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ctr" defTabSz="914400" rtl="0" eaLnBrk="1" fontAlgn="auto" latinLnBrk="0" hangingPunct="1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3500538"/>
              </p:ext>
            </p:extLst>
          </p:nvPr>
        </p:nvGraphicFramePr>
        <p:xfrm>
          <a:off x="71406" y="642917"/>
          <a:ext cx="9001124" cy="47862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6118"/>
                <a:gridCol w="4065006"/>
              </a:tblGrid>
              <a:tr h="609684">
                <a:tc gridSpan="2">
                  <a:txBody>
                    <a:bodyPr/>
                    <a:lstStyle/>
                    <a:p>
                      <a:pPr algn="ctr"/>
                      <a:r>
                        <a:rPr lang="fr-FR" sz="2500" dirty="0" smtClean="0"/>
                        <a:t>Tableau</a:t>
                      </a:r>
                      <a:r>
                        <a:rPr lang="fr-FR" sz="2500" baseline="0" dirty="0" smtClean="0"/>
                        <a:t> résumant les équivalents du mot </a:t>
                      </a:r>
                      <a:r>
                        <a:rPr lang="fr-FR" sz="2500" dirty="0" smtClean="0"/>
                        <a:t>AUSSI en Arabe suivant</a:t>
                      </a:r>
                      <a:r>
                        <a:rPr lang="fr-FR" sz="2500" baseline="0" dirty="0" smtClean="0"/>
                        <a:t> sa fonction dans la phrase.</a:t>
                      </a:r>
                      <a:endParaRPr lang="fr-FR" sz="25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609684">
                <a:tc>
                  <a:txBody>
                    <a:bodyPr/>
                    <a:lstStyle/>
                    <a:p>
                      <a:pPr algn="ctr"/>
                      <a:r>
                        <a:rPr lang="fr-FR" i="1" u="sng" dirty="0" smtClean="0"/>
                        <a:t>ADVERBE</a:t>
                      </a:r>
                      <a:endParaRPr lang="fr-FR" i="1" u="sn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i="1" u="sng" dirty="0" smtClean="0"/>
                        <a:t>ADJECTIF</a:t>
                      </a:r>
                      <a:endParaRPr lang="fr-FR" i="1" u="sng" dirty="0"/>
                    </a:p>
                  </a:txBody>
                  <a:tcPr anchor="ctr"/>
                </a:tc>
              </a:tr>
              <a:tr h="622003">
                <a:tc>
                  <a:txBody>
                    <a:bodyPr/>
                    <a:lstStyle/>
                    <a:p>
                      <a:pPr algn="l">
                        <a:buClr>
                          <a:srgbClr val="FF6600"/>
                        </a:buClr>
                        <a:buFont typeface="Wingdings" pitchFamily="2" charset="2"/>
                        <a:buChar char="§"/>
                      </a:pPr>
                      <a:r>
                        <a:rPr lang="fr-FR" sz="1600" baseline="0" dirty="0" smtClean="0"/>
                        <a:t> « </a:t>
                      </a:r>
                      <a:r>
                        <a:rPr lang="fr-FR" sz="1600" b="1" baseline="0" dirty="0" smtClean="0"/>
                        <a:t>Aussi</a:t>
                      </a:r>
                      <a:r>
                        <a:rPr lang="fr-FR" sz="1600" baseline="0" dirty="0" smtClean="0"/>
                        <a:t> »</a:t>
                      </a:r>
                      <a:r>
                        <a:rPr lang="ar-DZ" sz="1600" baseline="0" dirty="0" smtClean="0"/>
                        <a:t> </a:t>
                      </a:r>
                      <a:r>
                        <a:rPr lang="fr-FR" sz="1600" baseline="0" dirty="0" smtClean="0"/>
                        <a:t>= </a:t>
                      </a:r>
                      <a:r>
                        <a:rPr lang="ar-DZ" sz="1600" b="1" baseline="0" dirty="0" smtClean="0">
                          <a:latin typeface="Courier New" pitchFamily="49" charset="0"/>
                          <a:ea typeface="Arial Unicode MS" pitchFamily="34" charset="-128"/>
                          <a:cs typeface="Courier New" pitchFamily="49" charset="0"/>
                        </a:rPr>
                        <a:t>في مِثْل / مِثْلَما</a:t>
                      </a:r>
                      <a:endParaRPr lang="fr-FR" sz="1600" b="1" dirty="0">
                        <a:latin typeface="Courier New" pitchFamily="49" charset="0"/>
                        <a:ea typeface="Arial Unicode MS" pitchFamily="34" charset="-128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Clr>
                          <a:srgbClr val="FF6600"/>
                        </a:buClr>
                        <a:buFont typeface="Wingdings" pitchFamily="2" charset="2"/>
                        <a:buChar char="§"/>
                      </a:pPr>
                      <a:r>
                        <a:rPr lang="fr-FR" sz="1600" baseline="0" dirty="0" smtClean="0"/>
                        <a:t> « </a:t>
                      </a:r>
                      <a:r>
                        <a:rPr lang="fr-FR" sz="1600" b="1" baseline="0" dirty="0" smtClean="0"/>
                        <a:t>Aussi</a:t>
                      </a:r>
                      <a:r>
                        <a:rPr lang="fr-FR" sz="1600" baseline="0" dirty="0" smtClean="0"/>
                        <a:t> »</a:t>
                      </a:r>
                      <a:r>
                        <a:rPr lang="ar-DZ" sz="1600" baseline="0" dirty="0" smtClean="0"/>
                        <a:t> </a:t>
                      </a:r>
                      <a:r>
                        <a:rPr lang="fr-FR" sz="1600" baseline="0" dirty="0" smtClean="0"/>
                        <a:t>= </a:t>
                      </a:r>
                      <a:r>
                        <a:rPr lang="ar-DZ" sz="1600" b="1" baseline="0" dirty="0" smtClean="0">
                          <a:latin typeface="Courier New" pitchFamily="49" charset="0"/>
                          <a:ea typeface="Arial Unicode MS" pitchFamily="34" charset="-128"/>
                          <a:cs typeface="Courier New" pitchFamily="49" charset="0"/>
                        </a:rPr>
                        <a:t>لِـذَا</a:t>
                      </a:r>
                      <a:endParaRPr lang="fr-FR" sz="1600" b="1" dirty="0">
                        <a:latin typeface="Courier New" pitchFamily="49" charset="0"/>
                        <a:ea typeface="Arial Unicode MS" pitchFamily="34" charset="-128"/>
                        <a:cs typeface="Courier New" pitchFamily="49" charset="0"/>
                      </a:endParaRPr>
                    </a:p>
                  </a:txBody>
                  <a:tcPr anchor="ctr"/>
                </a:tc>
              </a:tr>
              <a:tr h="6220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66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fr-FR" sz="1600" baseline="0" dirty="0" smtClean="0"/>
                        <a:t> « </a:t>
                      </a:r>
                      <a:r>
                        <a:rPr lang="fr-FR" sz="1600" b="1" baseline="0" dirty="0" smtClean="0"/>
                        <a:t>Aussi</a:t>
                      </a:r>
                      <a:r>
                        <a:rPr lang="fr-FR" sz="1600" baseline="0" dirty="0" smtClean="0"/>
                        <a:t> »</a:t>
                      </a:r>
                      <a:r>
                        <a:rPr lang="ar-DZ" sz="1600" baseline="0" dirty="0" smtClean="0"/>
                        <a:t> </a:t>
                      </a:r>
                      <a:r>
                        <a:rPr lang="fr-FR" sz="1600" baseline="0" dirty="0" smtClean="0"/>
                        <a:t>= </a:t>
                      </a:r>
                      <a:r>
                        <a:rPr lang="ar-DZ" sz="1600" b="1" baseline="0" dirty="0" smtClean="0">
                          <a:latin typeface="Courier New" pitchFamily="49" charset="0"/>
                          <a:ea typeface="Arial Unicode MS" pitchFamily="34" charset="-128"/>
                          <a:cs typeface="Courier New" pitchFamily="49" charset="0"/>
                        </a:rPr>
                        <a:t>بِمثْل/إلى هذا الحد/بهذا القَدْر</a:t>
                      </a:r>
                      <a:endParaRPr lang="fr-FR" sz="1600" b="1" dirty="0" smtClean="0">
                        <a:latin typeface="Courier New" pitchFamily="49" charset="0"/>
                        <a:ea typeface="Arial Unicode MS" pitchFamily="34" charset="-128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Clr>
                          <a:srgbClr val="FF6600"/>
                        </a:buClr>
                        <a:buFont typeface="Wingdings" pitchFamily="2" charset="2"/>
                        <a:buChar char="§"/>
                      </a:pPr>
                      <a:r>
                        <a:rPr lang="fr-FR" sz="1600" baseline="0" dirty="0" smtClean="0"/>
                        <a:t> « </a:t>
                      </a:r>
                      <a:r>
                        <a:rPr lang="fr-FR" sz="1600" b="1" baseline="0" dirty="0" smtClean="0"/>
                        <a:t>Aussi</a:t>
                      </a:r>
                      <a:r>
                        <a:rPr lang="fr-FR" sz="1600" baseline="0" dirty="0" smtClean="0"/>
                        <a:t> »</a:t>
                      </a:r>
                      <a:r>
                        <a:rPr lang="ar-DZ" sz="1600" baseline="0" dirty="0" smtClean="0"/>
                        <a:t> </a:t>
                      </a:r>
                      <a:r>
                        <a:rPr lang="fr-FR" sz="1600" baseline="0" dirty="0" smtClean="0"/>
                        <a:t>= </a:t>
                      </a:r>
                      <a:r>
                        <a:rPr lang="ar-DZ" sz="1600" b="1" baseline="0" dirty="0" smtClean="0">
                          <a:latin typeface="Courier New" pitchFamily="49" charset="0"/>
                          <a:ea typeface="Arial Unicode MS" pitchFamily="34" charset="-128"/>
                          <a:cs typeface="Courier New" pitchFamily="49" charset="0"/>
                        </a:rPr>
                        <a:t>وبالتالي</a:t>
                      </a:r>
                      <a:endParaRPr lang="fr-FR" sz="1600" b="1" dirty="0">
                        <a:latin typeface="Courier New" pitchFamily="49" charset="0"/>
                        <a:ea typeface="Arial Unicode MS" pitchFamily="34" charset="-128"/>
                        <a:cs typeface="Courier New" pitchFamily="49" charset="0"/>
                      </a:endParaRPr>
                    </a:p>
                  </a:txBody>
                  <a:tcPr anchor="ctr"/>
                </a:tc>
              </a:tr>
              <a:tr h="6220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66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fr-FR" sz="1600" baseline="0" dirty="0" smtClean="0"/>
                        <a:t> « </a:t>
                      </a:r>
                      <a:r>
                        <a:rPr lang="fr-FR" sz="1600" b="1" baseline="0" dirty="0" smtClean="0"/>
                        <a:t>Aussi</a:t>
                      </a:r>
                      <a:r>
                        <a:rPr lang="fr-FR" sz="1600" baseline="0" dirty="0" smtClean="0"/>
                        <a:t> »</a:t>
                      </a:r>
                      <a:r>
                        <a:rPr lang="ar-DZ" sz="1600" baseline="0" dirty="0" smtClean="0"/>
                        <a:t> </a:t>
                      </a:r>
                      <a:r>
                        <a:rPr lang="fr-FR" sz="1600" baseline="0" dirty="0" smtClean="0"/>
                        <a:t>= </a:t>
                      </a:r>
                      <a:r>
                        <a:rPr lang="ar-DZ" sz="1600" b="1" baseline="0" dirty="0" smtClean="0">
                          <a:latin typeface="Courier New" pitchFamily="49" charset="0"/>
                          <a:ea typeface="Arial Unicode MS" pitchFamily="34" charset="-128"/>
                          <a:cs typeface="Courier New" pitchFamily="49" charset="0"/>
                        </a:rPr>
                        <a:t>مَهْمَا</a:t>
                      </a:r>
                      <a:endParaRPr lang="fr-FR" sz="1600" b="1" dirty="0" smtClean="0">
                        <a:latin typeface="Courier New" pitchFamily="49" charset="0"/>
                        <a:ea typeface="Arial Unicode MS" pitchFamily="34" charset="-128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66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fr-FR" sz="1600" baseline="0" dirty="0" smtClean="0"/>
                        <a:t> « </a:t>
                      </a:r>
                      <a:r>
                        <a:rPr lang="fr-FR" sz="1600" b="1" baseline="0" dirty="0" smtClean="0"/>
                        <a:t>Aussi</a:t>
                      </a:r>
                      <a:r>
                        <a:rPr lang="fr-FR" sz="1600" baseline="0" dirty="0" smtClean="0"/>
                        <a:t> </a:t>
                      </a:r>
                      <a:r>
                        <a:rPr lang="fr-FR" sz="1600" i="1" u="heavy" baseline="0" dirty="0" smtClean="0">
                          <a:uFill>
                            <a:solidFill>
                              <a:srgbClr val="00B050"/>
                            </a:solidFill>
                          </a:uFill>
                        </a:rPr>
                        <a:t>bien </a:t>
                      </a:r>
                      <a:r>
                        <a:rPr lang="fr-FR" sz="1600" baseline="0" dirty="0" smtClean="0"/>
                        <a:t>»</a:t>
                      </a:r>
                      <a:r>
                        <a:rPr lang="ar-DZ" sz="1600" baseline="0" dirty="0" smtClean="0"/>
                        <a:t> </a:t>
                      </a:r>
                      <a:r>
                        <a:rPr lang="fr-FR" sz="1600" baseline="0" dirty="0" smtClean="0"/>
                        <a:t>= </a:t>
                      </a:r>
                      <a:r>
                        <a:rPr lang="ar-DZ" sz="1600" b="1" baseline="0" dirty="0" smtClean="0">
                          <a:latin typeface="Courier New" pitchFamily="49" charset="0"/>
                          <a:ea typeface="Arial Unicode MS" pitchFamily="34" charset="-128"/>
                          <a:cs typeface="Courier New" pitchFamily="49" charset="0"/>
                        </a:rPr>
                        <a:t>فضلا عن</a:t>
                      </a:r>
                      <a:endParaRPr lang="fr-FR" dirty="0"/>
                    </a:p>
                  </a:txBody>
                  <a:tcPr anchor="ctr"/>
                </a:tc>
              </a:tr>
              <a:tr h="55796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66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fr-FR" sz="1600" baseline="0" dirty="0" smtClean="0"/>
                        <a:t> « </a:t>
                      </a:r>
                      <a:r>
                        <a:rPr lang="fr-FR" sz="1600" b="1" baseline="0" dirty="0" smtClean="0"/>
                        <a:t>Aussi</a:t>
                      </a:r>
                      <a:r>
                        <a:rPr lang="fr-FR" sz="1600" baseline="0" dirty="0" smtClean="0"/>
                        <a:t> »</a:t>
                      </a:r>
                      <a:r>
                        <a:rPr lang="ar-DZ" sz="1600" baseline="0" dirty="0" smtClean="0"/>
                        <a:t> </a:t>
                      </a:r>
                      <a:r>
                        <a:rPr lang="fr-FR" sz="1600" baseline="0" dirty="0" smtClean="0"/>
                        <a:t>= </a:t>
                      </a:r>
                      <a:r>
                        <a:rPr lang="ar-DZ" sz="1600" b="1" baseline="0" dirty="0" smtClean="0">
                          <a:latin typeface="Courier New" pitchFamily="49" charset="0"/>
                          <a:ea typeface="Arial Unicode MS" pitchFamily="34" charset="-128"/>
                          <a:cs typeface="Courier New" pitchFamily="49" charset="0"/>
                        </a:rPr>
                        <a:t>أيضا</a:t>
                      </a:r>
                      <a:endParaRPr lang="fr-FR" sz="1600" b="1" dirty="0" smtClean="0">
                        <a:latin typeface="Courier New" pitchFamily="49" charset="0"/>
                        <a:ea typeface="Arial Unicode MS" pitchFamily="34" charset="-128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66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fr-FR" sz="1600" baseline="0" dirty="0" smtClean="0"/>
                        <a:t> « </a:t>
                      </a:r>
                      <a:r>
                        <a:rPr lang="fr-FR" sz="1600" b="1" baseline="0" dirty="0" smtClean="0"/>
                        <a:t>Aussi</a:t>
                      </a:r>
                      <a:r>
                        <a:rPr lang="fr-FR" sz="1600" baseline="0" dirty="0" smtClean="0"/>
                        <a:t> </a:t>
                      </a:r>
                      <a:r>
                        <a:rPr lang="fr-FR" sz="1600" b="0" i="1" u="wavyHeavy" baseline="0" dirty="0" smtClean="0">
                          <a:uFill>
                            <a:solidFill>
                              <a:srgbClr val="00B050"/>
                            </a:solidFill>
                          </a:uFill>
                        </a:rPr>
                        <a:t>bien que </a:t>
                      </a:r>
                      <a:r>
                        <a:rPr lang="fr-FR" sz="1600" baseline="0" dirty="0" smtClean="0"/>
                        <a:t>»</a:t>
                      </a:r>
                      <a:r>
                        <a:rPr lang="ar-DZ" sz="1600" baseline="0" dirty="0" smtClean="0"/>
                        <a:t> </a:t>
                      </a:r>
                      <a:r>
                        <a:rPr lang="fr-FR" sz="1600" baseline="0" dirty="0" smtClean="0"/>
                        <a:t>= </a:t>
                      </a:r>
                      <a:r>
                        <a:rPr lang="ar-DZ" sz="1600" b="1" baseline="0" dirty="0" smtClean="0">
                          <a:latin typeface="Courier New" pitchFamily="49" charset="0"/>
                          <a:ea typeface="Arial Unicode MS" pitchFamily="34" charset="-128"/>
                          <a:cs typeface="Courier New" pitchFamily="49" charset="0"/>
                        </a:rPr>
                        <a:t>مِثل/كَما/</a:t>
                      </a:r>
                      <a:r>
                        <a:rPr lang="ar-DZ" sz="1600" b="1" baseline="0" dirty="0" err="1" smtClean="0">
                          <a:latin typeface="Courier New" pitchFamily="49" charset="0"/>
                          <a:ea typeface="Arial Unicode MS" pitchFamily="34" charset="-128"/>
                          <a:cs typeface="Courier New" pitchFamily="49" charset="0"/>
                        </a:rPr>
                        <a:t>كَـ</a:t>
                      </a:r>
                      <a:endParaRPr lang="fr-FR" dirty="0"/>
                    </a:p>
                  </a:txBody>
                  <a:tcPr anchor="ctr"/>
                </a:tc>
              </a:tr>
              <a:tr h="6220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66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fr-FR" sz="1600" b="1" baseline="0" dirty="0" smtClean="0">
                          <a:latin typeface="Courier New" pitchFamily="49" charset="0"/>
                          <a:ea typeface="Arial Unicode MS" pitchFamily="34" charset="-128"/>
                          <a:cs typeface="Courier New" pitchFamily="49" charset="0"/>
                        </a:rPr>
                        <a:t> </a:t>
                      </a:r>
                      <a:r>
                        <a:rPr lang="fr-FR" sz="1600" baseline="0" dirty="0" smtClean="0"/>
                        <a:t>« </a:t>
                      </a:r>
                      <a:r>
                        <a:rPr lang="fr-FR" sz="1600" b="1" baseline="0" dirty="0" smtClean="0"/>
                        <a:t>Aussi</a:t>
                      </a:r>
                      <a:r>
                        <a:rPr lang="fr-FR" sz="1600" baseline="0" dirty="0" smtClean="0"/>
                        <a:t> »</a:t>
                      </a:r>
                      <a:r>
                        <a:rPr lang="ar-DZ" sz="1600" baseline="0" dirty="0" smtClean="0"/>
                        <a:t> </a:t>
                      </a:r>
                      <a:r>
                        <a:rPr lang="fr-FR" sz="1400" baseline="0" dirty="0" smtClean="0"/>
                        <a:t>(dans une réplique) </a:t>
                      </a:r>
                      <a:r>
                        <a:rPr lang="fr-FR" sz="1600" baseline="0" dirty="0" smtClean="0"/>
                        <a:t>= </a:t>
                      </a:r>
                      <a:r>
                        <a:rPr lang="ar-DZ" sz="1600" b="1" baseline="0" dirty="0" smtClean="0">
                          <a:latin typeface="Courier New" pitchFamily="49" charset="0"/>
                          <a:ea typeface="Arial Unicode MS" pitchFamily="34" charset="-128"/>
                          <a:cs typeface="Courier New" pitchFamily="49" charset="0"/>
                        </a:rPr>
                        <a:t>أيضا/ كذلك</a:t>
                      </a:r>
                      <a:endParaRPr lang="fr-FR" sz="1600" b="1" dirty="0" smtClean="0">
                        <a:latin typeface="Courier New" pitchFamily="49" charset="0"/>
                        <a:ea typeface="Arial Unicode MS" pitchFamily="34" charset="-128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66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fr-FR" sz="1800" baseline="0" dirty="0" smtClean="0"/>
                        <a:t>« </a:t>
                      </a:r>
                      <a:r>
                        <a:rPr lang="fr-FR" sz="1800" b="0" i="1" baseline="0" dirty="0" smtClean="0"/>
                        <a:t>Non seulement … mais </a:t>
                      </a:r>
                      <a:r>
                        <a:rPr lang="fr-FR" sz="1800" b="1" baseline="0" dirty="0" smtClean="0"/>
                        <a:t>aussi </a:t>
                      </a:r>
                      <a:r>
                        <a:rPr lang="fr-FR" sz="1800" baseline="0" dirty="0" smtClean="0"/>
                        <a:t>»</a:t>
                      </a:r>
                      <a:r>
                        <a:rPr lang="ar-DZ" sz="1800" baseline="0" dirty="0" smtClean="0"/>
                        <a:t> </a:t>
                      </a:r>
                      <a:endParaRPr lang="fr-FR" sz="1800" baseline="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66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fr-FR" sz="1800" baseline="0" dirty="0" smtClean="0"/>
                        <a:t>=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66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1700" b="1" baseline="0" dirty="0" smtClean="0">
                          <a:latin typeface="Courier New" pitchFamily="49" charset="0"/>
                          <a:ea typeface="Arial Unicode MS" pitchFamily="34" charset="-128"/>
                          <a:cs typeface="Courier New" pitchFamily="49" charset="0"/>
                        </a:rPr>
                        <a:t>ليس ..فحسب ..بل /وإنّما ..أيضا</a:t>
                      </a:r>
                      <a:endParaRPr lang="fr-FR" sz="17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/>
          <p:cNvSpPr txBox="1">
            <a:spLocks/>
          </p:cNvSpPr>
          <p:nvPr/>
        </p:nvSpPr>
        <p:spPr>
          <a:xfrm>
            <a:off x="755576" y="1785926"/>
            <a:ext cx="7772400" cy="164307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rtlCol="0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fr-FR" sz="8000" b="1" u="sng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Freestyle Script" pitchFamily="66" charset="0"/>
              </a:rPr>
              <a:t>ACTIVITES</a:t>
            </a:r>
            <a:endParaRPr lang="fr-FR" sz="8000" dirty="0"/>
          </a:p>
        </p:txBody>
      </p:sp>
    </p:spTree>
    <p:extLst>
      <p:ext uri="{BB962C8B-B14F-4D97-AF65-F5344CB8AC3E}">
        <p14:creationId xmlns:p14="http://schemas.microsoft.com/office/powerpoint/2010/main" val="313900364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5821099"/>
              </p:ext>
            </p:extLst>
          </p:nvPr>
        </p:nvGraphicFramePr>
        <p:xfrm>
          <a:off x="539552" y="332656"/>
          <a:ext cx="8064896" cy="62646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064896"/>
              </a:tblGrid>
              <a:tr h="6264696">
                <a:tc>
                  <a:txBody>
                    <a:bodyPr/>
                    <a:lstStyle/>
                    <a:p>
                      <a:pPr marL="365760" marR="0" lvl="0" indent="-256032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68000"/>
                        <a:buFont typeface="Wingdings 3"/>
                        <a:buNone/>
                        <a:tabLst/>
                        <a:defRPr/>
                      </a:pPr>
                      <a:r>
                        <a:rPr lang="fr-FR" sz="2500" b="1" dirty="0" smtClean="0">
                          <a:latin typeface="Book Antiqua" panose="02040602050305030304" pitchFamily="18" charset="0"/>
                        </a:rPr>
                        <a:t>ACTIVITE 01:</a:t>
                      </a:r>
                    </a:p>
                    <a:p>
                      <a:pPr marL="365760" marR="0" lvl="0" indent="-256032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68000"/>
                        <a:buFont typeface="Wingdings 3"/>
                        <a:buNone/>
                        <a:tabLst/>
                        <a:defRPr/>
                      </a:pPr>
                      <a:r>
                        <a:rPr lang="fr-FR" sz="2500" b="0" i="1" dirty="0" smtClean="0">
                          <a:latin typeface="Book Antiqua" panose="02040602050305030304" pitchFamily="18" charset="0"/>
                        </a:rPr>
                        <a:t>En</a:t>
                      </a:r>
                      <a:r>
                        <a:rPr lang="fr-FR" sz="2500" b="0" i="1" baseline="0" dirty="0" smtClean="0">
                          <a:latin typeface="Book Antiqua" panose="02040602050305030304" pitchFamily="18" charset="0"/>
                        </a:rPr>
                        <a:t> vous référant au tableau ci-dessous, t</a:t>
                      </a:r>
                      <a:r>
                        <a:rPr lang="fr-FR" sz="2500" b="0" i="1" dirty="0" smtClean="0">
                          <a:latin typeface="Book Antiqua" panose="02040602050305030304" pitchFamily="18" charset="0"/>
                        </a:rPr>
                        <a:t>raduisez en arabe</a:t>
                      </a:r>
                      <a:r>
                        <a:rPr lang="fr-FR" sz="2500" b="0" i="1" baseline="0" dirty="0" smtClean="0">
                          <a:latin typeface="Book Antiqua" panose="02040602050305030304" pitchFamily="18" charset="0"/>
                        </a:rPr>
                        <a:t> </a:t>
                      </a:r>
                      <a:r>
                        <a:rPr lang="fr-FR" sz="2500" b="0" i="1" dirty="0" smtClean="0">
                          <a:latin typeface="Book Antiqua" panose="02040602050305030304" pitchFamily="18" charset="0"/>
                        </a:rPr>
                        <a:t>les énoncés </a:t>
                      </a:r>
                      <a:r>
                        <a:rPr lang="fr-FR" sz="2500" b="0" i="1" baseline="0" dirty="0" smtClean="0">
                          <a:latin typeface="Book Antiqua" panose="02040602050305030304" pitchFamily="18" charset="0"/>
                        </a:rPr>
                        <a:t>suivants.</a:t>
                      </a:r>
                    </a:p>
                    <a:p>
                      <a:pPr marL="365760" marR="0" lvl="0" indent="-256032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68000"/>
                        <a:buFont typeface="Wingdings 3"/>
                        <a:buNone/>
                        <a:tabLst/>
                        <a:defRPr/>
                      </a:pPr>
                      <a:endParaRPr lang="fr-FR" sz="2500" b="0" i="1" baseline="0" dirty="0" smtClean="0"/>
                    </a:p>
                    <a:p>
                      <a:pPr marL="365760" marR="0" lvl="0" indent="-256032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68000"/>
                        <a:buFont typeface="Wingdings 3"/>
                        <a:buNone/>
                        <a:tabLst/>
                        <a:defRPr/>
                      </a:pPr>
                      <a:endParaRPr lang="fr-FR" sz="1800" b="0" i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1857871404"/>
              </p:ext>
            </p:extLst>
          </p:nvPr>
        </p:nvGraphicFramePr>
        <p:xfrm>
          <a:off x="2339752" y="1628800"/>
          <a:ext cx="4608512" cy="46360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3876532"/>
              </p:ext>
            </p:extLst>
          </p:nvPr>
        </p:nvGraphicFramePr>
        <p:xfrm>
          <a:off x="611560" y="548680"/>
          <a:ext cx="8215370" cy="528641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64219"/>
                <a:gridCol w="1951151"/>
              </a:tblGrid>
              <a:tr h="1392262">
                <a:tc>
                  <a:txBody>
                    <a:bodyPr/>
                    <a:lstStyle/>
                    <a:p>
                      <a:pPr marL="109538" marR="0" lvl="0" indent="-109538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68000"/>
                        <a:buFont typeface="+mj-lt"/>
                        <a:buNone/>
                        <a:tabLst/>
                        <a:defRPr/>
                      </a:pPr>
                      <a:r>
                        <a:rPr lang="fr-FR" sz="2500" dirty="0" smtClean="0">
                          <a:latin typeface="Book Antiqua" panose="02040602050305030304" pitchFamily="18" charset="0"/>
                        </a:rPr>
                        <a:t>1. </a:t>
                      </a:r>
                      <a:r>
                        <a:rPr lang="fr-FR" sz="1800" dirty="0" smtClean="0">
                          <a:latin typeface="Book Antiqua" panose="02040602050305030304" pitchFamily="18" charset="0"/>
                        </a:rPr>
                        <a:t>Bonne nuit</a:t>
                      </a:r>
                      <a:r>
                        <a:rPr lang="fr-FR" sz="1800" baseline="0" dirty="0" smtClean="0">
                          <a:latin typeface="Book Antiqua" panose="02040602050305030304" pitchFamily="18" charset="0"/>
                        </a:rPr>
                        <a:t> ! Dors bien!    – Vous </a:t>
                      </a:r>
                      <a:r>
                        <a:rPr lang="fr-FR" sz="1800" b="0" i="1" baseline="0" dirty="0" smtClean="0">
                          <a:latin typeface="Book Antiqua" panose="02040602050305030304" pitchFamily="18" charset="0"/>
                        </a:rPr>
                        <a:t>aussi          </a:t>
                      </a:r>
                      <a:endParaRPr lang="fr-FR" sz="1800" b="0" i="1" dirty="0">
                        <a:latin typeface="Book Antiqua" panose="0204060205030503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65760" marR="0" lvl="0" indent="-256032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68000"/>
                        <a:buFont typeface="Wingdings 3"/>
                        <a:buNone/>
                        <a:tabLst/>
                        <a:defRPr/>
                      </a:pPr>
                      <a:endParaRPr lang="fr-FR" sz="2000" b="1" i="1" dirty="0" smtClean="0">
                        <a:latin typeface="Book Antiqua" panose="02040602050305030304" pitchFamily="18" charset="0"/>
                      </a:endParaRPr>
                    </a:p>
                    <a:p>
                      <a:pPr marL="365760" marR="0" lvl="0" indent="-256032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68000"/>
                        <a:buFont typeface="Wingdings 3"/>
                        <a:buNone/>
                        <a:tabLst/>
                        <a:defRPr/>
                      </a:pPr>
                      <a:r>
                        <a:rPr lang="fr-FR" sz="2000" b="1" i="1" dirty="0" smtClean="0">
                          <a:latin typeface="Book Antiqua" panose="02040602050305030304" pitchFamily="18" charset="0"/>
                        </a:rPr>
                        <a:t>…………</a:t>
                      </a:r>
                      <a:endParaRPr lang="fr-FR" sz="2000" b="1" i="1" dirty="0">
                        <a:latin typeface="Book Antiqua" panose="02040602050305030304" pitchFamily="18" charset="0"/>
                      </a:endParaRPr>
                    </a:p>
                  </a:txBody>
                  <a:tcPr anchor="ctr"/>
                </a:tc>
              </a:tr>
              <a:tr h="11789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fr-FR" sz="2500" strike="noStrike" kern="1200" cap="none" spc="0" normalizeH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Book Antiqua" panose="02040602050305030304" pitchFamily="18" charset="0"/>
                        </a:rPr>
                        <a:t>2. </a:t>
                      </a:r>
                      <a:r>
                        <a:rPr kumimoji="0" lang="fr-FR" sz="1800" strike="noStrike" kern="1200" cap="none" spc="0" normalizeH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Book Antiqua" panose="02040602050305030304" pitchFamily="18" charset="0"/>
                        </a:rPr>
                        <a:t>Je n’ai jamais vu quelque chose d’</a:t>
                      </a:r>
                      <a:r>
                        <a:rPr kumimoji="0" lang="fr-FR" sz="1800" b="0" i="1" strike="noStrike" kern="1200" cap="none" spc="0" normalizeH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Book Antiqua" panose="02040602050305030304" pitchFamily="18" charset="0"/>
                        </a:rPr>
                        <a:t>aussi</a:t>
                      </a:r>
                      <a:r>
                        <a:rPr kumimoji="0" lang="fr-FR" sz="1800" strike="noStrike" kern="1200" cap="none" spc="0" normalizeH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Book Antiqua" panose="02040602050305030304" pitchFamily="18" charset="0"/>
                        </a:rPr>
                        <a:t>  beau.</a:t>
                      </a:r>
                      <a:endParaRPr kumimoji="0" lang="fr-FR" sz="1800" b="0" i="0" strike="noStrike" kern="1200" cap="none" spc="0" normalizeH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65760" marR="0" lvl="0" indent="-256032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68000"/>
                        <a:buFont typeface="Wingdings 3"/>
                        <a:buNone/>
                        <a:tabLst/>
                        <a:defRPr/>
                      </a:pPr>
                      <a:r>
                        <a:rPr lang="fr-FR" sz="2000" b="1" i="1" dirty="0" smtClean="0">
                          <a:latin typeface="Book Antiqua" panose="02040602050305030304" pitchFamily="18" charset="0"/>
                        </a:rPr>
                        <a:t>…………</a:t>
                      </a:r>
                      <a:endParaRPr lang="fr-FR" sz="2000" b="1" i="1" dirty="0">
                        <a:latin typeface="Book Antiqua" panose="02040602050305030304" pitchFamily="18" charset="0"/>
                      </a:endParaRPr>
                    </a:p>
                  </a:txBody>
                  <a:tcPr anchor="ctr"/>
                </a:tc>
              </a:tr>
              <a:tr h="11789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fr-FR" sz="2500" baseline="0" dirty="0" smtClean="0">
                          <a:latin typeface="Book Antiqua" panose="02040602050305030304" pitchFamily="18" charset="0"/>
                        </a:rPr>
                        <a:t>3.  </a:t>
                      </a:r>
                      <a:r>
                        <a:rPr lang="fr-FR" sz="1800" baseline="0" dirty="0" smtClean="0">
                          <a:latin typeface="Book Antiqua" panose="02040602050305030304" pitchFamily="18" charset="0"/>
                        </a:rPr>
                        <a:t>Je ne l’imaginais pas </a:t>
                      </a:r>
                      <a:r>
                        <a:rPr lang="fr-FR" sz="1800" b="0" i="1" baseline="0" dirty="0" smtClean="0">
                          <a:latin typeface="Book Antiqua" panose="02040602050305030304" pitchFamily="18" charset="0"/>
                        </a:rPr>
                        <a:t>aussi</a:t>
                      </a:r>
                      <a:r>
                        <a:rPr lang="fr-FR" sz="1800" baseline="0" dirty="0" smtClean="0">
                          <a:latin typeface="Book Antiqua" panose="02040602050305030304" pitchFamily="18" charset="0"/>
                        </a:rPr>
                        <a:t>  vieux.</a:t>
                      </a:r>
                      <a:endParaRPr lang="fr-FR" sz="1800" dirty="0">
                        <a:latin typeface="Book Antiqua" panose="0204060205030503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65760" marR="0" lvl="0" indent="-256032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68000"/>
                        <a:buFont typeface="Wingdings 3"/>
                        <a:buNone/>
                        <a:tabLst/>
                        <a:defRPr/>
                      </a:pPr>
                      <a:r>
                        <a:rPr lang="fr-FR" sz="2000" b="1" i="1" dirty="0" smtClean="0">
                          <a:latin typeface="Book Antiqua" panose="02040602050305030304" pitchFamily="18" charset="0"/>
                        </a:rPr>
                        <a:t>…………</a:t>
                      </a:r>
                      <a:endParaRPr lang="fr-FR" sz="2000" b="1" i="1" dirty="0">
                        <a:latin typeface="Book Antiqua" panose="02040602050305030304" pitchFamily="18" charset="0"/>
                      </a:endParaRPr>
                    </a:p>
                  </a:txBody>
                  <a:tcPr anchor="ctr"/>
                </a:tc>
              </a:tr>
              <a:tr h="153617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fr-FR" sz="2500" strike="noStrike" kern="1200" cap="none" spc="0" normalizeH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Book Antiqua" panose="02040602050305030304" pitchFamily="18" charset="0"/>
                        </a:rPr>
                        <a:t>4. </a:t>
                      </a:r>
                      <a:r>
                        <a:rPr kumimoji="0" lang="fr-FR" sz="1800" strike="noStrike" kern="1200" cap="none" spc="0" normalizeH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Book Antiqua" panose="02040602050305030304" pitchFamily="18" charset="0"/>
                        </a:rPr>
                        <a:t>Un boxeur ne crie pas </a:t>
                      </a:r>
                      <a:r>
                        <a:rPr kumimoji="0" lang="fr-FR" sz="1800" b="0" i="1" strike="noStrike" kern="1200" cap="none" spc="0" normalizeH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Book Antiqua" panose="02040602050305030304" pitchFamily="18" charset="0"/>
                        </a:rPr>
                        <a:t>aussi</a:t>
                      </a:r>
                      <a:r>
                        <a:rPr kumimoji="0" lang="fr-FR" sz="1800" strike="noStrike" kern="1200" cap="none" spc="0" normalizeH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Book Antiqua" panose="02040602050305030304" pitchFamily="18" charset="0"/>
                        </a:rPr>
                        <a:t>  forts soient les coups.</a:t>
                      </a:r>
                      <a:endParaRPr kumimoji="0" lang="fr-FR" sz="1800" b="0" i="0" strike="noStrike" kern="1200" cap="none" spc="0" normalizeH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65760" marR="0" lvl="0" indent="-256032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68000"/>
                        <a:buFont typeface="Wingdings 3"/>
                        <a:buNone/>
                        <a:tabLst/>
                        <a:defRPr/>
                      </a:pPr>
                      <a:r>
                        <a:rPr lang="fr-FR" sz="2000" b="1" i="1" dirty="0" smtClean="0">
                          <a:latin typeface="Book Antiqua" panose="02040602050305030304" pitchFamily="18" charset="0"/>
                        </a:rPr>
                        <a:t>…………</a:t>
                      </a:r>
                    </a:p>
                    <a:p>
                      <a:pPr marL="365760" marR="0" lvl="0" indent="-256032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68000"/>
                        <a:buFont typeface="Wingdings 3"/>
                        <a:buNone/>
                        <a:tabLst/>
                        <a:defRPr/>
                      </a:pPr>
                      <a:endParaRPr lang="fr-FR" sz="2000" b="1" i="1" dirty="0">
                        <a:latin typeface="Book Antiqua" panose="0204060205030503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2472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otonde">
  <a:themeElements>
    <a:clrScheme name="Fonderie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Rotond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Rotond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1467</TotalTime>
  <Words>844</Words>
  <Application>Microsoft Office PowerPoint</Application>
  <PresentationFormat>Affichage à l'écran (4:3)</PresentationFormat>
  <Paragraphs>139</Paragraphs>
  <Slides>21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2" baseType="lpstr">
      <vt:lpstr>Rotonde</vt:lpstr>
      <vt:lpstr>Présentation PowerPoint</vt:lpstr>
      <vt:lpstr>Le mot AUSSI ne se traduit pas toujours par : أيضــا  أو كذلــك </vt:lpstr>
      <vt:lpstr>Présentation PowerPoint</vt:lpstr>
      <vt:lpstr> Il est aussi grand que toi. </vt:lpstr>
      <vt:lpstr> Il est vulgaire; aussi tout le monde   l’évite-t-il.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Initiation à la TRADUCTION</dc:title>
  <dc:creator>Acer</dc:creator>
  <cp:lastModifiedBy>Amina</cp:lastModifiedBy>
  <cp:revision>109</cp:revision>
  <dcterms:created xsi:type="dcterms:W3CDTF">2017-09-23T16:29:32Z</dcterms:created>
  <dcterms:modified xsi:type="dcterms:W3CDTF">2022-03-19T17:11:08Z</dcterms:modified>
</cp:coreProperties>
</file>