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FF1EBE6-64D1-40C3-913F-AACD82813CE6}" type="doc">
      <dgm:prSet loTypeId="urn:microsoft.com/office/officeart/2005/8/layout/hList1" loCatId="list" qsTypeId="urn:microsoft.com/office/officeart/2005/8/quickstyle/simple2" qsCatId="simple" csTypeId="urn:microsoft.com/office/officeart/2005/8/colors/accent1_2" csCatId="accent1" phldr="1"/>
      <dgm:spPr/>
      <dgm:t>
        <a:bodyPr/>
        <a:lstStyle/>
        <a:p>
          <a:endParaRPr lang="fr-FR"/>
        </a:p>
      </dgm:t>
    </dgm:pt>
    <dgm:pt modelId="{ECFBB1C9-BE77-42A4-BCCB-F27FBE2A9958}">
      <dgm:prSet phldrT="[Texte]"/>
      <dgm:spPr/>
      <dgm:t>
        <a:bodyPr/>
        <a:lstStyle/>
        <a:p>
          <a:r>
            <a:rPr lang="ar-DZ" dirty="0" smtClean="0"/>
            <a:t>تفسير المعطيات </a:t>
          </a:r>
          <a:endParaRPr lang="fr-FR" dirty="0"/>
        </a:p>
      </dgm:t>
    </dgm:pt>
    <dgm:pt modelId="{A0D5C547-1762-44D8-8005-D7B37E9735DE}" type="parTrans" cxnId="{35E94142-363B-40BD-8C7C-E058FABB280F}">
      <dgm:prSet/>
      <dgm:spPr/>
      <dgm:t>
        <a:bodyPr/>
        <a:lstStyle/>
        <a:p>
          <a:endParaRPr lang="fr-FR"/>
        </a:p>
      </dgm:t>
    </dgm:pt>
    <dgm:pt modelId="{D6933770-8A90-4FAC-8C7A-2FC38F69C5C4}" type="sibTrans" cxnId="{35E94142-363B-40BD-8C7C-E058FABB280F}">
      <dgm:prSet/>
      <dgm:spPr/>
      <dgm:t>
        <a:bodyPr/>
        <a:lstStyle/>
        <a:p>
          <a:endParaRPr lang="fr-FR"/>
        </a:p>
      </dgm:t>
    </dgm:pt>
    <dgm:pt modelId="{0D6C2458-C635-4558-8F50-E4389552296D}">
      <dgm:prSet phldrT="[Texte]"/>
      <dgm:spPr/>
      <dgm:t>
        <a:bodyPr/>
        <a:lstStyle/>
        <a:p>
          <a:pPr rtl="1"/>
          <a:r>
            <a:rPr lang="ar-DZ" b="1" dirty="0" smtClean="0"/>
            <a:t>بحث العلاقة بين المعدلات أو النسب العامة.</a:t>
          </a:r>
          <a:endParaRPr lang="fr-FR" b="1" dirty="0"/>
        </a:p>
      </dgm:t>
    </dgm:pt>
    <dgm:pt modelId="{2AC72FF7-A9C3-40AA-ACC6-F77EC9C5E926}" type="parTrans" cxnId="{46AA291C-3BBE-4679-A508-D22CB8E4E7BF}">
      <dgm:prSet/>
      <dgm:spPr/>
      <dgm:t>
        <a:bodyPr/>
        <a:lstStyle/>
        <a:p>
          <a:endParaRPr lang="fr-FR"/>
        </a:p>
      </dgm:t>
    </dgm:pt>
    <dgm:pt modelId="{2836A48E-5342-482E-BEF1-E81CEF12C6E7}" type="sibTrans" cxnId="{46AA291C-3BBE-4679-A508-D22CB8E4E7BF}">
      <dgm:prSet/>
      <dgm:spPr/>
      <dgm:t>
        <a:bodyPr/>
        <a:lstStyle/>
        <a:p>
          <a:endParaRPr lang="fr-FR"/>
        </a:p>
      </dgm:t>
    </dgm:pt>
    <dgm:pt modelId="{4D0B0FDE-C392-4191-BC8D-A26E7BB792F0}">
      <dgm:prSet phldrT="[Texte]" phldr="1"/>
      <dgm:spPr/>
      <dgm:t>
        <a:bodyPr/>
        <a:lstStyle/>
        <a:p>
          <a:endParaRPr lang="fr-FR"/>
        </a:p>
      </dgm:t>
    </dgm:pt>
    <dgm:pt modelId="{A58F4CB7-FB80-4E0E-85F9-16F54D79BE44}" type="parTrans" cxnId="{6C077649-C9FF-4DB2-84AA-B863CB8E31E3}">
      <dgm:prSet/>
      <dgm:spPr/>
      <dgm:t>
        <a:bodyPr/>
        <a:lstStyle/>
        <a:p>
          <a:endParaRPr lang="fr-FR"/>
        </a:p>
      </dgm:t>
    </dgm:pt>
    <dgm:pt modelId="{4C91C74C-FCEE-47A3-915F-7DA566F68049}" type="sibTrans" cxnId="{6C077649-C9FF-4DB2-84AA-B863CB8E31E3}">
      <dgm:prSet/>
      <dgm:spPr/>
      <dgm:t>
        <a:bodyPr/>
        <a:lstStyle/>
        <a:p>
          <a:endParaRPr lang="fr-FR"/>
        </a:p>
      </dgm:t>
    </dgm:pt>
    <dgm:pt modelId="{7CFF8D51-CB02-4D4E-B10F-E6AC8EE18A15}">
      <dgm:prSet phldrT="[Texte]"/>
      <dgm:spPr/>
      <dgm:t>
        <a:bodyPr/>
        <a:lstStyle/>
        <a:p>
          <a:r>
            <a:rPr lang="ar-DZ" b="1" dirty="0" smtClean="0"/>
            <a:t>قراءة وتحليل أرقام الجدول</a:t>
          </a:r>
          <a:endParaRPr lang="fr-FR" b="1" dirty="0"/>
        </a:p>
      </dgm:t>
    </dgm:pt>
    <dgm:pt modelId="{F48A143B-E97B-40B7-90B0-A40EC791A2DE}" type="parTrans" cxnId="{E59322B8-DF52-4F26-882A-FDF1F31AB341}">
      <dgm:prSet/>
      <dgm:spPr/>
      <dgm:t>
        <a:bodyPr/>
        <a:lstStyle/>
        <a:p>
          <a:endParaRPr lang="fr-FR"/>
        </a:p>
      </dgm:t>
    </dgm:pt>
    <dgm:pt modelId="{C35E15A5-0B06-4C2F-A04C-E551F9BF9E91}" type="sibTrans" cxnId="{E59322B8-DF52-4F26-882A-FDF1F31AB341}">
      <dgm:prSet/>
      <dgm:spPr/>
      <dgm:t>
        <a:bodyPr/>
        <a:lstStyle/>
        <a:p>
          <a:endParaRPr lang="fr-FR"/>
        </a:p>
      </dgm:t>
    </dgm:pt>
    <dgm:pt modelId="{5D0A321D-262D-4A48-AE45-EEF1EF8BD793}">
      <dgm:prSet phldrT="[Texte]"/>
      <dgm:spPr/>
      <dgm:t>
        <a:bodyPr/>
        <a:lstStyle/>
        <a:p>
          <a:pPr rtl="1"/>
          <a:r>
            <a:rPr lang="ar-DZ" b="1" dirty="0" smtClean="0"/>
            <a:t>يشير الباحث إلى النسب المئوية الأعلى تكرار ، أو المتوسطات من خانة أو خانات الجدول، وكذا النسب الشاذة بأقل تكرار.</a:t>
          </a:r>
          <a:endParaRPr lang="fr-FR" b="1" dirty="0"/>
        </a:p>
      </dgm:t>
    </dgm:pt>
    <dgm:pt modelId="{D85CB30B-A5F2-4DC1-AF1D-8301AEC5C8D0}" type="parTrans" cxnId="{E0F650F6-D08A-4C8F-8081-1ACB12203106}">
      <dgm:prSet/>
      <dgm:spPr/>
      <dgm:t>
        <a:bodyPr/>
        <a:lstStyle/>
        <a:p>
          <a:endParaRPr lang="fr-FR"/>
        </a:p>
      </dgm:t>
    </dgm:pt>
    <dgm:pt modelId="{64510CEF-2D06-4A69-8A82-C415B174BEF0}" type="sibTrans" cxnId="{E0F650F6-D08A-4C8F-8081-1ACB12203106}">
      <dgm:prSet/>
      <dgm:spPr/>
      <dgm:t>
        <a:bodyPr/>
        <a:lstStyle/>
        <a:p>
          <a:endParaRPr lang="fr-FR"/>
        </a:p>
      </dgm:t>
    </dgm:pt>
    <dgm:pt modelId="{0C79EE9D-C081-4C34-82F6-8A93533444C6}">
      <dgm:prSet phldrT="[Texte]"/>
      <dgm:spPr/>
      <dgm:t>
        <a:bodyPr/>
        <a:lstStyle/>
        <a:p>
          <a:pPr rtl="1"/>
          <a:r>
            <a:rPr lang="ar-DZ" b="1" dirty="0" smtClean="0"/>
            <a:t>وأحيانا تكون نسب معينة لها دلالتها التفسيرية فيتم ذكرها أيضا.</a:t>
          </a:r>
          <a:endParaRPr lang="fr-FR" b="1" dirty="0"/>
        </a:p>
      </dgm:t>
    </dgm:pt>
    <dgm:pt modelId="{13AF4184-7F55-4F69-B676-9E1DE9C1A3DB}" type="parTrans" cxnId="{EE2FF505-330D-465A-864F-157C481C974E}">
      <dgm:prSet/>
      <dgm:spPr/>
      <dgm:t>
        <a:bodyPr/>
        <a:lstStyle/>
        <a:p>
          <a:endParaRPr lang="fr-FR"/>
        </a:p>
      </dgm:t>
    </dgm:pt>
    <dgm:pt modelId="{48C9B35C-0386-43C3-BB75-93AF3DBA7C18}" type="sibTrans" cxnId="{EE2FF505-330D-465A-864F-157C481C974E}">
      <dgm:prSet/>
      <dgm:spPr/>
      <dgm:t>
        <a:bodyPr/>
        <a:lstStyle/>
        <a:p>
          <a:endParaRPr lang="fr-FR"/>
        </a:p>
      </dgm:t>
    </dgm:pt>
    <dgm:pt modelId="{A4BEE357-6524-4091-AD2A-85DD4563082E}">
      <dgm:prSet phldrT="[Texte]"/>
      <dgm:spPr/>
      <dgm:t>
        <a:bodyPr/>
        <a:lstStyle/>
        <a:p>
          <a:r>
            <a:rPr lang="ar-DZ" b="1" dirty="0" smtClean="0"/>
            <a:t>تحديد الوحدات التحليلية المستعملة في الجدول</a:t>
          </a:r>
          <a:endParaRPr lang="fr-FR" b="1" dirty="0"/>
        </a:p>
      </dgm:t>
    </dgm:pt>
    <dgm:pt modelId="{5807E8C0-D60B-4B85-BF29-C89418C72E50}" type="parTrans" cxnId="{2F2A921A-7B5A-4D3F-8D99-EE519178E568}">
      <dgm:prSet/>
      <dgm:spPr/>
      <dgm:t>
        <a:bodyPr/>
        <a:lstStyle/>
        <a:p>
          <a:endParaRPr lang="fr-FR"/>
        </a:p>
      </dgm:t>
    </dgm:pt>
    <dgm:pt modelId="{0621504E-6612-43CA-93BA-75AFBAB8763E}" type="sibTrans" cxnId="{2F2A921A-7B5A-4D3F-8D99-EE519178E568}">
      <dgm:prSet/>
      <dgm:spPr/>
      <dgm:t>
        <a:bodyPr/>
        <a:lstStyle/>
        <a:p>
          <a:endParaRPr lang="fr-FR"/>
        </a:p>
      </dgm:t>
    </dgm:pt>
    <dgm:pt modelId="{9E46F985-AEB7-4446-88D5-FEB04C72B671}">
      <dgm:prSet phldrT="[Texte]"/>
      <dgm:spPr/>
      <dgm:t>
        <a:bodyPr/>
        <a:lstStyle/>
        <a:p>
          <a:pPr algn="just" rtl="1"/>
          <a:r>
            <a:rPr lang="ar-DZ" b="1" dirty="0" smtClean="0"/>
            <a:t>فالوحدة التحليلية هي الكيان أو العنصر الذي يتم جمع البيانات عنه وتحليله.</a:t>
          </a:r>
          <a:endParaRPr lang="fr-FR" b="1" dirty="0"/>
        </a:p>
      </dgm:t>
    </dgm:pt>
    <dgm:pt modelId="{F119B699-905F-4467-B883-12D364B4F353}" type="parTrans" cxnId="{85691762-EB73-4F92-B0FB-CB534176657F}">
      <dgm:prSet/>
      <dgm:spPr/>
      <dgm:t>
        <a:bodyPr/>
        <a:lstStyle/>
        <a:p>
          <a:endParaRPr lang="fr-FR"/>
        </a:p>
      </dgm:t>
    </dgm:pt>
    <dgm:pt modelId="{1C308A5D-DE1A-4D31-8AA5-C6EAC16065E4}" type="sibTrans" cxnId="{85691762-EB73-4F92-B0FB-CB534176657F}">
      <dgm:prSet/>
      <dgm:spPr/>
      <dgm:t>
        <a:bodyPr/>
        <a:lstStyle/>
        <a:p>
          <a:endParaRPr lang="fr-FR"/>
        </a:p>
      </dgm:t>
    </dgm:pt>
    <dgm:pt modelId="{8FA159B3-3099-4528-857E-27C2683163A4}">
      <dgm:prSet phldrT="[Texte]"/>
      <dgm:spPr/>
      <dgm:t>
        <a:bodyPr/>
        <a:lstStyle/>
        <a:p>
          <a:pPr algn="just" rtl="1"/>
          <a:r>
            <a:rPr lang="ar-DZ" b="1" dirty="0" smtClean="0"/>
            <a:t>فيشير الباحث إلى </a:t>
          </a:r>
          <a:r>
            <a:rPr lang="ar-DZ" b="1" dirty="0" err="1" smtClean="0"/>
            <a:t>المبحوثين</a:t>
          </a:r>
          <a:r>
            <a:rPr lang="ar-DZ" b="1" dirty="0" smtClean="0"/>
            <a:t> باعتبارهم جزء من مجتمع البحث ، أو كل مجتمع البحث.</a:t>
          </a:r>
          <a:endParaRPr lang="fr-FR" b="1" dirty="0"/>
        </a:p>
      </dgm:t>
    </dgm:pt>
    <dgm:pt modelId="{508265CD-7994-4577-8A55-D36A7B386EEF}" type="parTrans" cxnId="{8FD7F12C-A709-4438-A338-E66DC21A7221}">
      <dgm:prSet/>
      <dgm:spPr/>
      <dgm:t>
        <a:bodyPr/>
        <a:lstStyle/>
        <a:p>
          <a:endParaRPr lang="fr-FR"/>
        </a:p>
      </dgm:t>
    </dgm:pt>
    <dgm:pt modelId="{F3BE1F6C-3EDC-4BCA-86AC-2640924575E5}" type="sibTrans" cxnId="{8FD7F12C-A709-4438-A338-E66DC21A7221}">
      <dgm:prSet/>
      <dgm:spPr/>
      <dgm:t>
        <a:bodyPr/>
        <a:lstStyle/>
        <a:p>
          <a:endParaRPr lang="fr-FR"/>
        </a:p>
      </dgm:t>
    </dgm:pt>
    <dgm:pt modelId="{931B8B10-9697-4173-861E-BF9E2177885A}">
      <dgm:prSet/>
      <dgm:spPr/>
      <dgm:t>
        <a:bodyPr/>
        <a:lstStyle/>
        <a:p>
          <a:r>
            <a:rPr lang="ar-DZ" b="1" dirty="0" smtClean="0"/>
            <a:t>قراءة متأنية لعنوان الجدول</a:t>
          </a:r>
          <a:endParaRPr lang="fr-FR" b="1" dirty="0"/>
        </a:p>
      </dgm:t>
    </dgm:pt>
    <dgm:pt modelId="{EE396B49-F9AA-4A84-AD5D-2F05EC53120A}" type="parTrans" cxnId="{4F80C818-F929-46DD-B317-72DD7BAD0E5A}">
      <dgm:prSet/>
      <dgm:spPr/>
    </dgm:pt>
    <dgm:pt modelId="{A534EB3F-8266-4953-89D2-304F434DAF74}" type="sibTrans" cxnId="{4F80C818-F929-46DD-B317-72DD7BAD0E5A}">
      <dgm:prSet/>
      <dgm:spPr/>
    </dgm:pt>
    <dgm:pt modelId="{96E1F6F4-F4DB-4D9F-91D6-7FD6F8C40AE3}">
      <dgm:prSet/>
      <dgm:spPr/>
      <dgm:t>
        <a:bodyPr/>
        <a:lstStyle/>
        <a:p>
          <a:pPr algn="just" rtl="1"/>
          <a:r>
            <a:rPr lang="ar-DZ" b="1" dirty="0" smtClean="0"/>
            <a:t>وفيه يشير الباحث إلى المخرجات الرقمية للجدول ويذكر الرقم والخاص بمتغير ... أو الذي يوضح ....</a:t>
          </a:r>
          <a:endParaRPr lang="fr-FR" b="1" dirty="0"/>
        </a:p>
      </dgm:t>
    </dgm:pt>
    <dgm:pt modelId="{53B8C1E0-1F93-40BA-AC72-708AD77D12C9}" type="parTrans" cxnId="{6E4CA307-5068-4C1D-A5A5-76C52ECD44C3}">
      <dgm:prSet/>
      <dgm:spPr/>
    </dgm:pt>
    <dgm:pt modelId="{73FC27F5-7546-4BC9-852D-93515736F3B6}" type="sibTrans" cxnId="{6E4CA307-5068-4C1D-A5A5-76C52ECD44C3}">
      <dgm:prSet/>
      <dgm:spPr/>
    </dgm:pt>
    <dgm:pt modelId="{64511024-680A-42D1-99E6-4E5A67E5BD92}">
      <dgm:prSet phldrT="[Texte]"/>
      <dgm:spPr/>
      <dgm:t>
        <a:bodyPr/>
        <a:lstStyle/>
        <a:p>
          <a:pPr rtl="1"/>
          <a:r>
            <a:rPr lang="ar-DZ" b="1" dirty="0" smtClean="0"/>
            <a:t>يستعمل الباحث عبارات معينة مثل الأكثر تكرار، أو الأقل تكرار مع اتباعها بالنسبة المئوية.</a:t>
          </a:r>
          <a:endParaRPr lang="fr-FR" b="1" dirty="0"/>
        </a:p>
      </dgm:t>
    </dgm:pt>
    <dgm:pt modelId="{0A6A1B95-B804-44F7-8A2A-63679F8F13EF}" type="parTrans" cxnId="{7BCE16DF-9707-4938-9761-65F89B2E75E8}">
      <dgm:prSet/>
      <dgm:spPr/>
    </dgm:pt>
    <dgm:pt modelId="{3666CF59-926A-4877-9713-1A50E495958B}" type="sibTrans" cxnId="{7BCE16DF-9707-4938-9761-65F89B2E75E8}">
      <dgm:prSet/>
      <dgm:spPr/>
    </dgm:pt>
    <dgm:pt modelId="{D0201530-C15C-4A88-8646-FA5543D39EA4}">
      <dgm:prSet phldrT="[Texte]"/>
      <dgm:spPr/>
      <dgm:t>
        <a:bodyPr/>
        <a:lstStyle/>
        <a:p>
          <a:pPr algn="just" rtl="1"/>
          <a:endParaRPr lang="fr-FR" b="1" dirty="0"/>
        </a:p>
      </dgm:t>
    </dgm:pt>
    <dgm:pt modelId="{4FB5A257-D6B8-4131-97C3-9B7536DEC7C2}" type="parTrans" cxnId="{71C96F42-A8BA-4158-8B6F-F62D40715094}">
      <dgm:prSet/>
      <dgm:spPr/>
    </dgm:pt>
    <dgm:pt modelId="{417BB69F-4E78-4420-96A7-86253EEE558D}" type="sibTrans" cxnId="{71C96F42-A8BA-4158-8B6F-F62D40715094}">
      <dgm:prSet/>
      <dgm:spPr/>
    </dgm:pt>
    <dgm:pt modelId="{B18E6177-C670-4A61-990E-CB6C287EE7AE}">
      <dgm:prSet phldrT="[Texte]"/>
      <dgm:spPr/>
      <dgm:t>
        <a:bodyPr/>
        <a:lstStyle/>
        <a:p>
          <a:pPr rtl="1"/>
          <a:r>
            <a:rPr lang="ar-DZ" b="1" dirty="0" smtClean="0"/>
            <a:t>إيجاد تفسير للأرقام والنسب العالية والمنخفضة.</a:t>
          </a:r>
          <a:endParaRPr lang="fr-FR" b="1" dirty="0"/>
        </a:p>
      </dgm:t>
    </dgm:pt>
    <dgm:pt modelId="{C1D362ED-B663-47B2-ACD5-AED2B8313F2B}" type="parTrans" cxnId="{BAD15AE3-9017-4BF3-BEAF-395685029EE7}">
      <dgm:prSet/>
      <dgm:spPr/>
    </dgm:pt>
    <dgm:pt modelId="{F2250B9B-4F9C-40FC-A68C-80D02D3D5742}" type="sibTrans" cxnId="{BAD15AE3-9017-4BF3-BEAF-395685029EE7}">
      <dgm:prSet/>
      <dgm:spPr/>
    </dgm:pt>
    <dgm:pt modelId="{AAD24448-EF96-40EE-B5AE-31DA06914333}">
      <dgm:prSet phldrT="[Texte]"/>
      <dgm:spPr/>
      <dgm:t>
        <a:bodyPr/>
        <a:lstStyle/>
        <a:p>
          <a:pPr rtl="1"/>
          <a:r>
            <a:rPr lang="ar-DZ" b="1" dirty="0" smtClean="0"/>
            <a:t>الاستعانة بكل ما يمكن المساهمة في التفسير من نظريات موظفة ودراسات سابقة، مقابلات، ملاحظات، وثائق....</a:t>
          </a:r>
          <a:endParaRPr lang="fr-FR" b="1" dirty="0"/>
        </a:p>
      </dgm:t>
    </dgm:pt>
    <dgm:pt modelId="{011CF8A1-0F9A-4417-B90B-286BC0959AB1}" type="parTrans" cxnId="{5E8C4B06-BAF3-450A-8050-54D02F7FC4F4}">
      <dgm:prSet/>
      <dgm:spPr/>
    </dgm:pt>
    <dgm:pt modelId="{EBBCB461-CEED-4EA8-85FB-88A181934CF6}" type="sibTrans" cxnId="{5E8C4B06-BAF3-450A-8050-54D02F7FC4F4}">
      <dgm:prSet/>
      <dgm:spPr/>
    </dgm:pt>
    <dgm:pt modelId="{75FBE362-7E63-4BC6-B65E-9E927AB33D0E}">
      <dgm:prSet phldrT="[Texte]"/>
      <dgm:spPr/>
      <dgm:t>
        <a:bodyPr/>
        <a:lstStyle/>
        <a:p>
          <a:pPr rtl="1"/>
          <a:r>
            <a:rPr lang="ar-DZ" b="1" dirty="0" smtClean="0"/>
            <a:t>الخروج باستنتاج عام للجدول (المكتشفات)مع تجنب التفاسير الوهمية.</a:t>
          </a:r>
          <a:endParaRPr lang="fr-FR" b="1" dirty="0"/>
        </a:p>
      </dgm:t>
    </dgm:pt>
    <dgm:pt modelId="{F5042343-138F-4010-AF83-1C0384344C55}" type="parTrans" cxnId="{19C82F1C-D167-4C54-8A5E-9967E4293F07}">
      <dgm:prSet/>
      <dgm:spPr/>
    </dgm:pt>
    <dgm:pt modelId="{8F2ACD2A-9E78-4F0A-AAD8-CBFD849275F3}" type="sibTrans" cxnId="{19C82F1C-D167-4C54-8A5E-9967E4293F07}">
      <dgm:prSet/>
      <dgm:spPr/>
    </dgm:pt>
    <dgm:pt modelId="{B368EB73-5AB6-4311-A81B-92A345F0AD9C}" type="pres">
      <dgm:prSet presAssocID="{EFF1EBE6-64D1-40C3-913F-AACD82813CE6}" presName="Name0" presStyleCnt="0">
        <dgm:presLayoutVars>
          <dgm:dir/>
          <dgm:animLvl val="lvl"/>
          <dgm:resizeHandles val="exact"/>
        </dgm:presLayoutVars>
      </dgm:prSet>
      <dgm:spPr/>
    </dgm:pt>
    <dgm:pt modelId="{15CF8D92-BC88-4B93-8E0E-7F5ACA95850E}" type="pres">
      <dgm:prSet presAssocID="{ECFBB1C9-BE77-42A4-BCCB-F27FBE2A9958}" presName="composite" presStyleCnt="0"/>
      <dgm:spPr/>
    </dgm:pt>
    <dgm:pt modelId="{AD9D64C8-1B3D-478B-83F1-C7AEF360BAE2}" type="pres">
      <dgm:prSet presAssocID="{ECFBB1C9-BE77-42A4-BCCB-F27FBE2A9958}" presName="parTx" presStyleLbl="alignNode1" presStyleIdx="0" presStyleCnt="4">
        <dgm:presLayoutVars>
          <dgm:chMax val="0"/>
          <dgm:chPref val="0"/>
          <dgm:bulletEnabled val="1"/>
        </dgm:presLayoutVars>
      </dgm:prSet>
      <dgm:spPr/>
    </dgm:pt>
    <dgm:pt modelId="{282F1D74-15E0-405F-B777-1FF555C08AEC}" type="pres">
      <dgm:prSet presAssocID="{ECFBB1C9-BE77-42A4-BCCB-F27FBE2A9958}" presName="desTx" presStyleLbl="alignAccFollowNode1" presStyleIdx="0" presStyleCnt="4">
        <dgm:presLayoutVars>
          <dgm:bulletEnabled val="1"/>
        </dgm:presLayoutVars>
      </dgm:prSet>
      <dgm:spPr/>
      <dgm:t>
        <a:bodyPr/>
        <a:lstStyle/>
        <a:p>
          <a:endParaRPr lang="fr-FR"/>
        </a:p>
      </dgm:t>
    </dgm:pt>
    <dgm:pt modelId="{B1C8978E-4D3F-4887-946D-B09268CC291B}" type="pres">
      <dgm:prSet presAssocID="{D6933770-8A90-4FAC-8C7A-2FC38F69C5C4}" presName="space" presStyleCnt="0"/>
      <dgm:spPr/>
    </dgm:pt>
    <dgm:pt modelId="{61FE34AA-66E0-4F20-8496-EB0AC1C1FC4C}" type="pres">
      <dgm:prSet presAssocID="{7CFF8D51-CB02-4D4E-B10F-E6AC8EE18A15}" presName="composite" presStyleCnt="0"/>
      <dgm:spPr/>
    </dgm:pt>
    <dgm:pt modelId="{8AF5AE01-B306-4C07-A07E-5BBA909F3FC1}" type="pres">
      <dgm:prSet presAssocID="{7CFF8D51-CB02-4D4E-B10F-E6AC8EE18A15}" presName="parTx" presStyleLbl="alignNode1" presStyleIdx="1" presStyleCnt="4">
        <dgm:presLayoutVars>
          <dgm:chMax val="0"/>
          <dgm:chPref val="0"/>
          <dgm:bulletEnabled val="1"/>
        </dgm:presLayoutVars>
      </dgm:prSet>
      <dgm:spPr/>
      <dgm:t>
        <a:bodyPr/>
        <a:lstStyle/>
        <a:p>
          <a:endParaRPr lang="fr-FR"/>
        </a:p>
      </dgm:t>
    </dgm:pt>
    <dgm:pt modelId="{CB87E5C7-4723-4E72-A079-DA72099D9C0F}" type="pres">
      <dgm:prSet presAssocID="{7CFF8D51-CB02-4D4E-B10F-E6AC8EE18A15}" presName="desTx" presStyleLbl="alignAccFollowNode1" presStyleIdx="1" presStyleCnt="4">
        <dgm:presLayoutVars>
          <dgm:bulletEnabled val="1"/>
        </dgm:presLayoutVars>
      </dgm:prSet>
      <dgm:spPr/>
      <dgm:t>
        <a:bodyPr/>
        <a:lstStyle/>
        <a:p>
          <a:endParaRPr lang="fr-FR"/>
        </a:p>
      </dgm:t>
    </dgm:pt>
    <dgm:pt modelId="{AD8BD579-5AEC-49EF-86C3-798316273BBA}" type="pres">
      <dgm:prSet presAssocID="{C35E15A5-0B06-4C2F-A04C-E551F9BF9E91}" presName="space" presStyleCnt="0"/>
      <dgm:spPr/>
    </dgm:pt>
    <dgm:pt modelId="{C1E9F422-7819-4930-B1D1-756CE62CB07B}" type="pres">
      <dgm:prSet presAssocID="{A4BEE357-6524-4091-AD2A-85DD4563082E}" presName="composite" presStyleCnt="0"/>
      <dgm:spPr/>
    </dgm:pt>
    <dgm:pt modelId="{30FDD3D7-2545-4AA3-901B-CCF457976513}" type="pres">
      <dgm:prSet presAssocID="{A4BEE357-6524-4091-AD2A-85DD4563082E}" presName="parTx" presStyleLbl="alignNode1" presStyleIdx="2" presStyleCnt="4">
        <dgm:presLayoutVars>
          <dgm:chMax val="0"/>
          <dgm:chPref val="0"/>
          <dgm:bulletEnabled val="1"/>
        </dgm:presLayoutVars>
      </dgm:prSet>
      <dgm:spPr/>
      <dgm:t>
        <a:bodyPr/>
        <a:lstStyle/>
        <a:p>
          <a:endParaRPr lang="fr-FR"/>
        </a:p>
      </dgm:t>
    </dgm:pt>
    <dgm:pt modelId="{F2ED2098-C83C-4B10-AF18-353A99353F72}" type="pres">
      <dgm:prSet presAssocID="{A4BEE357-6524-4091-AD2A-85DD4563082E}" presName="desTx" presStyleLbl="alignAccFollowNode1" presStyleIdx="2" presStyleCnt="4">
        <dgm:presLayoutVars>
          <dgm:bulletEnabled val="1"/>
        </dgm:presLayoutVars>
      </dgm:prSet>
      <dgm:spPr/>
      <dgm:t>
        <a:bodyPr/>
        <a:lstStyle/>
        <a:p>
          <a:endParaRPr lang="fr-FR"/>
        </a:p>
      </dgm:t>
    </dgm:pt>
    <dgm:pt modelId="{0A5EFC23-AE6B-4A63-B63B-08DF3D69F531}" type="pres">
      <dgm:prSet presAssocID="{0621504E-6612-43CA-93BA-75AFBAB8763E}" presName="space" presStyleCnt="0"/>
      <dgm:spPr/>
    </dgm:pt>
    <dgm:pt modelId="{5439AAE8-89DF-4046-861F-001EF9CE9D8E}" type="pres">
      <dgm:prSet presAssocID="{931B8B10-9697-4173-861E-BF9E2177885A}" presName="composite" presStyleCnt="0"/>
      <dgm:spPr/>
    </dgm:pt>
    <dgm:pt modelId="{165C130E-A80F-48B6-A860-35334AA43277}" type="pres">
      <dgm:prSet presAssocID="{931B8B10-9697-4173-861E-BF9E2177885A}" presName="parTx" presStyleLbl="alignNode1" presStyleIdx="3" presStyleCnt="4" custScaleY="102839" custLinFactNeighborX="132" custLinFactNeighborY="-10085">
        <dgm:presLayoutVars>
          <dgm:chMax val="0"/>
          <dgm:chPref val="0"/>
          <dgm:bulletEnabled val="1"/>
        </dgm:presLayoutVars>
      </dgm:prSet>
      <dgm:spPr/>
    </dgm:pt>
    <dgm:pt modelId="{377B7EAB-7DEC-49F1-AB2B-3E673697BB92}" type="pres">
      <dgm:prSet presAssocID="{931B8B10-9697-4173-861E-BF9E2177885A}" presName="desTx" presStyleLbl="alignAccFollowNode1" presStyleIdx="3" presStyleCnt="4" custScaleY="93360">
        <dgm:presLayoutVars>
          <dgm:bulletEnabled val="1"/>
        </dgm:presLayoutVars>
      </dgm:prSet>
      <dgm:spPr/>
      <dgm:t>
        <a:bodyPr/>
        <a:lstStyle/>
        <a:p>
          <a:endParaRPr lang="fr-FR"/>
        </a:p>
      </dgm:t>
    </dgm:pt>
  </dgm:ptLst>
  <dgm:cxnLst>
    <dgm:cxn modelId="{71C96F42-A8BA-4158-8B6F-F62D40715094}" srcId="{A4BEE357-6524-4091-AD2A-85DD4563082E}" destId="{D0201530-C15C-4A88-8646-FA5543D39EA4}" srcOrd="2" destOrd="0" parTransId="{4FB5A257-D6B8-4131-97C3-9B7536DEC7C2}" sibTransId="{417BB69F-4E78-4420-96A7-86253EEE558D}"/>
    <dgm:cxn modelId="{85691762-EB73-4F92-B0FB-CB534176657F}" srcId="{A4BEE357-6524-4091-AD2A-85DD4563082E}" destId="{9E46F985-AEB7-4446-88D5-FEB04C72B671}" srcOrd="0" destOrd="0" parTransId="{F119B699-905F-4467-B883-12D364B4F353}" sibTransId="{1C308A5D-DE1A-4D31-8AA5-C6EAC16065E4}"/>
    <dgm:cxn modelId="{2F2A921A-7B5A-4D3F-8D99-EE519178E568}" srcId="{EFF1EBE6-64D1-40C3-913F-AACD82813CE6}" destId="{A4BEE357-6524-4091-AD2A-85DD4563082E}" srcOrd="2" destOrd="0" parTransId="{5807E8C0-D60B-4B85-BF29-C89418C72E50}" sibTransId="{0621504E-6612-43CA-93BA-75AFBAB8763E}"/>
    <dgm:cxn modelId="{3EC16F6F-F07A-4C4C-A257-B2DBE0BCDA92}" type="presOf" srcId="{AAD24448-EF96-40EE-B5AE-31DA06914333}" destId="{282F1D74-15E0-405F-B777-1FF555C08AEC}" srcOrd="0" destOrd="2" presId="urn:microsoft.com/office/officeart/2005/8/layout/hList1"/>
    <dgm:cxn modelId="{6E4CA307-5068-4C1D-A5A5-76C52ECD44C3}" srcId="{931B8B10-9697-4173-861E-BF9E2177885A}" destId="{96E1F6F4-F4DB-4D9F-91D6-7FD6F8C40AE3}" srcOrd="0" destOrd="0" parTransId="{53B8C1E0-1F93-40BA-AC72-708AD77D12C9}" sibTransId="{73FC27F5-7546-4BC9-852D-93515736F3B6}"/>
    <dgm:cxn modelId="{85D9F9FB-F7E6-4D92-A81E-E1B2E6CD92EC}" type="presOf" srcId="{9E46F985-AEB7-4446-88D5-FEB04C72B671}" destId="{F2ED2098-C83C-4B10-AF18-353A99353F72}" srcOrd="0" destOrd="0" presId="urn:microsoft.com/office/officeart/2005/8/layout/hList1"/>
    <dgm:cxn modelId="{6C077649-C9FF-4DB2-84AA-B863CB8E31E3}" srcId="{ECFBB1C9-BE77-42A4-BCCB-F27FBE2A9958}" destId="{4D0B0FDE-C392-4191-BC8D-A26E7BB792F0}" srcOrd="4" destOrd="0" parTransId="{A58F4CB7-FB80-4E0E-85F9-16F54D79BE44}" sibTransId="{4C91C74C-FCEE-47A3-915F-7DA566F68049}"/>
    <dgm:cxn modelId="{19C82F1C-D167-4C54-8A5E-9967E4293F07}" srcId="{ECFBB1C9-BE77-42A4-BCCB-F27FBE2A9958}" destId="{75FBE362-7E63-4BC6-B65E-9E927AB33D0E}" srcOrd="3" destOrd="0" parTransId="{F5042343-138F-4010-AF83-1C0384344C55}" sibTransId="{8F2ACD2A-9E78-4F0A-AAD8-CBFD849275F3}"/>
    <dgm:cxn modelId="{5E8C4B06-BAF3-450A-8050-54D02F7FC4F4}" srcId="{ECFBB1C9-BE77-42A4-BCCB-F27FBE2A9958}" destId="{AAD24448-EF96-40EE-B5AE-31DA06914333}" srcOrd="2" destOrd="0" parTransId="{011CF8A1-0F9A-4417-B90B-286BC0959AB1}" sibTransId="{EBBCB461-CEED-4EA8-85FB-88A181934CF6}"/>
    <dgm:cxn modelId="{E07777CB-AE0C-4472-BBE8-C7952EA424EA}" type="presOf" srcId="{0D6C2458-C635-4558-8F50-E4389552296D}" destId="{282F1D74-15E0-405F-B777-1FF555C08AEC}" srcOrd="0" destOrd="0" presId="urn:microsoft.com/office/officeart/2005/8/layout/hList1"/>
    <dgm:cxn modelId="{4F80C818-F929-46DD-B317-72DD7BAD0E5A}" srcId="{EFF1EBE6-64D1-40C3-913F-AACD82813CE6}" destId="{931B8B10-9697-4173-861E-BF9E2177885A}" srcOrd="3" destOrd="0" parTransId="{EE396B49-F9AA-4A84-AD5D-2F05EC53120A}" sibTransId="{A534EB3F-8266-4953-89D2-304F434DAF74}"/>
    <dgm:cxn modelId="{BD6AB5A0-8471-43BF-B72E-F5806FD108AF}" type="presOf" srcId="{8FA159B3-3099-4528-857E-27C2683163A4}" destId="{F2ED2098-C83C-4B10-AF18-353A99353F72}" srcOrd="0" destOrd="1" presId="urn:microsoft.com/office/officeart/2005/8/layout/hList1"/>
    <dgm:cxn modelId="{0E602921-E84D-4CAD-9FA8-032C91F2AA64}" type="presOf" srcId="{75FBE362-7E63-4BC6-B65E-9E927AB33D0E}" destId="{282F1D74-15E0-405F-B777-1FF555C08AEC}" srcOrd="0" destOrd="3" presId="urn:microsoft.com/office/officeart/2005/8/layout/hList1"/>
    <dgm:cxn modelId="{29D292EE-A541-476E-9BA6-3982608DB5B1}" type="presOf" srcId="{0C79EE9D-C081-4C34-82F6-8A93533444C6}" destId="{CB87E5C7-4723-4E72-A079-DA72099D9C0F}" srcOrd="0" destOrd="1" presId="urn:microsoft.com/office/officeart/2005/8/layout/hList1"/>
    <dgm:cxn modelId="{CBBC4ED3-B800-4C5E-B744-4FBF329E2F67}" type="presOf" srcId="{ECFBB1C9-BE77-42A4-BCCB-F27FBE2A9958}" destId="{AD9D64C8-1B3D-478B-83F1-C7AEF360BAE2}" srcOrd="0" destOrd="0" presId="urn:microsoft.com/office/officeart/2005/8/layout/hList1"/>
    <dgm:cxn modelId="{16005B7C-E0D9-4766-AEB3-2E25280F8B3F}" type="presOf" srcId="{4D0B0FDE-C392-4191-BC8D-A26E7BB792F0}" destId="{282F1D74-15E0-405F-B777-1FF555C08AEC}" srcOrd="0" destOrd="4" presId="urn:microsoft.com/office/officeart/2005/8/layout/hList1"/>
    <dgm:cxn modelId="{34E1A320-9294-46C6-B3B5-A29FDE69CDA4}" type="presOf" srcId="{7CFF8D51-CB02-4D4E-B10F-E6AC8EE18A15}" destId="{8AF5AE01-B306-4C07-A07E-5BBA909F3FC1}" srcOrd="0" destOrd="0" presId="urn:microsoft.com/office/officeart/2005/8/layout/hList1"/>
    <dgm:cxn modelId="{EE2FF505-330D-465A-864F-157C481C974E}" srcId="{7CFF8D51-CB02-4D4E-B10F-E6AC8EE18A15}" destId="{0C79EE9D-C081-4C34-82F6-8A93533444C6}" srcOrd="1" destOrd="0" parTransId="{13AF4184-7F55-4F69-B676-9E1DE9C1A3DB}" sibTransId="{48C9B35C-0386-43C3-BB75-93AF3DBA7C18}"/>
    <dgm:cxn modelId="{BAD15AE3-9017-4BF3-BEAF-395685029EE7}" srcId="{ECFBB1C9-BE77-42A4-BCCB-F27FBE2A9958}" destId="{B18E6177-C670-4A61-990E-CB6C287EE7AE}" srcOrd="1" destOrd="0" parTransId="{C1D362ED-B663-47B2-ACD5-AED2B8313F2B}" sibTransId="{F2250B9B-4F9C-40FC-A68C-80D02D3D5742}"/>
    <dgm:cxn modelId="{EC1FBBDE-60F3-4A3B-9EF2-19950159D717}" type="presOf" srcId="{B18E6177-C670-4A61-990E-CB6C287EE7AE}" destId="{282F1D74-15E0-405F-B777-1FF555C08AEC}" srcOrd="0" destOrd="1" presId="urn:microsoft.com/office/officeart/2005/8/layout/hList1"/>
    <dgm:cxn modelId="{A69AB453-E41E-41D6-B0FC-CBABC4FABD9D}" type="presOf" srcId="{A4BEE357-6524-4091-AD2A-85DD4563082E}" destId="{30FDD3D7-2545-4AA3-901B-CCF457976513}" srcOrd="0" destOrd="0" presId="urn:microsoft.com/office/officeart/2005/8/layout/hList1"/>
    <dgm:cxn modelId="{8FD7F12C-A709-4438-A338-E66DC21A7221}" srcId="{A4BEE357-6524-4091-AD2A-85DD4563082E}" destId="{8FA159B3-3099-4528-857E-27C2683163A4}" srcOrd="1" destOrd="0" parTransId="{508265CD-7994-4577-8A55-D36A7B386EEF}" sibTransId="{F3BE1F6C-3EDC-4BCA-86AC-2640924575E5}"/>
    <dgm:cxn modelId="{46AA291C-3BBE-4679-A508-D22CB8E4E7BF}" srcId="{ECFBB1C9-BE77-42A4-BCCB-F27FBE2A9958}" destId="{0D6C2458-C635-4558-8F50-E4389552296D}" srcOrd="0" destOrd="0" parTransId="{2AC72FF7-A9C3-40AA-ACC6-F77EC9C5E926}" sibTransId="{2836A48E-5342-482E-BEF1-E81CEF12C6E7}"/>
    <dgm:cxn modelId="{7BCE16DF-9707-4938-9761-65F89B2E75E8}" srcId="{7CFF8D51-CB02-4D4E-B10F-E6AC8EE18A15}" destId="{64511024-680A-42D1-99E6-4E5A67E5BD92}" srcOrd="2" destOrd="0" parTransId="{0A6A1B95-B804-44F7-8A2A-63679F8F13EF}" sibTransId="{3666CF59-926A-4877-9713-1A50E495958B}"/>
    <dgm:cxn modelId="{E59322B8-DF52-4F26-882A-FDF1F31AB341}" srcId="{EFF1EBE6-64D1-40C3-913F-AACD82813CE6}" destId="{7CFF8D51-CB02-4D4E-B10F-E6AC8EE18A15}" srcOrd="1" destOrd="0" parTransId="{F48A143B-E97B-40B7-90B0-A40EC791A2DE}" sibTransId="{C35E15A5-0B06-4C2F-A04C-E551F9BF9E91}"/>
    <dgm:cxn modelId="{4ED9F0FC-B4EA-4242-9F1E-629FB5978951}" type="presOf" srcId="{EFF1EBE6-64D1-40C3-913F-AACD82813CE6}" destId="{B368EB73-5AB6-4311-A81B-92A345F0AD9C}" srcOrd="0" destOrd="0" presId="urn:microsoft.com/office/officeart/2005/8/layout/hList1"/>
    <dgm:cxn modelId="{C20A5F2F-FABD-44D6-BE84-09C65FE5C793}" type="presOf" srcId="{5D0A321D-262D-4A48-AE45-EEF1EF8BD793}" destId="{CB87E5C7-4723-4E72-A079-DA72099D9C0F}" srcOrd="0" destOrd="0" presId="urn:microsoft.com/office/officeart/2005/8/layout/hList1"/>
    <dgm:cxn modelId="{2964BFF8-1B8F-47C6-AA59-7CD22DC101E2}" type="presOf" srcId="{64511024-680A-42D1-99E6-4E5A67E5BD92}" destId="{CB87E5C7-4723-4E72-A079-DA72099D9C0F}" srcOrd="0" destOrd="2" presId="urn:microsoft.com/office/officeart/2005/8/layout/hList1"/>
    <dgm:cxn modelId="{E0F650F6-D08A-4C8F-8081-1ACB12203106}" srcId="{7CFF8D51-CB02-4D4E-B10F-E6AC8EE18A15}" destId="{5D0A321D-262D-4A48-AE45-EEF1EF8BD793}" srcOrd="0" destOrd="0" parTransId="{D85CB30B-A5F2-4DC1-AF1D-8301AEC5C8D0}" sibTransId="{64510CEF-2D06-4A69-8A82-C415B174BEF0}"/>
    <dgm:cxn modelId="{35E94142-363B-40BD-8C7C-E058FABB280F}" srcId="{EFF1EBE6-64D1-40C3-913F-AACD82813CE6}" destId="{ECFBB1C9-BE77-42A4-BCCB-F27FBE2A9958}" srcOrd="0" destOrd="0" parTransId="{A0D5C547-1762-44D8-8005-D7B37E9735DE}" sibTransId="{D6933770-8A90-4FAC-8C7A-2FC38F69C5C4}"/>
    <dgm:cxn modelId="{0E806B81-CF4F-474C-8E1C-EFF9EFC550A4}" type="presOf" srcId="{D0201530-C15C-4A88-8646-FA5543D39EA4}" destId="{F2ED2098-C83C-4B10-AF18-353A99353F72}" srcOrd="0" destOrd="2" presId="urn:microsoft.com/office/officeart/2005/8/layout/hList1"/>
    <dgm:cxn modelId="{19C9F85E-AFF0-477C-807D-7E9301B71465}" type="presOf" srcId="{96E1F6F4-F4DB-4D9F-91D6-7FD6F8C40AE3}" destId="{377B7EAB-7DEC-49F1-AB2B-3E673697BB92}" srcOrd="0" destOrd="0" presId="urn:microsoft.com/office/officeart/2005/8/layout/hList1"/>
    <dgm:cxn modelId="{EED824C2-CF16-4EA7-A9A7-32BB303E98B0}" type="presOf" srcId="{931B8B10-9697-4173-861E-BF9E2177885A}" destId="{165C130E-A80F-48B6-A860-35334AA43277}" srcOrd="0" destOrd="0" presId="urn:microsoft.com/office/officeart/2005/8/layout/hList1"/>
    <dgm:cxn modelId="{C66AAF76-53DE-4BC6-9C15-450A01A759DF}" type="presParOf" srcId="{B368EB73-5AB6-4311-A81B-92A345F0AD9C}" destId="{15CF8D92-BC88-4B93-8E0E-7F5ACA95850E}" srcOrd="0" destOrd="0" presId="urn:microsoft.com/office/officeart/2005/8/layout/hList1"/>
    <dgm:cxn modelId="{2AB3DD15-1575-43BE-AE23-69D00EF04DE4}" type="presParOf" srcId="{15CF8D92-BC88-4B93-8E0E-7F5ACA95850E}" destId="{AD9D64C8-1B3D-478B-83F1-C7AEF360BAE2}" srcOrd="0" destOrd="0" presId="urn:microsoft.com/office/officeart/2005/8/layout/hList1"/>
    <dgm:cxn modelId="{B4D76AB5-5973-4230-8F42-7EA549604116}" type="presParOf" srcId="{15CF8D92-BC88-4B93-8E0E-7F5ACA95850E}" destId="{282F1D74-15E0-405F-B777-1FF555C08AEC}" srcOrd="1" destOrd="0" presId="urn:microsoft.com/office/officeart/2005/8/layout/hList1"/>
    <dgm:cxn modelId="{61D86960-1EAB-40E3-8F04-6952CACE6731}" type="presParOf" srcId="{B368EB73-5AB6-4311-A81B-92A345F0AD9C}" destId="{B1C8978E-4D3F-4887-946D-B09268CC291B}" srcOrd="1" destOrd="0" presId="urn:microsoft.com/office/officeart/2005/8/layout/hList1"/>
    <dgm:cxn modelId="{55198A5C-37C5-4C15-AC50-582DDA127BB2}" type="presParOf" srcId="{B368EB73-5AB6-4311-A81B-92A345F0AD9C}" destId="{61FE34AA-66E0-4F20-8496-EB0AC1C1FC4C}" srcOrd="2" destOrd="0" presId="urn:microsoft.com/office/officeart/2005/8/layout/hList1"/>
    <dgm:cxn modelId="{FAB53B49-E13C-46A9-BC47-F824B3A42E13}" type="presParOf" srcId="{61FE34AA-66E0-4F20-8496-EB0AC1C1FC4C}" destId="{8AF5AE01-B306-4C07-A07E-5BBA909F3FC1}" srcOrd="0" destOrd="0" presId="urn:microsoft.com/office/officeart/2005/8/layout/hList1"/>
    <dgm:cxn modelId="{64243455-998E-4EE3-B1B5-DBD1294CA37F}" type="presParOf" srcId="{61FE34AA-66E0-4F20-8496-EB0AC1C1FC4C}" destId="{CB87E5C7-4723-4E72-A079-DA72099D9C0F}" srcOrd="1" destOrd="0" presId="urn:microsoft.com/office/officeart/2005/8/layout/hList1"/>
    <dgm:cxn modelId="{94668DAA-3272-444A-8836-07AD723A3561}" type="presParOf" srcId="{B368EB73-5AB6-4311-A81B-92A345F0AD9C}" destId="{AD8BD579-5AEC-49EF-86C3-798316273BBA}" srcOrd="3" destOrd="0" presId="urn:microsoft.com/office/officeart/2005/8/layout/hList1"/>
    <dgm:cxn modelId="{F9703393-6FF1-42B6-955C-0AD2998BAE7E}" type="presParOf" srcId="{B368EB73-5AB6-4311-A81B-92A345F0AD9C}" destId="{C1E9F422-7819-4930-B1D1-756CE62CB07B}" srcOrd="4" destOrd="0" presId="urn:microsoft.com/office/officeart/2005/8/layout/hList1"/>
    <dgm:cxn modelId="{4487222E-6CDE-48AB-AD66-317D64730188}" type="presParOf" srcId="{C1E9F422-7819-4930-B1D1-756CE62CB07B}" destId="{30FDD3D7-2545-4AA3-901B-CCF457976513}" srcOrd="0" destOrd="0" presId="urn:microsoft.com/office/officeart/2005/8/layout/hList1"/>
    <dgm:cxn modelId="{BB07D923-0F3F-4D5C-8F20-D8AA3E2D6CB3}" type="presParOf" srcId="{C1E9F422-7819-4930-B1D1-756CE62CB07B}" destId="{F2ED2098-C83C-4B10-AF18-353A99353F72}" srcOrd="1" destOrd="0" presId="urn:microsoft.com/office/officeart/2005/8/layout/hList1"/>
    <dgm:cxn modelId="{6E2EAEF6-3276-4298-B135-E07C8E783EC3}" type="presParOf" srcId="{B368EB73-5AB6-4311-A81B-92A345F0AD9C}" destId="{0A5EFC23-AE6B-4A63-B63B-08DF3D69F531}" srcOrd="5" destOrd="0" presId="urn:microsoft.com/office/officeart/2005/8/layout/hList1"/>
    <dgm:cxn modelId="{729B976C-C2F9-4754-A6D6-4F63438F7D1D}" type="presParOf" srcId="{B368EB73-5AB6-4311-A81B-92A345F0AD9C}" destId="{5439AAE8-89DF-4046-861F-001EF9CE9D8E}" srcOrd="6" destOrd="0" presId="urn:microsoft.com/office/officeart/2005/8/layout/hList1"/>
    <dgm:cxn modelId="{F34C461E-9461-402C-BDE9-D90986F55E92}" type="presParOf" srcId="{5439AAE8-89DF-4046-861F-001EF9CE9D8E}" destId="{165C130E-A80F-48B6-A860-35334AA43277}" srcOrd="0" destOrd="0" presId="urn:microsoft.com/office/officeart/2005/8/layout/hList1"/>
    <dgm:cxn modelId="{A24B078D-7A6C-4991-BB75-D946AAEC58E2}" type="presParOf" srcId="{5439AAE8-89DF-4046-861F-001EF9CE9D8E}" destId="{377B7EAB-7DEC-49F1-AB2B-3E673697BB92}"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2C4EB11-A345-47DD-857C-BD14F5C4A656}"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B02588B8-4133-4CFD-B0AB-BDE1D0C2E801}">
      <dgm:prSet phldrT="[Texte]"/>
      <dgm:spPr/>
      <dgm:t>
        <a:bodyPr/>
        <a:lstStyle/>
        <a:p>
          <a:pPr algn="ctr"/>
          <a:r>
            <a:rPr lang="ar-DZ" dirty="0" smtClean="0"/>
            <a:t> الجو العام التي جرت فيه المقابلة مع المشارك </a:t>
          </a:r>
          <a:endParaRPr lang="fr-FR" dirty="0"/>
        </a:p>
      </dgm:t>
    </dgm:pt>
    <dgm:pt modelId="{0B5052EC-549A-4D35-B716-6501A9F2CDC1}" type="parTrans" cxnId="{841203C4-B1C0-4216-BB56-BB188633D54C}">
      <dgm:prSet/>
      <dgm:spPr/>
      <dgm:t>
        <a:bodyPr/>
        <a:lstStyle/>
        <a:p>
          <a:endParaRPr lang="fr-FR"/>
        </a:p>
      </dgm:t>
    </dgm:pt>
    <dgm:pt modelId="{F9ADEDBF-D4E7-4F64-8DAA-F9C280F25E68}" type="sibTrans" cxnId="{841203C4-B1C0-4216-BB56-BB188633D54C}">
      <dgm:prSet/>
      <dgm:spPr/>
      <dgm:t>
        <a:bodyPr/>
        <a:lstStyle/>
        <a:p>
          <a:endParaRPr lang="fr-FR"/>
        </a:p>
      </dgm:t>
    </dgm:pt>
    <dgm:pt modelId="{FAFF9B6B-B8E3-4177-A910-DA3426135A15}">
      <dgm:prSet phldrT="[Texte]"/>
      <dgm:spPr/>
      <dgm:t>
        <a:bodyPr/>
        <a:lstStyle/>
        <a:p>
          <a:pPr algn="ctr"/>
          <a:r>
            <a:rPr lang="ar-DZ" dirty="0" smtClean="0"/>
            <a:t>ذكر السؤال المطروح على المشارك</a:t>
          </a:r>
          <a:endParaRPr lang="fr-FR" dirty="0"/>
        </a:p>
      </dgm:t>
    </dgm:pt>
    <dgm:pt modelId="{B85DC0AD-4E37-4E11-A584-1DDD9324F2B2}" type="parTrans" cxnId="{733F70A3-1942-413B-BE72-1C195DAE5AB1}">
      <dgm:prSet/>
      <dgm:spPr/>
      <dgm:t>
        <a:bodyPr/>
        <a:lstStyle/>
        <a:p>
          <a:endParaRPr lang="fr-FR"/>
        </a:p>
      </dgm:t>
    </dgm:pt>
    <dgm:pt modelId="{2FDBF796-B8B7-4C72-A63E-25133E9BA1A7}" type="sibTrans" cxnId="{733F70A3-1942-413B-BE72-1C195DAE5AB1}">
      <dgm:prSet/>
      <dgm:spPr/>
      <dgm:t>
        <a:bodyPr/>
        <a:lstStyle/>
        <a:p>
          <a:endParaRPr lang="fr-FR"/>
        </a:p>
      </dgm:t>
    </dgm:pt>
    <dgm:pt modelId="{A3DFA265-3126-412B-981F-9D7B70E9904F}">
      <dgm:prSet phldrT="[Texte]"/>
      <dgm:spPr/>
      <dgm:t>
        <a:bodyPr/>
        <a:lstStyle/>
        <a:p>
          <a:pPr algn="ctr"/>
          <a:r>
            <a:rPr lang="ar-DZ" dirty="0" smtClean="0"/>
            <a:t>تدوين إجابة المشارك</a:t>
          </a:r>
        </a:p>
      </dgm:t>
    </dgm:pt>
    <dgm:pt modelId="{FD803E97-A3D5-4828-85C3-77C0D345CCDA}" type="parTrans" cxnId="{11EF957E-24C7-4F4A-A533-A55B1F100E44}">
      <dgm:prSet/>
      <dgm:spPr/>
      <dgm:t>
        <a:bodyPr/>
        <a:lstStyle/>
        <a:p>
          <a:endParaRPr lang="fr-FR"/>
        </a:p>
      </dgm:t>
    </dgm:pt>
    <dgm:pt modelId="{9A119DD0-872F-4413-91CB-DB3828187C82}" type="sibTrans" cxnId="{11EF957E-24C7-4F4A-A533-A55B1F100E44}">
      <dgm:prSet/>
      <dgm:spPr/>
      <dgm:t>
        <a:bodyPr/>
        <a:lstStyle/>
        <a:p>
          <a:endParaRPr lang="fr-FR"/>
        </a:p>
      </dgm:t>
    </dgm:pt>
    <dgm:pt modelId="{D8F20C6C-B2E9-4199-B172-8478932E2C74}">
      <dgm:prSet/>
      <dgm:spPr/>
      <dgm:t>
        <a:bodyPr/>
        <a:lstStyle/>
        <a:p>
          <a:pPr rtl="1"/>
          <a:r>
            <a:rPr lang="ar-DZ" dirty="0" smtClean="0"/>
            <a:t>حيث يتم التعريف بالمشارك وجميع المعلومات عنه، وكيفية تجاوبه مع الباحث.</a:t>
          </a:r>
          <a:endParaRPr lang="fr-FR" dirty="0"/>
        </a:p>
      </dgm:t>
    </dgm:pt>
    <dgm:pt modelId="{CB8DC87C-5C88-49EA-8409-3D0683E3740F}" type="parTrans" cxnId="{ECC3DECA-7D21-40D2-99DC-C0418F082F9B}">
      <dgm:prSet/>
      <dgm:spPr/>
    </dgm:pt>
    <dgm:pt modelId="{0595F2BD-B0CE-4EA8-9AE3-CE6D4032ECF0}" type="sibTrans" cxnId="{ECC3DECA-7D21-40D2-99DC-C0418F082F9B}">
      <dgm:prSet/>
      <dgm:spPr/>
    </dgm:pt>
    <dgm:pt modelId="{3657B954-5473-4EA4-B4C2-F013C2D51063}">
      <dgm:prSet/>
      <dgm:spPr/>
      <dgm:t>
        <a:bodyPr/>
        <a:lstStyle/>
        <a:p>
          <a:pPr rtl="1"/>
          <a:r>
            <a:rPr lang="ar-DZ" dirty="0" smtClean="0"/>
            <a:t>يدون السؤال بالشكل الرسمي الموجود في ملحق المقابلة، وطريقة طرح السؤال( فصحى، دارجة)</a:t>
          </a:r>
          <a:endParaRPr lang="fr-FR" dirty="0"/>
        </a:p>
      </dgm:t>
    </dgm:pt>
    <dgm:pt modelId="{65D5A2D0-FA23-4E97-8199-9E56905053C5}" type="parTrans" cxnId="{4A3038A2-CD78-42BE-89C0-027341ABA0D4}">
      <dgm:prSet/>
      <dgm:spPr/>
    </dgm:pt>
    <dgm:pt modelId="{2A0C112E-F823-4449-9929-F017D6B9814F}" type="sibTrans" cxnId="{4A3038A2-CD78-42BE-89C0-027341ABA0D4}">
      <dgm:prSet/>
      <dgm:spPr/>
    </dgm:pt>
    <dgm:pt modelId="{31F2C2F7-06A1-4239-889F-C32B39C2F15F}">
      <dgm:prSet/>
      <dgm:spPr/>
      <dgm:t>
        <a:bodyPr/>
        <a:lstStyle/>
        <a:p>
          <a:pPr rtl="1"/>
          <a:r>
            <a:rPr lang="ar-DZ" dirty="0" smtClean="0"/>
            <a:t>تدون إجابة المشاركة باللغة الرسمية للبحث  وبين قوسين اللهجة المحلية التي أجاب بها .</a:t>
          </a:r>
          <a:endParaRPr lang="fr-FR" dirty="0"/>
        </a:p>
      </dgm:t>
    </dgm:pt>
    <dgm:pt modelId="{209F807E-C341-4CF8-914B-116E899C4117}" type="parTrans" cxnId="{4B469952-BB1B-47ED-9165-FA5B64F4D2E7}">
      <dgm:prSet/>
      <dgm:spPr/>
    </dgm:pt>
    <dgm:pt modelId="{061C3EAE-C9A2-4521-A10F-9B54213F4C13}" type="sibTrans" cxnId="{4B469952-BB1B-47ED-9165-FA5B64F4D2E7}">
      <dgm:prSet/>
      <dgm:spPr/>
    </dgm:pt>
    <dgm:pt modelId="{90FDB23F-C29A-441F-ABB7-7197D2A76324}" type="pres">
      <dgm:prSet presAssocID="{A2C4EB11-A345-47DD-857C-BD14F5C4A656}" presName="linear" presStyleCnt="0">
        <dgm:presLayoutVars>
          <dgm:dir/>
          <dgm:animLvl val="lvl"/>
          <dgm:resizeHandles val="exact"/>
        </dgm:presLayoutVars>
      </dgm:prSet>
      <dgm:spPr/>
    </dgm:pt>
    <dgm:pt modelId="{959FBB1F-AE5C-49BF-90B9-799565E55CC7}" type="pres">
      <dgm:prSet presAssocID="{B02588B8-4133-4CFD-B0AB-BDE1D0C2E801}" presName="parentLin" presStyleCnt="0"/>
      <dgm:spPr/>
    </dgm:pt>
    <dgm:pt modelId="{D133A650-D374-4CB3-B31B-998B089FE7E5}" type="pres">
      <dgm:prSet presAssocID="{B02588B8-4133-4CFD-B0AB-BDE1D0C2E801}" presName="parentLeftMargin" presStyleLbl="node1" presStyleIdx="0" presStyleCnt="3"/>
      <dgm:spPr/>
    </dgm:pt>
    <dgm:pt modelId="{87314218-A24D-455D-82DC-B507CE6BC694}" type="pres">
      <dgm:prSet presAssocID="{B02588B8-4133-4CFD-B0AB-BDE1D0C2E801}" presName="parentText" presStyleLbl="node1" presStyleIdx="0" presStyleCnt="3">
        <dgm:presLayoutVars>
          <dgm:chMax val="0"/>
          <dgm:bulletEnabled val="1"/>
        </dgm:presLayoutVars>
      </dgm:prSet>
      <dgm:spPr/>
      <dgm:t>
        <a:bodyPr/>
        <a:lstStyle/>
        <a:p>
          <a:endParaRPr lang="fr-FR"/>
        </a:p>
      </dgm:t>
    </dgm:pt>
    <dgm:pt modelId="{80E3A998-DE01-4CF1-8564-D2D164FE6EEB}" type="pres">
      <dgm:prSet presAssocID="{B02588B8-4133-4CFD-B0AB-BDE1D0C2E801}" presName="negativeSpace" presStyleCnt="0"/>
      <dgm:spPr/>
    </dgm:pt>
    <dgm:pt modelId="{BF4DCC03-A784-487F-BCD8-51F926025F97}" type="pres">
      <dgm:prSet presAssocID="{B02588B8-4133-4CFD-B0AB-BDE1D0C2E801}" presName="childText" presStyleLbl="conFgAcc1" presStyleIdx="0" presStyleCnt="3">
        <dgm:presLayoutVars>
          <dgm:bulletEnabled val="1"/>
        </dgm:presLayoutVars>
      </dgm:prSet>
      <dgm:spPr/>
      <dgm:t>
        <a:bodyPr/>
        <a:lstStyle/>
        <a:p>
          <a:endParaRPr lang="fr-FR"/>
        </a:p>
      </dgm:t>
    </dgm:pt>
    <dgm:pt modelId="{3A1D86B7-B9A4-4FDE-9844-63A9A57F60B0}" type="pres">
      <dgm:prSet presAssocID="{F9ADEDBF-D4E7-4F64-8DAA-F9C280F25E68}" presName="spaceBetweenRectangles" presStyleCnt="0"/>
      <dgm:spPr/>
    </dgm:pt>
    <dgm:pt modelId="{7D919EC0-5096-4D5B-A85A-42DF6570077E}" type="pres">
      <dgm:prSet presAssocID="{FAFF9B6B-B8E3-4177-A910-DA3426135A15}" presName="parentLin" presStyleCnt="0"/>
      <dgm:spPr/>
    </dgm:pt>
    <dgm:pt modelId="{C239E32F-738C-4BFA-8CDA-B236D1C7BE27}" type="pres">
      <dgm:prSet presAssocID="{FAFF9B6B-B8E3-4177-A910-DA3426135A15}" presName="parentLeftMargin" presStyleLbl="node1" presStyleIdx="0" presStyleCnt="3"/>
      <dgm:spPr/>
    </dgm:pt>
    <dgm:pt modelId="{47BBD892-6C7D-4DA3-9666-9F9E2405F77F}" type="pres">
      <dgm:prSet presAssocID="{FAFF9B6B-B8E3-4177-A910-DA3426135A15}" presName="parentText" presStyleLbl="node1" presStyleIdx="1" presStyleCnt="3">
        <dgm:presLayoutVars>
          <dgm:chMax val="0"/>
          <dgm:bulletEnabled val="1"/>
        </dgm:presLayoutVars>
      </dgm:prSet>
      <dgm:spPr/>
    </dgm:pt>
    <dgm:pt modelId="{71B6EF90-7861-4FC7-B49F-2D420539A788}" type="pres">
      <dgm:prSet presAssocID="{FAFF9B6B-B8E3-4177-A910-DA3426135A15}" presName="negativeSpace" presStyleCnt="0"/>
      <dgm:spPr/>
    </dgm:pt>
    <dgm:pt modelId="{01B813C9-1D44-4060-9CE8-F43ED56D398C}" type="pres">
      <dgm:prSet presAssocID="{FAFF9B6B-B8E3-4177-A910-DA3426135A15}" presName="childText" presStyleLbl="conFgAcc1" presStyleIdx="1" presStyleCnt="3">
        <dgm:presLayoutVars>
          <dgm:bulletEnabled val="1"/>
        </dgm:presLayoutVars>
      </dgm:prSet>
      <dgm:spPr/>
      <dgm:t>
        <a:bodyPr/>
        <a:lstStyle/>
        <a:p>
          <a:endParaRPr lang="fr-FR"/>
        </a:p>
      </dgm:t>
    </dgm:pt>
    <dgm:pt modelId="{C913F654-4B93-40A8-A4CF-50EE6E52C658}" type="pres">
      <dgm:prSet presAssocID="{2FDBF796-B8B7-4C72-A63E-25133E9BA1A7}" presName="spaceBetweenRectangles" presStyleCnt="0"/>
      <dgm:spPr/>
    </dgm:pt>
    <dgm:pt modelId="{B6320BE2-AECC-45E6-89CD-9C385A12636D}" type="pres">
      <dgm:prSet presAssocID="{A3DFA265-3126-412B-981F-9D7B70E9904F}" presName="parentLin" presStyleCnt="0"/>
      <dgm:spPr/>
    </dgm:pt>
    <dgm:pt modelId="{65364354-699D-4530-B429-2196BA8F62C9}" type="pres">
      <dgm:prSet presAssocID="{A3DFA265-3126-412B-981F-9D7B70E9904F}" presName="parentLeftMargin" presStyleLbl="node1" presStyleIdx="1" presStyleCnt="3"/>
      <dgm:spPr/>
    </dgm:pt>
    <dgm:pt modelId="{821F9CAF-ECCA-4AA2-87BB-22D3EF347201}" type="pres">
      <dgm:prSet presAssocID="{A3DFA265-3126-412B-981F-9D7B70E9904F}" presName="parentText" presStyleLbl="node1" presStyleIdx="2" presStyleCnt="3">
        <dgm:presLayoutVars>
          <dgm:chMax val="0"/>
          <dgm:bulletEnabled val="1"/>
        </dgm:presLayoutVars>
      </dgm:prSet>
      <dgm:spPr/>
      <dgm:t>
        <a:bodyPr/>
        <a:lstStyle/>
        <a:p>
          <a:endParaRPr lang="fr-FR"/>
        </a:p>
      </dgm:t>
    </dgm:pt>
    <dgm:pt modelId="{B7610C48-0204-4C7F-BFAF-6BF8F9D3B3E1}" type="pres">
      <dgm:prSet presAssocID="{A3DFA265-3126-412B-981F-9D7B70E9904F}" presName="negativeSpace" presStyleCnt="0"/>
      <dgm:spPr/>
    </dgm:pt>
    <dgm:pt modelId="{5A14E5AD-2BC8-4132-9C7F-FAF0CFE24D19}" type="pres">
      <dgm:prSet presAssocID="{A3DFA265-3126-412B-981F-9D7B70E9904F}" presName="childText" presStyleLbl="conFgAcc1" presStyleIdx="2" presStyleCnt="3">
        <dgm:presLayoutVars>
          <dgm:bulletEnabled val="1"/>
        </dgm:presLayoutVars>
      </dgm:prSet>
      <dgm:spPr/>
      <dgm:t>
        <a:bodyPr/>
        <a:lstStyle/>
        <a:p>
          <a:endParaRPr lang="fr-FR"/>
        </a:p>
      </dgm:t>
    </dgm:pt>
  </dgm:ptLst>
  <dgm:cxnLst>
    <dgm:cxn modelId="{733F70A3-1942-413B-BE72-1C195DAE5AB1}" srcId="{A2C4EB11-A345-47DD-857C-BD14F5C4A656}" destId="{FAFF9B6B-B8E3-4177-A910-DA3426135A15}" srcOrd="1" destOrd="0" parTransId="{B85DC0AD-4E37-4E11-A584-1DDD9324F2B2}" sibTransId="{2FDBF796-B8B7-4C72-A63E-25133E9BA1A7}"/>
    <dgm:cxn modelId="{11EF957E-24C7-4F4A-A533-A55B1F100E44}" srcId="{A2C4EB11-A345-47DD-857C-BD14F5C4A656}" destId="{A3DFA265-3126-412B-981F-9D7B70E9904F}" srcOrd="2" destOrd="0" parTransId="{FD803E97-A3D5-4828-85C3-77C0D345CCDA}" sibTransId="{9A119DD0-872F-4413-91CB-DB3828187C82}"/>
    <dgm:cxn modelId="{A264EACF-9357-4E3D-9D31-55BC299749B5}" type="presOf" srcId="{A3DFA265-3126-412B-981F-9D7B70E9904F}" destId="{65364354-699D-4530-B429-2196BA8F62C9}" srcOrd="0" destOrd="0" presId="urn:microsoft.com/office/officeart/2005/8/layout/list1"/>
    <dgm:cxn modelId="{2F1859CD-5AA4-47AF-ABE4-462D144B775F}" type="presOf" srcId="{D8F20C6C-B2E9-4199-B172-8478932E2C74}" destId="{BF4DCC03-A784-487F-BCD8-51F926025F97}" srcOrd="0" destOrd="0" presId="urn:microsoft.com/office/officeart/2005/8/layout/list1"/>
    <dgm:cxn modelId="{848983DD-5365-4164-87B7-1FA4DA969E7B}" type="presOf" srcId="{FAFF9B6B-B8E3-4177-A910-DA3426135A15}" destId="{C239E32F-738C-4BFA-8CDA-B236D1C7BE27}" srcOrd="0" destOrd="0" presId="urn:microsoft.com/office/officeart/2005/8/layout/list1"/>
    <dgm:cxn modelId="{4B469952-BB1B-47ED-9165-FA5B64F4D2E7}" srcId="{A3DFA265-3126-412B-981F-9D7B70E9904F}" destId="{31F2C2F7-06A1-4239-889F-C32B39C2F15F}" srcOrd="0" destOrd="0" parTransId="{209F807E-C341-4CF8-914B-116E899C4117}" sibTransId="{061C3EAE-C9A2-4521-A10F-9B54213F4C13}"/>
    <dgm:cxn modelId="{D39CB471-93FD-4DEC-AA17-2BE8AB79B1BD}" type="presOf" srcId="{31F2C2F7-06A1-4239-889F-C32B39C2F15F}" destId="{5A14E5AD-2BC8-4132-9C7F-FAF0CFE24D19}" srcOrd="0" destOrd="0" presId="urn:microsoft.com/office/officeart/2005/8/layout/list1"/>
    <dgm:cxn modelId="{841203C4-B1C0-4216-BB56-BB188633D54C}" srcId="{A2C4EB11-A345-47DD-857C-BD14F5C4A656}" destId="{B02588B8-4133-4CFD-B0AB-BDE1D0C2E801}" srcOrd="0" destOrd="0" parTransId="{0B5052EC-549A-4D35-B716-6501A9F2CDC1}" sibTransId="{F9ADEDBF-D4E7-4F64-8DAA-F9C280F25E68}"/>
    <dgm:cxn modelId="{E8DBBCB2-A567-446F-B9CB-5701506FCD40}" type="presOf" srcId="{3657B954-5473-4EA4-B4C2-F013C2D51063}" destId="{01B813C9-1D44-4060-9CE8-F43ED56D398C}" srcOrd="0" destOrd="0" presId="urn:microsoft.com/office/officeart/2005/8/layout/list1"/>
    <dgm:cxn modelId="{ECC3DECA-7D21-40D2-99DC-C0418F082F9B}" srcId="{B02588B8-4133-4CFD-B0AB-BDE1D0C2E801}" destId="{D8F20C6C-B2E9-4199-B172-8478932E2C74}" srcOrd="0" destOrd="0" parTransId="{CB8DC87C-5C88-49EA-8409-3D0683E3740F}" sibTransId="{0595F2BD-B0CE-4EA8-9AE3-CE6D4032ECF0}"/>
    <dgm:cxn modelId="{EB54A38B-9312-4853-8C56-04ADDB716EC7}" type="presOf" srcId="{B02588B8-4133-4CFD-B0AB-BDE1D0C2E801}" destId="{87314218-A24D-455D-82DC-B507CE6BC694}" srcOrd="1" destOrd="0" presId="urn:microsoft.com/office/officeart/2005/8/layout/list1"/>
    <dgm:cxn modelId="{1D63CFF4-E33C-4A1A-A5B7-688736F4325B}" type="presOf" srcId="{B02588B8-4133-4CFD-B0AB-BDE1D0C2E801}" destId="{D133A650-D374-4CB3-B31B-998B089FE7E5}" srcOrd="0" destOrd="0" presId="urn:microsoft.com/office/officeart/2005/8/layout/list1"/>
    <dgm:cxn modelId="{4A3038A2-CD78-42BE-89C0-027341ABA0D4}" srcId="{FAFF9B6B-B8E3-4177-A910-DA3426135A15}" destId="{3657B954-5473-4EA4-B4C2-F013C2D51063}" srcOrd="0" destOrd="0" parTransId="{65D5A2D0-FA23-4E97-8199-9E56905053C5}" sibTransId="{2A0C112E-F823-4449-9929-F017D6B9814F}"/>
    <dgm:cxn modelId="{DFF0C3DB-11EB-4930-8B43-43B9D534D65A}" type="presOf" srcId="{A3DFA265-3126-412B-981F-9D7B70E9904F}" destId="{821F9CAF-ECCA-4AA2-87BB-22D3EF347201}" srcOrd="1" destOrd="0" presId="urn:microsoft.com/office/officeart/2005/8/layout/list1"/>
    <dgm:cxn modelId="{AEBAECAA-DD63-4FD7-8B92-0BB7C735D8BA}" type="presOf" srcId="{FAFF9B6B-B8E3-4177-A910-DA3426135A15}" destId="{47BBD892-6C7D-4DA3-9666-9F9E2405F77F}" srcOrd="1" destOrd="0" presId="urn:microsoft.com/office/officeart/2005/8/layout/list1"/>
    <dgm:cxn modelId="{9D8CBBF9-205E-4941-ACD4-B914C367DE8D}" type="presOf" srcId="{A2C4EB11-A345-47DD-857C-BD14F5C4A656}" destId="{90FDB23F-C29A-441F-ABB7-7197D2A76324}" srcOrd="0" destOrd="0" presId="urn:microsoft.com/office/officeart/2005/8/layout/list1"/>
    <dgm:cxn modelId="{76463902-A05C-4B6A-AE79-3150DA74DABC}" type="presParOf" srcId="{90FDB23F-C29A-441F-ABB7-7197D2A76324}" destId="{959FBB1F-AE5C-49BF-90B9-799565E55CC7}" srcOrd="0" destOrd="0" presId="urn:microsoft.com/office/officeart/2005/8/layout/list1"/>
    <dgm:cxn modelId="{FB7593C6-CCFD-4999-A6ED-0CABC54AC4DC}" type="presParOf" srcId="{959FBB1F-AE5C-49BF-90B9-799565E55CC7}" destId="{D133A650-D374-4CB3-B31B-998B089FE7E5}" srcOrd="0" destOrd="0" presId="urn:microsoft.com/office/officeart/2005/8/layout/list1"/>
    <dgm:cxn modelId="{E607F556-6F03-4D53-8254-63D0BC6694D8}" type="presParOf" srcId="{959FBB1F-AE5C-49BF-90B9-799565E55CC7}" destId="{87314218-A24D-455D-82DC-B507CE6BC694}" srcOrd="1" destOrd="0" presId="urn:microsoft.com/office/officeart/2005/8/layout/list1"/>
    <dgm:cxn modelId="{E578BF12-E86F-4DDF-9F4F-5D77719329BC}" type="presParOf" srcId="{90FDB23F-C29A-441F-ABB7-7197D2A76324}" destId="{80E3A998-DE01-4CF1-8564-D2D164FE6EEB}" srcOrd="1" destOrd="0" presId="urn:microsoft.com/office/officeart/2005/8/layout/list1"/>
    <dgm:cxn modelId="{8FB35486-A116-4169-A5F6-850D1205EEB9}" type="presParOf" srcId="{90FDB23F-C29A-441F-ABB7-7197D2A76324}" destId="{BF4DCC03-A784-487F-BCD8-51F926025F97}" srcOrd="2" destOrd="0" presId="urn:microsoft.com/office/officeart/2005/8/layout/list1"/>
    <dgm:cxn modelId="{285E0052-88F9-47AD-BC45-439DE9450585}" type="presParOf" srcId="{90FDB23F-C29A-441F-ABB7-7197D2A76324}" destId="{3A1D86B7-B9A4-4FDE-9844-63A9A57F60B0}" srcOrd="3" destOrd="0" presId="urn:microsoft.com/office/officeart/2005/8/layout/list1"/>
    <dgm:cxn modelId="{575330BA-229E-45E5-BB62-71BC2CFEE3DD}" type="presParOf" srcId="{90FDB23F-C29A-441F-ABB7-7197D2A76324}" destId="{7D919EC0-5096-4D5B-A85A-42DF6570077E}" srcOrd="4" destOrd="0" presId="urn:microsoft.com/office/officeart/2005/8/layout/list1"/>
    <dgm:cxn modelId="{DCF5ACCF-9249-43E0-B7CB-79D53AC977E8}" type="presParOf" srcId="{7D919EC0-5096-4D5B-A85A-42DF6570077E}" destId="{C239E32F-738C-4BFA-8CDA-B236D1C7BE27}" srcOrd="0" destOrd="0" presId="urn:microsoft.com/office/officeart/2005/8/layout/list1"/>
    <dgm:cxn modelId="{0E494413-DC74-4C32-89EA-2D851D6D2602}" type="presParOf" srcId="{7D919EC0-5096-4D5B-A85A-42DF6570077E}" destId="{47BBD892-6C7D-4DA3-9666-9F9E2405F77F}" srcOrd="1" destOrd="0" presId="urn:microsoft.com/office/officeart/2005/8/layout/list1"/>
    <dgm:cxn modelId="{04F57292-8210-4BDC-ADC2-22D783DFB610}" type="presParOf" srcId="{90FDB23F-C29A-441F-ABB7-7197D2A76324}" destId="{71B6EF90-7861-4FC7-B49F-2D420539A788}" srcOrd="5" destOrd="0" presId="urn:microsoft.com/office/officeart/2005/8/layout/list1"/>
    <dgm:cxn modelId="{CEAEE234-D01D-45AF-A367-6FFF6DE7A6DA}" type="presParOf" srcId="{90FDB23F-C29A-441F-ABB7-7197D2A76324}" destId="{01B813C9-1D44-4060-9CE8-F43ED56D398C}" srcOrd="6" destOrd="0" presId="urn:microsoft.com/office/officeart/2005/8/layout/list1"/>
    <dgm:cxn modelId="{24222018-9E73-4AA2-8A13-419E63A7538B}" type="presParOf" srcId="{90FDB23F-C29A-441F-ABB7-7197D2A76324}" destId="{C913F654-4B93-40A8-A4CF-50EE6E52C658}" srcOrd="7" destOrd="0" presId="urn:microsoft.com/office/officeart/2005/8/layout/list1"/>
    <dgm:cxn modelId="{A0757CF0-573B-440B-9308-4E37340B78DF}" type="presParOf" srcId="{90FDB23F-C29A-441F-ABB7-7197D2A76324}" destId="{B6320BE2-AECC-45E6-89CD-9C385A12636D}" srcOrd="8" destOrd="0" presId="urn:microsoft.com/office/officeart/2005/8/layout/list1"/>
    <dgm:cxn modelId="{90D18C98-ACE1-4170-AAE7-8A4F1FB6DAEB}" type="presParOf" srcId="{B6320BE2-AECC-45E6-89CD-9C385A12636D}" destId="{65364354-699D-4530-B429-2196BA8F62C9}" srcOrd="0" destOrd="0" presId="urn:microsoft.com/office/officeart/2005/8/layout/list1"/>
    <dgm:cxn modelId="{A9176E91-D39B-43D7-8648-FD92EE48BCE2}" type="presParOf" srcId="{B6320BE2-AECC-45E6-89CD-9C385A12636D}" destId="{821F9CAF-ECCA-4AA2-87BB-22D3EF347201}" srcOrd="1" destOrd="0" presId="urn:microsoft.com/office/officeart/2005/8/layout/list1"/>
    <dgm:cxn modelId="{D3198D2F-BB26-4459-944D-ABAD11CE74EF}" type="presParOf" srcId="{90FDB23F-C29A-441F-ABB7-7197D2A76324}" destId="{B7610C48-0204-4C7F-BFAF-6BF8F9D3B3E1}" srcOrd="9" destOrd="0" presId="urn:microsoft.com/office/officeart/2005/8/layout/list1"/>
    <dgm:cxn modelId="{432D97E7-BD00-4ACC-98D3-C158DFAC2805}" type="presParOf" srcId="{90FDB23F-C29A-441F-ABB7-7197D2A76324}" destId="{5A14E5AD-2BC8-4132-9C7F-FAF0CFE24D19}"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3CECDED-14C6-4F2E-BFBC-9DE99729C889}"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fr-FR"/>
        </a:p>
      </dgm:t>
    </dgm:pt>
    <dgm:pt modelId="{5DF15490-1B81-47F8-8804-7437260C14C8}">
      <dgm:prSet phldrT="[Texte]"/>
      <dgm:spPr/>
      <dgm:t>
        <a:bodyPr/>
        <a:lstStyle/>
        <a:p>
          <a:r>
            <a:rPr lang="ar-DZ" b="1" dirty="0" smtClean="0"/>
            <a:t>بناء استنتاج</a:t>
          </a:r>
          <a:endParaRPr lang="fr-FR" b="1" dirty="0"/>
        </a:p>
      </dgm:t>
    </dgm:pt>
    <dgm:pt modelId="{48BEB939-C4EF-4F69-8FFA-4A84D69289E0}" type="parTrans" cxnId="{1D584D41-E6FC-4D83-BBFA-3404202C1FBF}">
      <dgm:prSet/>
      <dgm:spPr/>
      <dgm:t>
        <a:bodyPr/>
        <a:lstStyle/>
        <a:p>
          <a:endParaRPr lang="fr-FR"/>
        </a:p>
      </dgm:t>
    </dgm:pt>
    <dgm:pt modelId="{6C0B8333-AC47-4B07-8BC6-7E6E84C5E35C}" type="sibTrans" cxnId="{1D584D41-E6FC-4D83-BBFA-3404202C1FBF}">
      <dgm:prSet/>
      <dgm:spPr/>
      <dgm:t>
        <a:bodyPr/>
        <a:lstStyle/>
        <a:p>
          <a:endParaRPr lang="fr-FR"/>
        </a:p>
      </dgm:t>
    </dgm:pt>
    <dgm:pt modelId="{5EC5E550-FE00-4F54-A001-FA0F82A4BBFD}">
      <dgm:prSet phldrT="[Texte]"/>
      <dgm:spPr/>
      <dgm:t>
        <a:bodyPr/>
        <a:lstStyle/>
        <a:p>
          <a:pPr marL="171450" indent="0" defTabSz="755650" rtl="1">
            <a:lnSpc>
              <a:spcPct val="90000"/>
            </a:lnSpc>
            <a:spcBef>
              <a:spcPct val="0"/>
            </a:spcBef>
            <a:spcAft>
              <a:spcPct val="15000"/>
            </a:spcAft>
            <a:buNone/>
          </a:pPr>
          <a:endParaRPr lang="fr-FR" b="1" dirty="0"/>
        </a:p>
      </dgm:t>
    </dgm:pt>
    <dgm:pt modelId="{BE6094D7-D358-444B-AF03-A496C3A0014C}" type="parTrans" cxnId="{A7C525FC-8014-4772-BDA6-ACB099F9BF7E}">
      <dgm:prSet/>
      <dgm:spPr/>
      <dgm:t>
        <a:bodyPr/>
        <a:lstStyle/>
        <a:p>
          <a:endParaRPr lang="fr-FR"/>
        </a:p>
      </dgm:t>
    </dgm:pt>
    <dgm:pt modelId="{2CA8AD85-D25F-448C-A65B-F5148038086F}" type="sibTrans" cxnId="{A7C525FC-8014-4772-BDA6-ACB099F9BF7E}">
      <dgm:prSet/>
      <dgm:spPr/>
      <dgm:t>
        <a:bodyPr/>
        <a:lstStyle/>
        <a:p>
          <a:endParaRPr lang="fr-FR"/>
        </a:p>
      </dgm:t>
    </dgm:pt>
    <dgm:pt modelId="{0E15D074-392B-43C1-9660-884C6FEB86D3}">
      <dgm:prSet phldrT="[Texte]"/>
      <dgm:spPr/>
      <dgm:t>
        <a:bodyPr/>
        <a:lstStyle/>
        <a:p>
          <a:pPr marL="0" marR="0" indent="0" defTabSz="914400" rtl="1" eaLnBrk="1" fontAlgn="auto" latinLnBrk="0" hangingPunct="1">
            <a:lnSpc>
              <a:spcPct val="100000"/>
            </a:lnSpc>
            <a:spcBef>
              <a:spcPts val="0"/>
            </a:spcBef>
            <a:spcAft>
              <a:spcPts val="0"/>
            </a:spcAft>
            <a:buClrTx/>
            <a:buSzTx/>
            <a:buFontTx/>
            <a:buNone/>
            <a:tabLst/>
            <a:defRPr/>
          </a:pPr>
          <a:r>
            <a:rPr lang="ar-DZ" b="1" dirty="0" smtClean="0"/>
            <a:t>مثال: </a:t>
          </a:r>
          <a:r>
            <a:rPr lang="ar-DZ" b="1" dirty="0" smtClean="0"/>
            <a:t>الخروج باستنتاج معين على شكل فقرة أو كلمة .</a:t>
          </a:r>
          <a:endParaRPr lang="fr-FR" b="1" dirty="0" smtClean="0"/>
        </a:p>
        <a:p>
          <a:pPr marL="171450" indent="0" defTabSz="755650" rtl="1">
            <a:lnSpc>
              <a:spcPct val="90000"/>
            </a:lnSpc>
            <a:spcBef>
              <a:spcPct val="0"/>
            </a:spcBef>
            <a:spcAft>
              <a:spcPct val="15000"/>
            </a:spcAft>
            <a:buNone/>
          </a:pPr>
          <a:r>
            <a:rPr lang="ar-DZ" b="1" dirty="0" smtClean="0"/>
            <a:t>متشاءم حول الأوضاع الراهنة( عبارة)</a:t>
          </a:r>
          <a:endParaRPr lang="fr-FR" b="1" dirty="0"/>
        </a:p>
      </dgm:t>
    </dgm:pt>
    <dgm:pt modelId="{10438B74-11DB-4447-A802-2AF5EBBA958F}" type="parTrans" cxnId="{38485F4F-1C24-4EE0-A161-96273BBB3675}">
      <dgm:prSet/>
      <dgm:spPr/>
      <dgm:t>
        <a:bodyPr/>
        <a:lstStyle/>
        <a:p>
          <a:endParaRPr lang="fr-FR"/>
        </a:p>
      </dgm:t>
    </dgm:pt>
    <dgm:pt modelId="{4A9A98AA-C0B2-467A-B777-ECF9653D45DD}" type="sibTrans" cxnId="{38485F4F-1C24-4EE0-A161-96273BBB3675}">
      <dgm:prSet/>
      <dgm:spPr/>
      <dgm:t>
        <a:bodyPr/>
        <a:lstStyle/>
        <a:p>
          <a:endParaRPr lang="fr-FR"/>
        </a:p>
      </dgm:t>
    </dgm:pt>
    <dgm:pt modelId="{8FD1D96D-084B-4CD0-9A21-6E406DB07797}">
      <dgm:prSet phldrT="[Texte]"/>
      <dgm:spPr/>
      <dgm:t>
        <a:bodyPr/>
        <a:lstStyle/>
        <a:p>
          <a:r>
            <a:rPr lang="ar-DZ" b="1" dirty="0" smtClean="0"/>
            <a:t>عملية الفهم والتأويل</a:t>
          </a:r>
          <a:r>
            <a:rPr lang="ar-DZ" dirty="0" smtClean="0"/>
            <a:t> </a:t>
          </a:r>
          <a:endParaRPr lang="fr-FR" dirty="0"/>
        </a:p>
      </dgm:t>
    </dgm:pt>
    <dgm:pt modelId="{19EA920E-984A-4AD8-956D-9DDE4EE19409}" type="parTrans" cxnId="{D892F6FD-0B62-44AC-AFD9-F49F7BB78406}">
      <dgm:prSet/>
      <dgm:spPr/>
      <dgm:t>
        <a:bodyPr/>
        <a:lstStyle/>
        <a:p>
          <a:endParaRPr lang="fr-FR"/>
        </a:p>
      </dgm:t>
    </dgm:pt>
    <dgm:pt modelId="{780E38E1-D5F5-46C5-A9EE-3CBDFB988FE1}" type="sibTrans" cxnId="{D892F6FD-0B62-44AC-AFD9-F49F7BB78406}">
      <dgm:prSet/>
      <dgm:spPr/>
      <dgm:t>
        <a:bodyPr/>
        <a:lstStyle/>
        <a:p>
          <a:endParaRPr lang="fr-FR"/>
        </a:p>
      </dgm:t>
    </dgm:pt>
    <dgm:pt modelId="{7AF6A021-4672-4139-9C31-57EF6B6FF99D}">
      <dgm:prSet phldrT="[Texte]"/>
      <dgm:spPr/>
      <dgm:t>
        <a:bodyPr/>
        <a:lstStyle/>
        <a:p>
          <a:pPr algn="just" rtl="1"/>
          <a:r>
            <a:rPr lang="ar-DZ" b="1" dirty="0" smtClean="0"/>
            <a:t>الفهم والتأويل في البحوث الكيفية يقابلها التفسير في البحوث الكمية</a:t>
          </a:r>
          <a:endParaRPr lang="fr-FR" b="1" dirty="0"/>
        </a:p>
      </dgm:t>
    </dgm:pt>
    <dgm:pt modelId="{DDDDA1FA-01C4-4E0C-9EDB-3E230925537E}" type="parTrans" cxnId="{98757DC2-5AED-4004-B2CD-BB143A3E352B}">
      <dgm:prSet/>
      <dgm:spPr/>
      <dgm:t>
        <a:bodyPr/>
        <a:lstStyle/>
        <a:p>
          <a:endParaRPr lang="fr-FR"/>
        </a:p>
      </dgm:t>
    </dgm:pt>
    <dgm:pt modelId="{CFACF86E-4E0E-48E4-9FD9-3937C2CEEB57}" type="sibTrans" cxnId="{98757DC2-5AED-4004-B2CD-BB143A3E352B}">
      <dgm:prSet/>
      <dgm:spPr/>
      <dgm:t>
        <a:bodyPr/>
        <a:lstStyle/>
        <a:p>
          <a:endParaRPr lang="fr-FR"/>
        </a:p>
      </dgm:t>
    </dgm:pt>
    <dgm:pt modelId="{0302AD88-E7C6-4395-8FD9-EC0A330B0F7A}">
      <dgm:prSet phldrT="[Texte]"/>
      <dgm:spPr/>
      <dgm:t>
        <a:bodyPr/>
        <a:lstStyle/>
        <a:p>
          <a:pPr algn="just" rtl="1"/>
          <a:r>
            <a:rPr lang="ar-DZ" b="1" dirty="0" smtClean="0"/>
            <a:t>التأويل يكون بحسب فهم الباحث للإجابة مع تبرير تلك الإجابة بسياق البحث</a:t>
          </a:r>
          <a:endParaRPr lang="fr-FR" b="1" dirty="0"/>
        </a:p>
      </dgm:t>
    </dgm:pt>
    <dgm:pt modelId="{BF336C78-F45E-4525-AD62-5A8AA1A2EB74}" type="parTrans" cxnId="{3CE1CAC3-0FB3-4B35-9599-0933EFE8F958}">
      <dgm:prSet/>
      <dgm:spPr/>
      <dgm:t>
        <a:bodyPr/>
        <a:lstStyle/>
        <a:p>
          <a:endParaRPr lang="fr-FR"/>
        </a:p>
      </dgm:t>
    </dgm:pt>
    <dgm:pt modelId="{0E60DFC4-E22F-4F60-976C-BCBADC1117AA}" type="sibTrans" cxnId="{3CE1CAC3-0FB3-4B35-9599-0933EFE8F958}">
      <dgm:prSet/>
      <dgm:spPr/>
      <dgm:t>
        <a:bodyPr/>
        <a:lstStyle/>
        <a:p>
          <a:endParaRPr lang="fr-FR"/>
        </a:p>
      </dgm:t>
    </dgm:pt>
    <dgm:pt modelId="{E83D3D92-7739-4EAF-B61F-024BE8EAB2C1}">
      <dgm:prSet phldrT="[Texte]"/>
      <dgm:spPr/>
      <dgm:t>
        <a:bodyPr/>
        <a:lstStyle/>
        <a:p>
          <a:r>
            <a:rPr lang="ar-DZ" b="1" dirty="0" smtClean="0"/>
            <a:t>عملية التجميع</a:t>
          </a:r>
          <a:endParaRPr lang="fr-FR" b="1" dirty="0"/>
        </a:p>
      </dgm:t>
    </dgm:pt>
    <dgm:pt modelId="{4BC15CB9-644E-4B81-BD80-A6061DE1748B}" type="parTrans" cxnId="{5BEACACF-7855-444B-A527-7355C8E5A7A6}">
      <dgm:prSet/>
      <dgm:spPr/>
      <dgm:t>
        <a:bodyPr/>
        <a:lstStyle/>
        <a:p>
          <a:endParaRPr lang="fr-FR"/>
        </a:p>
      </dgm:t>
    </dgm:pt>
    <dgm:pt modelId="{528BDE79-2CB1-4C6D-870C-E2749E5D53B6}" type="sibTrans" cxnId="{5BEACACF-7855-444B-A527-7355C8E5A7A6}">
      <dgm:prSet/>
      <dgm:spPr/>
      <dgm:t>
        <a:bodyPr/>
        <a:lstStyle/>
        <a:p>
          <a:endParaRPr lang="fr-FR"/>
        </a:p>
      </dgm:t>
    </dgm:pt>
    <dgm:pt modelId="{F1BAAAFF-F257-4AFD-93F7-392F877F9295}">
      <dgm:prSet phldrT="[Texte]"/>
      <dgm:spPr/>
      <dgm:t>
        <a:bodyPr/>
        <a:lstStyle/>
        <a:p>
          <a:pPr algn="just" rtl="1"/>
          <a:r>
            <a:rPr lang="ar-DZ" b="1" dirty="0" smtClean="0"/>
            <a:t>قد يجمع الباحث أجوبة المشارك عن سؤال معينة في فقرة واحدة أو عدة فقرات</a:t>
          </a:r>
          <a:endParaRPr lang="fr-FR" b="1" dirty="0"/>
        </a:p>
      </dgm:t>
    </dgm:pt>
    <dgm:pt modelId="{D0524CAB-B4F1-49CE-B146-8CB4229CD0D6}" type="parTrans" cxnId="{E153330A-1D25-4C8B-8941-8A19087832F6}">
      <dgm:prSet/>
      <dgm:spPr/>
      <dgm:t>
        <a:bodyPr/>
        <a:lstStyle/>
        <a:p>
          <a:endParaRPr lang="fr-FR"/>
        </a:p>
      </dgm:t>
    </dgm:pt>
    <dgm:pt modelId="{27A2B78F-2E8A-4A27-91AC-94F3745C8A99}" type="sibTrans" cxnId="{E153330A-1D25-4C8B-8941-8A19087832F6}">
      <dgm:prSet/>
      <dgm:spPr/>
      <dgm:t>
        <a:bodyPr/>
        <a:lstStyle/>
        <a:p>
          <a:endParaRPr lang="fr-FR"/>
        </a:p>
      </dgm:t>
    </dgm:pt>
    <dgm:pt modelId="{A7A58477-8E9E-4A56-923C-2418A33584CB}">
      <dgm:prSet phldrT="[Texte]"/>
      <dgm:spPr/>
      <dgm:t>
        <a:bodyPr/>
        <a:lstStyle/>
        <a:p>
          <a:pPr algn="just" rtl="1"/>
          <a:r>
            <a:rPr lang="ar-DZ" b="1" dirty="0" smtClean="0"/>
            <a:t>يمكن اعتبار ذلك تجميع للإجابة في شكل وحدات تصنيفية والتي تستند على ما يسمى بعملية الترميز، بحيث يتم تجميع الرموز المتشابهة تحت موضوعات أو فئات رئيسية تعكس الأنماط المشتركة في البيانات.</a:t>
          </a:r>
          <a:endParaRPr lang="fr-FR" b="1" dirty="0"/>
        </a:p>
      </dgm:t>
    </dgm:pt>
    <dgm:pt modelId="{1DA81FCA-25B4-48A6-8C67-D5A17915A548}" type="parTrans" cxnId="{4F48DA1F-922A-4092-9726-379B346D650F}">
      <dgm:prSet/>
      <dgm:spPr/>
      <dgm:t>
        <a:bodyPr/>
        <a:lstStyle/>
        <a:p>
          <a:endParaRPr lang="fr-FR"/>
        </a:p>
      </dgm:t>
    </dgm:pt>
    <dgm:pt modelId="{596CE2EC-F63A-441E-B9EC-4D62B9FC795C}" type="sibTrans" cxnId="{4F48DA1F-922A-4092-9726-379B346D650F}">
      <dgm:prSet/>
      <dgm:spPr/>
      <dgm:t>
        <a:bodyPr/>
        <a:lstStyle/>
        <a:p>
          <a:endParaRPr lang="fr-FR"/>
        </a:p>
      </dgm:t>
    </dgm:pt>
    <dgm:pt modelId="{E14BA1D1-82D7-40E4-BA3F-42D07AACEB22}">
      <dgm:prSet phldrT="[Texte]"/>
      <dgm:spPr/>
      <dgm:t>
        <a:bodyPr/>
        <a:lstStyle/>
        <a:p>
          <a:pPr algn="just" rtl="1"/>
          <a:r>
            <a:rPr lang="ar-DZ" b="1" dirty="0" smtClean="0"/>
            <a:t>قد يكون السياق تاريخي أو عاطفي أو اجتماعي ، سياسي، وهو يختلف من موقف ومن شخص لأخر.</a:t>
          </a:r>
          <a:endParaRPr lang="fr-FR" b="1" dirty="0"/>
        </a:p>
      </dgm:t>
    </dgm:pt>
    <dgm:pt modelId="{ECB6E024-D18D-4ECB-9FB1-7D11363C572F}" type="parTrans" cxnId="{B029F972-DB2B-4D8A-A096-C5285B3CCECC}">
      <dgm:prSet/>
      <dgm:spPr/>
      <dgm:t>
        <a:bodyPr/>
        <a:lstStyle/>
        <a:p>
          <a:endParaRPr lang="fr-FR"/>
        </a:p>
      </dgm:t>
    </dgm:pt>
    <dgm:pt modelId="{D334C633-CD68-4CFF-A2E0-9267D2DFBF4E}" type="sibTrans" cxnId="{B029F972-DB2B-4D8A-A096-C5285B3CCECC}">
      <dgm:prSet/>
      <dgm:spPr/>
      <dgm:t>
        <a:bodyPr/>
        <a:lstStyle/>
        <a:p>
          <a:endParaRPr lang="fr-FR"/>
        </a:p>
      </dgm:t>
    </dgm:pt>
    <dgm:pt modelId="{5B88440A-9EBB-4328-B4ED-0105F735BA06}">
      <dgm:prSet phldrT="[Texte]"/>
      <dgm:spPr/>
      <dgm:t>
        <a:bodyPr/>
        <a:lstStyle/>
        <a:p>
          <a:pPr marL="171450" indent="0" defTabSz="755650" rtl="1">
            <a:lnSpc>
              <a:spcPct val="90000"/>
            </a:lnSpc>
            <a:spcBef>
              <a:spcPct val="0"/>
            </a:spcBef>
            <a:spcAft>
              <a:spcPct val="15000"/>
            </a:spcAft>
            <a:buNone/>
          </a:pPr>
          <a:endParaRPr lang="fr-FR" dirty="0"/>
        </a:p>
      </dgm:t>
    </dgm:pt>
    <dgm:pt modelId="{E093AAFD-DA06-4D8C-89A0-163F10693721}" type="parTrans" cxnId="{B690D811-12CE-4FB2-BFBB-CB83004268B3}">
      <dgm:prSet/>
      <dgm:spPr/>
      <dgm:t>
        <a:bodyPr/>
        <a:lstStyle/>
        <a:p>
          <a:endParaRPr lang="fr-FR"/>
        </a:p>
      </dgm:t>
    </dgm:pt>
    <dgm:pt modelId="{4002ED59-EB0D-430A-A513-994A836DDE58}" type="sibTrans" cxnId="{B690D811-12CE-4FB2-BFBB-CB83004268B3}">
      <dgm:prSet/>
      <dgm:spPr/>
      <dgm:t>
        <a:bodyPr/>
        <a:lstStyle/>
        <a:p>
          <a:endParaRPr lang="fr-FR"/>
        </a:p>
      </dgm:t>
    </dgm:pt>
    <dgm:pt modelId="{297B4B5D-DC56-4288-B822-94209B8B6E1B}">
      <dgm:prSet phldrT="[Texte]"/>
      <dgm:spPr/>
      <dgm:t>
        <a:bodyPr/>
        <a:lstStyle/>
        <a:p>
          <a:pPr algn="just" rtl="1"/>
          <a:r>
            <a:rPr lang="ar-DZ" b="1" dirty="0" smtClean="0"/>
            <a:t>الاستعانة بالملاحظات التي حدثت خلال اجراء المقابلة من تغير الملاحم، تغيير الموضوع، الصمت...</a:t>
          </a:r>
          <a:endParaRPr lang="fr-FR" b="1" dirty="0"/>
        </a:p>
      </dgm:t>
    </dgm:pt>
    <dgm:pt modelId="{A9948BE6-A2EB-4244-B6F9-251E848F02D6}" type="parTrans" cxnId="{FE88E7CD-29A8-45DA-8F94-A023DF947624}">
      <dgm:prSet/>
      <dgm:spPr/>
      <dgm:t>
        <a:bodyPr/>
        <a:lstStyle/>
        <a:p>
          <a:endParaRPr lang="fr-FR"/>
        </a:p>
      </dgm:t>
    </dgm:pt>
    <dgm:pt modelId="{6333D7D8-5502-49BB-A804-F8B4F3FC90FF}" type="sibTrans" cxnId="{FE88E7CD-29A8-45DA-8F94-A023DF947624}">
      <dgm:prSet/>
      <dgm:spPr/>
      <dgm:t>
        <a:bodyPr/>
        <a:lstStyle/>
        <a:p>
          <a:endParaRPr lang="fr-FR"/>
        </a:p>
      </dgm:t>
    </dgm:pt>
    <dgm:pt modelId="{AD05B0B1-5056-4BD7-B214-AC92A5A588A0}">
      <dgm:prSet phldrT="[Texte]"/>
      <dgm:spPr/>
      <dgm:t>
        <a:bodyPr/>
        <a:lstStyle/>
        <a:p>
          <a:pPr marL="171450" indent="0" defTabSz="755650" rtl="1">
            <a:lnSpc>
              <a:spcPct val="90000"/>
            </a:lnSpc>
            <a:spcBef>
              <a:spcPct val="0"/>
            </a:spcBef>
            <a:spcAft>
              <a:spcPct val="15000"/>
            </a:spcAft>
            <a:buNone/>
          </a:pPr>
          <a:r>
            <a:rPr lang="ar-DZ" b="1" dirty="0" smtClean="0"/>
            <a:t>عامل الخوف أو الخوف، التوجس، الأمن، الاحتراق، الرضا..(كلمات)</a:t>
          </a:r>
          <a:endParaRPr lang="fr-FR" b="1" dirty="0"/>
        </a:p>
      </dgm:t>
    </dgm:pt>
    <dgm:pt modelId="{265CFB03-D890-433F-8E76-F3A700055C36}" type="parTrans" cxnId="{B98ED090-61F0-4FA1-A7E4-E4AFADD2A1DA}">
      <dgm:prSet/>
      <dgm:spPr/>
    </dgm:pt>
    <dgm:pt modelId="{EFE7BF53-E9DB-493A-8E33-82E7065D9715}" type="sibTrans" cxnId="{B98ED090-61F0-4FA1-A7E4-E4AFADD2A1DA}">
      <dgm:prSet/>
      <dgm:spPr/>
    </dgm:pt>
    <dgm:pt modelId="{BBBC5361-1739-47C2-877E-7E13172CF9B9}">
      <dgm:prSet phldrT="[Texte]"/>
      <dgm:spPr/>
      <dgm:t>
        <a:bodyPr/>
        <a:lstStyle/>
        <a:p>
          <a:pPr algn="just" rtl="1"/>
          <a:r>
            <a:rPr lang="ar-DZ" b="1" dirty="0" smtClean="0"/>
            <a:t>يقوم الباحث بالبحث عن دلالات بعض الكلمات التي قد يقصد بها الباحث معنى آخر.</a:t>
          </a:r>
          <a:endParaRPr lang="fr-FR" b="1" dirty="0"/>
        </a:p>
      </dgm:t>
    </dgm:pt>
    <dgm:pt modelId="{343914B3-C3A0-42A4-8C6C-BD70FF6BA974}" type="parTrans" cxnId="{9019D548-7823-4E2C-BFCF-0F9973895F11}">
      <dgm:prSet/>
      <dgm:spPr/>
    </dgm:pt>
    <dgm:pt modelId="{0EAEFE05-D0C7-44FE-A692-E1B1F9DEA8FA}" type="sibTrans" cxnId="{9019D548-7823-4E2C-BFCF-0F9973895F11}">
      <dgm:prSet/>
      <dgm:spPr/>
    </dgm:pt>
    <dgm:pt modelId="{6A168320-41EE-4B5F-AF68-7E45016BC789}" type="pres">
      <dgm:prSet presAssocID="{73CECDED-14C6-4F2E-BFBC-9DE99729C889}" presName="Name0" presStyleCnt="0">
        <dgm:presLayoutVars>
          <dgm:dir/>
          <dgm:animLvl val="lvl"/>
          <dgm:resizeHandles val="exact"/>
        </dgm:presLayoutVars>
      </dgm:prSet>
      <dgm:spPr/>
    </dgm:pt>
    <dgm:pt modelId="{ADDF5E77-6E87-42BB-9B0A-F180ED651C10}" type="pres">
      <dgm:prSet presAssocID="{5DF15490-1B81-47F8-8804-7437260C14C8}" presName="composite" presStyleCnt="0"/>
      <dgm:spPr/>
    </dgm:pt>
    <dgm:pt modelId="{952948DE-B3F6-4561-AFAC-D7DAC98F89CE}" type="pres">
      <dgm:prSet presAssocID="{5DF15490-1B81-47F8-8804-7437260C14C8}" presName="parTx" presStyleLbl="alignNode1" presStyleIdx="0" presStyleCnt="3">
        <dgm:presLayoutVars>
          <dgm:chMax val="0"/>
          <dgm:chPref val="0"/>
          <dgm:bulletEnabled val="1"/>
        </dgm:presLayoutVars>
      </dgm:prSet>
      <dgm:spPr/>
    </dgm:pt>
    <dgm:pt modelId="{217C0993-3708-4AEC-A168-4E5A7EB2A01A}" type="pres">
      <dgm:prSet presAssocID="{5DF15490-1B81-47F8-8804-7437260C14C8}" presName="desTx" presStyleLbl="alignAccFollowNode1" presStyleIdx="0" presStyleCnt="3">
        <dgm:presLayoutVars>
          <dgm:bulletEnabled val="1"/>
        </dgm:presLayoutVars>
      </dgm:prSet>
      <dgm:spPr/>
      <dgm:t>
        <a:bodyPr/>
        <a:lstStyle/>
        <a:p>
          <a:endParaRPr lang="fr-FR"/>
        </a:p>
      </dgm:t>
    </dgm:pt>
    <dgm:pt modelId="{B48E43F8-055D-4103-BE66-AAC5C0BCFF7F}" type="pres">
      <dgm:prSet presAssocID="{6C0B8333-AC47-4B07-8BC6-7E6E84C5E35C}" presName="space" presStyleCnt="0"/>
      <dgm:spPr/>
    </dgm:pt>
    <dgm:pt modelId="{7E9CC5E1-8004-4861-91EA-A47AEB9FDB49}" type="pres">
      <dgm:prSet presAssocID="{8FD1D96D-084B-4CD0-9A21-6E406DB07797}" presName="composite" presStyleCnt="0"/>
      <dgm:spPr/>
    </dgm:pt>
    <dgm:pt modelId="{29D4507F-1804-4453-8C55-662CD3B20BAA}" type="pres">
      <dgm:prSet presAssocID="{8FD1D96D-084B-4CD0-9A21-6E406DB07797}" presName="parTx" presStyleLbl="alignNode1" presStyleIdx="1" presStyleCnt="3">
        <dgm:presLayoutVars>
          <dgm:chMax val="0"/>
          <dgm:chPref val="0"/>
          <dgm:bulletEnabled val="1"/>
        </dgm:presLayoutVars>
      </dgm:prSet>
      <dgm:spPr/>
    </dgm:pt>
    <dgm:pt modelId="{FA05031D-D85E-48E4-BCEE-4B26B7FC6F21}" type="pres">
      <dgm:prSet presAssocID="{8FD1D96D-084B-4CD0-9A21-6E406DB07797}" presName="desTx" presStyleLbl="alignAccFollowNode1" presStyleIdx="1" presStyleCnt="3">
        <dgm:presLayoutVars>
          <dgm:bulletEnabled val="1"/>
        </dgm:presLayoutVars>
      </dgm:prSet>
      <dgm:spPr/>
      <dgm:t>
        <a:bodyPr/>
        <a:lstStyle/>
        <a:p>
          <a:endParaRPr lang="fr-FR"/>
        </a:p>
      </dgm:t>
    </dgm:pt>
    <dgm:pt modelId="{9BC1E6F4-AE14-4513-9704-9792F38EDC6A}" type="pres">
      <dgm:prSet presAssocID="{780E38E1-D5F5-46C5-A9EE-3CBDFB988FE1}" presName="space" presStyleCnt="0"/>
      <dgm:spPr/>
    </dgm:pt>
    <dgm:pt modelId="{382EC9EE-7293-444C-A55C-408444BA47E0}" type="pres">
      <dgm:prSet presAssocID="{E83D3D92-7739-4EAF-B61F-024BE8EAB2C1}" presName="composite" presStyleCnt="0"/>
      <dgm:spPr/>
    </dgm:pt>
    <dgm:pt modelId="{D9BA8AA5-EECD-481B-979A-7E61E9223B5D}" type="pres">
      <dgm:prSet presAssocID="{E83D3D92-7739-4EAF-B61F-024BE8EAB2C1}" presName="parTx" presStyleLbl="alignNode1" presStyleIdx="2" presStyleCnt="3">
        <dgm:presLayoutVars>
          <dgm:chMax val="0"/>
          <dgm:chPref val="0"/>
          <dgm:bulletEnabled val="1"/>
        </dgm:presLayoutVars>
      </dgm:prSet>
      <dgm:spPr/>
      <dgm:t>
        <a:bodyPr/>
        <a:lstStyle/>
        <a:p>
          <a:endParaRPr lang="fr-FR"/>
        </a:p>
      </dgm:t>
    </dgm:pt>
    <dgm:pt modelId="{5B536FA5-D84E-4407-B19C-5033CE44D845}" type="pres">
      <dgm:prSet presAssocID="{E83D3D92-7739-4EAF-B61F-024BE8EAB2C1}" presName="desTx" presStyleLbl="alignAccFollowNode1" presStyleIdx="2" presStyleCnt="3">
        <dgm:presLayoutVars>
          <dgm:bulletEnabled val="1"/>
        </dgm:presLayoutVars>
      </dgm:prSet>
      <dgm:spPr/>
      <dgm:t>
        <a:bodyPr/>
        <a:lstStyle/>
        <a:p>
          <a:endParaRPr lang="fr-FR"/>
        </a:p>
      </dgm:t>
    </dgm:pt>
  </dgm:ptLst>
  <dgm:cxnLst>
    <dgm:cxn modelId="{B2AAF095-777D-4CB2-976A-FA419BAC4CD4}" type="presOf" srcId="{BBBC5361-1739-47C2-877E-7E13172CF9B9}" destId="{FA05031D-D85E-48E4-BCEE-4B26B7FC6F21}" srcOrd="0" destOrd="4" presId="urn:microsoft.com/office/officeart/2005/8/layout/hList1"/>
    <dgm:cxn modelId="{E48B2AC1-AD00-43EB-8168-56E105E928E6}" type="presOf" srcId="{0302AD88-E7C6-4395-8FD9-EC0A330B0F7A}" destId="{FA05031D-D85E-48E4-BCEE-4B26B7FC6F21}" srcOrd="0" destOrd="1" presId="urn:microsoft.com/office/officeart/2005/8/layout/hList1"/>
    <dgm:cxn modelId="{32668A38-F40B-4773-9F96-9B24CEACFFC5}" type="presOf" srcId="{297B4B5D-DC56-4288-B822-94209B8B6E1B}" destId="{FA05031D-D85E-48E4-BCEE-4B26B7FC6F21}" srcOrd="0" destOrd="3" presId="urn:microsoft.com/office/officeart/2005/8/layout/hList1"/>
    <dgm:cxn modelId="{6DB025CD-56C2-45FD-98C8-153880C0D6DA}" type="presOf" srcId="{8FD1D96D-084B-4CD0-9A21-6E406DB07797}" destId="{29D4507F-1804-4453-8C55-662CD3B20BAA}" srcOrd="0" destOrd="0" presId="urn:microsoft.com/office/officeart/2005/8/layout/hList1"/>
    <dgm:cxn modelId="{B029F972-DB2B-4D8A-A096-C5285B3CCECC}" srcId="{8FD1D96D-084B-4CD0-9A21-6E406DB07797}" destId="{E14BA1D1-82D7-40E4-BA3F-42D07AACEB22}" srcOrd="2" destOrd="0" parTransId="{ECB6E024-D18D-4ECB-9FB1-7D11363C572F}" sibTransId="{D334C633-CD68-4CFF-A2E0-9267D2DFBF4E}"/>
    <dgm:cxn modelId="{92197F51-CF7E-4E9C-9E53-7561C3374C5E}" type="presOf" srcId="{F1BAAAFF-F257-4AFD-93F7-392F877F9295}" destId="{5B536FA5-D84E-4407-B19C-5033CE44D845}" srcOrd="0" destOrd="0" presId="urn:microsoft.com/office/officeart/2005/8/layout/hList1"/>
    <dgm:cxn modelId="{5BEACACF-7855-444B-A527-7355C8E5A7A6}" srcId="{73CECDED-14C6-4F2E-BFBC-9DE99729C889}" destId="{E83D3D92-7739-4EAF-B61F-024BE8EAB2C1}" srcOrd="2" destOrd="0" parTransId="{4BC15CB9-644E-4B81-BD80-A6061DE1748B}" sibTransId="{528BDE79-2CB1-4C6D-870C-E2749E5D53B6}"/>
    <dgm:cxn modelId="{98757DC2-5AED-4004-B2CD-BB143A3E352B}" srcId="{8FD1D96D-084B-4CD0-9A21-6E406DB07797}" destId="{7AF6A021-4672-4139-9C31-57EF6B6FF99D}" srcOrd="0" destOrd="0" parTransId="{DDDDA1FA-01C4-4E0C-9EDB-3E230925537E}" sibTransId="{CFACF86E-4E0E-48E4-9FD9-3937C2CEEB57}"/>
    <dgm:cxn modelId="{9019D548-7823-4E2C-BFCF-0F9973895F11}" srcId="{8FD1D96D-084B-4CD0-9A21-6E406DB07797}" destId="{BBBC5361-1739-47C2-877E-7E13172CF9B9}" srcOrd="4" destOrd="0" parTransId="{343914B3-C3A0-42A4-8C6C-BD70FF6BA974}" sibTransId="{0EAEFE05-D0C7-44FE-A692-E1B1F9DEA8FA}"/>
    <dgm:cxn modelId="{A7C525FC-8014-4772-BDA6-ACB099F9BF7E}" srcId="{5DF15490-1B81-47F8-8804-7437260C14C8}" destId="{5EC5E550-FE00-4F54-A001-FA0F82A4BBFD}" srcOrd="0" destOrd="0" parTransId="{BE6094D7-D358-444B-AF03-A496C3A0014C}" sibTransId="{2CA8AD85-D25F-448C-A65B-F5148038086F}"/>
    <dgm:cxn modelId="{FE88E7CD-29A8-45DA-8F94-A023DF947624}" srcId="{8FD1D96D-084B-4CD0-9A21-6E406DB07797}" destId="{297B4B5D-DC56-4288-B822-94209B8B6E1B}" srcOrd="3" destOrd="0" parTransId="{A9948BE6-A2EB-4244-B6F9-251E848F02D6}" sibTransId="{6333D7D8-5502-49BB-A804-F8B4F3FC90FF}"/>
    <dgm:cxn modelId="{E18ABB5D-B7BA-4BF4-8251-5A6D619967DE}" type="presOf" srcId="{73CECDED-14C6-4F2E-BFBC-9DE99729C889}" destId="{6A168320-41EE-4B5F-AF68-7E45016BC789}" srcOrd="0" destOrd="0" presId="urn:microsoft.com/office/officeart/2005/8/layout/hList1"/>
    <dgm:cxn modelId="{5482F8C3-CF4D-4447-B8C7-C2A6E32FEDB3}" type="presOf" srcId="{E14BA1D1-82D7-40E4-BA3F-42D07AACEB22}" destId="{FA05031D-D85E-48E4-BCEE-4B26B7FC6F21}" srcOrd="0" destOrd="2" presId="urn:microsoft.com/office/officeart/2005/8/layout/hList1"/>
    <dgm:cxn modelId="{B98ED090-61F0-4FA1-A7E4-E4AFADD2A1DA}" srcId="{5DF15490-1B81-47F8-8804-7437260C14C8}" destId="{AD05B0B1-5056-4BD7-B214-AC92A5A588A0}" srcOrd="2" destOrd="0" parTransId="{265CFB03-D890-433F-8E76-F3A700055C36}" sibTransId="{EFE7BF53-E9DB-493A-8E33-82E7065D9715}"/>
    <dgm:cxn modelId="{E75B216E-9175-49FF-8BD9-A55EB229D7BA}" type="presOf" srcId="{0E15D074-392B-43C1-9660-884C6FEB86D3}" destId="{217C0993-3708-4AEC-A168-4E5A7EB2A01A}" srcOrd="0" destOrd="1" presId="urn:microsoft.com/office/officeart/2005/8/layout/hList1"/>
    <dgm:cxn modelId="{D52C5EC0-230F-4C54-9B77-0F36B1D867A3}" type="presOf" srcId="{A7A58477-8E9E-4A56-923C-2418A33584CB}" destId="{5B536FA5-D84E-4407-B19C-5033CE44D845}" srcOrd="0" destOrd="1" presId="urn:microsoft.com/office/officeart/2005/8/layout/hList1"/>
    <dgm:cxn modelId="{B6F6F426-6153-499B-AE28-96BF7198A3DC}" type="presOf" srcId="{AD05B0B1-5056-4BD7-B214-AC92A5A588A0}" destId="{217C0993-3708-4AEC-A168-4E5A7EB2A01A}" srcOrd="0" destOrd="2" presId="urn:microsoft.com/office/officeart/2005/8/layout/hList1"/>
    <dgm:cxn modelId="{4F48DA1F-922A-4092-9726-379B346D650F}" srcId="{E83D3D92-7739-4EAF-B61F-024BE8EAB2C1}" destId="{A7A58477-8E9E-4A56-923C-2418A33584CB}" srcOrd="1" destOrd="0" parTransId="{1DA81FCA-25B4-48A6-8C67-D5A17915A548}" sibTransId="{596CE2EC-F63A-441E-B9EC-4D62B9FC795C}"/>
    <dgm:cxn modelId="{CBB41D7F-7178-437B-9DF7-78B8283C404F}" type="presOf" srcId="{5DF15490-1B81-47F8-8804-7437260C14C8}" destId="{952948DE-B3F6-4561-AFAC-D7DAC98F89CE}" srcOrd="0" destOrd="0" presId="urn:microsoft.com/office/officeart/2005/8/layout/hList1"/>
    <dgm:cxn modelId="{02C0A0F1-DFE8-47E8-A227-65F0E8C00DD1}" type="presOf" srcId="{5EC5E550-FE00-4F54-A001-FA0F82A4BBFD}" destId="{217C0993-3708-4AEC-A168-4E5A7EB2A01A}" srcOrd="0" destOrd="0" presId="urn:microsoft.com/office/officeart/2005/8/layout/hList1"/>
    <dgm:cxn modelId="{38485F4F-1C24-4EE0-A161-96273BBB3675}" srcId="{5DF15490-1B81-47F8-8804-7437260C14C8}" destId="{0E15D074-392B-43C1-9660-884C6FEB86D3}" srcOrd="1" destOrd="0" parTransId="{10438B74-11DB-4447-A802-2AF5EBBA958F}" sibTransId="{4A9A98AA-C0B2-467A-B777-ECF9653D45DD}"/>
    <dgm:cxn modelId="{E153330A-1D25-4C8B-8941-8A19087832F6}" srcId="{E83D3D92-7739-4EAF-B61F-024BE8EAB2C1}" destId="{F1BAAAFF-F257-4AFD-93F7-392F877F9295}" srcOrd="0" destOrd="0" parTransId="{D0524CAB-B4F1-49CE-B146-8CB4229CD0D6}" sibTransId="{27A2B78F-2E8A-4A27-91AC-94F3745C8A99}"/>
    <dgm:cxn modelId="{1D584D41-E6FC-4D83-BBFA-3404202C1FBF}" srcId="{73CECDED-14C6-4F2E-BFBC-9DE99729C889}" destId="{5DF15490-1B81-47F8-8804-7437260C14C8}" srcOrd="0" destOrd="0" parTransId="{48BEB939-C4EF-4F69-8FFA-4A84D69289E0}" sibTransId="{6C0B8333-AC47-4B07-8BC6-7E6E84C5E35C}"/>
    <dgm:cxn modelId="{0E46187F-D40D-4984-934A-54391DB51F8C}" type="presOf" srcId="{7AF6A021-4672-4139-9C31-57EF6B6FF99D}" destId="{FA05031D-D85E-48E4-BCEE-4B26B7FC6F21}" srcOrd="0" destOrd="0" presId="urn:microsoft.com/office/officeart/2005/8/layout/hList1"/>
    <dgm:cxn modelId="{CAE5402C-8211-4B34-85A2-C29D179AB1F5}" type="presOf" srcId="{5B88440A-9EBB-4328-B4ED-0105F735BA06}" destId="{217C0993-3708-4AEC-A168-4E5A7EB2A01A}" srcOrd="0" destOrd="3" presId="urn:microsoft.com/office/officeart/2005/8/layout/hList1"/>
    <dgm:cxn modelId="{D892F6FD-0B62-44AC-AFD9-F49F7BB78406}" srcId="{73CECDED-14C6-4F2E-BFBC-9DE99729C889}" destId="{8FD1D96D-084B-4CD0-9A21-6E406DB07797}" srcOrd="1" destOrd="0" parTransId="{19EA920E-984A-4AD8-956D-9DDE4EE19409}" sibTransId="{780E38E1-D5F5-46C5-A9EE-3CBDFB988FE1}"/>
    <dgm:cxn modelId="{1BAEA005-EC95-4346-AF4C-DF7F510DA79C}" type="presOf" srcId="{E83D3D92-7739-4EAF-B61F-024BE8EAB2C1}" destId="{D9BA8AA5-EECD-481B-979A-7E61E9223B5D}" srcOrd="0" destOrd="0" presId="urn:microsoft.com/office/officeart/2005/8/layout/hList1"/>
    <dgm:cxn modelId="{B690D811-12CE-4FB2-BFBB-CB83004268B3}" srcId="{5DF15490-1B81-47F8-8804-7437260C14C8}" destId="{5B88440A-9EBB-4328-B4ED-0105F735BA06}" srcOrd="3" destOrd="0" parTransId="{E093AAFD-DA06-4D8C-89A0-163F10693721}" sibTransId="{4002ED59-EB0D-430A-A513-994A836DDE58}"/>
    <dgm:cxn modelId="{3CE1CAC3-0FB3-4B35-9599-0933EFE8F958}" srcId="{8FD1D96D-084B-4CD0-9A21-6E406DB07797}" destId="{0302AD88-E7C6-4395-8FD9-EC0A330B0F7A}" srcOrd="1" destOrd="0" parTransId="{BF336C78-F45E-4525-AD62-5A8AA1A2EB74}" sibTransId="{0E60DFC4-E22F-4F60-976C-BCBADC1117AA}"/>
    <dgm:cxn modelId="{0E39EDA0-B90B-4814-9FDF-2EA8F71B2BC5}" type="presParOf" srcId="{6A168320-41EE-4B5F-AF68-7E45016BC789}" destId="{ADDF5E77-6E87-42BB-9B0A-F180ED651C10}" srcOrd="0" destOrd="0" presId="urn:microsoft.com/office/officeart/2005/8/layout/hList1"/>
    <dgm:cxn modelId="{1369F8FF-61C6-49C3-AD4F-3E4B6BD68E9A}" type="presParOf" srcId="{ADDF5E77-6E87-42BB-9B0A-F180ED651C10}" destId="{952948DE-B3F6-4561-AFAC-D7DAC98F89CE}" srcOrd="0" destOrd="0" presId="urn:microsoft.com/office/officeart/2005/8/layout/hList1"/>
    <dgm:cxn modelId="{EE773D48-7A1D-405D-B5D7-9154C05923F2}" type="presParOf" srcId="{ADDF5E77-6E87-42BB-9B0A-F180ED651C10}" destId="{217C0993-3708-4AEC-A168-4E5A7EB2A01A}" srcOrd="1" destOrd="0" presId="urn:microsoft.com/office/officeart/2005/8/layout/hList1"/>
    <dgm:cxn modelId="{2977F87E-F0E8-49FC-981E-B420180DF1DF}" type="presParOf" srcId="{6A168320-41EE-4B5F-AF68-7E45016BC789}" destId="{B48E43F8-055D-4103-BE66-AAC5C0BCFF7F}" srcOrd="1" destOrd="0" presId="urn:microsoft.com/office/officeart/2005/8/layout/hList1"/>
    <dgm:cxn modelId="{EB1F866A-5016-4ECF-8FC4-FF6D0CDCFC2C}" type="presParOf" srcId="{6A168320-41EE-4B5F-AF68-7E45016BC789}" destId="{7E9CC5E1-8004-4861-91EA-A47AEB9FDB49}" srcOrd="2" destOrd="0" presId="urn:microsoft.com/office/officeart/2005/8/layout/hList1"/>
    <dgm:cxn modelId="{0725AD0F-D0F5-4088-91AC-84BCB5D67B4A}" type="presParOf" srcId="{7E9CC5E1-8004-4861-91EA-A47AEB9FDB49}" destId="{29D4507F-1804-4453-8C55-662CD3B20BAA}" srcOrd="0" destOrd="0" presId="urn:microsoft.com/office/officeart/2005/8/layout/hList1"/>
    <dgm:cxn modelId="{EE786E9B-14E2-4E77-B879-4015C25AE59E}" type="presParOf" srcId="{7E9CC5E1-8004-4861-91EA-A47AEB9FDB49}" destId="{FA05031D-D85E-48E4-BCEE-4B26B7FC6F21}" srcOrd="1" destOrd="0" presId="urn:microsoft.com/office/officeart/2005/8/layout/hList1"/>
    <dgm:cxn modelId="{8D9363EA-1AA6-4B72-A7BF-F7C1A0D8456E}" type="presParOf" srcId="{6A168320-41EE-4B5F-AF68-7E45016BC789}" destId="{9BC1E6F4-AE14-4513-9704-9792F38EDC6A}" srcOrd="3" destOrd="0" presId="urn:microsoft.com/office/officeart/2005/8/layout/hList1"/>
    <dgm:cxn modelId="{87630D14-436D-4307-A4E3-9FE23CCECD93}" type="presParOf" srcId="{6A168320-41EE-4B5F-AF68-7E45016BC789}" destId="{382EC9EE-7293-444C-A55C-408444BA47E0}" srcOrd="4" destOrd="0" presId="urn:microsoft.com/office/officeart/2005/8/layout/hList1"/>
    <dgm:cxn modelId="{D0642EF1-A1D2-48D7-B8BE-148F6FBA50C2}" type="presParOf" srcId="{382EC9EE-7293-444C-A55C-408444BA47E0}" destId="{D9BA8AA5-EECD-481B-979A-7E61E9223B5D}" srcOrd="0" destOrd="0" presId="urn:microsoft.com/office/officeart/2005/8/layout/hList1"/>
    <dgm:cxn modelId="{E8DC25F9-DA73-4C25-9191-625E52352C89}" type="presParOf" srcId="{382EC9EE-7293-444C-A55C-408444BA47E0}" destId="{5B536FA5-D84E-4407-B19C-5033CE44D845}"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9D64C8-1B3D-478B-83F1-C7AEF360BAE2}">
      <dsp:nvSpPr>
        <dsp:cNvPr id="0" name=""/>
        <dsp:cNvSpPr/>
      </dsp:nvSpPr>
      <dsp:spPr>
        <a:xfrm>
          <a:off x="3614" y="53292"/>
          <a:ext cx="2173454" cy="527677"/>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txBody>
        <a:bodyPr spcFirstLastPara="0" vert="horz" wrap="square" lIns="106680" tIns="60960" rIns="106680" bIns="60960" numCol="1" spcCol="1270" anchor="ctr" anchorCtr="0">
          <a:noAutofit/>
        </a:bodyPr>
        <a:lstStyle/>
        <a:p>
          <a:pPr lvl="0" algn="ctr" defTabSz="666750">
            <a:lnSpc>
              <a:spcPct val="90000"/>
            </a:lnSpc>
            <a:spcBef>
              <a:spcPct val="0"/>
            </a:spcBef>
            <a:spcAft>
              <a:spcPct val="35000"/>
            </a:spcAft>
          </a:pPr>
          <a:r>
            <a:rPr lang="ar-DZ" sz="1500" kern="1200" dirty="0" smtClean="0"/>
            <a:t>تفسير المعطيات </a:t>
          </a:r>
          <a:endParaRPr lang="fr-FR" sz="1500" kern="1200" dirty="0"/>
        </a:p>
      </dsp:txBody>
      <dsp:txXfrm>
        <a:off x="3614" y="53292"/>
        <a:ext cx="2173454" cy="527677"/>
      </dsp:txXfrm>
    </dsp:sp>
    <dsp:sp modelId="{282F1D74-15E0-405F-B777-1FF555C08AEC}">
      <dsp:nvSpPr>
        <dsp:cNvPr id="0" name=""/>
        <dsp:cNvSpPr/>
      </dsp:nvSpPr>
      <dsp:spPr>
        <a:xfrm>
          <a:off x="3614" y="580970"/>
          <a:ext cx="2173454" cy="296460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r" defTabSz="666750" rtl="1">
            <a:lnSpc>
              <a:spcPct val="90000"/>
            </a:lnSpc>
            <a:spcBef>
              <a:spcPct val="0"/>
            </a:spcBef>
            <a:spcAft>
              <a:spcPct val="15000"/>
            </a:spcAft>
            <a:buChar char="••"/>
          </a:pPr>
          <a:r>
            <a:rPr lang="ar-DZ" sz="1500" b="1" kern="1200" dirty="0" smtClean="0"/>
            <a:t>بحث العلاقة بين المعدلات أو النسب العامة.</a:t>
          </a:r>
          <a:endParaRPr lang="fr-FR" sz="1500" b="1" kern="1200" dirty="0"/>
        </a:p>
        <a:p>
          <a:pPr marL="114300" lvl="1" indent="-114300" algn="r" defTabSz="666750" rtl="1">
            <a:lnSpc>
              <a:spcPct val="90000"/>
            </a:lnSpc>
            <a:spcBef>
              <a:spcPct val="0"/>
            </a:spcBef>
            <a:spcAft>
              <a:spcPct val="15000"/>
            </a:spcAft>
            <a:buChar char="••"/>
          </a:pPr>
          <a:r>
            <a:rPr lang="ar-DZ" sz="1500" b="1" kern="1200" dirty="0" smtClean="0"/>
            <a:t>إيجاد تفسير للأرقام والنسب العالية والمنخفضة.</a:t>
          </a:r>
          <a:endParaRPr lang="fr-FR" sz="1500" b="1" kern="1200" dirty="0"/>
        </a:p>
        <a:p>
          <a:pPr marL="114300" lvl="1" indent="-114300" algn="r" defTabSz="666750" rtl="1">
            <a:lnSpc>
              <a:spcPct val="90000"/>
            </a:lnSpc>
            <a:spcBef>
              <a:spcPct val="0"/>
            </a:spcBef>
            <a:spcAft>
              <a:spcPct val="15000"/>
            </a:spcAft>
            <a:buChar char="••"/>
          </a:pPr>
          <a:r>
            <a:rPr lang="ar-DZ" sz="1500" b="1" kern="1200" dirty="0" smtClean="0"/>
            <a:t>الاستعانة بكل ما يمكن المساهمة في التفسير من نظريات موظفة ودراسات سابقة، مقابلات، ملاحظات، وثائق....</a:t>
          </a:r>
          <a:endParaRPr lang="fr-FR" sz="1500" b="1" kern="1200" dirty="0"/>
        </a:p>
        <a:p>
          <a:pPr marL="114300" lvl="1" indent="-114300" algn="r" defTabSz="666750" rtl="1">
            <a:lnSpc>
              <a:spcPct val="90000"/>
            </a:lnSpc>
            <a:spcBef>
              <a:spcPct val="0"/>
            </a:spcBef>
            <a:spcAft>
              <a:spcPct val="15000"/>
            </a:spcAft>
            <a:buChar char="••"/>
          </a:pPr>
          <a:r>
            <a:rPr lang="ar-DZ" sz="1500" b="1" kern="1200" dirty="0" smtClean="0"/>
            <a:t>الخروج باستنتاج عام للجدول (المكتشفات)مع تجنب التفاسير الوهمية.</a:t>
          </a:r>
          <a:endParaRPr lang="fr-FR" sz="1500" b="1" kern="1200" dirty="0"/>
        </a:p>
        <a:p>
          <a:pPr marL="114300" lvl="1" indent="-114300" algn="l" defTabSz="666750">
            <a:lnSpc>
              <a:spcPct val="90000"/>
            </a:lnSpc>
            <a:spcBef>
              <a:spcPct val="0"/>
            </a:spcBef>
            <a:spcAft>
              <a:spcPct val="15000"/>
            </a:spcAft>
            <a:buChar char="••"/>
          </a:pPr>
          <a:endParaRPr lang="fr-FR" sz="1500" kern="1200"/>
        </a:p>
      </dsp:txBody>
      <dsp:txXfrm>
        <a:off x="3614" y="580970"/>
        <a:ext cx="2173454" cy="2964600"/>
      </dsp:txXfrm>
    </dsp:sp>
    <dsp:sp modelId="{8AF5AE01-B306-4C07-A07E-5BBA909F3FC1}">
      <dsp:nvSpPr>
        <dsp:cNvPr id="0" name=""/>
        <dsp:cNvSpPr/>
      </dsp:nvSpPr>
      <dsp:spPr>
        <a:xfrm>
          <a:off x="2481353" y="53292"/>
          <a:ext cx="2173454" cy="527677"/>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txBody>
        <a:bodyPr spcFirstLastPara="0" vert="horz" wrap="square" lIns="106680" tIns="60960" rIns="106680" bIns="60960" numCol="1" spcCol="1270" anchor="ctr" anchorCtr="0">
          <a:noAutofit/>
        </a:bodyPr>
        <a:lstStyle/>
        <a:p>
          <a:pPr lvl="0" algn="ctr" defTabSz="666750">
            <a:lnSpc>
              <a:spcPct val="90000"/>
            </a:lnSpc>
            <a:spcBef>
              <a:spcPct val="0"/>
            </a:spcBef>
            <a:spcAft>
              <a:spcPct val="35000"/>
            </a:spcAft>
          </a:pPr>
          <a:r>
            <a:rPr lang="ar-DZ" sz="1500" b="1" kern="1200" dirty="0" smtClean="0"/>
            <a:t>قراءة وتحليل أرقام الجدول</a:t>
          </a:r>
          <a:endParaRPr lang="fr-FR" sz="1500" b="1" kern="1200" dirty="0"/>
        </a:p>
      </dsp:txBody>
      <dsp:txXfrm>
        <a:off x="2481353" y="53292"/>
        <a:ext cx="2173454" cy="527677"/>
      </dsp:txXfrm>
    </dsp:sp>
    <dsp:sp modelId="{CB87E5C7-4723-4E72-A079-DA72099D9C0F}">
      <dsp:nvSpPr>
        <dsp:cNvPr id="0" name=""/>
        <dsp:cNvSpPr/>
      </dsp:nvSpPr>
      <dsp:spPr>
        <a:xfrm>
          <a:off x="2481353" y="580970"/>
          <a:ext cx="2173454" cy="296460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r" defTabSz="666750" rtl="1">
            <a:lnSpc>
              <a:spcPct val="90000"/>
            </a:lnSpc>
            <a:spcBef>
              <a:spcPct val="0"/>
            </a:spcBef>
            <a:spcAft>
              <a:spcPct val="15000"/>
            </a:spcAft>
            <a:buChar char="••"/>
          </a:pPr>
          <a:r>
            <a:rPr lang="ar-DZ" sz="1500" b="1" kern="1200" dirty="0" smtClean="0"/>
            <a:t>يشير الباحث إلى النسب المئوية الأعلى تكرار ، أو المتوسطات من خانة أو خانات الجدول، وكذا النسب الشاذة بأقل تكرار.</a:t>
          </a:r>
          <a:endParaRPr lang="fr-FR" sz="1500" b="1" kern="1200" dirty="0"/>
        </a:p>
        <a:p>
          <a:pPr marL="114300" lvl="1" indent="-114300" algn="r" defTabSz="666750" rtl="1">
            <a:lnSpc>
              <a:spcPct val="90000"/>
            </a:lnSpc>
            <a:spcBef>
              <a:spcPct val="0"/>
            </a:spcBef>
            <a:spcAft>
              <a:spcPct val="15000"/>
            </a:spcAft>
            <a:buChar char="••"/>
          </a:pPr>
          <a:r>
            <a:rPr lang="ar-DZ" sz="1500" b="1" kern="1200" dirty="0" smtClean="0"/>
            <a:t>وأحيانا تكون نسب معينة لها دلالتها التفسيرية فيتم ذكرها أيضا.</a:t>
          </a:r>
          <a:endParaRPr lang="fr-FR" sz="1500" b="1" kern="1200" dirty="0"/>
        </a:p>
        <a:p>
          <a:pPr marL="114300" lvl="1" indent="-114300" algn="r" defTabSz="666750" rtl="1">
            <a:lnSpc>
              <a:spcPct val="90000"/>
            </a:lnSpc>
            <a:spcBef>
              <a:spcPct val="0"/>
            </a:spcBef>
            <a:spcAft>
              <a:spcPct val="15000"/>
            </a:spcAft>
            <a:buChar char="••"/>
          </a:pPr>
          <a:r>
            <a:rPr lang="ar-DZ" sz="1500" b="1" kern="1200" dirty="0" smtClean="0"/>
            <a:t>يستعمل الباحث عبارات معينة مثل الأكثر تكرار، أو الأقل تكرار مع اتباعها بالنسبة المئوية.</a:t>
          </a:r>
          <a:endParaRPr lang="fr-FR" sz="1500" b="1" kern="1200" dirty="0"/>
        </a:p>
      </dsp:txBody>
      <dsp:txXfrm>
        <a:off x="2481353" y="580970"/>
        <a:ext cx="2173454" cy="2964600"/>
      </dsp:txXfrm>
    </dsp:sp>
    <dsp:sp modelId="{30FDD3D7-2545-4AA3-901B-CCF457976513}">
      <dsp:nvSpPr>
        <dsp:cNvPr id="0" name=""/>
        <dsp:cNvSpPr/>
      </dsp:nvSpPr>
      <dsp:spPr>
        <a:xfrm>
          <a:off x="4959091" y="53292"/>
          <a:ext cx="2173454" cy="527677"/>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txBody>
        <a:bodyPr spcFirstLastPara="0" vert="horz" wrap="square" lIns="106680" tIns="60960" rIns="106680" bIns="60960" numCol="1" spcCol="1270" anchor="ctr" anchorCtr="0">
          <a:noAutofit/>
        </a:bodyPr>
        <a:lstStyle/>
        <a:p>
          <a:pPr lvl="0" algn="ctr" defTabSz="666750">
            <a:lnSpc>
              <a:spcPct val="90000"/>
            </a:lnSpc>
            <a:spcBef>
              <a:spcPct val="0"/>
            </a:spcBef>
            <a:spcAft>
              <a:spcPct val="35000"/>
            </a:spcAft>
          </a:pPr>
          <a:r>
            <a:rPr lang="ar-DZ" sz="1500" b="1" kern="1200" dirty="0" smtClean="0"/>
            <a:t>تحديد الوحدات التحليلية المستعملة في الجدول</a:t>
          </a:r>
          <a:endParaRPr lang="fr-FR" sz="1500" b="1" kern="1200" dirty="0"/>
        </a:p>
      </dsp:txBody>
      <dsp:txXfrm>
        <a:off x="4959091" y="53292"/>
        <a:ext cx="2173454" cy="527677"/>
      </dsp:txXfrm>
    </dsp:sp>
    <dsp:sp modelId="{F2ED2098-C83C-4B10-AF18-353A99353F72}">
      <dsp:nvSpPr>
        <dsp:cNvPr id="0" name=""/>
        <dsp:cNvSpPr/>
      </dsp:nvSpPr>
      <dsp:spPr>
        <a:xfrm>
          <a:off x="4959091" y="580970"/>
          <a:ext cx="2173454" cy="296460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just" defTabSz="666750" rtl="1">
            <a:lnSpc>
              <a:spcPct val="90000"/>
            </a:lnSpc>
            <a:spcBef>
              <a:spcPct val="0"/>
            </a:spcBef>
            <a:spcAft>
              <a:spcPct val="15000"/>
            </a:spcAft>
            <a:buChar char="••"/>
          </a:pPr>
          <a:r>
            <a:rPr lang="ar-DZ" sz="1500" b="1" kern="1200" dirty="0" smtClean="0"/>
            <a:t>فالوحدة التحليلية هي الكيان أو العنصر الذي يتم جمع البيانات عنه وتحليله.</a:t>
          </a:r>
          <a:endParaRPr lang="fr-FR" sz="1500" b="1" kern="1200" dirty="0"/>
        </a:p>
        <a:p>
          <a:pPr marL="114300" lvl="1" indent="-114300" algn="just" defTabSz="666750" rtl="1">
            <a:lnSpc>
              <a:spcPct val="90000"/>
            </a:lnSpc>
            <a:spcBef>
              <a:spcPct val="0"/>
            </a:spcBef>
            <a:spcAft>
              <a:spcPct val="15000"/>
            </a:spcAft>
            <a:buChar char="••"/>
          </a:pPr>
          <a:r>
            <a:rPr lang="ar-DZ" sz="1500" b="1" kern="1200" dirty="0" smtClean="0"/>
            <a:t>فيشير الباحث إلى </a:t>
          </a:r>
          <a:r>
            <a:rPr lang="ar-DZ" sz="1500" b="1" kern="1200" dirty="0" err="1" smtClean="0"/>
            <a:t>المبحوثين</a:t>
          </a:r>
          <a:r>
            <a:rPr lang="ar-DZ" sz="1500" b="1" kern="1200" dirty="0" smtClean="0"/>
            <a:t> باعتبارهم جزء من مجتمع البحث ، أو كل مجتمع البحث.</a:t>
          </a:r>
          <a:endParaRPr lang="fr-FR" sz="1500" b="1" kern="1200" dirty="0"/>
        </a:p>
        <a:p>
          <a:pPr marL="114300" lvl="1" indent="-114300" algn="just" defTabSz="666750" rtl="1">
            <a:lnSpc>
              <a:spcPct val="90000"/>
            </a:lnSpc>
            <a:spcBef>
              <a:spcPct val="0"/>
            </a:spcBef>
            <a:spcAft>
              <a:spcPct val="15000"/>
            </a:spcAft>
            <a:buChar char="••"/>
          </a:pPr>
          <a:endParaRPr lang="fr-FR" sz="1500" b="1" kern="1200" dirty="0"/>
        </a:p>
      </dsp:txBody>
      <dsp:txXfrm>
        <a:off x="4959091" y="580970"/>
        <a:ext cx="2173454" cy="2964600"/>
      </dsp:txXfrm>
    </dsp:sp>
    <dsp:sp modelId="{165C130E-A80F-48B6-A860-35334AA43277}">
      <dsp:nvSpPr>
        <dsp:cNvPr id="0" name=""/>
        <dsp:cNvSpPr/>
      </dsp:nvSpPr>
      <dsp:spPr>
        <a:xfrm>
          <a:off x="7439699" y="45543"/>
          <a:ext cx="2173454" cy="542658"/>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txBody>
        <a:bodyPr spcFirstLastPara="0" vert="horz" wrap="square" lIns="106680" tIns="60960" rIns="106680" bIns="60960" numCol="1" spcCol="1270" anchor="ctr" anchorCtr="0">
          <a:noAutofit/>
        </a:bodyPr>
        <a:lstStyle/>
        <a:p>
          <a:pPr lvl="0" algn="ctr" defTabSz="666750">
            <a:lnSpc>
              <a:spcPct val="90000"/>
            </a:lnSpc>
            <a:spcBef>
              <a:spcPct val="0"/>
            </a:spcBef>
            <a:spcAft>
              <a:spcPct val="35000"/>
            </a:spcAft>
          </a:pPr>
          <a:r>
            <a:rPr lang="ar-DZ" sz="1500" b="1" kern="1200" dirty="0" smtClean="0"/>
            <a:t>قراءة متأنية لعنوان الجدول</a:t>
          </a:r>
          <a:endParaRPr lang="fr-FR" sz="1500" b="1" kern="1200" dirty="0"/>
        </a:p>
      </dsp:txBody>
      <dsp:txXfrm>
        <a:off x="7439699" y="45543"/>
        <a:ext cx="2173454" cy="542658"/>
      </dsp:txXfrm>
    </dsp:sp>
    <dsp:sp modelId="{377B7EAB-7DEC-49F1-AB2B-3E673697BB92}">
      <dsp:nvSpPr>
        <dsp:cNvPr id="0" name=""/>
        <dsp:cNvSpPr/>
      </dsp:nvSpPr>
      <dsp:spPr>
        <a:xfrm>
          <a:off x="7436830" y="732352"/>
          <a:ext cx="2173454" cy="276775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just" defTabSz="666750" rtl="1">
            <a:lnSpc>
              <a:spcPct val="90000"/>
            </a:lnSpc>
            <a:spcBef>
              <a:spcPct val="0"/>
            </a:spcBef>
            <a:spcAft>
              <a:spcPct val="15000"/>
            </a:spcAft>
            <a:buChar char="••"/>
          </a:pPr>
          <a:r>
            <a:rPr lang="ar-DZ" sz="1500" b="1" kern="1200" dirty="0" smtClean="0"/>
            <a:t>وفيه يشير الباحث إلى المخرجات الرقمية للجدول ويذكر الرقم والخاص بمتغير ... أو الذي يوضح ....</a:t>
          </a:r>
          <a:endParaRPr lang="fr-FR" sz="1500" b="1" kern="1200" dirty="0"/>
        </a:p>
      </dsp:txBody>
      <dsp:txXfrm>
        <a:off x="7436830" y="732352"/>
        <a:ext cx="2173454" cy="276775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4DCC03-A784-487F-BCD8-51F926025F97}">
      <dsp:nvSpPr>
        <dsp:cNvPr id="0" name=""/>
        <dsp:cNvSpPr/>
      </dsp:nvSpPr>
      <dsp:spPr>
        <a:xfrm>
          <a:off x="0" y="367092"/>
          <a:ext cx="9613900" cy="793012"/>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145" tIns="395732" rIns="746145" bIns="135128" numCol="1" spcCol="1270" anchor="t" anchorCtr="0">
          <a:noAutofit/>
        </a:bodyPr>
        <a:lstStyle/>
        <a:p>
          <a:pPr marL="171450" lvl="1" indent="-171450" algn="r" defTabSz="844550" rtl="1">
            <a:lnSpc>
              <a:spcPct val="90000"/>
            </a:lnSpc>
            <a:spcBef>
              <a:spcPct val="0"/>
            </a:spcBef>
            <a:spcAft>
              <a:spcPct val="15000"/>
            </a:spcAft>
            <a:buChar char="••"/>
          </a:pPr>
          <a:r>
            <a:rPr lang="ar-DZ" sz="1900" kern="1200" dirty="0" smtClean="0"/>
            <a:t>حيث يتم التعريف بالمشارك وجميع المعلومات عنه، وكيفية تجاوبه مع الباحث.</a:t>
          </a:r>
          <a:endParaRPr lang="fr-FR" sz="1900" kern="1200" dirty="0"/>
        </a:p>
      </dsp:txBody>
      <dsp:txXfrm>
        <a:off x="0" y="367092"/>
        <a:ext cx="9613900" cy="793012"/>
      </dsp:txXfrm>
    </dsp:sp>
    <dsp:sp modelId="{87314218-A24D-455D-82DC-B507CE6BC694}">
      <dsp:nvSpPr>
        <dsp:cNvPr id="0" name=""/>
        <dsp:cNvSpPr/>
      </dsp:nvSpPr>
      <dsp:spPr>
        <a:xfrm>
          <a:off x="480695" y="86652"/>
          <a:ext cx="6729730" cy="5608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368" tIns="0" rIns="254368" bIns="0" numCol="1" spcCol="1270" anchor="ctr" anchorCtr="0">
          <a:noAutofit/>
        </a:bodyPr>
        <a:lstStyle/>
        <a:p>
          <a:pPr lvl="0" algn="ctr" defTabSz="844550">
            <a:lnSpc>
              <a:spcPct val="90000"/>
            </a:lnSpc>
            <a:spcBef>
              <a:spcPct val="0"/>
            </a:spcBef>
            <a:spcAft>
              <a:spcPct val="35000"/>
            </a:spcAft>
          </a:pPr>
          <a:r>
            <a:rPr lang="ar-DZ" sz="1900" kern="1200" dirty="0" smtClean="0"/>
            <a:t> الجو العام التي جرت فيه المقابلة مع المشارك </a:t>
          </a:r>
          <a:endParaRPr lang="fr-FR" sz="1900" kern="1200" dirty="0"/>
        </a:p>
      </dsp:txBody>
      <dsp:txXfrm>
        <a:off x="508075" y="114032"/>
        <a:ext cx="6674970" cy="506120"/>
      </dsp:txXfrm>
    </dsp:sp>
    <dsp:sp modelId="{01B813C9-1D44-4060-9CE8-F43ED56D398C}">
      <dsp:nvSpPr>
        <dsp:cNvPr id="0" name=""/>
        <dsp:cNvSpPr/>
      </dsp:nvSpPr>
      <dsp:spPr>
        <a:xfrm>
          <a:off x="0" y="1543145"/>
          <a:ext cx="9613900" cy="793012"/>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145" tIns="395732" rIns="746145" bIns="135128" numCol="1" spcCol="1270" anchor="t" anchorCtr="0">
          <a:noAutofit/>
        </a:bodyPr>
        <a:lstStyle/>
        <a:p>
          <a:pPr marL="171450" lvl="1" indent="-171450" algn="r" defTabSz="844550" rtl="1">
            <a:lnSpc>
              <a:spcPct val="90000"/>
            </a:lnSpc>
            <a:spcBef>
              <a:spcPct val="0"/>
            </a:spcBef>
            <a:spcAft>
              <a:spcPct val="15000"/>
            </a:spcAft>
            <a:buChar char="••"/>
          </a:pPr>
          <a:r>
            <a:rPr lang="ar-DZ" sz="1900" kern="1200" dirty="0" smtClean="0"/>
            <a:t>يدون السؤال بالشكل الرسمي الموجود في ملحق المقابلة، وطريقة طرح السؤال( فصحى، دارجة)</a:t>
          </a:r>
          <a:endParaRPr lang="fr-FR" sz="1900" kern="1200" dirty="0"/>
        </a:p>
      </dsp:txBody>
      <dsp:txXfrm>
        <a:off x="0" y="1543145"/>
        <a:ext cx="9613900" cy="793012"/>
      </dsp:txXfrm>
    </dsp:sp>
    <dsp:sp modelId="{47BBD892-6C7D-4DA3-9666-9F9E2405F77F}">
      <dsp:nvSpPr>
        <dsp:cNvPr id="0" name=""/>
        <dsp:cNvSpPr/>
      </dsp:nvSpPr>
      <dsp:spPr>
        <a:xfrm>
          <a:off x="480695" y="1262705"/>
          <a:ext cx="6729730" cy="5608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368" tIns="0" rIns="254368" bIns="0" numCol="1" spcCol="1270" anchor="ctr" anchorCtr="0">
          <a:noAutofit/>
        </a:bodyPr>
        <a:lstStyle/>
        <a:p>
          <a:pPr lvl="0" algn="ctr" defTabSz="844550">
            <a:lnSpc>
              <a:spcPct val="90000"/>
            </a:lnSpc>
            <a:spcBef>
              <a:spcPct val="0"/>
            </a:spcBef>
            <a:spcAft>
              <a:spcPct val="35000"/>
            </a:spcAft>
          </a:pPr>
          <a:r>
            <a:rPr lang="ar-DZ" sz="1900" kern="1200" dirty="0" smtClean="0"/>
            <a:t>ذكر السؤال المطروح على المشارك</a:t>
          </a:r>
          <a:endParaRPr lang="fr-FR" sz="1900" kern="1200" dirty="0"/>
        </a:p>
      </dsp:txBody>
      <dsp:txXfrm>
        <a:off x="508075" y="1290085"/>
        <a:ext cx="6674970" cy="506120"/>
      </dsp:txXfrm>
    </dsp:sp>
    <dsp:sp modelId="{5A14E5AD-2BC8-4132-9C7F-FAF0CFE24D19}">
      <dsp:nvSpPr>
        <dsp:cNvPr id="0" name=""/>
        <dsp:cNvSpPr/>
      </dsp:nvSpPr>
      <dsp:spPr>
        <a:xfrm>
          <a:off x="0" y="2719197"/>
          <a:ext cx="9613900" cy="793012"/>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145" tIns="395732" rIns="746145" bIns="135128" numCol="1" spcCol="1270" anchor="t" anchorCtr="0">
          <a:noAutofit/>
        </a:bodyPr>
        <a:lstStyle/>
        <a:p>
          <a:pPr marL="171450" lvl="1" indent="-171450" algn="r" defTabSz="844550" rtl="1">
            <a:lnSpc>
              <a:spcPct val="90000"/>
            </a:lnSpc>
            <a:spcBef>
              <a:spcPct val="0"/>
            </a:spcBef>
            <a:spcAft>
              <a:spcPct val="15000"/>
            </a:spcAft>
            <a:buChar char="••"/>
          </a:pPr>
          <a:r>
            <a:rPr lang="ar-DZ" sz="1900" kern="1200" dirty="0" smtClean="0"/>
            <a:t>تدون إجابة المشاركة باللغة الرسمية للبحث  وبين قوسين اللهجة المحلية التي أجاب بها .</a:t>
          </a:r>
          <a:endParaRPr lang="fr-FR" sz="1900" kern="1200" dirty="0"/>
        </a:p>
      </dsp:txBody>
      <dsp:txXfrm>
        <a:off x="0" y="2719197"/>
        <a:ext cx="9613900" cy="793012"/>
      </dsp:txXfrm>
    </dsp:sp>
    <dsp:sp modelId="{821F9CAF-ECCA-4AA2-87BB-22D3EF347201}">
      <dsp:nvSpPr>
        <dsp:cNvPr id="0" name=""/>
        <dsp:cNvSpPr/>
      </dsp:nvSpPr>
      <dsp:spPr>
        <a:xfrm>
          <a:off x="480695" y="2438757"/>
          <a:ext cx="6729730" cy="5608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368" tIns="0" rIns="254368" bIns="0" numCol="1" spcCol="1270" anchor="ctr" anchorCtr="0">
          <a:noAutofit/>
        </a:bodyPr>
        <a:lstStyle/>
        <a:p>
          <a:pPr lvl="0" algn="ctr" defTabSz="844550">
            <a:lnSpc>
              <a:spcPct val="90000"/>
            </a:lnSpc>
            <a:spcBef>
              <a:spcPct val="0"/>
            </a:spcBef>
            <a:spcAft>
              <a:spcPct val="35000"/>
            </a:spcAft>
          </a:pPr>
          <a:r>
            <a:rPr lang="ar-DZ" sz="1900" kern="1200" dirty="0" smtClean="0"/>
            <a:t>تدوين إجابة المشارك</a:t>
          </a:r>
        </a:p>
      </dsp:txBody>
      <dsp:txXfrm>
        <a:off x="508075" y="2466137"/>
        <a:ext cx="6674970" cy="50612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52948DE-B3F6-4561-AFAC-D7DAC98F89CE}">
      <dsp:nvSpPr>
        <dsp:cNvPr id="0" name=""/>
        <dsp:cNvSpPr/>
      </dsp:nvSpPr>
      <dsp:spPr>
        <a:xfrm>
          <a:off x="3004" y="117215"/>
          <a:ext cx="2929235" cy="4320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lvl="0" algn="ctr" defTabSz="666750">
            <a:lnSpc>
              <a:spcPct val="90000"/>
            </a:lnSpc>
            <a:spcBef>
              <a:spcPct val="0"/>
            </a:spcBef>
            <a:spcAft>
              <a:spcPct val="35000"/>
            </a:spcAft>
          </a:pPr>
          <a:r>
            <a:rPr lang="ar-DZ" sz="1500" b="1" kern="1200" dirty="0" smtClean="0"/>
            <a:t>بناء استنتاج</a:t>
          </a:r>
          <a:endParaRPr lang="fr-FR" sz="1500" b="1" kern="1200" dirty="0"/>
        </a:p>
      </dsp:txBody>
      <dsp:txXfrm>
        <a:off x="3004" y="117215"/>
        <a:ext cx="2929235" cy="432000"/>
      </dsp:txXfrm>
    </dsp:sp>
    <dsp:sp modelId="{217C0993-3708-4AEC-A168-4E5A7EB2A01A}">
      <dsp:nvSpPr>
        <dsp:cNvPr id="0" name=""/>
        <dsp:cNvSpPr/>
      </dsp:nvSpPr>
      <dsp:spPr>
        <a:xfrm>
          <a:off x="3004" y="549215"/>
          <a:ext cx="2929235" cy="2932432"/>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71450" lvl="1" indent="0" algn="r" defTabSz="755650" rtl="1">
            <a:lnSpc>
              <a:spcPct val="90000"/>
            </a:lnSpc>
            <a:spcBef>
              <a:spcPct val="0"/>
            </a:spcBef>
            <a:spcAft>
              <a:spcPct val="15000"/>
            </a:spcAft>
            <a:buChar char="••"/>
          </a:pPr>
          <a:endParaRPr lang="fr-FR" sz="1500" b="1" kern="1200" dirty="0"/>
        </a:p>
        <a:p>
          <a:pPr marL="0" marR="0" lvl="1" indent="0" algn="r" defTabSz="914400" rtl="1" eaLnBrk="1" fontAlgn="auto" latinLnBrk="0" hangingPunct="1">
            <a:lnSpc>
              <a:spcPct val="100000"/>
            </a:lnSpc>
            <a:spcBef>
              <a:spcPct val="0"/>
            </a:spcBef>
            <a:spcAft>
              <a:spcPts val="0"/>
            </a:spcAft>
            <a:buClrTx/>
            <a:buSzTx/>
            <a:buFontTx/>
            <a:buChar char="••"/>
            <a:tabLst/>
            <a:defRPr/>
          </a:pPr>
          <a:r>
            <a:rPr lang="ar-DZ" sz="1500" b="1" kern="1200" dirty="0" smtClean="0"/>
            <a:t>مثال: </a:t>
          </a:r>
          <a:r>
            <a:rPr lang="ar-DZ" sz="1500" b="1" kern="1200" dirty="0" smtClean="0"/>
            <a:t>الخروج باستنتاج معين على شكل فقرة أو كلمة .</a:t>
          </a:r>
          <a:endParaRPr lang="fr-FR" sz="1500" b="1" kern="1200" dirty="0" smtClean="0"/>
        </a:p>
        <a:p>
          <a:pPr marL="171450" lvl="1" indent="0" algn="r" defTabSz="755650" rtl="1">
            <a:lnSpc>
              <a:spcPct val="90000"/>
            </a:lnSpc>
            <a:spcBef>
              <a:spcPct val="0"/>
            </a:spcBef>
            <a:spcAft>
              <a:spcPct val="15000"/>
            </a:spcAft>
            <a:buChar char="••"/>
          </a:pPr>
          <a:r>
            <a:rPr lang="ar-DZ" sz="1500" b="1" kern="1200" dirty="0" smtClean="0"/>
            <a:t>متشاءم حول الأوضاع الراهنة( عبارة)</a:t>
          </a:r>
          <a:endParaRPr lang="fr-FR" sz="1500" b="1" kern="1200" dirty="0"/>
        </a:p>
        <a:p>
          <a:pPr marL="171450" lvl="1" indent="0" algn="r" defTabSz="755650" rtl="1">
            <a:lnSpc>
              <a:spcPct val="90000"/>
            </a:lnSpc>
            <a:spcBef>
              <a:spcPct val="0"/>
            </a:spcBef>
            <a:spcAft>
              <a:spcPct val="15000"/>
            </a:spcAft>
            <a:buChar char="••"/>
          </a:pPr>
          <a:r>
            <a:rPr lang="ar-DZ" sz="1500" b="1" kern="1200" dirty="0" smtClean="0"/>
            <a:t>عامل الخوف أو الخوف، التوجس، الأمن، الاحتراق، الرضا..(كلمات)</a:t>
          </a:r>
          <a:endParaRPr lang="fr-FR" sz="1500" b="1" kern="1200" dirty="0"/>
        </a:p>
        <a:p>
          <a:pPr marL="171450" lvl="1" indent="0" algn="r" defTabSz="755650" rtl="1">
            <a:lnSpc>
              <a:spcPct val="90000"/>
            </a:lnSpc>
            <a:spcBef>
              <a:spcPct val="0"/>
            </a:spcBef>
            <a:spcAft>
              <a:spcPct val="15000"/>
            </a:spcAft>
            <a:buChar char="••"/>
          </a:pPr>
          <a:endParaRPr lang="fr-FR" sz="1500" kern="1200" dirty="0"/>
        </a:p>
      </dsp:txBody>
      <dsp:txXfrm>
        <a:off x="3004" y="549215"/>
        <a:ext cx="2929235" cy="2932432"/>
      </dsp:txXfrm>
    </dsp:sp>
    <dsp:sp modelId="{29D4507F-1804-4453-8C55-662CD3B20BAA}">
      <dsp:nvSpPr>
        <dsp:cNvPr id="0" name=""/>
        <dsp:cNvSpPr/>
      </dsp:nvSpPr>
      <dsp:spPr>
        <a:xfrm>
          <a:off x="3342332" y="117215"/>
          <a:ext cx="2929235" cy="4320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lvl="0" algn="ctr" defTabSz="666750">
            <a:lnSpc>
              <a:spcPct val="90000"/>
            </a:lnSpc>
            <a:spcBef>
              <a:spcPct val="0"/>
            </a:spcBef>
            <a:spcAft>
              <a:spcPct val="35000"/>
            </a:spcAft>
          </a:pPr>
          <a:r>
            <a:rPr lang="ar-DZ" sz="1500" b="1" kern="1200" dirty="0" smtClean="0"/>
            <a:t>عملية الفهم والتأويل</a:t>
          </a:r>
          <a:r>
            <a:rPr lang="ar-DZ" sz="1500" kern="1200" dirty="0" smtClean="0"/>
            <a:t> </a:t>
          </a:r>
          <a:endParaRPr lang="fr-FR" sz="1500" kern="1200" dirty="0"/>
        </a:p>
      </dsp:txBody>
      <dsp:txXfrm>
        <a:off x="3342332" y="117215"/>
        <a:ext cx="2929235" cy="432000"/>
      </dsp:txXfrm>
    </dsp:sp>
    <dsp:sp modelId="{FA05031D-D85E-48E4-BCEE-4B26B7FC6F21}">
      <dsp:nvSpPr>
        <dsp:cNvPr id="0" name=""/>
        <dsp:cNvSpPr/>
      </dsp:nvSpPr>
      <dsp:spPr>
        <a:xfrm>
          <a:off x="3342332" y="549215"/>
          <a:ext cx="2929235" cy="2932432"/>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just" defTabSz="666750" rtl="1">
            <a:lnSpc>
              <a:spcPct val="90000"/>
            </a:lnSpc>
            <a:spcBef>
              <a:spcPct val="0"/>
            </a:spcBef>
            <a:spcAft>
              <a:spcPct val="15000"/>
            </a:spcAft>
            <a:buChar char="••"/>
          </a:pPr>
          <a:r>
            <a:rPr lang="ar-DZ" sz="1500" b="1" kern="1200" dirty="0" smtClean="0"/>
            <a:t>الفهم والتأويل في البحوث الكيفية يقابلها التفسير في البحوث الكمية</a:t>
          </a:r>
          <a:endParaRPr lang="fr-FR" sz="1500" b="1" kern="1200" dirty="0"/>
        </a:p>
        <a:p>
          <a:pPr marL="114300" lvl="1" indent="-114300" algn="just" defTabSz="666750" rtl="1">
            <a:lnSpc>
              <a:spcPct val="90000"/>
            </a:lnSpc>
            <a:spcBef>
              <a:spcPct val="0"/>
            </a:spcBef>
            <a:spcAft>
              <a:spcPct val="15000"/>
            </a:spcAft>
            <a:buChar char="••"/>
          </a:pPr>
          <a:r>
            <a:rPr lang="ar-DZ" sz="1500" b="1" kern="1200" dirty="0" smtClean="0"/>
            <a:t>التأويل يكون بحسب فهم الباحث للإجابة مع تبرير تلك الإجابة بسياق البحث</a:t>
          </a:r>
          <a:endParaRPr lang="fr-FR" sz="1500" b="1" kern="1200" dirty="0"/>
        </a:p>
        <a:p>
          <a:pPr marL="114300" lvl="1" indent="-114300" algn="just" defTabSz="666750" rtl="1">
            <a:lnSpc>
              <a:spcPct val="90000"/>
            </a:lnSpc>
            <a:spcBef>
              <a:spcPct val="0"/>
            </a:spcBef>
            <a:spcAft>
              <a:spcPct val="15000"/>
            </a:spcAft>
            <a:buChar char="••"/>
          </a:pPr>
          <a:r>
            <a:rPr lang="ar-DZ" sz="1500" b="1" kern="1200" dirty="0" smtClean="0"/>
            <a:t>قد يكون السياق تاريخي أو عاطفي أو اجتماعي ، سياسي، وهو يختلف من موقف ومن شخص لأخر.</a:t>
          </a:r>
          <a:endParaRPr lang="fr-FR" sz="1500" b="1" kern="1200" dirty="0"/>
        </a:p>
        <a:p>
          <a:pPr marL="114300" lvl="1" indent="-114300" algn="just" defTabSz="666750" rtl="1">
            <a:lnSpc>
              <a:spcPct val="90000"/>
            </a:lnSpc>
            <a:spcBef>
              <a:spcPct val="0"/>
            </a:spcBef>
            <a:spcAft>
              <a:spcPct val="15000"/>
            </a:spcAft>
            <a:buChar char="••"/>
          </a:pPr>
          <a:r>
            <a:rPr lang="ar-DZ" sz="1500" b="1" kern="1200" dirty="0" smtClean="0"/>
            <a:t>الاستعانة بالملاحظات التي حدثت خلال اجراء المقابلة من تغير الملاحم، تغيير الموضوع، الصمت...</a:t>
          </a:r>
          <a:endParaRPr lang="fr-FR" sz="1500" b="1" kern="1200" dirty="0"/>
        </a:p>
        <a:p>
          <a:pPr marL="114300" lvl="1" indent="-114300" algn="just" defTabSz="666750" rtl="1">
            <a:lnSpc>
              <a:spcPct val="90000"/>
            </a:lnSpc>
            <a:spcBef>
              <a:spcPct val="0"/>
            </a:spcBef>
            <a:spcAft>
              <a:spcPct val="15000"/>
            </a:spcAft>
            <a:buChar char="••"/>
          </a:pPr>
          <a:r>
            <a:rPr lang="ar-DZ" sz="1500" b="1" kern="1200" dirty="0" smtClean="0"/>
            <a:t>يقوم الباحث بالبحث عن دلالات بعض الكلمات التي قد يقصد بها الباحث معنى آخر.</a:t>
          </a:r>
          <a:endParaRPr lang="fr-FR" sz="1500" b="1" kern="1200" dirty="0"/>
        </a:p>
      </dsp:txBody>
      <dsp:txXfrm>
        <a:off x="3342332" y="549215"/>
        <a:ext cx="2929235" cy="2932432"/>
      </dsp:txXfrm>
    </dsp:sp>
    <dsp:sp modelId="{D9BA8AA5-EECD-481B-979A-7E61E9223B5D}">
      <dsp:nvSpPr>
        <dsp:cNvPr id="0" name=""/>
        <dsp:cNvSpPr/>
      </dsp:nvSpPr>
      <dsp:spPr>
        <a:xfrm>
          <a:off x="6681660" y="117215"/>
          <a:ext cx="2929235" cy="4320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lvl="0" algn="ctr" defTabSz="666750">
            <a:lnSpc>
              <a:spcPct val="90000"/>
            </a:lnSpc>
            <a:spcBef>
              <a:spcPct val="0"/>
            </a:spcBef>
            <a:spcAft>
              <a:spcPct val="35000"/>
            </a:spcAft>
          </a:pPr>
          <a:r>
            <a:rPr lang="ar-DZ" sz="1500" b="1" kern="1200" dirty="0" smtClean="0"/>
            <a:t>عملية التجميع</a:t>
          </a:r>
          <a:endParaRPr lang="fr-FR" sz="1500" b="1" kern="1200" dirty="0"/>
        </a:p>
      </dsp:txBody>
      <dsp:txXfrm>
        <a:off x="6681660" y="117215"/>
        <a:ext cx="2929235" cy="432000"/>
      </dsp:txXfrm>
    </dsp:sp>
    <dsp:sp modelId="{5B536FA5-D84E-4407-B19C-5033CE44D845}">
      <dsp:nvSpPr>
        <dsp:cNvPr id="0" name=""/>
        <dsp:cNvSpPr/>
      </dsp:nvSpPr>
      <dsp:spPr>
        <a:xfrm>
          <a:off x="6681660" y="549215"/>
          <a:ext cx="2929235" cy="2932432"/>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just" defTabSz="666750" rtl="1">
            <a:lnSpc>
              <a:spcPct val="90000"/>
            </a:lnSpc>
            <a:spcBef>
              <a:spcPct val="0"/>
            </a:spcBef>
            <a:spcAft>
              <a:spcPct val="15000"/>
            </a:spcAft>
            <a:buChar char="••"/>
          </a:pPr>
          <a:r>
            <a:rPr lang="ar-DZ" sz="1500" b="1" kern="1200" dirty="0" smtClean="0"/>
            <a:t>قد يجمع الباحث أجوبة المشارك عن سؤال معينة في فقرة واحدة أو عدة فقرات</a:t>
          </a:r>
          <a:endParaRPr lang="fr-FR" sz="1500" b="1" kern="1200" dirty="0"/>
        </a:p>
        <a:p>
          <a:pPr marL="114300" lvl="1" indent="-114300" algn="just" defTabSz="666750" rtl="1">
            <a:lnSpc>
              <a:spcPct val="90000"/>
            </a:lnSpc>
            <a:spcBef>
              <a:spcPct val="0"/>
            </a:spcBef>
            <a:spcAft>
              <a:spcPct val="15000"/>
            </a:spcAft>
            <a:buChar char="••"/>
          </a:pPr>
          <a:r>
            <a:rPr lang="ar-DZ" sz="1500" b="1" kern="1200" dirty="0" smtClean="0"/>
            <a:t>يمكن اعتبار ذلك تجميع للإجابة في شكل وحدات تصنيفية والتي تستند على ما يسمى بعملية الترميز، بحيث يتم تجميع الرموز المتشابهة تحت موضوعات أو فئات رئيسية تعكس الأنماط المشتركة في البيانات.</a:t>
          </a:r>
          <a:endParaRPr lang="fr-FR" sz="1500" b="1" kern="1200" dirty="0"/>
        </a:p>
      </dsp:txBody>
      <dsp:txXfrm>
        <a:off x="6681660" y="549215"/>
        <a:ext cx="2929235" cy="2932432"/>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fr-FR" smtClean="0"/>
              <a:t>Modifiez le style du titre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4/14/2025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46C117F-5CCF-4837-BE5F-2B92066CAFAF}" type="datetimeFigureOut">
              <a:rPr lang="en-US" dirty="0"/>
              <a:t>4/14/2025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fr-FR" smtClean="0"/>
              <a:t>Modifiez le style du titre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84EB90BD-B6CE-46B7-997F-7313B992CCDC}" type="datetimeFigureOut">
              <a:rPr lang="en-US" dirty="0"/>
              <a:t>4/14/2025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fr-FR" smtClean="0"/>
              <a:t>Modifiez le style du titre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CDB9D11F-B188-461D-B23F-39381795C052}" type="datetimeFigureOut">
              <a:rPr lang="en-US" dirty="0"/>
              <a:t>4/14/2025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‹N°›</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fr-FR" smtClean="0"/>
              <a:t>Modifiez le style du titre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52E6D8D9-55A2-4063-B0F3-121F44549695}" type="datetimeFigureOut">
              <a:rPr lang="en-US" dirty="0"/>
              <a:t>4/14/2025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fr-FR" smtClean="0"/>
              <a:t>Modifiez le style du titre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3" name="Date Placeholder 2"/>
          <p:cNvSpPr>
            <a:spLocks noGrp="1"/>
          </p:cNvSpPr>
          <p:nvPr>
            <p:ph type="dt" sz="half" idx="10"/>
          </p:nvPr>
        </p:nvSpPr>
        <p:spPr/>
        <p:txBody>
          <a:bodyPr/>
          <a:lstStyle/>
          <a:p>
            <a:fld id="{D4B24536-994D-4021-A283-9F449C0DB509}" type="datetimeFigureOut">
              <a:rPr lang="en-US" dirty="0"/>
              <a:t>4/14/2025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fr-FR" smtClean="0"/>
              <a:t>Modifiez le style du titre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3" name="Date Placeholder 2"/>
          <p:cNvSpPr>
            <a:spLocks noGrp="1"/>
          </p:cNvSpPr>
          <p:nvPr>
            <p:ph type="dt" sz="half" idx="10"/>
          </p:nvPr>
        </p:nvSpPr>
        <p:spPr/>
        <p:txBody>
          <a:bodyPr/>
          <a:lstStyle/>
          <a:p>
            <a:fld id="{3CBBBB78-C96F-47B7-AB17-D852CA960AC9}" type="datetimeFigureOut">
              <a:rPr lang="en-US" dirty="0"/>
              <a:t>4/14/2025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4/14/2025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4/14/2025</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4/14/2025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fr-FR" smtClean="0"/>
              <a:t>Modifiez le style du titre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30578ACC-22D6-47C1-A373-4FD133E34F3C}" type="datetimeFigureOut">
              <a:rPr lang="en-US" dirty="0"/>
              <a:t>4/14/2025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4/14/2025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fr-FR" smtClean="0"/>
              <a:t>Modifiez le style du titre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680322" y="3030008"/>
            <a:ext cx="4698355" cy="2906179"/>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5594123" y="3030008"/>
            <a:ext cx="4700059" cy="2906179"/>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4/14/2025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4/14/2025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4/14/2025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fr-FR" smtClean="0"/>
              <a:t>Modifiez le style du titre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E331444B-B92B-4E27-8C94-BB93EAF5CB18}" type="datetimeFigureOut">
              <a:rPr lang="en-US" dirty="0"/>
              <a:t>4/14/2025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363EFA5E-FA76-400D-B3DC-F0BA90E6D107}" type="datetimeFigureOut">
              <a:rPr lang="en-US" dirty="0"/>
              <a:t>4/14/2025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4/14/2025</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pPr algn="ctr"/>
            <a:r>
              <a:rPr lang="ar-DZ" dirty="0" smtClean="0"/>
              <a:t>تحليل وتفسير البيانات</a:t>
            </a:r>
            <a:endParaRPr lang="fr-FR" dirty="0"/>
          </a:p>
        </p:txBody>
      </p:sp>
    </p:spTree>
    <p:extLst>
      <p:ext uri="{BB962C8B-B14F-4D97-AF65-F5344CB8AC3E}">
        <p14:creationId xmlns:p14="http://schemas.microsoft.com/office/powerpoint/2010/main" val="19099815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ar-DZ" sz="4000" b="1" dirty="0" smtClean="0"/>
              <a:t>ماهيـــة التحليــل والتفسيــر</a:t>
            </a:r>
            <a:endParaRPr lang="fr-FR" sz="4000" b="1" dirty="0"/>
          </a:p>
        </p:txBody>
      </p:sp>
      <p:sp>
        <p:nvSpPr>
          <p:cNvPr id="3" name="Espace réservé du contenu 2"/>
          <p:cNvSpPr>
            <a:spLocks noGrp="1"/>
          </p:cNvSpPr>
          <p:nvPr>
            <p:ph idx="1"/>
          </p:nvPr>
        </p:nvSpPr>
        <p:spPr>
          <a:xfrm>
            <a:off x="128789" y="2336873"/>
            <a:ext cx="11436439" cy="3599316"/>
          </a:xfrm>
        </p:spPr>
        <p:txBody>
          <a:bodyPr>
            <a:normAutofit lnSpcReduction="10000"/>
          </a:bodyPr>
          <a:lstStyle/>
          <a:p>
            <a:pPr marL="0" indent="0" algn="just" rtl="1">
              <a:buNone/>
            </a:pPr>
            <a:r>
              <a:rPr lang="ar-DZ" dirty="0" smtClean="0"/>
              <a:t>حسب الأستاذ </a:t>
            </a:r>
            <a:r>
              <a:rPr lang="ar-DZ" dirty="0" err="1" smtClean="0"/>
              <a:t>فوضيل</a:t>
            </a:r>
            <a:r>
              <a:rPr lang="ar-DZ" dirty="0" smtClean="0"/>
              <a:t> </a:t>
            </a:r>
            <a:r>
              <a:rPr lang="ar-DZ" dirty="0" err="1" smtClean="0"/>
              <a:t>دليو</a:t>
            </a:r>
            <a:r>
              <a:rPr lang="ar-DZ" dirty="0" smtClean="0"/>
              <a:t>(2010) فإن جمع البيانات وتبويبها ليس هدفا نهائي لعملية البحث، إذ يجب أن تليها عملية استنتاج الملاحظات والنتائج المعرفية من كتلة البيانات المجمعة والمصنفة.</a:t>
            </a:r>
          </a:p>
          <a:p>
            <a:pPr marL="0" indent="0" algn="just" rtl="1">
              <a:buNone/>
            </a:pPr>
            <a:r>
              <a:rPr lang="ar-DZ" dirty="0" smtClean="0"/>
              <a:t>ومن ثم يمكن القول إن التحليل يهدف إلى تشخيص وتوضيح مختلف الخصائص المرتبطة بمتغيرات الدراسة التي يمكن استنتاجها من الجداول التصنيفية ( الاستمارة)أو اقوال المشاركين(المقابلة)، كما يهدف في المقام الثاني إلى تحديد المعاني والأبعاد المعرفية لهذه الخصائص، وهي العملية التي عادة ما تسمى بالتفسير أو التأويل.</a:t>
            </a:r>
          </a:p>
          <a:p>
            <a:pPr marL="0" indent="0" algn="just" rtl="1">
              <a:buNone/>
            </a:pPr>
            <a:r>
              <a:rPr lang="ar-DZ" dirty="0" smtClean="0"/>
              <a:t>إن نتائج هذا التحليل المعرفي يمكن التعبير عنها </a:t>
            </a:r>
            <a:r>
              <a:rPr lang="ar-DZ" b="1" dirty="0">
                <a:solidFill>
                  <a:schemeClr val="bg1"/>
                </a:solidFill>
              </a:rPr>
              <a:t>بالمكتشفات</a:t>
            </a:r>
            <a:r>
              <a:rPr lang="ar-DZ" dirty="0">
                <a:solidFill>
                  <a:srgbClr val="00B050"/>
                </a:solidFill>
              </a:rPr>
              <a:t> </a:t>
            </a:r>
            <a:r>
              <a:rPr lang="ar-DZ" dirty="0" smtClean="0"/>
              <a:t>وهي عبارة عن تقارير حول الخصائص الإحصائية للبيانات المحصل عليها عبر مختلف عمليات البحث، ومن أمثلة ذلك: ’’أن الأفراد الذين يشغلون مناصب إدارية في الإدارات العمومية غالبيتهن نساء’’. ’’ الأفراد الذين يشتغلون في مهنة التدريس غالبيتهن نساء’’.</a:t>
            </a:r>
          </a:p>
          <a:p>
            <a:pPr marL="0" indent="0" algn="just" rtl="1">
              <a:buNone/>
            </a:pPr>
            <a:r>
              <a:rPr lang="ar-DZ" dirty="0" smtClean="0"/>
              <a:t>ومن أهم أنواع التحليل: التحليل الإحصائي ، التحليل الزمني(الديناميكي) التحليل المركب، التحليل الدائري، والتحليل </a:t>
            </a:r>
            <a:r>
              <a:rPr lang="ar-DZ" dirty="0" err="1" smtClean="0"/>
              <a:t>السوسيومتري</a:t>
            </a:r>
            <a:r>
              <a:rPr lang="ar-DZ" dirty="0" smtClean="0"/>
              <a:t>.</a:t>
            </a:r>
          </a:p>
          <a:p>
            <a:pPr marL="0" indent="0" algn="just" rtl="1">
              <a:buNone/>
            </a:pPr>
            <a:endParaRPr lang="fr-FR" dirty="0"/>
          </a:p>
        </p:txBody>
      </p:sp>
    </p:spTree>
    <p:extLst>
      <p:ext uri="{BB962C8B-B14F-4D97-AF65-F5344CB8AC3E}">
        <p14:creationId xmlns:p14="http://schemas.microsoft.com/office/powerpoint/2010/main" val="20582435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b="1" dirty="0" smtClean="0"/>
              <a:t>التفسير والتأويل </a:t>
            </a:r>
            <a:endParaRPr lang="fr-FR" b="1" dirty="0"/>
          </a:p>
        </p:txBody>
      </p:sp>
      <p:sp>
        <p:nvSpPr>
          <p:cNvPr id="3" name="Espace réservé du contenu 2"/>
          <p:cNvSpPr>
            <a:spLocks noGrp="1"/>
          </p:cNvSpPr>
          <p:nvPr>
            <p:ph idx="1"/>
          </p:nvPr>
        </p:nvSpPr>
        <p:spPr/>
        <p:txBody>
          <a:bodyPr>
            <a:normAutofit fontScale="92500" lnSpcReduction="20000"/>
          </a:bodyPr>
          <a:lstStyle/>
          <a:p>
            <a:pPr marL="0" indent="0" algn="just" rtl="1">
              <a:buNone/>
            </a:pPr>
            <a:r>
              <a:rPr lang="ar-DZ" dirty="0" smtClean="0"/>
              <a:t>أما التفسير أو التأويل، فإنه يتميز بخلاف ذلك، بطابع كيفي أكثر حدة، فهو ينطلق من المكتشفات ليقيم نتائج مرتبطة بمتغيرات الدراسة.</a:t>
            </a:r>
          </a:p>
          <a:p>
            <a:pPr marL="0" indent="0" algn="just" rtl="1">
              <a:buNone/>
            </a:pPr>
            <a:r>
              <a:rPr lang="ar-DZ" dirty="0" smtClean="0"/>
              <a:t>فعملية التفسير هي إعطاء دلالة للمعطيات المجمعة وإعطاءها معنى، فالتفسير عملية توليد للدلالة والمعنى و تبرز فهم الباحث للبيانات التي جمعها في أن تحولت إلى معطيات خام ثم إلى دلالات ومعاني. </a:t>
            </a:r>
          </a:p>
          <a:p>
            <a:pPr marL="0" indent="0" algn="just" rtl="1">
              <a:buNone/>
            </a:pPr>
            <a:r>
              <a:rPr lang="ar-DZ" dirty="0" smtClean="0"/>
              <a:t>وحتى لا ندخل في جدلية أسبقية الفهم على التأويل،  فإنه غالبا ما نفهم ثم نقوم بالتأويل، هذا التأويل قد يكون من نتاج الباحث، أو قد يكون تأويل جماعي من قبل المشاركين لسلوك معين مع الربط دائما بما له علاقة بسياق الفعل السابق والآني.</a:t>
            </a:r>
          </a:p>
          <a:p>
            <a:pPr marL="0" indent="0" algn="just" rtl="1">
              <a:buNone/>
            </a:pPr>
            <a:r>
              <a:rPr lang="ar-DZ" dirty="0" smtClean="0"/>
              <a:t>في المقابل ينحصر التفسير في التقيد بشيئية الظاهرة الخارجة عن ذواتنا والاستعانة بالإحصاء والربط بين الأسباب، مع الاستعانة بالتراث النظري </a:t>
            </a:r>
            <a:r>
              <a:rPr lang="ar-DZ" dirty="0" err="1" smtClean="0"/>
              <a:t>والامبريقي</a:t>
            </a:r>
            <a:r>
              <a:rPr lang="ar-DZ" dirty="0" smtClean="0"/>
              <a:t> الموظف في البحث، وكذا السياقات الخاصة بالبحث.</a:t>
            </a:r>
          </a:p>
          <a:p>
            <a:pPr marL="0" indent="0" algn="just" rtl="1">
              <a:buNone/>
            </a:pPr>
            <a:r>
              <a:rPr lang="ar-DZ" dirty="0" smtClean="0"/>
              <a:t>إن التفسير في هذا الإطار يعني تحديد سبب أو لماذا حدث شيء ما، ولكن تحديد سبب ظاهرة ما يعني تحديد القاعدة العامة التي تتحكم في وجودها ووجود أمثالها, وبهذا المعنى، فالتفسير عملية منطقية توصلنا إلى نتائج محددة بواسطة مقدمات محددة. والتفسير عدة أنواع أهمها: الاستنتاجي، الاحتمالي، الوظيفي.</a:t>
            </a:r>
          </a:p>
        </p:txBody>
      </p:sp>
    </p:spTree>
    <p:extLst>
      <p:ext uri="{BB962C8B-B14F-4D97-AF65-F5344CB8AC3E}">
        <p14:creationId xmlns:p14="http://schemas.microsoft.com/office/powerpoint/2010/main" val="31443175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b="1" dirty="0" smtClean="0"/>
              <a:t>التعليق على الجداول ( تحليلا وتفسيرا)</a:t>
            </a:r>
            <a:endParaRPr lang="fr-FR" b="1" dirty="0"/>
          </a:p>
        </p:txBody>
      </p:sp>
      <p:sp>
        <p:nvSpPr>
          <p:cNvPr id="3" name="Espace réservé du contenu 2"/>
          <p:cNvSpPr>
            <a:spLocks noGrp="1"/>
          </p:cNvSpPr>
          <p:nvPr>
            <p:ph idx="1"/>
          </p:nvPr>
        </p:nvSpPr>
        <p:spPr>
          <a:xfrm>
            <a:off x="680321" y="2336872"/>
            <a:ext cx="9613861" cy="3909381"/>
          </a:xfrm>
        </p:spPr>
        <p:txBody>
          <a:bodyPr/>
          <a:lstStyle/>
          <a:p>
            <a:pPr marL="0" indent="0" algn="just" rtl="1">
              <a:buNone/>
            </a:pPr>
            <a:r>
              <a:rPr lang="ar-DZ" dirty="0" smtClean="0"/>
              <a:t>   إن عملية تصنيف البيانات عادة ما تتم عن طريق الجدولة التي تعتبر نقطة انطلاق التحليل الاحصائي, ويعتبر ’’ توزيع التكرارات’’ أبسط وأشهر أنواعها التصنيفية ذيوعا. إنها عبارة عن قائمة بجميع أصناف أو قيم المتغير التي تتميز بها ظاهرة ما، متبوعة بتكراراتها المناسبة وهي عادة ما تجدول في شكل تكرارات عادية أو نسبية (</a:t>
            </a:r>
            <a:r>
              <a:rPr lang="fr-FR" dirty="0" smtClean="0"/>
              <a:t>%</a:t>
            </a:r>
            <a:r>
              <a:rPr lang="ar-DZ" dirty="0" smtClean="0"/>
              <a:t>) أو مجتمعة صاعدة أو نازلة( عادية ونسبية).</a:t>
            </a:r>
          </a:p>
          <a:p>
            <a:pPr marL="0" indent="0" algn="just" rtl="1">
              <a:buNone/>
            </a:pPr>
            <a:endParaRPr lang="ar-DZ" sz="1800" b="1" dirty="0" smtClean="0"/>
          </a:p>
          <a:p>
            <a:pPr marL="0" indent="0" algn="just" rtl="1">
              <a:buNone/>
            </a:pPr>
            <a:r>
              <a:rPr lang="ar-DZ" sz="1800" b="1" dirty="0" smtClean="0"/>
              <a:t>الجدول (01) يبين كيفية جدولة البيانات (توزيعها التكراري المتنوع)</a:t>
            </a:r>
          </a:p>
          <a:p>
            <a:pPr marL="0" indent="0" algn="just" rtl="1">
              <a:buNone/>
            </a:pPr>
            <a:endParaRPr lang="ar-DZ" dirty="0"/>
          </a:p>
          <a:p>
            <a:pPr marL="0" indent="0" algn="just" rtl="1">
              <a:buNone/>
            </a:pPr>
            <a:endParaRPr lang="fr-FR" dirty="0"/>
          </a:p>
        </p:txBody>
      </p:sp>
      <p:graphicFrame>
        <p:nvGraphicFramePr>
          <p:cNvPr id="4" name="Tableau 3"/>
          <p:cNvGraphicFramePr>
            <a:graphicFrameLocks noGrp="1"/>
          </p:cNvGraphicFramePr>
          <p:nvPr>
            <p:extLst>
              <p:ext uri="{D42A27DB-BD31-4B8C-83A1-F6EECF244321}">
                <p14:modId xmlns:p14="http://schemas.microsoft.com/office/powerpoint/2010/main" val="1145599292"/>
              </p:ext>
            </p:extLst>
          </p:nvPr>
        </p:nvGraphicFramePr>
        <p:xfrm>
          <a:off x="2057757" y="4584879"/>
          <a:ext cx="8127999" cy="1563280"/>
        </p:xfrm>
        <a:graphic>
          <a:graphicData uri="http://schemas.openxmlformats.org/drawingml/2006/table">
            <a:tbl>
              <a:tblPr firstRow="1" bandRow="1">
                <a:tableStyleId>{5C22544A-7EE6-4342-B048-85BDC9FD1C3A}</a:tableStyleId>
              </a:tblPr>
              <a:tblGrid>
                <a:gridCol w="2709333"/>
                <a:gridCol w="2709333"/>
                <a:gridCol w="2709333"/>
              </a:tblGrid>
              <a:tr h="450760">
                <a:tc>
                  <a:txBody>
                    <a:bodyPr/>
                    <a:lstStyle/>
                    <a:p>
                      <a:pPr algn="ctr" rtl="1"/>
                      <a:r>
                        <a:rPr lang="ar-DZ" dirty="0" smtClean="0"/>
                        <a:t>النسبة المئوية(</a:t>
                      </a:r>
                      <a:r>
                        <a:rPr lang="fr-FR" dirty="0" smtClean="0"/>
                        <a:t>%</a:t>
                      </a:r>
                      <a:r>
                        <a:rPr lang="ar-DZ" dirty="0" smtClean="0"/>
                        <a:t>)</a:t>
                      </a:r>
                      <a:endParaRPr lang="fr-FR" dirty="0"/>
                    </a:p>
                  </a:txBody>
                  <a:tcPr/>
                </a:tc>
                <a:tc>
                  <a:txBody>
                    <a:bodyPr/>
                    <a:lstStyle/>
                    <a:p>
                      <a:pPr algn="ctr"/>
                      <a:r>
                        <a:rPr lang="ar-DZ" dirty="0" smtClean="0"/>
                        <a:t>التكرارات</a:t>
                      </a:r>
                      <a:endParaRPr lang="fr-FR" dirty="0"/>
                    </a:p>
                  </a:txBody>
                  <a:tcPr/>
                </a:tc>
                <a:tc>
                  <a:txBody>
                    <a:bodyPr/>
                    <a:lstStyle/>
                    <a:p>
                      <a:pPr algn="ctr"/>
                      <a:r>
                        <a:rPr lang="ar-DZ" dirty="0" smtClean="0"/>
                        <a:t>المتغير </a:t>
                      </a:r>
                      <a:endParaRPr lang="fr-FR" dirty="0"/>
                    </a:p>
                  </a:txBody>
                  <a:tcPr/>
                </a:tc>
              </a:tr>
              <a:tr h="370840">
                <a:tc>
                  <a:txBody>
                    <a:bodyPr/>
                    <a:lstStyle/>
                    <a:p>
                      <a:pPr algn="ctr"/>
                      <a:r>
                        <a:rPr lang="fr-FR" dirty="0" smtClean="0"/>
                        <a:t>%</a:t>
                      </a:r>
                      <a:endParaRPr lang="fr-FR" dirty="0"/>
                    </a:p>
                  </a:txBody>
                  <a:tcPr/>
                </a:tc>
                <a:tc>
                  <a:txBody>
                    <a:bodyPr/>
                    <a:lstStyle/>
                    <a:p>
                      <a:pPr algn="ctr"/>
                      <a:r>
                        <a:rPr lang="ar-DZ" dirty="0" smtClean="0"/>
                        <a:t>أرقام</a:t>
                      </a:r>
                      <a:endParaRPr lang="fr-FR" dirty="0"/>
                    </a:p>
                  </a:txBody>
                  <a:tcPr/>
                </a:tc>
                <a:tc>
                  <a:txBody>
                    <a:bodyPr/>
                    <a:lstStyle/>
                    <a:p>
                      <a:pPr algn="ctr"/>
                      <a:r>
                        <a:rPr lang="ar-DZ" dirty="0" smtClean="0"/>
                        <a:t>ذكور </a:t>
                      </a:r>
                      <a:endParaRPr lang="fr-FR" dirty="0"/>
                    </a:p>
                  </a:txBody>
                  <a:tcPr/>
                </a:tc>
              </a:tr>
              <a:tr h="370840">
                <a:tc>
                  <a:txBody>
                    <a:bodyPr/>
                    <a:lstStyle/>
                    <a:p>
                      <a:pPr algn="ctr"/>
                      <a:r>
                        <a:rPr lang="fr-FR" dirty="0" smtClean="0"/>
                        <a:t>%</a:t>
                      </a:r>
                      <a:endParaRPr lang="fr-FR" dirty="0"/>
                    </a:p>
                  </a:txBody>
                  <a:tcPr/>
                </a:tc>
                <a:tc>
                  <a:txBody>
                    <a:bodyPr/>
                    <a:lstStyle/>
                    <a:p>
                      <a:pPr algn="ctr"/>
                      <a:r>
                        <a:rPr lang="ar-DZ" dirty="0" smtClean="0"/>
                        <a:t>أرقام</a:t>
                      </a:r>
                      <a:endParaRPr lang="fr-FR" dirty="0"/>
                    </a:p>
                  </a:txBody>
                  <a:tcPr/>
                </a:tc>
                <a:tc>
                  <a:txBody>
                    <a:bodyPr/>
                    <a:lstStyle/>
                    <a:p>
                      <a:pPr algn="ctr"/>
                      <a:r>
                        <a:rPr lang="ar-DZ" dirty="0" smtClean="0"/>
                        <a:t>إناث</a:t>
                      </a:r>
                      <a:endParaRPr lang="fr-FR" dirty="0"/>
                    </a:p>
                  </a:txBody>
                  <a:tcPr/>
                </a:tc>
              </a:tr>
              <a:tr h="370840">
                <a:tc>
                  <a:txBody>
                    <a:bodyPr/>
                    <a:lstStyle/>
                    <a:p>
                      <a:pPr algn="ctr"/>
                      <a:r>
                        <a:rPr lang="ar-DZ" dirty="0" smtClean="0"/>
                        <a:t>100</a:t>
                      </a:r>
                      <a:r>
                        <a:rPr lang="fr-FR" dirty="0" smtClean="0"/>
                        <a:t>%</a:t>
                      </a:r>
                      <a:endParaRPr lang="fr-FR" dirty="0"/>
                    </a:p>
                  </a:txBody>
                  <a:tcPr/>
                </a:tc>
                <a:tc>
                  <a:txBody>
                    <a:bodyPr/>
                    <a:lstStyle/>
                    <a:p>
                      <a:pPr algn="ctr"/>
                      <a:r>
                        <a:rPr lang="ar-DZ" dirty="0" smtClean="0"/>
                        <a:t>رقم</a:t>
                      </a:r>
                      <a:endParaRPr lang="fr-FR" dirty="0"/>
                    </a:p>
                  </a:txBody>
                  <a:tcPr/>
                </a:tc>
                <a:tc>
                  <a:txBody>
                    <a:bodyPr/>
                    <a:lstStyle/>
                    <a:p>
                      <a:pPr algn="ctr"/>
                      <a:r>
                        <a:rPr lang="ar-DZ" dirty="0" smtClean="0"/>
                        <a:t>المجموع</a:t>
                      </a:r>
                      <a:endParaRPr lang="fr-FR" dirty="0"/>
                    </a:p>
                  </a:txBody>
                  <a:tcPr/>
                </a:tc>
              </a:tr>
            </a:tbl>
          </a:graphicData>
        </a:graphic>
      </p:graphicFrame>
    </p:spTree>
    <p:extLst>
      <p:ext uri="{BB962C8B-B14F-4D97-AF65-F5344CB8AC3E}">
        <p14:creationId xmlns:p14="http://schemas.microsoft.com/office/powerpoint/2010/main" val="37820446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b="1" dirty="0" smtClean="0"/>
              <a:t>خـــطــــوات قـــراءة الــجــداول</a:t>
            </a:r>
            <a:endParaRPr lang="fr-FR" b="1" dirty="0"/>
          </a:p>
        </p:txBody>
      </p:sp>
      <p:graphicFrame>
        <p:nvGraphicFramePr>
          <p:cNvPr id="6" name="Espace réservé du contenu 5"/>
          <p:cNvGraphicFramePr>
            <a:graphicFrameLocks noGrp="1"/>
          </p:cNvGraphicFramePr>
          <p:nvPr>
            <p:ph idx="1"/>
            <p:extLst>
              <p:ext uri="{D42A27DB-BD31-4B8C-83A1-F6EECF244321}">
                <p14:modId xmlns:p14="http://schemas.microsoft.com/office/powerpoint/2010/main" val="2411308321"/>
              </p:ext>
            </p:extLst>
          </p:nvPr>
        </p:nvGraphicFramePr>
        <p:xfrm>
          <a:off x="681038" y="2336800"/>
          <a:ext cx="9613900" cy="35988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612146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b="1" dirty="0" smtClean="0"/>
              <a:t>طرق تحليل المقابلات</a:t>
            </a:r>
            <a:endParaRPr lang="fr-FR" b="1" dirty="0"/>
          </a:p>
        </p:txBody>
      </p:sp>
      <p:sp>
        <p:nvSpPr>
          <p:cNvPr id="3" name="Espace réservé du contenu 2"/>
          <p:cNvSpPr>
            <a:spLocks noGrp="1"/>
          </p:cNvSpPr>
          <p:nvPr>
            <p:ph idx="1"/>
          </p:nvPr>
        </p:nvSpPr>
        <p:spPr/>
        <p:txBody>
          <a:bodyPr/>
          <a:lstStyle/>
          <a:p>
            <a:pPr marL="0" indent="0" algn="r" rtl="1">
              <a:buNone/>
            </a:pPr>
            <a:r>
              <a:rPr lang="ar-DZ" dirty="0" smtClean="0"/>
              <a:t>هناك عدة طرق لتحليل المقابلات ومن ثم اجراء عملية التأويل منها:</a:t>
            </a:r>
          </a:p>
          <a:p>
            <a:pPr algn="r" rtl="1">
              <a:buFont typeface="Wingdings" panose="05000000000000000000" pitchFamily="2" charset="2"/>
              <a:buChar char="q"/>
            </a:pPr>
            <a:r>
              <a:rPr lang="ar-DZ" dirty="0" smtClean="0"/>
              <a:t>بحسب كل سؤال: حيث يكتب السؤال الأول  من المقابلة ومن ثم تعرض أجوبة كل المشاركين على هذا السؤال، ثم يليه السؤال الثاني وأجوبة كل المشاركين على السؤال الثاني وهكذا.</a:t>
            </a:r>
          </a:p>
          <a:p>
            <a:pPr algn="r" rtl="1">
              <a:buFont typeface="Wingdings" panose="05000000000000000000" pitchFamily="2" charset="2"/>
              <a:buChar char="q"/>
            </a:pPr>
            <a:r>
              <a:rPr lang="ar-DZ" dirty="0" smtClean="0"/>
              <a:t>الطريقة الثانية بحسب المشارك: فإذا كان عدد المشاركين عشرة مثلا، يستعرض الباحث الأسئلة التي طرحت على المشارك الأول وكل إجاباته، ثم الانتقال إلى المبحوث الثاني وهكذا.</a:t>
            </a:r>
          </a:p>
          <a:p>
            <a:pPr marL="0" indent="0" algn="r" rtl="1">
              <a:buNone/>
            </a:pPr>
            <a:r>
              <a:rPr lang="ar-DZ" dirty="0" smtClean="0"/>
              <a:t>وللباحث اختيار الطريقة المناسبة التي يريد العمل بها.</a:t>
            </a:r>
            <a:endParaRPr lang="fr-FR" dirty="0"/>
          </a:p>
        </p:txBody>
      </p:sp>
    </p:spTree>
    <p:extLst>
      <p:ext uri="{BB962C8B-B14F-4D97-AF65-F5344CB8AC3E}">
        <p14:creationId xmlns:p14="http://schemas.microsoft.com/office/powerpoint/2010/main" val="34993317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dirty="0" smtClean="0"/>
              <a:t>خطوات تحليل المقابلة</a:t>
            </a:r>
            <a:endParaRPr lang="fr-FR"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3475174970"/>
              </p:ext>
            </p:extLst>
          </p:nvPr>
        </p:nvGraphicFramePr>
        <p:xfrm>
          <a:off x="681038" y="2336800"/>
          <a:ext cx="9613900" cy="35988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624443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b="1" dirty="0" smtClean="0"/>
              <a:t>خطوات الفهم والتأويل في المقابلة </a:t>
            </a:r>
            <a:endParaRPr lang="fr-FR" b="1"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591930639"/>
              </p:ext>
            </p:extLst>
          </p:nvPr>
        </p:nvGraphicFramePr>
        <p:xfrm>
          <a:off x="681038" y="2336800"/>
          <a:ext cx="9613900" cy="35988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85830184"/>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Berlin</Template>
  <TotalTime>332</TotalTime>
  <Words>925</Words>
  <Application>Microsoft Office PowerPoint</Application>
  <PresentationFormat>Grand écran</PresentationFormat>
  <Paragraphs>69</Paragraphs>
  <Slides>8</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8</vt:i4>
      </vt:variant>
    </vt:vector>
  </HeadingPairs>
  <TitlesOfParts>
    <vt:vector size="13" baseType="lpstr">
      <vt:lpstr>Arial</vt:lpstr>
      <vt:lpstr>Times New Roman</vt:lpstr>
      <vt:lpstr>Trebuchet MS</vt:lpstr>
      <vt:lpstr>Wingdings</vt:lpstr>
      <vt:lpstr>Berlin</vt:lpstr>
      <vt:lpstr>تحليل وتفسير البيانات</vt:lpstr>
      <vt:lpstr>ماهيـــة التحليــل والتفسيــر</vt:lpstr>
      <vt:lpstr>التفسير والتأويل </vt:lpstr>
      <vt:lpstr>التعليق على الجداول ( تحليلا وتفسيرا)</vt:lpstr>
      <vt:lpstr>خـــطــــوات قـــراءة الــجــداول</vt:lpstr>
      <vt:lpstr>طرق تحليل المقابلات</vt:lpstr>
      <vt:lpstr>خطوات تحليل المقابلة</vt:lpstr>
      <vt:lpstr>خطوات الفهم والتأويل في المقابلة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تحليل وتفسير البيانات</dc:title>
  <dc:creator>Compte Microsoft</dc:creator>
  <cp:lastModifiedBy>Compte Microsoft</cp:lastModifiedBy>
  <cp:revision>24</cp:revision>
  <dcterms:created xsi:type="dcterms:W3CDTF">2025-04-14T17:15:49Z</dcterms:created>
  <dcterms:modified xsi:type="dcterms:W3CDTF">2025-04-14T22:48:32Z</dcterms:modified>
</cp:coreProperties>
</file>