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2" r:id="rId7"/>
    <p:sldId id="263" r:id="rId8"/>
    <p:sldId id="265" r:id="rId9"/>
    <p:sldId id="266" r:id="rId10"/>
    <p:sldId id="264" r:id="rId11"/>
    <p:sldId id="267" r:id="rId1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671EA8-6077-4966-968C-DE2B2F4A2837}" type="datetime1">
              <a:rPr lang="fr-FR" smtClean="0"/>
              <a:t>21/12/2025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3BC158-ACBB-42F6-A571-C17A0CB1BD2C}" type="datetime1">
              <a:rPr lang="fr-FR" noProof="0" smtClean="0"/>
              <a:t>21/12/2025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41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55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57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26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16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qu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MASTER</a:t>
            </a:r>
          </a:p>
        </p:txBody>
      </p:sp>
      <p:sp>
        <p:nvSpPr>
          <p:cNvPr id="42" name="Espace réservé d’imag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Présentation</a:t>
            </a:r>
            <a:br>
              <a:rPr lang="fr-FR" noProof="0" dirty="0"/>
            </a:br>
            <a:r>
              <a:rPr lang="fr-FR" noProof="0" dirty="0"/>
              <a:t>Titre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MOIS</a:t>
            </a:r>
            <a:br>
              <a:rPr lang="fr-FR" noProof="0"/>
            </a:br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sme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Merci!</a:t>
            </a:r>
          </a:p>
        </p:txBody>
      </p:sp>
      <p:grpSp>
        <p:nvGrpSpPr>
          <p:cNvPr id="23" name="Graphique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0" name="Espace réservé d’imag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qu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POUR LE STYLE DE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Espace réservé d’imag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38" name="Espace réservé du texte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0" name="Espace réservé du texte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3" name="Espace réservé du texte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5" name="Espace réservé du texte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6" name="Espace réservé du texte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8" name="Espace réservé du texte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9" name="Espace réservé du texte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0" name="Espace réservé du texte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5" name="Espace réservé d’imag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6" name="Espace réservé d’imag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7" name="Espace réservé d’imag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8" name="Espace réservé d’imag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Comment utiliser ce modèle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sme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que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grpSp>
        <p:nvGrpSpPr>
          <p:cNvPr id="19" name="Graphique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sme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que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2" name="Graphique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2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grpSp>
        <p:nvGrpSpPr>
          <p:cNvPr id="22" name="Graphisme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sme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que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Comparaison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graphique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3" name="Espace réservé au graphique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tableau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5" name="Espace réservé du titre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tableau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sme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9" name="Graphique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Grande Image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sme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3" name="Espace réservé à un mé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média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Enfants à un bureau regardant un bloc-note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L1 in EFL/ ESL Classes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Soumia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HADJAB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Clearing up the Terrain</a:t>
            </a:r>
          </a:p>
        </p:txBody>
      </p:sp>
      <p:pic>
        <p:nvPicPr>
          <p:cNvPr id="25" name="Espace réservé d’image 24" descr="Enfant tenant un crayon pendant qu’il colorie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3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fr-FR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L1 in ESL/ EFL Class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Espace réservé d’image 8" descr="Ensemble Outils de dessin et peinture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/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0475" y="2909484"/>
            <a:ext cx="6013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teachers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use the L1?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94753" y="2935241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LLs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use the L1?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5712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L1 in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67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’image 6" descr="Garçon portant un sace à dos rouge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3" name="Rectangle 2"/>
          <p:cNvSpPr/>
          <p:nvPr/>
        </p:nvSpPr>
        <p:spPr>
          <a:xfrm>
            <a:off x="7303081" y="313496"/>
            <a:ext cx="4363895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Drawbacks of L1 in ESL/ EFL Classes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CED299-6A4B-8DA7-ACE9-F9C03465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8</a:t>
            </a:fld>
            <a:endParaRPr lang="fr-FR" noProof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CC381C-1297-08A7-DE93-A508E9845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NOTIONS/ CONCEPTS OF THIS LECTURE WERE NOT ALL DISCUSSED YET DUE TO TIME CONSTRAINTS (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SOME WERE HIGHLIGHTED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THUS, YOU SHOULD FOCUS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THOROUGHLY TAUGHT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Wish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best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learners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D91AD97-1D4D-2604-F0FE-11EF9FED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Remark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3350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6_TF66931380" id="{186CBF49-FD27-4B76-ABED-D6BE699447F5}" vid="{D4B73DB7-75AC-4CB7-8EED-7C0B2FA04D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schemas.microsoft.com/office/2006/documentManagement/types"/>
    <ds:schemaRef ds:uri="http://purl.org/dc/terms/"/>
    <ds:schemaRef ds:uri="16c05727-aa75-4e4a-9b5f-8a80a1165891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école primaire</Template>
  <TotalTime>0</TotalTime>
  <Words>105</Words>
  <Application>Microsoft Office PowerPoint</Application>
  <PresentationFormat>Grand écran</PresentationFormat>
  <Paragraphs>19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Times New Roman</vt:lpstr>
      <vt:lpstr>Thème Office</vt:lpstr>
      <vt:lpstr>The Role of L1 in EFL/ ESL Classes </vt:lpstr>
      <vt:lpstr>Clearing up the Terrain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Remark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2025-01-01T15:39:13Z</dcterms:created>
  <dcterms:modified xsi:type="dcterms:W3CDTF">2025-12-21T17:33:38Z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