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8" r:id="rId3"/>
    <p:sldId id="259" r:id="rId4"/>
    <p:sldId id="261" r:id="rId5"/>
    <p:sldId id="264" r:id="rId6"/>
    <p:sldId id="265" r:id="rId7"/>
    <p:sldId id="266" r:id="rId8"/>
    <p:sldId id="267" r:id="rId9"/>
    <p:sldId id="268" r:id="rId10"/>
    <p:sldId id="269" r:id="rId11"/>
    <p:sldId id="270" r:id="rId12"/>
    <p:sldId id="271"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Aucun style, aucune grille">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41" autoAdjust="0"/>
    <p:restoredTop sz="94660"/>
  </p:normalViewPr>
  <p:slideViewPr>
    <p:cSldViewPr snapToGrid="0">
      <p:cViewPr varScale="1">
        <p:scale>
          <a:sx n="54" d="100"/>
          <a:sy n="54" d="100"/>
        </p:scale>
        <p:origin x="90" y="3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57091D4-6323-41E2-BE23-F503D40DC0B5}" type="doc">
      <dgm:prSet loTypeId="urn:microsoft.com/office/officeart/2008/layout/RadialCluster" loCatId="cycle" qsTypeId="urn:microsoft.com/office/officeart/2005/8/quickstyle/3d4" qsCatId="3D" csTypeId="urn:microsoft.com/office/officeart/2005/8/colors/accent1_2" csCatId="accent1" phldr="1"/>
      <dgm:spPr/>
      <dgm:t>
        <a:bodyPr/>
        <a:lstStyle/>
        <a:p>
          <a:endParaRPr lang="fr-FR"/>
        </a:p>
      </dgm:t>
    </dgm:pt>
    <dgm:pt modelId="{BAF8AF1C-8D28-4308-BB55-B59BBA2B1363}">
      <dgm:prSet phldrT="[Texte]" custT="1"/>
      <dgm:spPr/>
      <dgm:t>
        <a:bodyPr/>
        <a:lstStyle/>
        <a:p>
          <a:r>
            <a:rPr lang="ar-DZ" sz="3200" b="1" dirty="0" smtClean="0">
              <a:latin typeface="Sakkal Majalla" panose="02000000000000000000" pitchFamily="2" charset="-78"/>
              <a:cs typeface="Sakkal Majalla" panose="02000000000000000000" pitchFamily="2" charset="-78"/>
            </a:rPr>
            <a:t>صلاحية التأديب</a:t>
          </a:r>
          <a:endParaRPr lang="fr-FR" sz="3200" b="1" dirty="0">
            <a:latin typeface="Sakkal Majalla" panose="02000000000000000000" pitchFamily="2" charset="-78"/>
            <a:cs typeface="Sakkal Majalla" panose="02000000000000000000" pitchFamily="2" charset="-78"/>
          </a:endParaRPr>
        </a:p>
      </dgm:t>
    </dgm:pt>
    <dgm:pt modelId="{7CB90F20-2FAF-4EC7-B4C6-890ADF7F23A3}" type="parTrans" cxnId="{CADBE4A1-5D9E-4256-BA8E-C747DC73BF0D}">
      <dgm:prSet/>
      <dgm:spPr/>
      <dgm:t>
        <a:bodyPr/>
        <a:lstStyle/>
        <a:p>
          <a:endParaRPr lang="fr-FR"/>
        </a:p>
      </dgm:t>
    </dgm:pt>
    <dgm:pt modelId="{6F6F59A7-D012-4B79-B955-9BC06E0F6C4B}" type="sibTrans" cxnId="{CADBE4A1-5D9E-4256-BA8E-C747DC73BF0D}">
      <dgm:prSet/>
      <dgm:spPr/>
      <dgm:t>
        <a:bodyPr/>
        <a:lstStyle/>
        <a:p>
          <a:endParaRPr lang="fr-FR"/>
        </a:p>
      </dgm:t>
    </dgm:pt>
    <dgm:pt modelId="{05982ACA-C1E5-4C5E-9DA2-28CCED0DF931}">
      <dgm:prSet phldrT="[Texte]" custT="1"/>
      <dgm:spPr/>
      <dgm:t>
        <a:bodyPr/>
        <a:lstStyle/>
        <a:p>
          <a:r>
            <a:rPr lang="ar-DZ" sz="2400" b="1" smtClean="0">
              <a:latin typeface="Sakkal Majalla" panose="02000000000000000000" pitchFamily="2" charset="-78"/>
              <a:cs typeface="Sakkal Majalla" panose="02000000000000000000" pitchFamily="2" charset="-78"/>
            </a:rPr>
            <a:t>الإجراءات الأولية </a:t>
          </a:r>
          <a:endParaRPr lang="fr-FR" sz="2400" b="1" dirty="0">
            <a:latin typeface="Sakkal Majalla" panose="02000000000000000000" pitchFamily="2" charset="-78"/>
            <a:cs typeface="Sakkal Majalla" panose="02000000000000000000" pitchFamily="2" charset="-78"/>
          </a:endParaRPr>
        </a:p>
      </dgm:t>
    </dgm:pt>
    <dgm:pt modelId="{D86F9B4C-7243-4B31-A5DC-94BD1509FAA5}" type="parTrans" cxnId="{69161CFF-CEE0-4309-8420-319632BD1DC4}">
      <dgm:prSet/>
      <dgm:spPr/>
      <dgm:t>
        <a:bodyPr/>
        <a:lstStyle/>
        <a:p>
          <a:endParaRPr lang="fr-FR"/>
        </a:p>
      </dgm:t>
    </dgm:pt>
    <dgm:pt modelId="{F385E62A-D129-42C0-9887-330B36FB7416}" type="sibTrans" cxnId="{69161CFF-CEE0-4309-8420-319632BD1DC4}">
      <dgm:prSet/>
      <dgm:spPr/>
      <dgm:t>
        <a:bodyPr/>
        <a:lstStyle/>
        <a:p>
          <a:endParaRPr lang="fr-FR"/>
        </a:p>
      </dgm:t>
    </dgm:pt>
    <dgm:pt modelId="{7D99BA52-FF2B-4DD2-853A-7412B24B6D61}">
      <dgm:prSet phldrT="[Texte]" custT="1"/>
      <dgm:spPr/>
      <dgm:t>
        <a:bodyPr/>
        <a:lstStyle/>
        <a:p>
          <a:r>
            <a:rPr lang="ar-DZ" sz="2800" b="1" dirty="0" smtClean="0">
              <a:latin typeface="Sakkal Majalla" panose="02000000000000000000" pitchFamily="2" charset="-78"/>
              <a:cs typeface="Sakkal Majalla" panose="02000000000000000000" pitchFamily="2" charset="-78"/>
            </a:rPr>
            <a:t>العقوبات التأديبية</a:t>
          </a:r>
          <a:endParaRPr lang="fr-FR" sz="2800" b="1" dirty="0">
            <a:latin typeface="Sakkal Majalla" panose="02000000000000000000" pitchFamily="2" charset="-78"/>
            <a:cs typeface="Sakkal Majalla" panose="02000000000000000000" pitchFamily="2" charset="-78"/>
          </a:endParaRPr>
        </a:p>
      </dgm:t>
    </dgm:pt>
    <dgm:pt modelId="{FC2D695B-2F37-475F-AFE3-64591E38F0F7}" type="parTrans" cxnId="{D35430C0-F46C-4241-A0A0-2E316C00A3D4}">
      <dgm:prSet/>
      <dgm:spPr/>
      <dgm:t>
        <a:bodyPr/>
        <a:lstStyle/>
        <a:p>
          <a:endParaRPr lang="fr-FR"/>
        </a:p>
      </dgm:t>
    </dgm:pt>
    <dgm:pt modelId="{26162B71-7DA6-45D0-915A-D6B2AE644C5D}" type="sibTrans" cxnId="{D35430C0-F46C-4241-A0A0-2E316C00A3D4}">
      <dgm:prSet/>
      <dgm:spPr/>
      <dgm:t>
        <a:bodyPr/>
        <a:lstStyle/>
        <a:p>
          <a:endParaRPr lang="fr-FR"/>
        </a:p>
      </dgm:t>
    </dgm:pt>
    <dgm:pt modelId="{3F74BA71-9064-4A76-A895-A26D5A90CC36}">
      <dgm:prSet phldrT="[Texte]"/>
      <dgm:spPr/>
      <dgm:t>
        <a:bodyPr/>
        <a:lstStyle/>
        <a:p>
          <a:r>
            <a:rPr lang="ar-DZ" b="1" dirty="0" smtClean="0">
              <a:latin typeface="Sakkal Majalla" panose="02000000000000000000" pitchFamily="2" charset="-78"/>
              <a:cs typeface="Sakkal Majalla" panose="02000000000000000000" pitchFamily="2" charset="-78"/>
            </a:rPr>
            <a:t>التصفية</a:t>
          </a:r>
          <a:endParaRPr lang="fr-FR" b="1" dirty="0">
            <a:latin typeface="Sakkal Majalla" panose="02000000000000000000" pitchFamily="2" charset="-78"/>
            <a:cs typeface="Sakkal Majalla" panose="02000000000000000000" pitchFamily="2" charset="-78"/>
          </a:endParaRPr>
        </a:p>
      </dgm:t>
    </dgm:pt>
    <dgm:pt modelId="{F5704532-A6FA-432A-90AB-9335CBA8CF60}" type="parTrans" cxnId="{B9361F30-A584-45B9-8D23-4301FD35D003}">
      <dgm:prSet/>
      <dgm:spPr/>
      <dgm:t>
        <a:bodyPr/>
        <a:lstStyle/>
        <a:p>
          <a:endParaRPr lang="fr-FR"/>
        </a:p>
      </dgm:t>
    </dgm:pt>
    <dgm:pt modelId="{D460A889-4ECF-4C9D-A116-75DB494735E6}" type="sibTrans" cxnId="{B9361F30-A584-45B9-8D23-4301FD35D003}">
      <dgm:prSet/>
      <dgm:spPr/>
      <dgm:t>
        <a:bodyPr/>
        <a:lstStyle/>
        <a:p>
          <a:endParaRPr lang="fr-FR"/>
        </a:p>
      </dgm:t>
    </dgm:pt>
    <dgm:pt modelId="{1AD6B926-9FB9-4227-8988-4628DE956FC1}" type="pres">
      <dgm:prSet presAssocID="{657091D4-6323-41E2-BE23-F503D40DC0B5}" presName="Name0" presStyleCnt="0">
        <dgm:presLayoutVars>
          <dgm:chMax val="1"/>
          <dgm:chPref val="1"/>
          <dgm:dir/>
          <dgm:animOne val="branch"/>
          <dgm:animLvl val="lvl"/>
        </dgm:presLayoutVars>
      </dgm:prSet>
      <dgm:spPr/>
      <dgm:t>
        <a:bodyPr/>
        <a:lstStyle/>
        <a:p>
          <a:endParaRPr lang="fr-FR"/>
        </a:p>
      </dgm:t>
    </dgm:pt>
    <dgm:pt modelId="{E4CDB75C-89C5-44C0-B7F3-A4CF59A805FF}" type="pres">
      <dgm:prSet presAssocID="{BAF8AF1C-8D28-4308-BB55-B59BBA2B1363}" presName="singleCycle" presStyleCnt="0"/>
      <dgm:spPr/>
    </dgm:pt>
    <dgm:pt modelId="{5532B16A-3CCF-4F68-8940-FFAD99269F27}" type="pres">
      <dgm:prSet presAssocID="{BAF8AF1C-8D28-4308-BB55-B59BBA2B1363}" presName="singleCenter" presStyleLbl="node1" presStyleIdx="0" presStyleCnt="4">
        <dgm:presLayoutVars>
          <dgm:chMax val="7"/>
          <dgm:chPref val="7"/>
        </dgm:presLayoutVars>
      </dgm:prSet>
      <dgm:spPr/>
      <dgm:t>
        <a:bodyPr/>
        <a:lstStyle/>
        <a:p>
          <a:endParaRPr lang="fr-FR"/>
        </a:p>
      </dgm:t>
    </dgm:pt>
    <dgm:pt modelId="{E25FA6F5-58BC-458A-AA97-29716B39A6FA}" type="pres">
      <dgm:prSet presAssocID="{D86F9B4C-7243-4B31-A5DC-94BD1509FAA5}" presName="Name56" presStyleLbl="parChTrans1D2" presStyleIdx="0" presStyleCnt="3"/>
      <dgm:spPr/>
      <dgm:t>
        <a:bodyPr/>
        <a:lstStyle/>
        <a:p>
          <a:endParaRPr lang="fr-FR"/>
        </a:p>
      </dgm:t>
    </dgm:pt>
    <dgm:pt modelId="{78786C1B-0AD3-4CBD-B1E4-0638669E0151}" type="pres">
      <dgm:prSet presAssocID="{05982ACA-C1E5-4C5E-9DA2-28CCED0DF931}" presName="text0" presStyleLbl="node1" presStyleIdx="1" presStyleCnt="4" custScaleX="154741">
        <dgm:presLayoutVars>
          <dgm:bulletEnabled val="1"/>
        </dgm:presLayoutVars>
      </dgm:prSet>
      <dgm:spPr/>
      <dgm:t>
        <a:bodyPr/>
        <a:lstStyle/>
        <a:p>
          <a:endParaRPr lang="fr-FR"/>
        </a:p>
      </dgm:t>
    </dgm:pt>
    <dgm:pt modelId="{1AF6FFC7-74A6-484C-9C27-772272F8E1A4}" type="pres">
      <dgm:prSet presAssocID="{FC2D695B-2F37-475F-AFE3-64591E38F0F7}" presName="Name56" presStyleLbl="parChTrans1D2" presStyleIdx="1" presStyleCnt="3"/>
      <dgm:spPr/>
      <dgm:t>
        <a:bodyPr/>
        <a:lstStyle/>
        <a:p>
          <a:endParaRPr lang="fr-FR"/>
        </a:p>
      </dgm:t>
    </dgm:pt>
    <dgm:pt modelId="{5DE063B4-EA09-4D72-B652-5AD82B00284A}" type="pres">
      <dgm:prSet presAssocID="{7D99BA52-FF2B-4DD2-853A-7412B24B6D61}" presName="text0" presStyleLbl="node1" presStyleIdx="2" presStyleCnt="4" custScaleX="162504">
        <dgm:presLayoutVars>
          <dgm:bulletEnabled val="1"/>
        </dgm:presLayoutVars>
      </dgm:prSet>
      <dgm:spPr/>
      <dgm:t>
        <a:bodyPr/>
        <a:lstStyle/>
        <a:p>
          <a:endParaRPr lang="fr-FR"/>
        </a:p>
      </dgm:t>
    </dgm:pt>
    <dgm:pt modelId="{221B1237-2D97-4EB0-A63B-3FC1AA1D1E20}" type="pres">
      <dgm:prSet presAssocID="{F5704532-A6FA-432A-90AB-9335CBA8CF60}" presName="Name56" presStyleLbl="parChTrans1D2" presStyleIdx="2" presStyleCnt="3"/>
      <dgm:spPr/>
      <dgm:t>
        <a:bodyPr/>
        <a:lstStyle/>
        <a:p>
          <a:endParaRPr lang="fr-FR"/>
        </a:p>
      </dgm:t>
    </dgm:pt>
    <dgm:pt modelId="{F3714AC6-57B4-4378-A0AC-643CD3CF914A}" type="pres">
      <dgm:prSet presAssocID="{3F74BA71-9064-4A76-A895-A26D5A90CC36}" presName="text0" presStyleLbl="node1" presStyleIdx="3" presStyleCnt="4" custScaleX="128845">
        <dgm:presLayoutVars>
          <dgm:bulletEnabled val="1"/>
        </dgm:presLayoutVars>
      </dgm:prSet>
      <dgm:spPr/>
      <dgm:t>
        <a:bodyPr/>
        <a:lstStyle/>
        <a:p>
          <a:endParaRPr lang="fr-FR"/>
        </a:p>
      </dgm:t>
    </dgm:pt>
  </dgm:ptLst>
  <dgm:cxnLst>
    <dgm:cxn modelId="{7BD33E5D-1039-4C8E-BCC0-F88AC4645AEE}" type="presOf" srcId="{7D99BA52-FF2B-4DD2-853A-7412B24B6D61}" destId="{5DE063B4-EA09-4D72-B652-5AD82B00284A}" srcOrd="0" destOrd="0" presId="urn:microsoft.com/office/officeart/2008/layout/RadialCluster"/>
    <dgm:cxn modelId="{69161CFF-CEE0-4309-8420-319632BD1DC4}" srcId="{BAF8AF1C-8D28-4308-BB55-B59BBA2B1363}" destId="{05982ACA-C1E5-4C5E-9DA2-28CCED0DF931}" srcOrd="0" destOrd="0" parTransId="{D86F9B4C-7243-4B31-A5DC-94BD1509FAA5}" sibTransId="{F385E62A-D129-42C0-9887-330B36FB7416}"/>
    <dgm:cxn modelId="{B9361F30-A584-45B9-8D23-4301FD35D003}" srcId="{BAF8AF1C-8D28-4308-BB55-B59BBA2B1363}" destId="{3F74BA71-9064-4A76-A895-A26D5A90CC36}" srcOrd="2" destOrd="0" parTransId="{F5704532-A6FA-432A-90AB-9335CBA8CF60}" sibTransId="{D460A889-4ECF-4C9D-A116-75DB494735E6}"/>
    <dgm:cxn modelId="{C6B3C3C6-701C-4242-A6D0-E011E9B3BA77}" type="presOf" srcId="{3F74BA71-9064-4A76-A895-A26D5A90CC36}" destId="{F3714AC6-57B4-4378-A0AC-643CD3CF914A}" srcOrd="0" destOrd="0" presId="urn:microsoft.com/office/officeart/2008/layout/RadialCluster"/>
    <dgm:cxn modelId="{95F8514F-76E7-4AE8-9974-605E39493B64}" type="presOf" srcId="{FC2D695B-2F37-475F-AFE3-64591E38F0F7}" destId="{1AF6FFC7-74A6-484C-9C27-772272F8E1A4}" srcOrd="0" destOrd="0" presId="urn:microsoft.com/office/officeart/2008/layout/RadialCluster"/>
    <dgm:cxn modelId="{105FED9F-06FA-4923-9B90-8B93B5E9E56B}" type="presOf" srcId="{D86F9B4C-7243-4B31-A5DC-94BD1509FAA5}" destId="{E25FA6F5-58BC-458A-AA97-29716B39A6FA}" srcOrd="0" destOrd="0" presId="urn:microsoft.com/office/officeart/2008/layout/RadialCluster"/>
    <dgm:cxn modelId="{7CE8537D-5A36-4459-BB17-FB086B0EC618}" type="presOf" srcId="{BAF8AF1C-8D28-4308-BB55-B59BBA2B1363}" destId="{5532B16A-3CCF-4F68-8940-FFAD99269F27}" srcOrd="0" destOrd="0" presId="urn:microsoft.com/office/officeart/2008/layout/RadialCluster"/>
    <dgm:cxn modelId="{E21083BB-BE0E-4A66-A0C5-21A2403465BC}" type="presOf" srcId="{F5704532-A6FA-432A-90AB-9335CBA8CF60}" destId="{221B1237-2D97-4EB0-A63B-3FC1AA1D1E20}" srcOrd="0" destOrd="0" presId="urn:microsoft.com/office/officeart/2008/layout/RadialCluster"/>
    <dgm:cxn modelId="{9EC2CC9B-B43A-46FF-85E8-8B216AC70BDF}" type="presOf" srcId="{05982ACA-C1E5-4C5E-9DA2-28CCED0DF931}" destId="{78786C1B-0AD3-4CBD-B1E4-0638669E0151}" srcOrd="0" destOrd="0" presId="urn:microsoft.com/office/officeart/2008/layout/RadialCluster"/>
    <dgm:cxn modelId="{D35430C0-F46C-4241-A0A0-2E316C00A3D4}" srcId="{BAF8AF1C-8D28-4308-BB55-B59BBA2B1363}" destId="{7D99BA52-FF2B-4DD2-853A-7412B24B6D61}" srcOrd="1" destOrd="0" parTransId="{FC2D695B-2F37-475F-AFE3-64591E38F0F7}" sibTransId="{26162B71-7DA6-45D0-915A-D6B2AE644C5D}"/>
    <dgm:cxn modelId="{CADBE4A1-5D9E-4256-BA8E-C747DC73BF0D}" srcId="{657091D4-6323-41E2-BE23-F503D40DC0B5}" destId="{BAF8AF1C-8D28-4308-BB55-B59BBA2B1363}" srcOrd="0" destOrd="0" parTransId="{7CB90F20-2FAF-4EC7-B4C6-890ADF7F23A3}" sibTransId="{6F6F59A7-D012-4B79-B955-9BC06E0F6C4B}"/>
    <dgm:cxn modelId="{BC91EB66-04E2-4537-8B77-FF83135FB6D3}" type="presOf" srcId="{657091D4-6323-41E2-BE23-F503D40DC0B5}" destId="{1AD6B926-9FB9-4227-8988-4628DE956FC1}" srcOrd="0" destOrd="0" presId="urn:microsoft.com/office/officeart/2008/layout/RadialCluster"/>
    <dgm:cxn modelId="{D3489D83-1DE4-4F6E-8E90-495A1BEC2272}" type="presParOf" srcId="{1AD6B926-9FB9-4227-8988-4628DE956FC1}" destId="{E4CDB75C-89C5-44C0-B7F3-A4CF59A805FF}" srcOrd="0" destOrd="0" presId="urn:microsoft.com/office/officeart/2008/layout/RadialCluster"/>
    <dgm:cxn modelId="{DE179CCF-B842-4FA9-ADA6-AE02A5063809}" type="presParOf" srcId="{E4CDB75C-89C5-44C0-B7F3-A4CF59A805FF}" destId="{5532B16A-3CCF-4F68-8940-FFAD99269F27}" srcOrd="0" destOrd="0" presId="urn:microsoft.com/office/officeart/2008/layout/RadialCluster"/>
    <dgm:cxn modelId="{5F9E93C7-0207-403B-9DA7-39310CA9CF99}" type="presParOf" srcId="{E4CDB75C-89C5-44C0-B7F3-A4CF59A805FF}" destId="{E25FA6F5-58BC-458A-AA97-29716B39A6FA}" srcOrd="1" destOrd="0" presId="urn:microsoft.com/office/officeart/2008/layout/RadialCluster"/>
    <dgm:cxn modelId="{0EAA6B81-45E7-41FD-8F7B-A1A45F0EF4BB}" type="presParOf" srcId="{E4CDB75C-89C5-44C0-B7F3-A4CF59A805FF}" destId="{78786C1B-0AD3-4CBD-B1E4-0638669E0151}" srcOrd="2" destOrd="0" presId="urn:microsoft.com/office/officeart/2008/layout/RadialCluster"/>
    <dgm:cxn modelId="{63D44492-FAD4-4651-BAB6-9909AB86FAC9}" type="presParOf" srcId="{E4CDB75C-89C5-44C0-B7F3-A4CF59A805FF}" destId="{1AF6FFC7-74A6-484C-9C27-772272F8E1A4}" srcOrd="3" destOrd="0" presId="urn:microsoft.com/office/officeart/2008/layout/RadialCluster"/>
    <dgm:cxn modelId="{389E0BB9-9EFC-410B-90F2-11A64A23D7DB}" type="presParOf" srcId="{E4CDB75C-89C5-44C0-B7F3-A4CF59A805FF}" destId="{5DE063B4-EA09-4D72-B652-5AD82B00284A}" srcOrd="4" destOrd="0" presId="urn:microsoft.com/office/officeart/2008/layout/RadialCluster"/>
    <dgm:cxn modelId="{4ECC5BBC-8EF1-42B1-9CF3-B224BB29E144}" type="presParOf" srcId="{E4CDB75C-89C5-44C0-B7F3-A4CF59A805FF}" destId="{221B1237-2D97-4EB0-A63B-3FC1AA1D1E20}" srcOrd="5" destOrd="0" presId="urn:microsoft.com/office/officeart/2008/layout/RadialCluster"/>
    <dgm:cxn modelId="{EE3E9EF6-0984-4A60-A3CC-4EE85FDAB6F5}" type="presParOf" srcId="{E4CDB75C-89C5-44C0-B7F3-A4CF59A805FF}" destId="{F3714AC6-57B4-4378-A0AC-643CD3CF914A}" srcOrd="6" destOrd="0" presId="urn:microsoft.com/office/officeart/2008/layout/RadialCluster"/>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532B16A-3CCF-4F68-8940-FFAD99269F27}">
      <dsp:nvSpPr>
        <dsp:cNvPr id="0" name=""/>
        <dsp:cNvSpPr/>
      </dsp:nvSpPr>
      <dsp:spPr>
        <a:xfrm>
          <a:off x="4097856" y="2520950"/>
          <a:ext cx="1625600" cy="1625600"/>
        </a:xfrm>
        <a:prstGeom prst="roundRect">
          <a:avLst/>
        </a:prstGeom>
        <a:solidFill>
          <a:schemeClr val="accent1">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81280" tIns="81280" rIns="81280" bIns="81280" numCol="1" spcCol="1270" anchor="ctr" anchorCtr="0">
          <a:noAutofit/>
        </a:bodyPr>
        <a:lstStyle/>
        <a:p>
          <a:pPr lvl="0" algn="ctr" defTabSz="1422400">
            <a:lnSpc>
              <a:spcPct val="90000"/>
            </a:lnSpc>
            <a:spcBef>
              <a:spcPct val="0"/>
            </a:spcBef>
            <a:spcAft>
              <a:spcPct val="35000"/>
            </a:spcAft>
          </a:pPr>
          <a:r>
            <a:rPr lang="ar-DZ" sz="3200" b="1" kern="1200" dirty="0" smtClean="0">
              <a:latin typeface="Sakkal Majalla" panose="02000000000000000000" pitchFamily="2" charset="-78"/>
              <a:cs typeface="Sakkal Majalla" panose="02000000000000000000" pitchFamily="2" charset="-78"/>
            </a:rPr>
            <a:t>صلاحية التأديب</a:t>
          </a:r>
          <a:endParaRPr lang="fr-FR" sz="3200" b="1" kern="1200" dirty="0">
            <a:latin typeface="Sakkal Majalla" panose="02000000000000000000" pitchFamily="2" charset="-78"/>
            <a:cs typeface="Sakkal Majalla" panose="02000000000000000000" pitchFamily="2" charset="-78"/>
          </a:endParaRPr>
        </a:p>
      </dsp:txBody>
      <dsp:txXfrm>
        <a:off x="4177211" y="2600305"/>
        <a:ext cx="1466890" cy="1466890"/>
      </dsp:txXfrm>
    </dsp:sp>
    <dsp:sp modelId="{E25FA6F5-58BC-458A-AA97-29716B39A6FA}">
      <dsp:nvSpPr>
        <dsp:cNvPr id="0" name=""/>
        <dsp:cNvSpPr/>
      </dsp:nvSpPr>
      <dsp:spPr>
        <a:xfrm rot="16200000">
          <a:off x="4340511" y="1950804"/>
          <a:ext cx="1140290" cy="0"/>
        </a:xfrm>
        <a:custGeom>
          <a:avLst/>
          <a:gdLst/>
          <a:ahLst/>
          <a:cxnLst/>
          <a:rect l="0" t="0" r="0" b="0"/>
          <a:pathLst>
            <a:path>
              <a:moveTo>
                <a:pt x="0" y="0"/>
              </a:moveTo>
              <a:lnTo>
                <a:pt x="1140290" y="0"/>
              </a:lnTo>
            </a:path>
          </a:pathLst>
        </a:custGeom>
        <a:noFill/>
        <a:ln w="34925" cap="flat" cmpd="sng" algn="in">
          <a:solidFill>
            <a:schemeClr val="accent1">
              <a:shade val="60000"/>
              <a:hueOff val="0"/>
              <a:satOff val="0"/>
              <a:lumOff val="0"/>
              <a:alphaOff val="0"/>
            </a:schemeClr>
          </a:solidFill>
          <a:prstDash val="solid"/>
        </a:ln>
        <a:effectLst/>
        <a:sp3d z="-40000" prstMaterial="matte"/>
      </dsp:spPr>
      <dsp:style>
        <a:lnRef idx="2">
          <a:scrgbClr r="0" g="0" b="0"/>
        </a:lnRef>
        <a:fillRef idx="0">
          <a:scrgbClr r="0" g="0" b="0"/>
        </a:fillRef>
        <a:effectRef idx="0">
          <a:scrgbClr r="0" g="0" b="0"/>
        </a:effectRef>
        <a:fontRef idx="minor"/>
      </dsp:style>
    </dsp:sp>
    <dsp:sp modelId="{78786C1B-0AD3-4CBD-B1E4-0638669E0151}">
      <dsp:nvSpPr>
        <dsp:cNvPr id="0" name=""/>
        <dsp:cNvSpPr/>
      </dsp:nvSpPr>
      <dsp:spPr>
        <a:xfrm>
          <a:off x="4067974" y="291507"/>
          <a:ext cx="1685364" cy="1089152"/>
        </a:xfrm>
        <a:prstGeom prst="roundRect">
          <a:avLst/>
        </a:prstGeom>
        <a:solidFill>
          <a:schemeClr val="accent1">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1066800">
            <a:lnSpc>
              <a:spcPct val="90000"/>
            </a:lnSpc>
            <a:spcBef>
              <a:spcPct val="0"/>
            </a:spcBef>
            <a:spcAft>
              <a:spcPct val="35000"/>
            </a:spcAft>
          </a:pPr>
          <a:r>
            <a:rPr lang="ar-DZ" sz="2400" b="1" kern="1200" smtClean="0">
              <a:latin typeface="Sakkal Majalla" panose="02000000000000000000" pitchFamily="2" charset="-78"/>
              <a:cs typeface="Sakkal Majalla" panose="02000000000000000000" pitchFamily="2" charset="-78"/>
            </a:rPr>
            <a:t>الإجراءات الأولية </a:t>
          </a:r>
          <a:endParaRPr lang="fr-FR" sz="2400" b="1" kern="1200" dirty="0">
            <a:latin typeface="Sakkal Majalla" panose="02000000000000000000" pitchFamily="2" charset="-78"/>
            <a:cs typeface="Sakkal Majalla" panose="02000000000000000000" pitchFamily="2" charset="-78"/>
          </a:endParaRPr>
        </a:p>
      </dsp:txBody>
      <dsp:txXfrm>
        <a:off x="4121142" y="344675"/>
        <a:ext cx="1579028" cy="982816"/>
      </dsp:txXfrm>
    </dsp:sp>
    <dsp:sp modelId="{1AF6FFC7-74A6-484C-9C27-772272F8E1A4}">
      <dsp:nvSpPr>
        <dsp:cNvPr id="0" name=""/>
        <dsp:cNvSpPr/>
      </dsp:nvSpPr>
      <dsp:spPr>
        <a:xfrm rot="1800000">
          <a:off x="5687466" y="3937336"/>
          <a:ext cx="537264" cy="0"/>
        </a:xfrm>
        <a:custGeom>
          <a:avLst/>
          <a:gdLst/>
          <a:ahLst/>
          <a:cxnLst/>
          <a:rect l="0" t="0" r="0" b="0"/>
          <a:pathLst>
            <a:path>
              <a:moveTo>
                <a:pt x="0" y="0"/>
              </a:moveTo>
              <a:lnTo>
                <a:pt x="537264" y="0"/>
              </a:lnTo>
            </a:path>
          </a:pathLst>
        </a:custGeom>
        <a:noFill/>
        <a:ln w="34925" cap="flat" cmpd="sng" algn="in">
          <a:solidFill>
            <a:schemeClr val="accent1">
              <a:shade val="60000"/>
              <a:hueOff val="0"/>
              <a:satOff val="0"/>
              <a:lumOff val="0"/>
              <a:alphaOff val="0"/>
            </a:schemeClr>
          </a:solidFill>
          <a:prstDash val="solid"/>
        </a:ln>
        <a:effectLst/>
        <a:sp3d z="-40000" prstMaterial="matte"/>
      </dsp:spPr>
      <dsp:style>
        <a:lnRef idx="2">
          <a:scrgbClr r="0" g="0" b="0"/>
        </a:lnRef>
        <a:fillRef idx="0">
          <a:scrgbClr r="0" g="0" b="0"/>
        </a:fillRef>
        <a:effectRef idx="0">
          <a:scrgbClr r="0" g="0" b="0"/>
        </a:effectRef>
        <a:fontRef idx="minor"/>
      </dsp:style>
    </dsp:sp>
    <dsp:sp modelId="{5DE063B4-EA09-4D72-B652-5AD82B00284A}">
      <dsp:nvSpPr>
        <dsp:cNvPr id="0" name=""/>
        <dsp:cNvSpPr/>
      </dsp:nvSpPr>
      <dsp:spPr>
        <a:xfrm>
          <a:off x="6188741" y="4038007"/>
          <a:ext cx="1769915" cy="1089152"/>
        </a:xfrm>
        <a:prstGeom prst="roundRect">
          <a:avLst/>
        </a:prstGeom>
        <a:solidFill>
          <a:schemeClr val="accent1">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71120" tIns="71120" rIns="71120" bIns="71120" numCol="1" spcCol="1270" anchor="ctr" anchorCtr="0">
          <a:noAutofit/>
        </a:bodyPr>
        <a:lstStyle/>
        <a:p>
          <a:pPr lvl="0" algn="ctr" defTabSz="1244600">
            <a:lnSpc>
              <a:spcPct val="90000"/>
            </a:lnSpc>
            <a:spcBef>
              <a:spcPct val="0"/>
            </a:spcBef>
            <a:spcAft>
              <a:spcPct val="35000"/>
            </a:spcAft>
          </a:pPr>
          <a:r>
            <a:rPr lang="ar-DZ" sz="2800" b="1" kern="1200" dirty="0" smtClean="0">
              <a:latin typeface="Sakkal Majalla" panose="02000000000000000000" pitchFamily="2" charset="-78"/>
              <a:cs typeface="Sakkal Majalla" panose="02000000000000000000" pitchFamily="2" charset="-78"/>
            </a:rPr>
            <a:t>العقوبات التأديبية</a:t>
          </a:r>
          <a:endParaRPr lang="fr-FR" sz="2800" b="1" kern="1200" dirty="0">
            <a:latin typeface="Sakkal Majalla" panose="02000000000000000000" pitchFamily="2" charset="-78"/>
            <a:cs typeface="Sakkal Majalla" panose="02000000000000000000" pitchFamily="2" charset="-78"/>
          </a:endParaRPr>
        </a:p>
      </dsp:txBody>
      <dsp:txXfrm>
        <a:off x="6241909" y="4091175"/>
        <a:ext cx="1663579" cy="982816"/>
      </dsp:txXfrm>
    </dsp:sp>
    <dsp:sp modelId="{221B1237-2D97-4EB0-A63B-3FC1AA1D1E20}">
      <dsp:nvSpPr>
        <dsp:cNvPr id="0" name=""/>
        <dsp:cNvSpPr/>
      </dsp:nvSpPr>
      <dsp:spPr>
        <a:xfrm rot="9000000">
          <a:off x="3399104" y="3990250"/>
          <a:ext cx="748920" cy="0"/>
        </a:xfrm>
        <a:custGeom>
          <a:avLst/>
          <a:gdLst/>
          <a:ahLst/>
          <a:cxnLst/>
          <a:rect l="0" t="0" r="0" b="0"/>
          <a:pathLst>
            <a:path>
              <a:moveTo>
                <a:pt x="0" y="0"/>
              </a:moveTo>
              <a:lnTo>
                <a:pt x="748920" y="0"/>
              </a:lnTo>
            </a:path>
          </a:pathLst>
        </a:custGeom>
        <a:noFill/>
        <a:ln w="34925" cap="flat" cmpd="sng" algn="in">
          <a:solidFill>
            <a:schemeClr val="accent1">
              <a:shade val="60000"/>
              <a:hueOff val="0"/>
              <a:satOff val="0"/>
              <a:lumOff val="0"/>
              <a:alphaOff val="0"/>
            </a:schemeClr>
          </a:solidFill>
          <a:prstDash val="solid"/>
        </a:ln>
        <a:effectLst/>
        <a:sp3d z="-40000" prstMaterial="matte"/>
      </dsp:spPr>
      <dsp:style>
        <a:lnRef idx="2">
          <a:scrgbClr r="0" g="0" b="0"/>
        </a:lnRef>
        <a:fillRef idx="0">
          <a:scrgbClr r="0" g="0" b="0"/>
        </a:fillRef>
        <a:effectRef idx="0">
          <a:scrgbClr r="0" g="0" b="0"/>
        </a:effectRef>
        <a:fontRef idx="minor"/>
      </dsp:style>
    </dsp:sp>
    <dsp:sp modelId="{F3714AC6-57B4-4378-A0AC-643CD3CF914A}">
      <dsp:nvSpPr>
        <dsp:cNvPr id="0" name=""/>
        <dsp:cNvSpPr/>
      </dsp:nvSpPr>
      <dsp:spPr>
        <a:xfrm>
          <a:off x="2045954" y="4038007"/>
          <a:ext cx="1403317" cy="1089152"/>
        </a:xfrm>
        <a:prstGeom prst="roundRect">
          <a:avLst/>
        </a:prstGeom>
        <a:solidFill>
          <a:schemeClr val="accent1">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lvl="0" algn="ctr" defTabSz="1466850">
            <a:lnSpc>
              <a:spcPct val="90000"/>
            </a:lnSpc>
            <a:spcBef>
              <a:spcPct val="0"/>
            </a:spcBef>
            <a:spcAft>
              <a:spcPct val="35000"/>
            </a:spcAft>
          </a:pPr>
          <a:r>
            <a:rPr lang="ar-DZ" sz="3300" b="1" kern="1200" dirty="0" smtClean="0">
              <a:latin typeface="Sakkal Majalla" panose="02000000000000000000" pitchFamily="2" charset="-78"/>
              <a:cs typeface="Sakkal Majalla" panose="02000000000000000000" pitchFamily="2" charset="-78"/>
            </a:rPr>
            <a:t>التصفية</a:t>
          </a:r>
          <a:endParaRPr lang="fr-FR" sz="3300" b="1" kern="1200" dirty="0">
            <a:latin typeface="Sakkal Majalla" panose="02000000000000000000" pitchFamily="2" charset="-78"/>
            <a:cs typeface="Sakkal Majalla" panose="02000000000000000000" pitchFamily="2" charset="-78"/>
          </a:endParaRPr>
        </a:p>
      </dsp:txBody>
      <dsp:txXfrm>
        <a:off x="2099122" y="4091175"/>
        <a:ext cx="1296981" cy="982816"/>
      </dsp:txXfrm>
    </dsp:sp>
  </dsp:spTree>
</dsp:drawing>
</file>

<file path=ppt/diagrams/layout1.xml><?xml version="1.0" encoding="utf-8"?>
<dgm:layoutDef xmlns:dgm="http://schemas.openxmlformats.org/drawingml/2006/diagram" xmlns:a="http://schemas.openxmlformats.org/drawingml/2006/main" uniqueId="urn:microsoft.com/office/officeart/2008/layout/RadialCluster">
  <dgm:title val=""/>
  <dgm:desc val=""/>
  <dgm:catLst>
    <dgm:cat type="relationship" pri="19500"/>
    <dgm:cat type="cycle" pri="15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useDef="1">
    <dgm:dataModel>
      <dgm:ptLst/>
      <dgm:bg/>
      <dgm:whole/>
    </dgm:dataModel>
  </dgm:styleData>
  <dgm:clrData useDef="1">
    <dgm:dataModel>
      <dgm:ptLst/>
      <dgm:bg/>
      <dgm:whole/>
    </dgm:dataModel>
  </dgm:clrData>
  <dgm:layoutNode name="Name0">
    <dgm:varLst>
      <dgm:chMax val="1"/>
      <dgm:chPref val="1"/>
      <dgm:dir/>
      <dgm:animOne val="branch"/>
      <dgm:animLvl val="lvl"/>
    </dgm:varLst>
    <dgm:alg type="composite">
      <dgm:param type="ar" val="1.00"/>
    </dgm:alg>
    <dgm:shape xmlns:r="http://schemas.openxmlformats.org/officeDocument/2006/relationships" r:blip="">
      <dgm:adjLst/>
    </dgm:shape>
    <dgm:choose name="Name1">
      <dgm:if name="Name2" func="var" arg="dir" op="equ" val="norm">
        <dgm:choose name="Name3">
          <dgm:if name="Name4" axis="ch ch" ptType="node node" cnt="1 0" func="cnt" op="equ" val="1">
            <dgm:constrLst>
              <dgm:constr type="l" for="ch" forName="textCenter"/>
              <dgm:constr type="ctrY" for="ch" forName="textCenter" refType="h" fact="0.5"/>
              <dgm:constr type="w" for="ch" forName="textCenter" refType="w" fact="0.32"/>
              <dgm:constr type="h" for="ch" forName="textCenter" refType="w" refFor="ch" refForName="textCenter"/>
              <dgm:constr type="r" for="ch" forName="cycle_1" refType="w"/>
              <dgm:constr type="ctrY" for="ch" forName="cycle_1" refType="h" fact="0.5"/>
              <dgm:constr type="w" for="ch" forName="cycle_1" refType="w" fact="0.56"/>
              <dgm:constr type="h" for="ch" forName="cycle_1" refType="h"/>
              <dgm:constr type="primFontSz" for="ch" forName="textCenter" val="65"/>
              <dgm:constr type="primFontSz" for="des" forName="childCenter1" val="65"/>
              <dgm:constr type="primFontSz" for="des" forName="text1" op="equ" val="65"/>
              <dgm:constr type="userS" for="des" ptType="node" refType="w" refFor="ch" refForName="textCenter" fact="0.67"/>
            </dgm:constrLst>
          </dgm:if>
          <dgm:if name="Name5" axis="ch ch" ptType="node node" cnt="1 0" func="cnt" op="equ" val="2">
            <dgm:constrLst>
              <dgm:constr type="ctrX" for="ch" forName="textCenter" refType="w" fact="0.5"/>
              <dgm:constr type="ctrY" for="ch" forName="textCenter" refType="h" fact="0.5"/>
              <dgm:constr type="w" for="ch" forName="textCenter" refType="w" fact="0.25"/>
              <dgm:constr type="h" for="ch" forName="textCenter" refType="w" refFor="ch" refForName="textCenter"/>
              <dgm:constr type="ctrX" for="ch" forName="cycle_1" refType="w" fact="0.5"/>
              <dgm:constr type="t" for="ch" forName="cycle_1"/>
              <dgm:constr type="w" for="ch" forName="cycle_1" refType="w"/>
              <dgm:constr type="h" for="ch" forName="cycle_1" refType="h" fact="0.34"/>
              <dgm:constr type="ctrX" for="ch" forName="cycle_2" refType="w" fact="0.5"/>
              <dgm:constr type="b" for="ch" forName="cycle_2" refType="h"/>
              <dgm:constr type="w" for="ch" forName="cycle_2" refType="w"/>
              <dgm:constr type="h" for="ch" forName="cycle_2" refType="h" fact="0.34"/>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userS" for="des" ptType="node" refType="w" refFor="ch" refForName="textCenter" fact="0.67"/>
            </dgm:constrLst>
          </dgm:if>
          <dgm:if name="Name6" axis="ch ch" ptType="node node" cnt="1 0" func="cnt" op="equ" val="3">
            <dgm:choose name="Name7">
              <dgm:if name="Name8" axis="ch ch ch" ptType="node node node" st="1 2 0" cnt="1 1 0" func="cnt" op="equ" val="1">
                <dgm:choose name="Name9">
                  <dgm:if name="Name10"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fact="0.85"/>
                      <dgm:constr type="w" for="ch" forName="cycle_2" refType="w" fact="0.46"/>
                      <dgm:constr type="h" for="ch" forName="cycle_2" refType="h" fact="0.54"/>
                      <dgm:constr type="diam" for="ch" forName="cycle_2" refType="w" fact="0.5"/>
                      <dgm:constr type="l" for="ch" forName="cycle_3"/>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1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fact="0.85"/>
                      <dgm:constr type="w" for="ch" forName="cycle_2" refType="w" fact="0.46"/>
                      <dgm:constr type="h" for="ch" forName="cycle_2" refType="h" fact="0.54"/>
                      <dgm:constr type="diam" for="ch" forName="cycle_2" refType="w" fact="0.5"/>
                      <dgm:constr type="l" for="ch" forName="cycle_3"/>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if>
              <dgm:else name="Name12">
                <dgm:choose name="Name13">
                  <dgm:if name="Name14"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dgm:constr type="w" for="ch" forName="cycle_2" refType="w" fact="0.46"/>
                      <dgm:constr type="h" for="ch" forName="cycle_2" refType="h" fact="0.54"/>
                      <dgm:constr type="diam" for="ch" forName="cycle_2" refType="w" fact="0.5"/>
                      <dgm:constr type="l" for="ch" forName="cycle_3"/>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15">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dgm:constr type="w" for="ch" forName="cycle_2" refType="w" fact="0.46"/>
                      <dgm:constr type="h" for="ch" forName="cycle_2" refType="h" fact="0.54"/>
                      <dgm:constr type="diam" for="ch" forName="cycle_2" refType="w" fact="0.5"/>
                      <dgm:constr type="l" for="ch" forName="cycle_3"/>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else>
            </dgm:choose>
          </dgm:if>
          <dgm:if name="Name16" axis="ch ch" ptType="node node" cnt="1 0" func="cnt" op="equ" val="4">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5"/>
              <dgm:constr type="h" for="ch" forName="cycle_1" refType="h" fact="0.33"/>
              <dgm:constr type="r" for="ch" forName="cycle_2" refType="w"/>
              <dgm:constr type="ctrY" for="ch" forName="cycle_2" refType="h" fact="0.5"/>
              <dgm:constr type="w" for="ch" forName="cycle_2" refType="w" fact="0.33"/>
              <dgm:constr type="h" for="ch" forName="cycle_2" refType="h" fact="0.5"/>
              <dgm:constr type="ctrX" for="ch" forName="cycle_3" refType="w" fact="0.5"/>
              <dgm:constr type="b" for="ch" forName="cycle_3" refType="h"/>
              <dgm:constr type="w" for="ch" forName="cycle_3" refType="w" fact="0.5"/>
              <dgm:constr type="h" for="ch" forName="cycle_3" refType="h" fact="0.33"/>
              <dgm:constr type="l" for="ch" forName="cycle_4"/>
              <dgm:constr type="ctrY" for="ch" forName="cycle_4" refType="h" fact="0.5"/>
              <dgm:constr type="w" for="ch" forName="cycle_4" refType="w" fact="0.33"/>
              <dgm:constr type="h" for="ch" forName="cycle_4" refType="h"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userS" for="des" ptType="node" refType="w" refFor="ch" refForName="textCenter" fact="0.67"/>
            </dgm:constrLst>
          </dgm:if>
          <dgm:if name="Name17" axis="ch ch" ptType="node node" cnt="1 0" func="cnt" op="equ" val="5">
            <dgm:constrLst>
              <dgm:constr type="ctrX" for="ch" forName="textCenter" refType="w" fact="0.5"/>
              <dgm:constr type="t" for="ch" forName="textCenter" refType="h" fact="0.42"/>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r" for="ch" forName="cycle_2" refType="w"/>
              <dgm:constr type="t" for="ch" forName="cycle_2" refType="h" fact="0.24"/>
              <dgm:constr type="w" for="ch" forName="cycle_2" refType="w" fact="0.33"/>
              <dgm:constr type="h" for="ch" forName="cycle_2" refType="w" refFor="ch" refForName="cycle_2"/>
              <dgm:constr type="r" for="ch" forName="cycle_3" refType="w" fact="0.89"/>
              <dgm:constr type="b" for="ch" forName="cycle_3" refType="h"/>
              <dgm:constr type="w" for="ch" forName="cycle_3" refType="w" fact="0.33"/>
              <dgm:constr type="h" for="ch" forName="cycle_3" refType="w" refFor="ch" refForName="cycle_3"/>
              <dgm:constr type="l" for="ch" forName="cycle_4" refType="w" fact="0.11"/>
              <dgm:constr type="b" for="ch" forName="cycle_4" refType="h"/>
              <dgm:constr type="w" for="ch" forName="cycle_4" refType="w" fact="0.33"/>
              <dgm:constr type="h" for="ch" forName="cycle_4" refType="w" refFor="ch" refForName="cycle_4"/>
              <dgm:constr type="l" for="ch" forName="cycle_5"/>
              <dgm:constr type="t" for="ch" forName="cycle_5" refType="h" fact="0.24"/>
              <dgm:constr type="w" for="ch" forName="cycle_5" refType="w" fact="0.33"/>
              <dgm:constr type="h" for="ch" forName="cycle_5" refType="w" refFor="ch" refForName="cycle_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userS" for="des" ptType="node" refType="w" refFor="ch" refForName="textCenter" fact="0.67"/>
            </dgm:constrLst>
          </dgm:if>
          <dgm:if name="Name18" axis="ch ch" ptType="node node" cnt="1 0" func="cnt" op="equ" val="6">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r" for="ch" forName="cycle_2" refType="w"/>
              <dgm:constr type="t" for="ch" forName="cycle_2" refType="h" fact="0.17"/>
              <dgm:constr type="w" for="ch" forName="cycle_2" refType="w" fact="0.33"/>
              <dgm:constr type="h" for="ch" forName="cycle_2" refType="w" refFor="ch" refForName="cycle_2"/>
              <dgm:constr type="r" for="ch" forName="cycle_3" refType="w"/>
              <dgm:constr type="b" for="ch" forName="cycle_3" refType="h" fact="0.83"/>
              <dgm:constr type="w" for="ch" forName="cycle_3" refType="w" fact="0.33"/>
              <dgm:constr type="h" for="ch" forName="cycle_3" refType="w" refFor="ch" refForName="cycle_3"/>
              <dgm:constr type="ctrX" for="ch" forName="cycle_4" refType="w" fact="0.5"/>
              <dgm:constr type="b" for="ch" forName="cycle_4" refType="h"/>
              <dgm:constr type="w" for="ch" forName="cycle_4" refType="w" fact="0.33"/>
              <dgm:constr type="h" for="ch" forName="cycle_4" refType="w" refFor="ch" refForName="cycle_4"/>
              <dgm:constr type="l" for="ch" forName="cycle_5"/>
              <dgm:constr type="b" for="ch" forName="cycle_5" refType="h" fact="0.83"/>
              <dgm:constr type="w" for="ch" forName="cycle_5" refType="w" fact="0.33"/>
              <dgm:constr type="h" for="ch" forName="cycle_5" refType="w" refFor="ch" refForName="cycle_5"/>
              <dgm:constr type="l" for="ch" forName="cycle_6"/>
              <dgm:constr type="t" for="ch" forName="cycle_6" refType="h" fact="0.17"/>
              <dgm:constr type="w" for="ch" forName="cycle_6" refType="w" fact="0.33"/>
              <dgm:constr type="h" for="ch" forName="cycle_6" refType="w" refFor="ch" refForName="cycle_6"/>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userS" for="des" ptType="node" refType="w" refFor="ch" refForName="textCenter" fact="0.67"/>
            </dgm:constrLst>
          </dgm:if>
          <dgm:else name="Name19">
            <dgm:constrLst>
              <dgm:constr type="ctrX" for="ch" forName="textCenter" refType="w" fact="0.5"/>
              <dgm:constr type="t" for="ch" forName="textCenter" refType="h" fact="0.444"/>
              <dgm:constr type="w" for="ch" forName="textCenter" refType="w" fact="0.167"/>
              <dgm:constr type="h" for="ch" forName="textCenter" refType="w" refFor="ch" refForName="textCenter"/>
              <dgm:constr type="ctrX" for="ch" forName="cycle_1" refType="w" fact="0.5"/>
              <dgm:constr type="t" for="ch" forName="cycle_1"/>
              <dgm:constr type="w" for="ch" forName="cycle_1" refType="w" fact="0.263"/>
              <dgm:constr type="h" for="ch" forName="cycle_1" refType="w" refFor="ch" refForName="cycle_1"/>
              <dgm:constr type="r" for="ch" forName="cycle_2" refType="w" fact="0.938"/>
              <dgm:constr type="t" for="ch" forName="cycle_2" refType="h" fact="0.141"/>
              <dgm:constr type="w" for="ch" forName="cycle_2" refType="w" fact="0.263"/>
              <dgm:constr type="h" for="ch" forName="cycle_2" refType="w" refFor="ch" refForName="cycle_2"/>
              <dgm:constr type="r" for="ch" forName="cycle_3" refType="w"/>
              <dgm:constr type="b" for="ch" forName="cycle_3" refType="h" fact="0.74"/>
              <dgm:constr type="w" for="ch" forName="cycle_3" refType="w" fact="0.263"/>
              <dgm:constr type="h" for="ch" forName="cycle_3" refType="w" refFor="ch" refForName="cycle_3"/>
              <dgm:constr type="r" for="ch" forName="cycle_4" refType="w" fact="0.8"/>
              <dgm:constr type="b" for="ch" forName="cycle_4" refType="h"/>
              <dgm:constr type="w" for="ch" forName="cycle_4" refType="w" fact="0.263"/>
              <dgm:constr type="h" for="ch" forName="cycle_4" refType="w" refFor="ch" refForName="cycle_4"/>
              <dgm:constr type="l" for="ch" forName="cycle_5" refType="w" fact="0.2"/>
              <dgm:constr type="b" for="ch" forName="cycle_5" refType="h"/>
              <dgm:constr type="w" for="ch" forName="cycle_5" refType="w" fact="0.263"/>
              <dgm:constr type="h" for="ch" forName="cycle_5" refType="w" refFor="ch" refForName="cycle_5"/>
              <dgm:constr type="l" for="ch" forName="cycle_6"/>
              <dgm:constr type="b" for="ch" forName="cycle_6" refType="h" fact="0.74"/>
              <dgm:constr type="w" for="ch" forName="cycle_6" refType="w" fact="0.263"/>
              <dgm:constr type="h" for="ch" forName="cycle_6" refType="w" refFor="ch" refForName="cycle_6"/>
              <dgm:constr type="l" for="ch" forName="cycle_7" refType="w" fact="0.062"/>
              <dgm:constr type="t" for="ch" forName="cycle_7" refType="h" fact="0.141"/>
              <dgm:constr type="w" for="ch" forName="cycle_7" refType="w" fact="0.263"/>
              <dgm:constr type="h" for="ch" forName="cycle_7" refType="w" refFor="ch" refForName="cycle_7"/>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primFontSz" for="des" forName="childCenter7" refType="primFontSz" refFor="des" refForName="childCenter1" op="equ"/>
              <dgm:constr type="primFontSz" for="des" forName="text7" refType="primFontSz" refFor="des" refForName="text1" op="equ"/>
              <dgm:constr type="userS" for="des" ptType="node" refType="w" refFor="ch" refForName="textCenter" fact="0.67"/>
            </dgm:constrLst>
          </dgm:else>
        </dgm:choose>
      </dgm:if>
      <dgm:else name="Name20">
        <dgm:choose name="Name21">
          <dgm:if name="Name22" axis="ch ch" ptType="node node" func="cnt" op="equ" val="1">
            <dgm:constrLst>
              <dgm:constr type="r" for="ch" forName="textCenter" refType="w"/>
              <dgm:constr type="ctrY" for="ch" forName="textCenter" refType="h" fact="0.5"/>
              <dgm:constr type="w" for="ch" forName="textCenter" refType="w" fact="0.32"/>
              <dgm:constr type="h" for="ch" forName="textCenter" refType="w" refFor="ch" refForName="textCenter"/>
              <dgm:constr type="l" for="ch" forName="cycle_1"/>
              <dgm:constr type="ctrY" for="ch" forName="cycle_1" refType="h" fact="0.5"/>
              <dgm:constr type="w" for="ch" forName="cycle_1" refType="w" fact="0.56"/>
              <dgm:constr type="h" for="ch" forName="cycle_1" refType="h"/>
              <dgm:constr type="primFontSz" for="ch" forName="textCenter" val="65"/>
              <dgm:constr type="primFontSz" for="des" forName="childCenter1" val="65"/>
              <dgm:constr type="primFontSz" for="des" forName="text1" op="equ" val="65"/>
              <dgm:constr type="userS" for="des" ptType="node" refType="w" refFor="ch" refForName="textCenter" fact="0.67"/>
            </dgm:constrLst>
          </dgm:if>
          <dgm:if name="Name23" axis="ch ch" ptType="node node" func="cnt" op="equ" val="2">
            <dgm:constrLst>
              <dgm:constr type="ctrX" for="ch" forName="textCenter" refType="w" fact="0.5"/>
              <dgm:constr type="ctrY" for="ch" forName="textCenter" refType="h" fact="0.5"/>
              <dgm:constr type="w" for="ch" forName="textCenter" refType="w" fact="0.25"/>
              <dgm:constr type="h" for="ch" forName="textCenter" refType="w" refFor="ch" refForName="textCenter"/>
              <dgm:constr type="ctrX" for="ch" forName="cycle_1" refType="w" fact="0.5"/>
              <dgm:constr type="t" for="ch" forName="cycle_1"/>
              <dgm:constr type="w" for="ch" forName="cycle_1" refType="w"/>
              <dgm:constr type="h" for="ch" forName="cycle_1" refType="h" fact="0.34"/>
              <dgm:constr type="ctrX" for="ch" forName="cycle_2" refType="w" fact="0.5"/>
              <dgm:constr type="b" for="ch" forName="cycle_2" refType="h"/>
              <dgm:constr type="w" for="ch" forName="cycle_2" refType="w"/>
              <dgm:constr type="h" for="ch" forName="cycle_2" refType="h" fact="0.34"/>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userS" for="des" ptType="node" refType="w" refFor="ch" refForName="textCenter" fact="0.67"/>
            </dgm:constrLst>
          </dgm:if>
          <dgm:if name="Name24" axis="ch ch" ptType="node node" func="cnt" op="equ" val="3">
            <dgm:choose name="Name25">
              <dgm:if name="Name26" axis="ch ch ch" ptType="node node node" st="1 2 0" cnt="1 1 0" func="cnt" op="equ" val="1">
                <dgm:choose name="Name27">
                  <dgm:if name="Name28"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fact="0.85"/>
                      <dgm:constr type="w" for="ch" forName="cycle_2" refType="w" fact="0.46"/>
                      <dgm:constr type="h" for="ch" forName="cycle_2" refType="h" fact="0.54"/>
                      <dgm:constr type="diam" for="ch" forName="cycle_2" refType="w" fact="0.5"/>
                      <dgm:constr type="r" for="ch" forName="cycle_3" refType="w"/>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29">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fact="0.85"/>
                      <dgm:constr type="w" for="ch" forName="cycle_2" refType="w" fact="0.46"/>
                      <dgm:constr type="h" for="ch" forName="cycle_2" refType="h" fact="0.54"/>
                      <dgm:constr type="diam" for="ch" forName="cycle_2" refType="w" fact="0.5"/>
                      <dgm:constr type="r" for="ch" forName="cycle_3" refType="w"/>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if>
              <dgm:else name="Name30">
                <dgm:choose name="Name31">
                  <dgm:if name="Name32"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dgm:constr type="w" for="ch" forName="cycle_2" refType="w" fact="0.46"/>
                      <dgm:constr type="h" for="ch" forName="cycle_2" refType="h" fact="0.54"/>
                      <dgm:constr type="diam" for="ch" forName="cycle_2" refType="w" fact="0.5"/>
                      <dgm:constr type="r" for="ch" forName="cycle_3" refType="w"/>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33">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dgm:constr type="w" for="ch" forName="cycle_2" refType="w" fact="0.46"/>
                      <dgm:constr type="h" for="ch" forName="cycle_2" refType="h" fact="0.54"/>
                      <dgm:constr type="diam" for="ch" forName="cycle_2" refType="w" fact="0.5"/>
                      <dgm:constr type="r" for="ch" forName="cycle_3" refType="w"/>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else>
            </dgm:choose>
          </dgm:if>
          <dgm:if name="Name34" axis="ch ch" ptType="node node" func="cnt" op="equ" val="4">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5"/>
              <dgm:constr type="h" for="ch" forName="cycle_1" refType="h" fact="0.33"/>
              <dgm:constr type="l" for="ch" forName="cycle_2"/>
              <dgm:constr type="ctrY" for="ch" forName="cycle_2" refType="h" fact="0.5"/>
              <dgm:constr type="w" for="ch" forName="cycle_2" refType="w" fact="0.33"/>
              <dgm:constr type="h" for="ch" forName="cycle_2" refType="h" fact="0.5"/>
              <dgm:constr type="ctrX" for="ch" forName="cycle_3" refType="w" fact="0.5"/>
              <dgm:constr type="b" for="ch" forName="cycle_3" refType="h"/>
              <dgm:constr type="w" for="ch" forName="cycle_3" refType="w" fact="0.5"/>
              <dgm:constr type="h" for="ch" forName="cycle_3" refType="h" fact="0.33"/>
              <dgm:constr type="r" for="ch" forName="cycle_4" refType="w"/>
              <dgm:constr type="ctrY" for="ch" forName="cycle_4" refType="h" fact="0.5"/>
              <dgm:constr type="w" for="ch" forName="cycle_4" refType="w" fact="0.33"/>
              <dgm:constr type="h" for="ch" forName="cycle_4" refType="h"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userS" for="des" ptType="node" refType="w" refFor="ch" refForName="textCenter" fact="0.67"/>
            </dgm:constrLst>
          </dgm:if>
          <dgm:if name="Name35" axis="ch ch" ptType="node node" func="cnt" op="equ" val="5">
            <dgm:constrLst>
              <dgm:constr type="ctrX" for="ch" forName="textCenter" refType="w" fact="0.5"/>
              <dgm:constr type="t" for="ch" forName="textCenter" refType="h" fact="0.42"/>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l" for="ch" forName="cycle_2"/>
              <dgm:constr type="t" for="ch" forName="cycle_2" refType="h" fact="0.24"/>
              <dgm:constr type="w" for="ch" forName="cycle_2" refType="w" fact="0.33"/>
              <dgm:constr type="h" for="ch" forName="cycle_2" refType="w" refFor="ch" refForName="cycle_2"/>
              <dgm:constr type="l" for="ch" forName="cycle_3" refType="w" fact="0.11"/>
              <dgm:constr type="b" for="ch" forName="cycle_3" refType="h"/>
              <dgm:constr type="w" for="ch" forName="cycle_3" refType="w" fact="0.33"/>
              <dgm:constr type="h" for="ch" forName="cycle_3" refType="w" refFor="ch" refForName="cycle_3"/>
              <dgm:constr type="r" for="ch" forName="cycle_4" refType="w" fact="0.89"/>
              <dgm:constr type="b" for="ch" forName="cycle_4" refType="h"/>
              <dgm:constr type="w" for="ch" forName="cycle_4" refType="w" fact="0.33"/>
              <dgm:constr type="h" for="ch" forName="cycle_4" refType="w" refFor="ch" refForName="cycle_4"/>
              <dgm:constr type="r" for="ch" forName="cycle_5" refType="w"/>
              <dgm:constr type="t" for="ch" forName="cycle_5" refType="h" fact="0.24"/>
              <dgm:constr type="w" for="ch" forName="cycle_5" refType="w" fact="0.33"/>
              <dgm:constr type="h" for="ch" forName="cycle_5" refType="w" refFor="ch" refForName="cycle_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userS" for="des" ptType="node" refType="w" refFor="ch" refForName="textCenter" fact="0.67"/>
            </dgm:constrLst>
          </dgm:if>
          <dgm:if name="Name36" axis="ch ch" ptType="node node" func="cnt" op="equ" val="6">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l" for="ch" forName="cycle_2"/>
              <dgm:constr type="t" for="ch" forName="cycle_2" refType="h" fact="0.17"/>
              <dgm:constr type="w" for="ch" forName="cycle_2" refType="w" fact="0.33"/>
              <dgm:constr type="h" for="ch" forName="cycle_2" refType="w" refFor="ch" refForName="cycle_2"/>
              <dgm:constr type="l" for="ch" forName="cycle_3"/>
              <dgm:constr type="b" for="ch" forName="cycle_3" refType="h" fact="0.83"/>
              <dgm:constr type="w" for="ch" forName="cycle_3" refType="w" fact="0.33"/>
              <dgm:constr type="h" for="ch" forName="cycle_3" refType="w" refFor="ch" refForName="cycle_3"/>
              <dgm:constr type="ctrX" for="ch" forName="cycle_4" refType="w" fact="0.5"/>
              <dgm:constr type="b" for="ch" forName="cycle_4" refType="h"/>
              <dgm:constr type="w" for="ch" forName="cycle_4" refType="w" fact="0.33"/>
              <dgm:constr type="h" for="ch" forName="cycle_4" refType="w" refFor="ch" refForName="cycle_4"/>
              <dgm:constr type="r" for="ch" forName="cycle_5" refType="w"/>
              <dgm:constr type="b" for="ch" forName="cycle_5" refType="h" fact="0.83"/>
              <dgm:constr type="w" for="ch" forName="cycle_5" refType="w" fact="0.33"/>
              <dgm:constr type="h" for="ch" forName="cycle_5" refType="w" refFor="ch" refForName="cycle_5"/>
              <dgm:constr type="r" for="ch" forName="cycle_6" refType="w"/>
              <dgm:constr type="t" for="ch" forName="cycle_6" refType="h" fact="0.17"/>
              <dgm:constr type="w" for="ch" forName="cycle_6" refType="w" fact="0.33"/>
              <dgm:constr type="h" for="ch" forName="cycle_6" refType="w" refFor="ch" refForName="cycle_6"/>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userS" for="des" ptType="node" refType="w" refFor="ch" refForName="textCenter" fact="0.67"/>
            </dgm:constrLst>
          </dgm:if>
          <dgm:else name="Name37">
            <dgm:constrLst>
              <dgm:constr type="ctrX" for="ch" forName="textCenter" refType="w" fact="0.5"/>
              <dgm:constr type="t" for="ch" forName="textCenter" refType="h" fact="0.444"/>
              <dgm:constr type="w" for="ch" forName="textCenter" refType="w" fact="0.167"/>
              <dgm:constr type="h" for="ch" forName="textCenter" refType="w" refFor="ch" refForName="textCenter"/>
              <dgm:constr type="ctrX" for="ch" forName="cycle_1" refType="w" fact="0.5"/>
              <dgm:constr type="t" for="ch" forName="cycle_1"/>
              <dgm:constr type="w" for="ch" forName="cycle_1" refType="w" fact="0.263"/>
              <dgm:constr type="h" for="ch" forName="cycle_1" refType="w" refFor="ch" refForName="cycle_1"/>
              <dgm:constr type="l" for="ch" forName="cycle_2" refType="w" fact="0.062"/>
              <dgm:constr type="t" for="ch" forName="cycle_2" refType="h" fact="0.141"/>
              <dgm:constr type="w" for="ch" forName="cycle_2" refType="w" fact="0.263"/>
              <dgm:constr type="h" for="ch" forName="cycle_2" refType="w" refFor="ch" refForName="cycle_2"/>
              <dgm:constr type="l" for="ch" forName="cycle_3"/>
              <dgm:constr type="b" for="ch" forName="cycle_3" refType="h" fact="0.74"/>
              <dgm:constr type="w" for="ch" forName="cycle_3" refType="w" fact="0.263"/>
              <dgm:constr type="h" for="ch" forName="cycle_3" refType="w" refFor="ch" refForName="cycle_3"/>
              <dgm:constr type="l" for="ch" forName="cycle_4" refType="w" fact="0.2"/>
              <dgm:constr type="b" for="ch" forName="cycle_4" refType="h"/>
              <dgm:constr type="w" for="ch" forName="cycle_4" refType="w" fact="0.263"/>
              <dgm:constr type="h" for="ch" forName="cycle_4" refType="w" refFor="ch" refForName="cycle_4"/>
              <dgm:constr type="r" for="ch" forName="cycle_5" refType="w" fact="0.8"/>
              <dgm:constr type="b" for="ch" forName="cycle_5" refType="h"/>
              <dgm:constr type="w" for="ch" forName="cycle_5" refType="w" fact="0.263"/>
              <dgm:constr type="h" for="ch" forName="cycle_5" refType="w" refFor="ch" refForName="cycle_5"/>
              <dgm:constr type="r" for="ch" forName="cycle_6" refType="w"/>
              <dgm:constr type="b" for="ch" forName="cycle_6" refType="h" fact="0.74"/>
              <dgm:constr type="w" for="ch" forName="cycle_6" refType="w" fact="0.263"/>
              <dgm:constr type="h" for="ch" forName="cycle_6" refType="w" refFor="ch" refForName="cycle_6"/>
              <dgm:constr type="r" for="ch" forName="cycle_7" refType="w" fact="0.938"/>
              <dgm:constr type="t" for="ch" forName="cycle_7" refType="h" fact="0.141"/>
              <dgm:constr type="w" for="ch" forName="cycle_7" refType="w" fact="0.263"/>
              <dgm:constr type="h" for="ch" forName="cycle_7" refType="w" refFor="ch" refForName="cycle_7"/>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primFontSz" for="des" forName="childCenter7" refType="primFontSz" refFor="des" refForName="childCenter1" op="equ"/>
              <dgm:constr type="primFontSz" for="des" forName="text7" refType="primFontSz" refFor="des" refForName="text1" op="equ"/>
              <dgm:constr type="userS" for="des" ptType="node" refType="w" refFor="ch" refForName="textCenter" fact="0.67"/>
            </dgm:constrLst>
          </dgm:else>
        </dgm:choose>
      </dgm:else>
    </dgm:choose>
    <dgm:forEach name="Name38" axis="ch" ptType="node" cnt="1">
      <dgm:choose name="Name39">
        <dgm:if name="Name40" axis="des" func="maxDepth" op="lte" val="1">
          <dgm:layoutNode name="singleCycle">
            <dgm:choose name="Name41">
              <dgm:if name="Name42" axis="ch" ptType="node" func="cnt" op="equ" val="1">
                <dgm:choose name="Name43">
                  <dgm:if name="Name44" func="var" arg="dir" op="equ" val="norm">
                    <dgm:alg type="cycle">
                      <dgm:param type="stAng" val="90"/>
                      <dgm:param type="ctrShpMap" val="fNode"/>
                    </dgm:alg>
                  </dgm:if>
                  <dgm:else name="Name45">
                    <dgm:alg type="cycle">
                      <dgm:param type="stAng" val="-90"/>
                      <dgm:param type="spanAng" val="-360"/>
                      <dgm:param type="ctrShpMap" val="fNode"/>
                    </dgm:alg>
                  </dgm:else>
                </dgm:choose>
              </dgm:if>
              <dgm:else name="Name46">
                <dgm:choose name="Name47">
                  <dgm:if name="Name48" func="var" arg="dir" op="equ" val="norm">
                    <dgm:alg type="cycle">
                      <dgm:param type="ctrShpMap" val="fNode"/>
                    </dgm:alg>
                  </dgm:if>
                  <dgm:else name="Name49">
                    <dgm:alg type="cycle">
                      <dgm:param type="spanAng" val="-360"/>
                      <dgm:param type="ctrShpMap" val="fNode"/>
                    </dgm:alg>
                  </dgm:else>
                </dgm:choose>
              </dgm:else>
            </dgm:choose>
            <dgm:shape xmlns:r="http://schemas.openxmlformats.org/officeDocument/2006/relationships" r:blip="">
              <dgm:adjLst/>
            </dgm:shape>
            <dgm:presOf/>
            <dgm:choose name="Name50">
              <dgm:if name="Name51" axis="ch" ptType="node" func="cnt" op="equ" val="0">
                <dgm:constrLst>
                  <dgm:constr type="w" for="ch" forName="singleCenter" refType="w"/>
                  <dgm:constr type="h" for="ch" forName="singleCenter" refType="w" refFor="ch" refForName="singleCenter"/>
                </dgm:constrLst>
              </dgm:if>
              <dgm:if name="Name52" axis="ch" ptType="node" func="cnt" op="equ" val="1">
                <dgm:constrLst>
                  <dgm:constr type="w" for="ch" forName="singleCenter" refType="w" fact="0.5"/>
                  <dgm:constr type="h" for="ch" forName="singleCenter" refType="w" refFor="ch" refForName="singleCenter"/>
                  <dgm:constr type="userS" for="ch" ptType="node" refType="w" refFor="ch" refForName="singleCenter" fact="0.67"/>
                </dgm:constrLst>
              </dgm:if>
              <dgm:else name="Name53">
                <dgm:constrLst>
                  <dgm:constr type="w" for="ch" forName="singleCenter" refType="w" fact="0.3"/>
                  <dgm:constr type="h" for="ch" forName="singleCenter" refType="w" refFor="ch" refForName="singleCenter"/>
                  <dgm:constr type="userS" for="ch" ptType="node" refType="w" refFor="ch" refForName="singleCenter" fact="0.67"/>
                </dgm:constrLst>
              </dgm:else>
            </dgm:choose>
            <dgm:layoutNode name="singleCenter" styleLbl="node1">
              <dgm:varLst>
                <dgm:chMax val="7"/>
                <dgm:chPref val="7"/>
              </dgm:varLst>
              <dgm:alg type="tx"/>
              <dgm:shape xmlns:r="http://schemas.openxmlformats.org/officeDocument/2006/relationships" type="roundRect" r:blip="">
                <dgm:adjLst/>
              </dgm:shape>
              <dgm:presOf axis="self" ptType="node"/>
              <dgm:constrLst>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54" axis="ch" cnt="21">
              <dgm:forEach name="Name55" axis="self" ptType="parTrans">
                <dgm:layoutNode name="Name56">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57" axis="self" ptType="node">
                <dgm:layoutNode name="text0"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layoutNode>
        </dgm:if>
        <dgm:else name="Name58">
          <dgm:layoutNode name="textCenter" styleLbl="node1">
            <dgm:alg type="tx"/>
            <dgm:shape xmlns:r="http://schemas.openxmlformats.org/officeDocument/2006/relationships" type="roundRect" r:blip="">
              <dgm:adjLst/>
            </dgm:shape>
            <dgm:presOf axis="self" ptType="node"/>
            <dgm:constrLst>
              <dgm:constr type="tMarg" refType="primFontSz" fact="0.2"/>
              <dgm:constr type="bMarg" refType="primFontSz" fact="0.2"/>
              <dgm:constr type="lMarg" refType="primFontSz" fact="0.2"/>
              <dgm:constr type="rMarg" refType="primFontSz" fact="0.2"/>
            </dgm:constrLst>
            <dgm:ruleLst>
              <dgm:rule type="primFontSz" val="5" fact="NaN" max="NaN"/>
            </dgm:ruleLst>
          </dgm:layoutNode>
          <dgm:choose name="Name59">
            <dgm:if name="Name60" axis="ch" ptType="node" func="cnt" op="gte" val="1">
              <dgm:layoutNode name="cycle_1">
                <dgm:choose name="Name61">
                  <dgm:if name="Name62" func="var" arg="dir" op="equ" val="norm">
                    <dgm:choose name="Name63">
                      <dgm:if name="Name64" axis="ch" ptType="node" func="cnt" op="equ" val="1">
                        <dgm:choose name="Name65">
                          <dgm:if name="Name66" axis="ch ch" ptType="node node" st="1 1" cnt="1 0" func="cnt" op="equ" val="1">
                            <dgm:alg type="cycle">
                              <dgm:param type="ctrShpMap" val="fNode"/>
                              <dgm:param type="stAng" val="90"/>
                            </dgm:alg>
                          </dgm:if>
                          <dgm:if name="Name67" axis="ch ch" ptType="node node" st="1 1" cnt="1 0" func="cnt" op="equ" val="2">
                            <dgm:alg type="cycle">
                              <dgm:param type="ctrShpMap" val="fNode"/>
                              <dgm:param type="stAng" val="45"/>
                              <dgm:param type="spanAng" val="90"/>
                            </dgm:alg>
                          </dgm:if>
                          <dgm:else name="Name68">
                            <dgm:alg type="cycle">
                              <dgm:param type="ctrShpMap" val="fNode"/>
                              <dgm:param type="stAng" val="0"/>
                              <dgm:param type="spanAng" val="180"/>
                            </dgm:alg>
                          </dgm:else>
                        </dgm:choose>
                      </dgm:if>
                      <dgm:if name="Name69" axis="ch" ptType="node" func="cnt" op="equ" val="2">
                        <dgm:choose name="Name70">
                          <dgm:if name="Name71" axis="ch ch" ptType="node node" st="1 1" cnt="1 0" func="cnt" op="equ" val="1">
                            <dgm:alg type="cycle">
                              <dgm:param type="ctrShpMap" val="fNode"/>
                              <dgm:param type="stAng" val="0"/>
                            </dgm:alg>
                          </dgm:if>
                          <dgm:if name="Name72" axis="ch ch" ptType="node node" st="1 1" cnt="1 0" func="cnt" op="equ" val="2">
                            <dgm:alg type="cycle">
                              <dgm:param type="ctrShpMap" val="fNode"/>
                              <dgm:param type="stAng" val="315"/>
                              <dgm:param type="spanAng" val="90"/>
                            </dgm:alg>
                          </dgm:if>
                          <dgm:else name="Name73">
                            <dgm:alg type="cycle">
                              <dgm:param type="ctrShpMap" val="fNode"/>
                              <dgm:param type="stAng" val="270"/>
                              <dgm:param type="spanAng" val="180"/>
                            </dgm:alg>
                          </dgm:else>
                        </dgm:choose>
                      </dgm:if>
                      <dgm:if name="Name74" axis="ch" ptType="node" func="cnt" op="equ" val="3">
                        <dgm:choose name="Name75">
                          <dgm:if name="Name76" axis="ch ch" ptType="node node" st="1 1" cnt="1 0" func="cnt" op="equ" val="1">
                            <dgm:alg type="cycle">
                              <dgm:param type="ctrShpMap" val="fNode"/>
                              <dgm:param type="stAng" val="0"/>
                            </dgm:alg>
                          </dgm:if>
                          <dgm:if name="Name77" axis="ch ch" ptType="node node" st="1 1" cnt="1 0" func="cnt" op="equ" val="2">
                            <dgm:alg type="cycle">
                              <dgm:param type="ctrShpMap" val="fNode"/>
                              <dgm:param type="stAng" val="315"/>
                              <dgm:param type="spanAng" val="90"/>
                            </dgm:alg>
                          </dgm:if>
                          <dgm:else name="Name78">
                            <dgm:alg type="cycle">
                              <dgm:param type="ctrShpMap" val="fNode"/>
                              <dgm:param type="stAng" val="270"/>
                              <dgm:param type="spanAng" val="180"/>
                            </dgm:alg>
                          </dgm:else>
                        </dgm:choose>
                      </dgm:if>
                      <dgm:if name="Name79" axis="ch" ptType="node" func="cnt" op="equ" val="4">
                        <dgm:choose name="Name80">
                          <dgm:if name="Name81" axis="ch ch" ptType="node node" st="1 1" cnt="1 0" func="cnt" op="equ" val="1">
                            <dgm:alg type="cycle">
                              <dgm:param type="ctrShpMap" val="fNode"/>
                              <dgm:param type="stAng" val="0"/>
                            </dgm:alg>
                          </dgm:if>
                          <dgm:if name="Name82" axis="ch ch" ptType="node node" st="1 1" cnt="1 0" func="cnt" op="equ" val="2">
                            <dgm:alg type="cycle">
                              <dgm:param type="ctrShpMap" val="fNode"/>
                              <dgm:param type="stAng" val="315"/>
                              <dgm:param type="spanAng" val="90"/>
                            </dgm:alg>
                          </dgm:if>
                          <dgm:else name="Name83">
                            <dgm:alg type="cycle">
                              <dgm:param type="ctrShpMap" val="fNode"/>
                              <dgm:param type="stAng" val="292.5"/>
                              <dgm:param type="spanAng" val="135"/>
                            </dgm:alg>
                          </dgm:else>
                        </dgm:choose>
                      </dgm:if>
                      <dgm:if name="Name84" axis="ch" ptType="node" func="cnt" op="equ" val="5">
                        <dgm:choose name="Name85">
                          <dgm:if name="Name86" axis="ch ch" ptType="node node" st="1 1" cnt="1 0" func="cnt" op="equ" val="1">
                            <dgm:alg type="cycle">
                              <dgm:param type="ctrShpMap" val="fNode"/>
                              <dgm:param type="stAng" val="0"/>
                            </dgm:alg>
                          </dgm:if>
                          <dgm:if name="Name87" axis="ch ch" ptType="node node" st="1 1" cnt="1 0" func="cnt" op="equ" val="2">
                            <dgm:alg type="cycle">
                              <dgm:param type="ctrShpMap" val="fNode"/>
                              <dgm:param type="stAng" val="315"/>
                              <dgm:param type="spanAng" val="90"/>
                            </dgm:alg>
                          </dgm:if>
                          <dgm:else name="Name88">
                            <dgm:alg type="cycle">
                              <dgm:param type="ctrShpMap" val="fNode"/>
                              <dgm:param type="stAng" val="0"/>
                              <dgm:param type="spanAng" val="360"/>
                            </dgm:alg>
                          </dgm:else>
                        </dgm:choose>
                      </dgm:if>
                      <dgm:if name="Name89" axis="ch" ptType="node" func="cnt" op="equ" val="6">
                        <dgm:choose name="Name90">
                          <dgm:if name="Name91" axis="ch ch" ptType="node node" st="1 1" cnt="1 0" func="cnt" op="equ" val="1">
                            <dgm:alg type="cycle">
                              <dgm:param type="ctrShpMap" val="fNode"/>
                              <dgm:param type="stAng" val="0"/>
                            </dgm:alg>
                          </dgm:if>
                          <dgm:if name="Name92" axis="ch ch" ptType="node node" st="1 1" cnt="1 0" func="cnt" op="equ" val="2">
                            <dgm:alg type="cycle">
                              <dgm:param type="ctrShpMap" val="fNode"/>
                              <dgm:param type="stAng" val="315"/>
                              <dgm:param type="spanAng" val="90"/>
                            </dgm:alg>
                          </dgm:if>
                          <dgm:else name="Name93">
                            <dgm:alg type="cycle">
                              <dgm:param type="ctrShpMap" val="fNode"/>
                              <dgm:param type="stAng" val="0"/>
                              <dgm:param type="spanAng" val="360"/>
                            </dgm:alg>
                          </dgm:else>
                        </dgm:choose>
                      </dgm:if>
                      <dgm:if name="Name94" axis="ch" ptType="node" func="cnt" op="gte" val="7">
                        <dgm:choose name="Name95">
                          <dgm:if name="Name96" axis="ch ch" ptType="node node" st="1 1" cnt="1 0" func="cnt" op="equ" val="1">
                            <dgm:alg type="cycle">
                              <dgm:param type="ctrShpMap" val="fNode"/>
                              <dgm:param type="stAng" val="0"/>
                            </dgm:alg>
                          </dgm:if>
                          <dgm:if name="Name97" axis="ch ch" ptType="node node" st="1 1" cnt="1 0" func="cnt" op="equ" val="2">
                            <dgm:alg type="cycle">
                              <dgm:param type="ctrShpMap" val="fNode"/>
                              <dgm:param type="stAng" val="315"/>
                              <dgm:param type="spanAng" val="90"/>
                            </dgm:alg>
                          </dgm:if>
                          <dgm:else name="Name98">
                            <dgm:alg type="cycle">
                              <dgm:param type="ctrShpMap" val="fNode"/>
                              <dgm:param type="stAng" val="0"/>
                              <dgm:param type="spanAng" val="360"/>
                            </dgm:alg>
                          </dgm:else>
                        </dgm:choose>
                      </dgm:if>
                      <dgm:else name="Name99"/>
                    </dgm:choose>
                  </dgm:if>
                  <dgm:else name="Name100">
                    <dgm:choose name="Name101">
                      <dgm:if name="Name102" axis="ch" ptType="node" func="cnt" op="equ" val="1">
                        <dgm:choose name="Name103">
                          <dgm:if name="Name104" axis="ch ch" ptType="node node" st="1 1" cnt="1 0" func="cnt" op="equ" val="1">
                            <dgm:alg type="cycle">
                              <dgm:param type="ctrShpMap" val="fNode"/>
                              <dgm:param type="stAng" val="270"/>
                            </dgm:alg>
                          </dgm:if>
                          <dgm:if name="Name105" axis="ch ch" ptType="node node" st="1 1" cnt="1 0" func="cnt" op="equ" val="2">
                            <dgm:alg type="cycle">
                              <dgm:param type="ctrShpMap" val="fNode"/>
                              <dgm:param type="stAng" val="315"/>
                              <dgm:param type="spanAng" val="-90"/>
                            </dgm:alg>
                          </dgm:if>
                          <dgm:else name="Name106">
                            <dgm:alg type="cycle">
                              <dgm:param type="ctrShpMap" val="fNode"/>
                              <dgm:param type="stAng" val="0"/>
                              <dgm:param type="spanAng" val="-180"/>
                            </dgm:alg>
                          </dgm:else>
                        </dgm:choose>
                      </dgm:if>
                      <dgm:if name="Name107" axis="ch" ptType="node" func="cnt" op="equ" val="2">
                        <dgm:choose name="Name108">
                          <dgm:if name="Name109" axis="ch ch" ptType="node node" st="1 1" cnt="1 0" func="cnt" op="equ" val="1">
                            <dgm:alg type="cycle">
                              <dgm:param type="ctrShpMap" val="fNode"/>
                              <dgm:param type="stAng" val="0"/>
                            </dgm:alg>
                          </dgm:if>
                          <dgm:if name="Name110" axis="ch ch" ptType="node node" st="1 1" cnt="1 0" func="cnt" op="equ" val="2">
                            <dgm:alg type="cycle">
                              <dgm:param type="ctrShpMap" val="fNode"/>
                              <dgm:param type="stAng" val="45"/>
                              <dgm:param type="spanAng" val="-90"/>
                            </dgm:alg>
                          </dgm:if>
                          <dgm:else name="Name111">
                            <dgm:alg type="cycle">
                              <dgm:param type="ctrShpMap" val="fNode"/>
                              <dgm:param type="stAng" val="90"/>
                              <dgm:param type="spanAng" val="-180"/>
                            </dgm:alg>
                          </dgm:else>
                        </dgm:choose>
                      </dgm:if>
                      <dgm:if name="Name112" axis="ch" ptType="node" func="cnt" op="equ" val="3">
                        <dgm:choose name="Name113">
                          <dgm:if name="Name114" axis="ch ch" ptType="node node" st="1 1" cnt="1 0" func="cnt" op="equ" val="1">
                            <dgm:alg type="cycle">
                              <dgm:param type="ctrShpMap" val="fNode"/>
                              <dgm:param type="stAng" val="0"/>
                            </dgm:alg>
                          </dgm:if>
                          <dgm:if name="Name115" axis="ch ch" ptType="node node" st="1 1" cnt="1 0" func="cnt" op="equ" val="2">
                            <dgm:alg type="cycle">
                              <dgm:param type="ctrShpMap" val="fNode"/>
                              <dgm:param type="stAng" val="45"/>
                              <dgm:param type="spanAng" val="-90"/>
                            </dgm:alg>
                          </dgm:if>
                          <dgm:else name="Name116">
                            <dgm:alg type="cycle">
                              <dgm:param type="ctrShpMap" val="fNode"/>
                              <dgm:param type="stAng" val="90"/>
                              <dgm:param type="spanAng" val="-180"/>
                            </dgm:alg>
                          </dgm:else>
                        </dgm:choose>
                      </dgm:if>
                      <dgm:if name="Name117" axis="ch" ptType="node" func="cnt" op="equ" val="4">
                        <dgm:choose name="Name118">
                          <dgm:if name="Name119" axis="ch ch" ptType="node node" st="1 1" cnt="1 0" func="cnt" op="equ" val="1">
                            <dgm:alg type="cycle">
                              <dgm:param type="ctrShpMap" val="fNode"/>
                              <dgm:param type="stAng" val="0"/>
                            </dgm:alg>
                          </dgm:if>
                          <dgm:if name="Name120" axis="ch ch" ptType="node node" st="1 1" cnt="1 0" func="cnt" op="equ" val="2">
                            <dgm:alg type="cycle">
                              <dgm:param type="ctrShpMap" val="fNode"/>
                              <dgm:param type="stAng" val="45"/>
                              <dgm:param type="spanAng" val="-90"/>
                            </dgm:alg>
                          </dgm:if>
                          <dgm:else name="Name121">
                            <dgm:alg type="cycle">
                              <dgm:param type="ctrShpMap" val="fNode"/>
                              <dgm:param type="stAng" val="67.5"/>
                              <dgm:param type="spanAng" val="-135"/>
                            </dgm:alg>
                          </dgm:else>
                        </dgm:choose>
                      </dgm:if>
                      <dgm:if name="Name122" axis="ch" ptType="node" func="cnt" op="equ" val="5">
                        <dgm:choose name="Name123">
                          <dgm:if name="Name124" axis="ch ch" ptType="node node" st="1 1" cnt="1 0" func="cnt" op="equ" val="1">
                            <dgm:alg type="cycle">
                              <dgm:param type="ctrShpMap" val="fNode"/>
                              <dgm:param type="stAng" val="0"/>
                            </dgm:alg>
                          </dgm:if>
                          <dgm:if name="Name125" axis="ch ch" ptType="node node" st="1 1" cnt="1 0" func="cnt" op="equ" val="2">
                            <dgm:alg type="cycle">
                              <dgm:param type="ctrShpMap" val="fNode"/>
                              <dgm:param type="stAng" val="45"/>
                              <dgm:param type="spanAng" val="-90"/>
                            </dgm:alg>
                          </dgm:if>
                          <dgm:else name="Name126">
                            <dgm:alg type="cycle">
                              <dgm:param type="ctrShpMap" val="fNode"/>
                              <dgm:param type="stAng" val="0"/>
                              <dgm:param type="spanAng" val="-360"/>
                            </dgm:alg>
                          </dgm:else>
                        </dgm:choose>
                      </dgm:if>
                      <dgm:if name="Name127" axis="ch" ptType="node" func="cnt" op="equ" val="6">
                        <dgm:choose name="Name128">
                          <dgm:if name="Name129" axis="ch ch" ptType="node node" st="1 1" cnt="1 0" func="cnt" op="equ" val="1">
                            <dgm:alg type="cycle">
                              <dgm:param type="ctrShpMap" val="fNode"/>
                              <dgm:param type="stAng" val="0"/>
                            </dgm:alg>
                          </dgm:if>
                          <dgm:if name="Name130" axis="ch ch" ptType="node node" st="1 1" cnt="1 0" func="cnt" op="equ" val="2">
                            <dgm:alg type="cycle">
                              <dgm:param type="ctrShpMap" val="fNode"/>
                              <dgm:param type="stAng" val="45"/>
                              <dgm:param type="spanAng" val="-90"/>
                            </dgm:alg>
                          </dgm:if>
                          <dgm:else name="Name131">
                            <dgm:alg type="cycle">
                              <dgm:param type="ctrShpMap" val="fNode"/>
                              <dgm:param type="stAng" val="0"/>
                              <dgm:param type="spanAng" val="-360"/>
                            </dgm:alg>
                          </dgm:else>
                        </dgm:choose>
                      </dgm:if>
                      <dgm:if name="Name132" axis="ch" ptType="node" func="cnt" op="gte" val="7">
                        <dgm:choose name="Name133">
                          <dgm:if name="Name134" axis="ch ch" ptType="node node" st="1 1" cnt="1 0" func="cnt" op="equ" val="1">
                            <dgm:alg type="cycle">
                              <dgm:param type="ctrShpMap" val="fNode"/>
                              <dgm:param type="stAng" val="0"/>
                            </dgm:alg>
                          </dgm:if>
                          <dgm:if name="Name135" axis="ch ch" ptType="node node" st="1 1" cnt="1 0" func="cnt" op="equ" val="2">
                            <dgm:alg type="cycle">
                              <dgm:param type="ctrShpMap" val="fNode"/>
                              <dgm:param type="stAng" val="45"/>
                              <dgm:param type="spanAng" val="-90"/>
                            </dgm:alg>
                          </dgm:if>
                          <dgm:else name="Name136">
                            <dgm:alg type="cycle">
                              <dgm:param type="ctrShpMap" val="fNode"/>
                              <dgm:param type="stAng" val="0"/>
                              <dgm:param type="spanAng" val="-360"/>
                            </dgm:alg>
                          </dgm:else>
                        </dgm:choose>
                      </dgm:if>
                      <dgm:else name="Name137"/>
                    </dgm:choose>
                  </dgm:else>
                </dgm:choose>
                <dgm:shape xmlns:r="http://schemas.openxmlformats.org/officeDocument/2006/relationships" r:blip="">
                  <dgm:adjLst/>
                </dgm:shape>
                <dgm:presOf/>
                <dgm:constrLst>
                  <dgm:constr type="sp" refType="w" fact="0.1"/>
                  <dgm:constr type="sibSp" refType="w" fact="0.1"/>
                </dgm:constrLst>
                <dgm:forEach name="Name138" axis="ch" ptType="node" cnt="1">
                  <dgm:layoutNode name="childCenter1"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139" axis="ch">
                    <dgm:forEach name="Name140" axis="self" ptType="parTrans">
                      <dgm:layoutNode name="Name141">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142" axis="self" ptType="node">
                      <dgm:layoutNode name="text1"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143" axis="ch" ptType="parTrans" cnt="1">
                <dgm:layoutNode name="Name144">
                  <dgm:alg type="conn">
                    <dgm:param type="dim" val="1D"/>
                    <dgm:param type="begPts" val="auto"/>
                    <dgm:param type="endPts" val="auto"/>
                    <dgm:param type="endSty" val="noArr"/>
                    <dgm:param type="srcNode" val="textCenter"/>
                    <dgm:param type="dstNode" val="childCenter1"/>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145"/>
          </dgm:choose>
          <dgm:choose name="Name146">
            <dgm:if name="Name147" axis="ch" ptType="node" func="cnt" op="gte" val="2">
              <dgm:layoutNode name="cycle_2">
                <dgm:choose name="Name148">
                  <dgm:if name="Name149" func="var" arg="dir" op="equ" val="norm">
                    <dgm:choose name="Name150">
                      <dgm:if name="Name151" axis="ch" ptType="node" func="cnt" op="equ" val="2">
                        <dgm:choose name="Name152">
                          <dgm:if name="Name153" axis="ch ch" ptType="node node" st="2 1" cnt="1 0" func="cnt" op="equ" val="1">
                            <dgm:alg type="cycle">
                              <dgm:param type="ctrShpMap" val="fNode"/>
                              <dgm:param type="stAng" val="180"/>
                            </dgm:alg>
                          </dgm:if>
                          <dgm:if name="Name154" axis="ch ch" ptType="node node" st="2 1" cnt="1 0" func="cnt" op="equ" val="2">
                            <dgm:alg type="cycle">
                              <dgm:param type="ctrShpMap" val="fNode"/>
                              <dgm:param type="stAng" val="135"/>
                              <dgm:param type="spanAng" val="90"/>
                            </dgm:alg>
                          </dgm:if>
                          <dgm:else name="Name155">
                            <dgm:alg type="cycle">
                              <dgm:param type="ctrShpMap" val="fNode"/>
                              <dgm:param type="stAng" val="90"/>
                              <dgm:param type="spanAng" val="180"/>
                            </dgm:alg>
                          </dgm:else>
                        </dgm:choose>
                      </dgm:if>
                      <dgm:if name="Name156" axis="ch" ptType="node" func="cnt" op="equ" val="3">
                        <dgm:choose name="Name157">
                          <dgm:if name="Name158" axis="ch ch" ptType="node node" st="2 1" cnt="1 0" func="cnt" op="equ" val="1">
                            <dgm:alg type="cycle">
                              <dgm:param type="ctrShpMap" val="fNode"/>
                              <dgm:param type="stAng" val="120"/>
                              <dgm:param type="horzAlign" val="r"/>
                              <dgm:param type="vertAlign" val="b"/>
                            </dgm:alg>
                          </dgm:if>
                          <dgm:if name="Name159" axis="ch ch" ptType="node node" st="2 1" cnt="1 0" func="cnt" op="equ" val="2">
                            <dgm:alg type="cycle">
                              <dgm:param type="ctrShpMap" val="fNode"/>
                              <dgm:param type="stAng" val="75"/>
                              <dgm:param type="spanAng" val="90"/>
                              <dgm:param type="horzAlign" val="r"/>
                              <dgm:param type="vertAlign" val="b"/>
                            </dgm:alg>
                          </dgm:if>
                          <dgm:else name="Name160">
                            <dgm:alg type="cycle">
                              <dgm:param type="ctrShpMap" val="fNode"/>
                              <dgm:param type="stAng" val="30"/>
                              <dgm:param type="spanAng" val="180"/>
                            </dgm:alg>
                          </dgm:else>
                        </dgm:choose>
                      </dgm:if>
                      <dgm:if name="Name161" axis="ch" ptType="node" func="cnt" op="equ" val="4">
                        <dgm:choose name="Name162">
                          <dgm:if name="Name163" axis="ch ch" ptType="node node" st="2 1" cnt="1 0" func="cnt" op="equ" val="1">
                            <dgm:alg type="cycle">
                              <dgm:param type="ctrShpMap" val="fNode"/>
                              <dgm:param type="stAng" val="90"/>
                            </dgm:alg>
                          </dgm:if>
                          <dgm:if name="Name164" axis="ch ch" ptType="node node" st="2 1" cnt="1 0" func="cnt" op="equ" val="2">
                            <dgm:alg type="cycle">
                              <dgm:param type="ctrShpMap" val="fNode"/>
                              <dgm:param type="stAng" val="45"/>
                              <dgm:param type="spanAng" val="90"/>
                            </dgm:alg>
                          </dgm:if>
                          <dgm:else name="Name165">
                            <dgm:alg type="cycle">
                              <dgm:param type="ctrShpMap" val="fNode"/>
                              <dgm:param type="stAng" val="22.5"/>
                              <dgm:param type="spanAng" val="135"/>
                            </dgm:alg>
                          </dgm:else>
                        </dgm:choose>
                      </dgm:if>
                      <dgm:if name="Name166" axis="ch" ptType="node" func="cnt" op="equ" val="5">
                        <dgm:choose name="Name167">
                          <dgm:if name="Name168" axis="ch ch" ptType="node node" st="2 1" cnt="1 0" func="cnt" op="equ" val="1">
                            <dgm:alg type="cycle">
                              <dgm:param type="ctrShpMap" val="fNode"/>
                              <dgm:param type="stAng" val="72"/>
                            </dgm:alg>
                          </dgm:if>
                          <dgm:if name="Name169" axis="ch ch" ptType="node node" st="2 1" cnt="1 0" func="cnt" op="equ" val="2">
                            <dgm:alg type="cycle">
                              <dgm:param type="ctrShpMap" val="fNode"/>
                              <dgm:param type="stAng" val="27"/>
                              <dgm:param type="spanAng" val="90"/>
                            </dgm:alg>
                          </dgm:if>
                          <dgm:else name="Name170">
                            <dgm:alg type="cycle">
                              <dgm:param type="ctrShpMap" val="fNode"/>
                              <dgm:param type="stAng" val="0"/>
                              <dgm:param type="spanAng" val="360"/>
                            </dgm:alg>
                          </dgm:else>
                        </dgm:choose>
                      </dgm:if>
                      <dgm:if name="Name171" axis="ch" ptType="node" func="cnt" op="equ" val="6">
                        <dgm:choose name="Name172">
                          <dgm:if name="Name173" axis="ch ch" ptType="node node" st="2 1" cnt="1 0" func="cnt" op="equ" val="1">
                            <dgm:alg type="cycle">
                              <dgm:param type="ctrShpMap" val="fNode"/>
                              <dgm:param type="stAng" val="60"/>
                            </dgm:alg>
                          </dgm:if>
                          <dgm:if name="Name174" axis="ch ch" ptType="node node" st="2 1" cnt="1 0" func="cnt" op="equ" val="2">
                            <dgm:alg type="cycle">
                              <dgm:param type="ctrShpMap" val="fNode"/>
                              <dgm:param type="stAng" val="15"/>
                              <dgm:param type="spanAng" val="90"/>
                            </dgm:alg>
                          </dgm:if>
                          <dgm:else name="Name175">
                            <dgm:alg type="cycle">
                              <dgm:param type="ctrShpMap" val="fNode"/>
                              <dgm:param type="stAng" val="0"/>
                              <dgm:param type="spanAng" val="360"/>
                            </dgm:alg>
                          </dgm:else>
                        </dgm:choose>
                      </dgm:if>
                      <dgm:if name="Name176" axis="ch" ptType="node" func="cnt" op="gte" val="7">
                        <dgm:choose name="Name177">
                          <dgm:if name="Name178" axis="ch ch" ptType="node node" st="2 1" cnt="1 0" func="cnt" op="equ" val="1">
                            <dgm:alg type="cycle">
                              <dgm:param type="ctrShpMap" val="fNode"/>
                              <dgm:param type="stAng" val="51"/>
                            </dgm:alg>
                          </dgm:if>
                          <dgm:if name="Name179" axis="ch ch" ptType="node node" st="2 1" cnt="1 0" func="cnt" op="equ" val="2">
                            <dgm:alg type="cycle">
                              <dgm:param type="ctrShpMap" val="fNode"/>
                              <dgm:param type="stAng" val="6"/>
                              <dgm:param type="spanAng" val="90"/>
                            </dgm:alg>
                          </dgm:if>
                          <dgm:else name="Name180">
                            <dgm:alg type="cycle">
                              <dgm:param type="ctrShpMap" val="fNode"/>
                              <dgm:param type="stAng" val="0"/>
                              <dgm:param type="spanAng" val="360"/>
                            </dgm:alg>
                          </dgm:else>
                        </dgm:choose>
                      </dgm:if>
                      <dgm:else name="Name181"/>
                    </dgm:choose>
                  </dgm:if>
                  <dgm:else name="Name182">
                    <dgm:choose name="Name183">
                      <dgm:if name="Name184" axis="ch" ptType="node" func="cnt" op="equ" val="2">
                        <dgm:choose name="Name185">
                          <dgm:if name="Name186" axis="ch ch" ptType="node node" st="2 1" cnt="1 0" func="cnt" op="equ" val="1">
                            <dgm:alg type="cycle">
                              <dgm:param type="ctrShpMap" val="fNode"/>
                              <dgm:param type="stAng" val="180"/>
                            </dgm:alg>
                          </dgm:if>
                          <dgm:if name="Name187" axis="ch ch" ptType="node node" st="2 1" cnt="1 0" func="cnt" op="equ" val="2">
                            <dgm:alg type="cycle">
                              <dgm:param type="ctrShpMap" val="fNode"/>
                              <dgm:param type="stAng" val="225"/>
                              <dgm:param type="spanAng" val="-90"/>
                            </dgm:alg>
                          </dgm:if>
                          <dgm:else name="Name188">
                            <dgm:alg type="cycle">
                              <dgm:param type="ctrShpMap" val="fNode"/>
                              <dgm:param type="stAng" val="270"/>
                              <dgm:param type="spanAng" val="-180"/>
                            </dgm:alg>
                          </dgm:else>
                        </dgm:choose>
                      </dgm:if>
                      <dgm:if name="Name189" axis="ch" ptType="node" func="cnt" op="equ" val="3">
                        <dgm:choose name="Name190">
                          <dgm:if name="Name191" axis="ch ch" ptType="node node" st="2 1" cnt="1 0" func="cnt" op="equ" val="1">
                            <dgm:alg type="cycle">
                              <dgm:param type="ctrShpMap" val="fNode"/>
                              <dgm:param type="stAng" val="240"/>
                              <dgm:param type="horzAlign" val="l"/>
                              <dgm:param type="vertAlign" val="b"/>
                            </dgm:alg>
                          </dgm:if>
                          <dgm:if name="Name192" axis="ch ch" ptType="node node" st="2 1" cnt="1 0" func="cnt" op="equ" val="2">
                            <dgm:alg type="cycle">
                              <dgm:param type="ctrShpMap" val="fNode"/>
                              <dgm:param type="stAng" val="285"/>
                              <dgm:param type="spanAng" val="-90"/>
                              <dgm:param type="horzAlign" val="l"/>
                              <dgm:param type="vertAlign" val="b"/>
                            </dgm:alg>
                          </dgm:if>
                          <dgm:else name="Name193">
                            <dgm:alg type="cycle">
                              <dgm:param type="ctrShpMap" val="fNode"/>
                              <dgm:param type="stAng" val="330"/>
                              <dgm:param type="spanAng" val="-180"/>
                            </dgm:alg>
                          </dgm:else>
                        </dgm:choose>
                      </dgm:if>
                      <dgm:if name="Name194" axis="ch" ptType="node" func="cnt" op="equ" val="4">
                        <dgm:choose name="Name195">
                          <dgm:if name="Name196" axis="ch ch" ptType="node node" st="2 1" cnt="1 0" func="cnt" op="equ" val="1">
                            <dgm:alg type="cycle">
                              <dgm:param type="ctrShpMap" val="fNode"/>
                              <dgm:param type="stAng" val="270"/>
                            </dgm:alg>
                          </dgm:if>
                          <dgm:if name="Name197" axis="ch ch" ptType="node node" st="2 1" cnt="1 0" func="cnt" op="equ" val="2">
                            <dgm:alg type="cycle">
                              <dgm:param type="ctrShpMap" val="fNode"/>
                              <dgm:param type="stAng" val="315"/>
                              <dgm:param type="spanAng" val="-90"/>
                            </dgm:alg>
                          </dgm:if>
                          <dgm:else name="Name198">
                            <dgm:alg type="cycle">
                              <dgm:param type="ctrShpMap" val="fNode"/>
                              <dgm:param type="stAng" val="337.5"/>
                              <dgm:param type="spanAng" val="-135"/>
                            </dgm:alg>
                          </dgm:else>
                        </dgm:choose>
                      </dgm:if>
                      <dgm:if name="Name199" axis="ch" ptType="node" func="cnt" op="equ" val="5">
                        <dgm:choose name="Name200">
                          <dgm:if name="Name201" axis="ch ch" ptType="node node" st="2 1" cnt="1 0" func="cnt" op="equ" val="1">
                            <dgm:alg type="cycle">
                              <dgm:param type="ctrShpMap" val="fNode"/>
                              <dgm:param type="stAng" val="288"/>
                            </dgm:alg>
                          </dgm:if>
                          <dgm:if name="Name202" axis="ch ch" ptType="node node" st="2 1" cnt="1 0" func="cnt" op="equ" val="2">
                            <dgm:alg type="cycle">
                              <dgm:param type="ctrShpMap" val="fNode"/>
                              <dgm:param type="stAng" val="333"/>
                              <dgm:param type="spanAng" val="-90"/>
                            </dgm:alg>
                          </dgm:if>
                          <dgm:else name="Name203">
                            <dgm:alg type="cycle">
                              <dgm:param type="ctrShpMap" val="fNode"/>
                              <dgm:param type="stAng" val="0"/>
                              <dgm:param type="spanAng" val="-360"/>
                            </dgm:alg>
                          </dgm:else>
                        </dgm:choose>
                      </dgm:if>
                      <dgm:if name="Name204" axis="ch" ptType="node" func="cnt" op="equ" val="6">
                        <dgm:choose name="Name205">
                          <dgm:if name="Name206" axis="ch ch" ptType="node node" st="2 1" cnt="1 0" func="cnt" op="equ" val="1">
                            <dgm:alg type="cycle">
                              <dgm:param type="ctrShpMap" val="fNode"/>
                              <dgm:param type="stAng" val="300"/>
                            </dgm:alg>
                          </dgm:if>
                          <dgm:if name="Name207" axis="ch ch" ptType="node node" st="2 1" cnt="1 0" func="cnt" op="equ" val="2">
                            <dgm:alg type="cycle">
                              <dgm:param type="ctrShpMap" val="fNode"/>
                              <dgm:param type="stAng" val="345"/>
                              <dgm:param type="spanAng" val="-90"/>
                            </dgm:alg>
                          </dgm:if>
                          <dgm:else name="Name208">
                            <dgm:alg type="cycle">
                              <dgm:param type="ctrShpMap" val="fNode"/>
                              <dgm:param type="stAng" val="0"/>
                              <dgm:param type="spanAng" val="-360"/>
                            </dgm:alg>
                          </dgm:else>
                        </dgm:choose>
                      </dgm:if>
                      <dgm:if name="Name209" axis="ch" ptType="node" func="cnt" op="gte" val="7">
                        <dgm:choose name="Name210">
                          <dgm:if name="Name211" axis="ch ch" ptType="node node" st="2 1" cnt="1 0" func="cnt" op="equ" val="1">
                            <dgm:alg type="cycle">
                              <dgm:param type="ctrShpMap" val="fNode"/>
                              <dgm:param type="stAng" val="308"/>
                            </dgm:alg>
                          </dgm:if>
                          <dgm:if name="Name212" axis="ch ch" ptType="node node" st="2 1" cnt="1 0" func="cnt" op="equ" val="2">
                            <dgm:alg type="cycle">
                              <dgm:param type="ctrShpMap" val="fNode"/>
                              <dgm:param type="stAng" val="353"/>
                              <dgm:param type="spanAng" val="-90"/>
                            </dgm:alg>
                          </dgm:if>
                          <dgm:else name="Name213">
                            <dgm:alg type="cycle">
                              <dgm:param type="ctrShpMap" val="fNode"/>
                              <dgm:param type="stAng" val="0"/>
                              <dgm:param type="spanAng" val="-360"/>
                            </dgm:alg>
                          </dgm:else>
                        </dgm:choose>
                      </dgm:if>
                      <dgm:else name="Name214"/>
                    </dgm:choose>
                  </dgm:else>
                </dgm:choose>
                <dgm:shape xmlns:r="http://schemas.openxmlformats.org/officeDocument/2006/relationships" r:blip="">
                  <dgm:adjLst/>
                </dgm:shape>
                <dgm:presOf/>
                <dgm:constrLst>
                  <dgm:constr type="sp" refType="w" fact="0.1"/>
                  <dgm:constr type="sibSp" refType="w" fact="0.1"/>
                </dgm:constrLst>
                <dgm:forEach name="Name215" axis="ch" ptType="node" st="2" cnt="1">
                  <dgm:layoutNode name="childCenter2"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216" axis="ch">
                    <dgm:forEach name="Name217" axis="self" ptType="parTrans">
                      <dgm:layoutNode name="Name218">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219" axis="self" ptType="node">
                      <dgm:layoutNode name="text2"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220" axis="ch" ptType="parTrans" st="2" cnt="1">
                <dgm:layoutNode name="Name221">
                  <dgm:alg type="conn">
                    <dgm:param type="dim" val="1D"/>
                    <dgm:param type="begPts" val="auto"/>
                    <dgm:param type="endPts" val="auto"/>
                    <dgm:param type="endSty" val="noArr"/>
                    <dgm:param type="srcNode" val="textCenter"/>
                    <dgm:param type="dstNode" val="childCenter2"/>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222"/>
          </dgm:choose>
          <dgm:choose name="Name223">
            <dgm:if name="Name224" axis="ch" ptType="node" func="cnt" op="gte" val="3">
              <dgm:layoutNode name="cycle_3">
                <dgm:choose name="Name225">
                  <dgm:if name="Name226" func="var" arg="dir" op="equ" val="norm">
                    <dgm:choose name="Name227">
                      <dgm:if name="Name228" axis="ch" ptType="node" func="cnt" op="equ" val="3">
                        <dgm:choose name="Name229">
                          <dgm:if name="Name230" axis="ch ch" ptType="node node" st="3 1" cnt="1 0" func="cnt" op="equ" val="1">
                            <dgm:alg type="cycle">
                              <dgm:param type="ctrShpMap" val="fNode"/>
                              <dgm:param type="stAng" val="240"/>
                              <dgm:param type="horzAlign" val="l"/>
                              <dgm:param type="vertAlign" val="b"/>
                            </dgm:alg>
                          </dgm:if>
                          <dgm:if name="Name231" axis="ch ch" ptType="node node" st="3 1" cnt="1 0" func="cnt" op="equ" val="2">
                            <dgm:alg type="cycle">
                              <dgm:param type="ctrShpMap" val="fNode"/>
                              <dgm:param type="stAng" val="195"/>
                              <dgm:param type="spanAng" val="90"/>
                              <dgm:param type="horzAlign" val="l"/>
                              <dgm:param type="vertAlign" val="b"/>
                            </dgm:alg>
                          </dgm:if>
                          <dgm:else name="Name232">
                            <dgm:alg type="cycle">
                              <dgm:param type="ctrShpMap" val="fNode"/>
                              <dgm:param type="stAng" val="150"/>
                              <dgm:param type="spanAng" val="180"/>
                            </dgm:alg>
                          </dgm:else>
                        </dgm:choose>
                      </dgm:if>
                      <dgm:if name="Name233" axis="ch" ptType="node" func="cnt" op="equ" val="4">
                        <dgm:choose name="Name234">
                          <dgm:if name="Name235" axis="ch ch" ptType="node node" st="3 1" cnt="1 0" func="cnt" op="equ" val="1">
                            <dgm:alg type="cycle">
                              <dgm:param type="ctrShpMap" val="fNode"/>
                              <dgm:param type="stAng" val="180"/>
                            </dgm:alg>
                          </dgm:if>
                          <dgm:if name="Name236" axis="ch ch" ptType="node node" st="3 1" cnt="1 0" func="cnt" op="equ" val="2">
                            <dgm:alg type="cycle">
                              <dgm:param type="ctrShpMap" val="fNode"/>
                              <dgm:param type="stAng" val="135"/>
                              <dgm:param type="spanAng" val="90"/>
                            </dgm:alg>
                          </dgm:if>
                          <dgm:else name="Name237">
                            <dgm:alg type="cycle">
                              <dgm:param type="ctrShpMap" val="fNode"/>
                              <dgm:param type="stAng" val="112.5"/>
                              <dgm:param type="spanAng" val="135"/>
                            </dgm:alg>
                          </dgm:else>
                        </dgm:choose>
                      </dgm:if>
                      <dgm:if name="Name238" axis="ch" ptType="node" func="cnt" op="equ" val="5">
                        <dgm:choose name="Name239">
                          <dgm:if name="Name240" axis="ch ch" ptType="node node" st="3 1" cnt="1 0" func="cnt" op="equ" val="1">
                            <dgm:alg type="cycle">
                              <dgm:param type="ctrShpMap" val="fNode"/>
                              <dgm:param type="stAng" val="144"/>
                            </dgm:alg>
                          </dgm:if>
                          <dgm:if name="Name241" axis="ch ch" ptType="node node" st="3 1" cnt="1 0" func="cnt" op="equ" val="2">
                            <dgm:alg type="cycle">
                              <dgm:param type="ctrShpMap" val="fNode"/>
                              <dgm:param type="stAng" val="99"/>
                              <dgm:param type="spanAng" val="90"/>
                            </dgm:alg>
                          </dgm:if>
                          <dgm:else name="Name242">
                            <dgm:alg type="cycle">
                              <dgm:param type="ctrShpMap" val="fNode"/>
                              <dgm:param type="stAng" val="0"/>
                              <dgm:param type="spanAng" val="360"/>
                            </dgm:alg>
                          </dgm:else>
                        </dgm:choose>
                      </dgm:if>
                      <dgm:if name="Name243" axis="ch" ptType="node" func="cnt" op="equ" val="6">
                        <dgm:choose name="Name244">
                          <dgm:if name="Name245" axis="ch ch" ptType="node node" st="3 1" cnt="1 0" func="cnt" op="equ" val="1">
                            <dgm:alg type="cycle">
                              <dgm:param type="ctrShpMap" val="fNode"/>
                              <dgm:param type="stAng" val="120"/>
                            </dgm:alg>
                          </dgm:if>
                          <dgm:if name="Name246" axis="ch ch" ptType="node node" st="3 1" cnt="1 0" func="cnt" op="equ" val="2">
                            <dgm:alg type="cycle">
                              <dgm:param type="ctrShpMap" val="fNode"/>
                              <dgm:param type="stAng" val="75"/>
                              <dgm:param type="spanAng" val="90"/>
                            </dgm:alg>
                          </dgm:if>
                          <dgm:else name="Name247">
                            <dgm:alg type="cycle">
                              <dgm:param type="ctrShpMap" val="fNode"/>
                              <dgm:param type="stAng" val="0"/>
                              <dgm:param type="spanAng" val="360"/>
                            </dgm:alg>
                          </dgm:else>
                        </dgm:choose>
                      </dgm:if>
                      <dgm:if name="Name248" axis="ch" ptType="node" func="cnt" op="gte" val="7">
                        <dgm:choose name="Name249">
                          <dgm:if name="Name250" axis="ch ch" ptType="node node" st="3 1" cnt="1 0" func="cnt" op="equ" val="1">
                            <dgm:alg type="cycle">
                              <dgm:param type="ctrShpMap" val="fNode"/>
                              <dgm:param type="stAng" val="102"/>
                            </dgm:alg>
                          </dgm:if>
                          <dgm:if name="Name251" axis="ch ch" ptType="node node" st="3 1" cnt="1 0" func="cnt" op="equ" val="2">
                            <dgm:alg type="cycle">
                              <dgm:param type="ctrShpMap" val="fNode"/>
                              <dgm:param type="stAng" val="57"/>
                              <dgm:param type="spanAng" val="90"/>
                            </dgm:alg>
                          </dgm:if>
                          <dgm:else name="Name252">
                            <dgm:alg type="cycle">
                              <dgm:param type="ctrShpMap" val="fNode"/>
                              <dgm:param type="stAng" val="0"/>
                              <dgm:param type="spanAng" val="360"/>
                            </dgm:alg>
                          </dgm:else>
                        </dgm:choose>
                      </dgm:if>
                      <dgm:else name="Name253"/>
                    </dgm:choose>
                  </dgm:if>
                  <dgm:else name="Name254">
                    <dgm:choose name="Name255">
                      <dgm:if name="Name256" axis="ch" ptType="node" func="cnt" op="equ" val="3">
                        <dgm:choose name="Name257">
                          <dgm:if name="Name258" axis="ch ch" ptType="node node" st="3 1" cnt="1 0" func="cnt" op="equ" val="1">
                            <dgm:alg type="cycle">
                              <dgm:param type="ctrShpMap" val="fNode"/>
                              <dgm:param type="stAng" val="120"/>
                              <dgm:param type="horzAlign" val="r"/>
                              <dgm:param type="vertAlign" val="b"/>
                            </dgm:alg>
                          </dgm:if>
                          <dgm:if name="Name259" axis="ch ch" ptType="node node" st="3 1" cnt="1 0" func="cnt" op="equ" val="2">
                            <dgm:alg type="cycle">
                              <dgm:param type="ctrShpMap" val="fNode"/>
                              <dgm:param type="stAng" val="165"/>
                              <dgm:param type="spanAng" val="-90"/>
                              <dgm:param type="horzAlign" val="r"/>
                              <dgm:param type="vertAlign" val="b"/>
                            </dgm:alg>
                          </dgm:if>
                          <dgm:else name="Name260">
                            <dgm:alg type="cycle">
                              <dgm:param type="ctrShpMap" val="fNode"/>
                              <dgm:param type="stAng" val="210"/>
                              <dgm:param type="spanAng" val="-180"/>
                            </dgm:alg>
                          </dgm:else>
                        </dgm:choose>
                      </dgm:if>
                      <dgm:if name="Name261" axis="ch" ptType="node" func="cnt" op="equ" val="4">
                        <dgm:choose name="Name262">
                          <dgm:if name="Name263" axis="ch ch" ptType="node node" st="3 1" cnt="1 0" func="cnt" op="equ" val="1">
                            <dgm:alg type="cycle">
                              <dgm:param type="ctrShpMap" val="fNode"/>
                              <dgm:param type="stAng" val="180"/>
                            </dgm:alg>
                          </dgm:if>
                          <dgm:if name="Name264" axis="ch ch" ptType="node node" st="3 1" cnt="1 0" func="cnt" op="equ" val="2">
                            <dgm:alg type="cycle">
                              <dgm:param type="ctrShpMap" val="fNode"/>
                              <dgm:param type="stAng" val="225"/>
                              <dgm:param type="spanAng" val="-90"/>
                            </dgm:alg>
                          </dgm:if>
                          <dgm:else name="Name265">
                            <dgm:alg type="cycle">
                              <dgm:param type="ctrShpMap" val="fNode"/>
                              <dgm:param type="stAng" val="247.5"/>
                              <dgm:param type="spanAng" val="-135"/>
                            </dgm:alg>
                          </dgm:else>
                        </dgm:choose>
                      </dgm:if>
                      <dgm:if name="Name266" axis="ch" ptType="node" func="cnt" op="equ" val="5">
                        <dgm:choose name="Name267">
                          <dgm:if name="Name268" axis="ch ch" ptType="node node" st="3 1" cnt="1 0" func="cnt" op="equ" val="1">
                            <dgm:alg type="cycle">
                              <dgm:param type="ctrShpMap" val="fNode"/>
                              <dgm:param type="stAng" val="216"/>
                            </dgm:alg>
                          </dgm:if>
                          <dgm:if name="Name269" axis="ch ch" ptType="node node" st="3 1" cnt="1 0" func="cnt" op="equ" val="2">
                            <dgm:alg type="cycle">
                              <dgm:param type="ctrShpMap" val="fNode"/>
                              <dgm:param type="stAng" val="261"/>
                              <dgm:param type="spanAng" val="-90"/>
                            </dgm:alg>
                          </dgm:if>
                          <dgm:else name="Name270">
                            <dgm:alg type="cycle">
                              <dgm:param type="ctrShpMap" val="fNode"/>
                              <dgm:param type="stAng" val="0"/>
                              <dgm:param type="spanAng" val="-360"/>
                            </dgm:alg>
                          </dgm:else>
                        </dgm:choose>
                      </dgm:if>
                      <dgm:if name="Name271" axis="ch" ptType="node" func="cnt" op="equ" val="6">
                        <dgm:choose name="Name272">
                          <dgm:if name="Name273" axis="ch ch" ptType="node node" st="3 1" cnt="1 0" func="cnt" op="equ" val="1">
                            <dgm:alg type="cycle">
                              <dgm:param type="ctrShpMap" val="fNode"/>
                              <dgm:param type="stAng" val="240"/>
                            </dgm:alg>
                          </dgm:if>
                          <dgm:if name="Name274" axis="ch ch" ptType="node node" st="3 1" cnt="1 0" func="cnt" op="equ" val="2">
                            <dgm:alg type="cycle">
                              <dgm:param type="ctrShpMap" val="fNode"/>
                              <dgm:param type="stAng" val="285"/>
                              <dgm:param type="spanAng" val="-90"/>
                            </dgm:alg>
                          </dgm:if>
                          <dgm:else name="Name275">
                            <dgm:alg type="cycle">
                              <dgm:param type="ctrShpMap" val="fNode"/>
                              <dgm:param type="stAng" val="0"/>
                              <dgm:param type="spanAng" val="-360"/>
                            </dgm:alg>
                          </dgm:else>
                        </dgm:choose>
                      </dgm:if>
                      <dgm:if name="Name276" axis="ch" ptType="node" func="cnt" op="gte" val="7">
                        <dgm:choose name="Name277">
                          <dgm:if name="Name278" axis="ch ch" ptType="node node" st="3 1" cnt="1 0" func="cnt" op="equ" val="1">
                            <dgm:alg type="cycle">
                              <dgm:param type="ctrShpMap" val="fNode"/>
                              <dgm:param type="stAng" val="257"/>
                            </dgm:alg>
                          </dgm:if>
                          <dgm:if name="Name279" axis="ch ch" ptType="node node" st="3 1" cnt="1 0" func="cnt" op="equ" val="2">
                            <dgm:alg type="cycle">
                              <dgm:param type="ctrShpMap" val="fNode"/>
                              <dgm:param type="stAng" val="302"/>
                              <dgm:param type="spanAng" val="-90"/>
                            </dgm:alg>
                          </dgm:if>
                          <dgm:else name="Name280">
                            <dgm:alg type="cycle">
                              <dgm:param type="ctrShpMap" val="fNode"/>
                              <dgm:param type="stAng" val="0"/>
                              <dgm:param type="spanAng" val="-360"/>
                            </dgm:alg>
                          </dgm:else>
                        </dgm:choose>
                      </dgm:if>
                      <dgm:else name="Name281"/>
                    </dgm:choose>
                  </dgm:else>
                </dgm:choose>
                <dgm:shape xmlns:r="http://schemas.openxmlformats.org/officeDocument/2006/relationships" r:blip="">
                  <dgm:adjLst/>
                </dgm:shape>
                <dgm:presOf/>
                <dgm:constrLst>
                  <dgm:constr type="sp" refType="w" fact="0.1"/>
                  <dgm:constr type="sibSp" refType="w" fact="0.1"/>
                </dgm:constrLst>
                <dgm:forEach name="Name282" axis="ch" ptType="node" st="3" cnt="1">
                  <dgm:layoutNode name="childCenter3"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283" axis="ch">
                    <dgm:forEach name="Name284" axis="self" ptType="parTrans">
                      <dgm:layoutNode name="Name285">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286" axis="self" ptType="node">
                      <dgm:layoutNode name="text3"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287" axis="ch" ptType="parTrans" st="3" cnt="1">
                <dgm:layoutNode name="Name288">
                  <dgm:alg type="conn">
                    <dgm:param type="dim" val="1D"/>
                    <dgm:param type="begPts" val="auto"/>
                    <dgm:param type="endPts" val="auto"/>
                    <dgm:param type="endSty" val="noArr"/>
                    <dgm:param type="srcNode" val="textCenter"/>
                    <dgm:param type="dstNode" val="childCenter3"/>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289"/>
          </dgm:choose>
          <dgm:choose name="Name290">
            <dgm:if name="Name291" axis="ch" ptType="node" func="cnt" op="gte" val="4">
              <dgm:layoutNode name="cycle_4">
                <dgm:choose name="Name292">
                  <dgm:if name="Name293" func="var" arg="dir" op="equ" val="norm">
                    <dgm:choose name="Name294">
                      <dgm:if name="Name295" axis="ch" ptType="node" func="cnt" op="equ" val="4">
                        <dgm:choose name="Name296">
                          <dgm:if name="Name297" axis="ch ch" ptType="node node" st="4 1" cnt="1 0" func="cnt" op="equ" val="1">
                            <dgm:alg type="cycle">
                              <dgm:param type="ctrShpMap" val="fNode"/>
                              <dgm:param type="stAng" val="270"/>
                            </dgm:alg>
                          </dgm:if>
                          <dgm:if name="Name298" axis="ch ch" ptType="node node" st="4 1" cnt="1 0" func="cnt" op="equ" val="2">
                            <dgm:alg type="cycle">
                              <dgm:param type="ctrShpMap" val="fNode"/>
                              <dgm:param type="stAng" val="225"/>
                              <dgm:param type="spanAng" val="90"/>
                            </dgm:alg>
                          </dgm:if>
                          <dgm:else name="Name299">
                            <dgm:alg type="cycle">
                              <dgm:param type="ctrShpMap" val="fNode"/>
                              <dgm:param type="stAng" val="202.5"/>
                              <dgm:param type="spanAng" val="135"/>
                            </dgm:alg>
                          </dgm:else>
                        </dgm:choose>
                      </dgm:if>
                      <dgm:if name="Name300" axis="ch" ptType="node" func="cnt" op="equ" val="5">
                        <dgm:choose name="Name301">
                          <dgm:if name="Name302" axis="ch ch" ptType="node node" st="4 1" cnt="1 0" func="cnt" op="equ" val="1">
                            <dgm:alg type="cycle">
                              <dgm:param type="ctrShpMap" val="fNode"/>
                              <dgm:param type="stAng" val="216"/>
                            </dgm:alg>
                          </dgm:if>
                          <dgm:if name="Name303" axis="ch ch" ptType="node node" st="4 1" cnt="1 0" func="cnt" op="equ" val="2">
                            <dgm:alg type="cycle">
                              <dgm:param type="ctrShpMap" val="fNode"/>
                              <dgm:param type="stAng" val="171"/>
                              <dgm:param type="spanAng" val="90"/>
                            </dgm:alg>
                          </dgm:if>
                          <dgm:else name="Name304">
                            <dgm:alg type="cycle">
                              <dgm:param type="ctrShpMap" val="fNode"/>
                              <dgm:param type="stAng" val="0"/>
                              <dgm:param type="spanAng" val="360"/>
                            </dgm:alg>
                          </dgm:else>
                        </dgm:choose>
                      </dgm:if>
                      <dgm:if name="Name305" axis="ch" ptType="node" func="cnt" op="equ" val="6">
                        <dgm:choose name="Name306">
                          <dgm:if name="Name307" axis="ch ch" ptType="node node" st="4 1" cnt="1 0" func="cnt" op="equ" val="1">
                            <dgm:alg type="cycle">
                              <dgm:param type="ctrShpMap" val="fNode"/>
                              <dgm:param type="stAng" val="180"/>
                            </dgm:alg>
                          </dgm:if>
                          <dgm:if name="Name308" axis="ch ch" ptType="node node" st="4 1" cnt="1 0" func="cnt" op="equ" val="2">
                            <dgm:alg type="cycle">
                              <dgm:param type="ctrShpMap" val="fNode"/>
                              <dgm:param type="stAng" val="135"/>
                              <dgm:param type="spanAng" val="90"/>
                            </dgm:alg>
                          </dgm:if>
                          <dgm:else name="Name309">
                            <dgm:alg type="cycle">
                              <dgm:param type="ctrShpMap" val="fNode"/>
                              <dgm:param type="stAng" val="0"/>
                              <dgm:param type="spanAng" val="360"/>
                            </dgm:alg>
                          </dgm:else>
                        </dgm:choose>
                      </dgm:if>
                      <dgm:if name="Name310" axis="ch" ptType="node" func="cnt" op="gte" val="7">
                        <dgm:choose name="Name311">
                          <dgm:if name="Name312" axis="ch ch" ptType="node node" st="4 1" cnt="1 0" func="cnt" op="equ" val="1">
                            <dgm:alg type="cycle">
                              <dgm:param type="ctrShpMap" val="fNode"/>
                              <dgm:param type="stAng" val="154"/>
                            </dgm:alg>
                          </dgm:if>
                          <dgm:if name="Name313" axis="ch ch" ptType="node node" st="4 1" cnt="1 0" func="cnt" op="equ" val="2">
                            <dgm:alg type="cycle">
                              <dgm:param type="ctrShpMap" val="fNode"/>
                              <dgm:param type="stAng" val="109"/>
                              <dgm:param type="spanAng" val="90"/>
                            </dgm:alg>
                          </dgm:if>
                          <dgm:else name="Name314">
                            <dgm:alg type="cycle">
                              <dgm:param type="ctrShpMap" val="fNode"/>
                              <dgm:param type="stAng" val="0"/>
                              <dgm:param type="spanAng" val="360"/>
                            </dgm:alg>
                          </dgm:else>
                        </dgm:choose>
                      </dgm:if>
                      <dgm:else name="Name315"/>
                    </dgm:choose>
                  </dgm:if>
                  <dgm:else name="Name316">
                    <dgm:choose name="Name317">
                      <dgm:if name="Name318" axis="ch" ptType="node" func="cnt" op="equ" val="4">
                        <dgm:choose name="Name319">
                          <dgm:if name="Name320" axis="ch ch" ptType="node node" st="4 1" cnt="1 0" func="cnt" op="equ" val="1">
                            <dgm:alg type="cycle">
                              <dgm:param type="ctrShpMap" val="fNode"/>
                              <dgm:param type="stAng" val="90"/>
                            </dgm:alg>
                          </dgm:if>
                          <dgm:if name="Name321" axis="ch ch" ptType="node node" st="4 1" cnt="1 0" func="cnt" op="equ" val="2">
                            <dgm:alg type="cycle">
                              <dgm:param type="ctrShpMap" val="fNode"/>
                              <dgm:param type="stAng" val="135"/>
                              <dgm:param type="spanAng" val="-90"/>
                            </dgm:alg>
                          </dgm:if>
                          <dgm:else name="Name322">
                            <dgm:alg type="cycle">
                              <dgm:param type="ctrShpMap" val="fNode"/>
                              <dgm:param type="stAng" val="157.5"/>
                              <dgm:param type="spanAng" val="-135"/>
                            </dgm:alg>
                          </dgm:else>
                        </dgm:choose>
                      </dgm:if>
                      <dgm:if name="Name323" axis="ch" ptType="node" func="cnt" op="equ" val="5">
                        <dgm:choose name="Name324">
                          <dgm:if name="Name325" axis="ch ch" ptType="node node" st="4 1" cnt="1 0" func="cnt" op="equ" val="1">
                            <dgm:alg type="cycle">
                              <dgm:param type="ctrShpMap" val="fNode"/>
                              <dgm:param type="stAng" val="144"/>
                            </dgm:alg>
                          </dgm:if>
                          <dgm:if name="Name326" axis="ch ch" ptType="node node" st="4 1" cnt="1 0" func="cnt" op="equ" val="2">
                            <dgm:alg type="cycle">
                              <dgm:param type="ctrShpMap" val="fNode"/>
                              <dgm:param type="stAng" val="189"/>
                              <dgm:param type="spanAng" val="-90"/>
                            </dgm:alg>
                          </dgm:if>
                          <dgm:else name="Name327">
                            <dgm:alg type="cycle">
                              <dgm:param type="ctrShpMap" val="fNode"/>
                              <dgm:param type="stAng" val="0"/>
                              <dgm:param type="spanAng" val="-360"/>
                            </dgm:alg>
                          </dgm:else>
                        </dgm:choose>
                      </dgm:if>
                      <dgm:if name="Name328" axis="ch" ptType="node" func="cnt" op="equ" val="6">
                        <dgm:choose name="Name329">
                          <dgm:if name="Name330" axis="ch ch" ptType="node node" st="4 1" cnt="1 0" func="cnt" op="equ" val="1">
                            <dgm:alg type="cycle">
                              <dgm:param type="ctrShpMap" val="fNode"/>
                              <dgm:param type="stAng" val="180"/>
                            </dgm:alg>
                          </dgm:if>
                          <dgm:if name="Name331" axis="ch ch" ptType="node node" st="4 1" cnt="1 0" func="cnt" op="equ" val="2">
                            <dgm:alg type="cycle">
                              <dgm:param type="ctrShpMap" val="fNode"/>
                              <dgm:param type="stAng" val="225"/>
                              <dgm:param type="spanAng" val="-90"/>
                            </dgm:alg>
                          </dgm:if>
                          <dgm:else name="Name332">
                            <dgm:alg type="cycle">
                              <dgm:param type="ctrShpMap" val="fNode"/>
                              <dgm:param type="stAng" val="0"/>
                              <dgm:param type="spanAng" val="-360"/>
                            </dgm:alg>
                          </dgm:else>
                        </dgm:choose>
                      </dgm:if>
                      <dgm:if name="Name333" axis="ch" ptType="node" func="cnt" op="gte" val="7">
                        <dgm:choose name="Name334">
                          <dgm:if name="Name335" axis="ch ch" ptType="node node" st="4 1" cnt="1 0" func="cnt" op="equ" val="1">
                            <dgm:alg type="cycle">
                              <dgm:param type="ctrShpMap" val="fNode"/>
                              <dgm:param type="stAng" val="205"/>
                            </dgm:alg>
                          </dgm:if>
                          <dgm:if name="Name336" axis="ch ch" ptType="node node" st="4 1" cnt="1 0" func="cnt" op="equ" val="2">
                            <dgm:alg type="cycle">
                              <dgm:param type="ctrShpMap" val="fNode"/>
                              <dgm:param type="stAng" val="250"/>
                              <dgm:param type="spanAng" val="-90"/>
                            </dgm:alg>
                          </dgm:if>
                          <dgm:else name="Name337">
                            <dgm:alg type="cycle">
                              <dgm:param type="ctrShpMap" val="fNode"/>
                              <dgm:param type="stAng" val="0"/>
                              <dgm:param type="spanAng" val="-360"/>
                            </dgm:alg>
                          </dgm:else>
                        </dgm:choose>
                      </dgm:if>
                      <dgm:else name="Name338"/>
                    </dgm:choose>
                  </dgm:else>
                </dgm:choose>
                <dgm:shape xmlns:r="http://schemas.openxmlformats.org/officeDocument/2006/relationships" r:blip="">
                  <dgm:adjLst/>
                </dgm:shape>
                <dgm:presOf/>
                <dgm:constrLst>
                  <dgm:constr type="sp" refType="w" fact="0.1"/>
                  <dgm:constr type="sibSp" refType="w" fact="0.1"/>
                </dgm:constrLst>
                <dgm:forEach name="Name339" axis="ch" ptType="node" st="4" cnt="1">
                  <dgm:layoutNode name="childCenter4"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340" axis="ch">
                    <dgm:forEach name="Name341" axis="self" ptType="parTrans">
                      <dgm:layoutNode name="Name342">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343" axis="self" ptType="node">
                      <dgm:layoutNode name="text4"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344" axis="ch" ptType="parTrans" st="4" cnt="1">
                <dgm:layoutNode name="Name345">
                  <dgm:alg type="conn">
                    <dgm:param type="dim" val="1D"/>
                    <dgm:param type="begPts" val="auto"/>
                    <dgm:param type="endPts" val="auto"/>
                    <dgm:param type="endSty" val="noArr"/>
                    <dgm:param type="srcNode" val="textCenter"/>
                    <dgm:param type="dstNode" val="childCenter4"/>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346"/>
          </dgm:choose>
          <dgm:choose name="Name347">
            <dgm:if name="Name348" axis="ch" ptType="node" func="cnt" op="gte" val="5">
              <dgm:layoutNode name="cycle_5">
                <dgm:choose name="Name349">
                  <dgm:if name="Name350" func="var" arg="dir" op="equ" val="norm">
                    <dgm:choose name="Name351">
                      <dgm:if name="Name352" axis="ch" ptType="node" func="cnt" op="equ" val="5">
                        <dgm:choose name="Name353">
                          <dgm:if name="Name354" axis="ch ch" ptType="node node" st="5 1" cnt="1 0" func="cnt" op="equ" val="1">
                            <dgm:alg type="cycle">
                              <dgm:param type="ctrShpMap" val="fNode"/>
                              <dgm:param type="stAng" val="288"/>
                            </dgm:alg>
                          </dgm:if>
                          <dgm:if name="Name355" axis="ch ch" ptType="node node" st="5 1" cnt="1 0" func="cnt" op="equ" val="2">
                            <dgm:alg type="cycle">
                              <dgm:param type="ctrShpMap" val="fNode"/>
                              <dgm:param type="stAng" val="243"/>
                              <dgm:param type="spanAng" val="90"/>
                            </dgm:alg>
                          </dgm:if>
                          <dgm:else name="Name356">
                            <dgm:alg type="cycle">
                              <dgm:param type="ctrShpMap" val="fNode"/>
                              <dgm:param type="stAng" val="0"/>
                              <dgm:param type="spanAng" val="360"/>
                            </dgm:alg>
                          </dgm:else>
                        </dgm:choose>
                      </dgm:if>
                      <dgm:if name="Name357" axis="ch" ptType="node" func="cnt" op="equ" val="6">
                        <dgm:choose name="Name358">
                          <dgm:if name="Name359" axis="ch ch" ptType="node node" st="5 1" cnt="1 0" func="cnt" op="equ" val="1">
                            <dgm:alg type="cycle">
                              <dgm:param type="ctrShpMap" val="fNode"/>
                              <dgm:param type="stAng" val="240"/>
                            </dgm:alg>
                          </dgm:if>
                          <dgm:if name="Name360" axis="ch ch" ptType="node node" st="5 1" cnt="1 0" func="cnt" op="equ" val="2">
                            <dgm:alg type="cycle">
                              <dgm:param type="ctrShpMap" val="fNode"/>
                              <dgm:param type="stAng" val="195"/>
                              <dgm:param type="spanAng" val="90"/>
                            </dgm:alg>
                          </dgm:if>
                          <dgm:else name="Name361">
                            <dgm:alg type="cycle">
                              <dgm:param type="ctrShpMap" val="fNode"/>
                              <dgm:param type="stAng" val="0"/>
                              <dgm:param type="spanAng" val="360"/>
                            </dgm:alg>
                          </dgm:else>
                        </dgm:choose>
                      </dgm:if>
                      <dgm:if name="Name362" axis="ch" ptType="node" func="cnt" op="gte" val="7">
                        <dgm:choose name="Name363">
                          <dgm:if name="Name364" axis="ch ch" ptType="node node" st="5 1" cnt="1 0" func="cnt" op="equ" val="1">
                            <dgm:alg type="cycle">
                              <dgm:param type="ctrShpMap" val="fNode"/>
                              <dgm:param type="stAng" val="205"/>
                            </dgm:alg>
                          </dgm:if>
                          <dgm:if name="Name365" axis="ch ch" ptType="node node" st="5 1" cnt="1 0" func="cnt" op="equ" val="2">
                            <dgm:alg type="cycle">
                              <dgm:param type="ctrShpMap" val="fNode"/>
                              <dgm:param type="stAng" val="160"/>
                              <dgm:param type="spanAng" val="90"/>
                            </dgm:alg>
                          </dgm:if>
                          <dgm:else name="Name366">
                            <dgm:alg type="cycle">
                              <dgm:param type="ctrShpMap" val="fNode"/>
                              <dgm:param type="stAng" val="0"/>
                              <dgm:param type="spanAng" val="360"/>
                            </dgm:alg>
                          </dgm:else>
                        </dgm:choose>
                      </dgm:if>
                      <dgm:else name="Name367"/>
                    </dgm:choose>
                  </dgm:if>
                  <dgm:else name="Name368">
                    <dgm:choose name="Name369">
                      <dgm:if name="Name370" axis="ch" ptType="node" func="cnt" op="equ" val="5">
                        <dgm:choose name="Name371">
                          <dgm:if name="Name372" axis="ch ch" ptType="node node" st="5 1" cnt="1 0" func="cnt" op="equ" val="1">
                            <dgm:alg type="cycle">
                              <dgm:param type="ctrShpMap" val="fNode"/>
                              <dgm:param type="stAng" val="72"/>
                            </dgm:alg>
                          </dgm:if>
                          <dgm:if name="Name373" axis="ch ch" ptType="node node" st="5 1" cnt="1 0" func="cnt" op="equ" val="2">
                            <dgm:alg type="cycle">
                              <dgm:param type="ctrShpMap" val="fNode"/>
                              <dgm:param type="stAng" val="117"/>
                              <dgm:param type="spanAng" val="-90"/>
                            </dgm:alg>
                          </dgm:if>
                          <dgm:else name="Name374">
                            <dgm:alg type="cycle">
                              <dgm:param type="ctrShpMap" val="fNode"/>
                              <dgm:param type="stAng" val="0"/>
                              <dgm:param type="spanAng" val="-360"/>
                            </dgm:alg>
                          </dgm:else>
                        </dgm:choose>
                      </dgm:if>
                      <dgm:if name="Name375" axis="ch" ptType="node" func="cnt" op="equ" val="6">
                        <dgm:choose name="Name376">
                          <dgm:if name="Name377" axis="ch ch" ptType="node node" st="5 1" cnt="1 0" func="cnt" op="equ" val="1">
                            <dgm:alg type="cycle">
                              <dgm:param type="ctrShpMap" val="fNode"/>
                              <dgm:param type="stAng" val="120"/>
                            </dgm:alg>
                          </dgm:if>
                          <dgm:if name="Name378" axis="ch ch" ptType="node node" st="5 1" cnt="1 0" func="cnt" op="equ" val="2">
                            <dgm:alg type="cycle">
                              <dgm:param type="ctrShpMap" val="fNode"/>
                              <dgm:param type="stAng" val="165"/>
                              <dgm:param type="spanAng" val="-90"/>
                            </dgm:alg>
                          </dgm:if>
                          <dgm:else name="Name379">
                            <dgm:alg type="cycle">
                              <dgm:param type="ctrShpMap" val="fNode"/>
                              <dgm:param type="stAng" val="0"/>
                              <dgm:param type="spanAng" val="-360"/>
                            </dgm:alg>
                          </dgm:else>
                        </dgm:choose>
                      </dgm:if>
                      <dgm:if name="Name380" axis="ch" ptType="node" func="cnt" op="gte" val="7">
                        <dgm:choose name="Name381">
                          <dgm:if name="Name382" axis="ch ch" ptType="node node" st="5 1" cnt="1 0" func="cnt" op="equ" val="1">
                            <dgm:alg type="cycle">
                              <dgm:param type="ctrShpMap" val="fNode"/>
                              <dgm:param type="stAng" val="154"/>
                            </dgm:alg>
                          </dgm:if>
                          <dgm:if name="Name383" axis="ch ch" ptType="node node" st="5 1" cnt="1 0" func="cnt" op="equ" val="2">
                            <dgm:alg type="cycle">
                              <dgm:param type="ctrShpMap" val="fNode"/>
                              <dgm:param type="stAng" val="199"/>
                              <dgm:param type="spanAng" val="-90"/>
                            </dgm:alg>
                          </dgm:if>
                          <dgm:else name="Name384">
                            <dgm:alg type="cycle">
                              <dgm:param type="ctrShpMap" val="fNode"/>
                              <dgm:param type="stAng" val="0"/>
                              <dgm:param type="spanAng" val="-360"/>
                            </dgm:alg>
                          </dgm:else>
                        </dgm:choose>
                      </dgm:if>
                      <dgm:else name="Name385"/>
                    </dgm:choose>
                  </dgm:else>
                </dgm:choose>
                <dgm:shape xmlns:r="http://schemas.openxmlformats.org/officeDocument/2006/relationships" r:blip="">
                  <dgm:adjLst/>
                </dgm:shape>
                <dgm:presOf/>
                <dgm:constrLst>
                  <dgm:constr type="sp" refType="w" fact="0.1"/>
                  <dgm:constr type="sibSp" refType="w" fact="0.1"/>
                </dgm:constrLst>
                <dgm:forEach name="Name386" axis="ch" ptType="node" st="5" cnt="1">
                  <dgm:layoutNode name="childCenter5"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387" axis="ch">
                    <dgm:forEach name="Name388" axis="self" ptType="parTrans">
                      <dgm:layoutNode name="Name389">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390" axis="self" ptType="node">
                      <dgm:layoutNode name="text5"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391" axis="ch" ptType="parTrans" st="5" cnt="1">
                <dgm:layoutNode name="Name392">
                  <dgm:alg type="conn">
                    <dgm:param type="dim" val="1D"/>
                    <dgm:param type="begPts" val="auto"/>
                    <dgm:param type="endPts" val="auto"/>
                    <dgm:param type="endSty" val="noArr"/>
                    <dgm:param type="srcNode" val="textCenter"/>
                    <dgm:param type="dstNode" val="childCenter5"/>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393"/>
          </dgm:choose>
          <dgm:choose name="Name394">
            <dgm:if name="Name395" axis="ch" ptType="node" func="cnt" op="gte" val="6">
              <dgm:layoutNode name="cycle_6">
                <dgm:choose name="Name396">
                  <dgm:if name="Name397" func="var" arg="dir" op="equ" val="norm">
                    <dgm:choose name="Name398">
                      <dgm:if name="Name399" axis="ch" ptType="node" func="cnt" op="equ" val="6">
                        <dgm:choose name="Name400">
                          <dgm:if name="Name401" axis="ch ch" ptType="node node" st="6 1" cnt="1 0" func="cnt" op="equ" val="1">
                            <dgm:alg type="cycle">
                              <dgm:param type="ctrShpMap" val="fNode"/>
                              <dgm:param type="stAng" val="300"/>
                            </dgm:alg>
                          </dgm:if>
                          <dgm:if name="Name402" axis="ch ch" ptType="node node" st="6 1" cnt="1 0" func="cnt" op="equ" val="2">
                            <dgm:alg type="cycle">
                              <dgm:param type="ctrShpMap" val="fNode"/>
                              <dgm:param type="stAng" val="255"/>
                              <dgm:param type="spanAng" val="90"/>
                            </dgm:alg>
                          </dgm:if>
                          <dgm:else name="Name403">
                            <dgm:alg type="cycle">
                              <dgm:param type="ctrShpMap" val="fNode"/>
                              <dgm:param type="stAng" val="0"/>
                              <dgm:param type="spanAng" val="360"/>
                            </dgm:alg>
                          </dgm:else>
                        </dgm:choose>
                      </dgm:if>
                      <dgm:if name="Name404" axis="ch" ptType="node" func="cnt" op="gte" val="7">
                        <dgm:choose name="Name405">
                          <dgm:if name="Name406" axis="ch ch" ptType="node node" st="6 1" cnt="1 0" func="cnt" op="equ" val="1">
                            <dgm:alg type="cycle">
                              <dgm:param type="ctrShpMap" val="fNode"/>
                              <dgm:param type="stAng" val="257"/>
                            </dgm:alg>
                          </dgm:if>
                          <dgm:if name="Name407" axis="ch ch" ptType="node node" st="6 1" cnt="1 0" func="cnt" op="equ" val="2">
                            <dgm:alg type="cycle">
                              <dgm:param type="ctrShpMap" val="fNode"/>
                              <dgm:param type="stAng" val="212"/>
                              <dgm:param type="spanAng" val="90"/>
                            </dgm:alg>
                          </dgm:if>
                          <dgm:else name="Name408">
                            <dgm:alg type="cycle">
                              <dgm:param type="ctrShpMap" val="fNode"/>
                              <dgm:param type="stAng" val="0"/>
                              <dgm:param type="spanAng" val="360"/>
                            </dgm:alg>
                          </dgm:else>
                        </dgm:choose>
                      </dgm:if>
                      <dgm:else name="Name409"/>
                    </dgm:choose>
                  </dgm:if>
                  <dgm:else name="Name410">
                    <dgm:choose name="Name411">
                      <dgm:if name="Name412" axis="ch" ptType="node" func="cnt" op="equ" val="6">
                        <dgm:choose name="Name413">
                          <dgm:if name="Name414" axis="ch ch" ptType="node node" st="6 1" cnt="1 0" func="cnt" op="equ" val="1">
                            <dgm:alg type="cycle">
                              <dgm:param type="ctrShpMap" val="fNode"/>
                              <dgm:param type="stAng" val="60"/>
                            </dgm:alg>
                          </dgm:if>
                          <dgm:if name="Name415" axis="ch ch" ptType="node node" st="6 1" cnt="1 0" func="cnt" op="equ" val="2">
                            <dgm:alg type="cycle">
                              <dgm:param type="ctrShpMap" val="fNode"/>
                              <dgm:param type="stAng" val="105"/>
                              <dgm:param type="spanAng" val="-90"/>
                            </dgm:alg>
                          </dgm:if>
                          <dgm:else name="Name416">
                            <dgm:alg type="cycle">
                              <dgm:param type="ctrShpMap" val="fNode"/>
                              <dgm:param type="stAng" val="0"/>
                              <dgm:param type="spanAng" val="-360"/>
                            </dgm:alg>
                          </dgm:else>
                        </dgm:choose>
                      </dgm:if>
                      <dgm:if name="Name417" axis="ch" ptType="node" func="cnt" op="gte" val="7">
                        <dgm:choose name="Name418">
                          <dgm:if name="Name419" axis="ch ch" ptType="node node" st="6 1" cnt="1 0" func="cnt" op="equ" val="1">
                            <dgm:alg type="cycle">
                              <dgm:param type="ctrShpMap" val="fNode"/>
                              <dgm:param type="stAng" val="102"/>
                            </dgm:alg>
                          </dgm:if>
                          <dgm:if name="Name420" axis="ch ch" ptType="node node" st="6 1" cnt="1 0" func="cnt" op="equ" val="2">
                            <dgm:alg type="cycle">
                              <dgm:param type="ctrShpMap" val="fNode"/>
                              <dgm:param type="stAng" val="147"/>
                              <dgm:param type="spanAng" val="-90"/>
                            </dgm:alg>
                          </dgm:if>
                          <dgm:else name="Name421">
                            <dgm:alg type="cycle">
                              <dgm:param type="ctrShpMap" val="fNode"/>
                              <dgm:param type="stAng" val="0"/>
                              <dgm:param type="spanAng" val="-360"/>
                            </dgm:alg>
                          </dgm:else>
                        </dgm:choose>
                      </dgm:if>
                      <dgm:else name="Name422"/>
                    </dgm:choose>
                  </dgm:else>
                </dgm:choose>
                <dgm:shape xmlns:r="http://schemas.openxmlformats.org/officeDocument/2006/relationships" r:blip="">
                  <dgm:adjLst/>
                </dgm:shape>
                <dgm:presOf/>
                <dgm:constrLst>
                  <dgm:constr type="sp" refType="w" fact="0.1"/>
                  <dgm:constr type="sibSp" refType="w" fact="0.1"/>
                </dgm:constrLst>
                <dgm:forEach name="Name423" axis="ch" ptType="node" st="6" cnt="1">
                  <dgm:layoutNode name="childCenter6"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424" axis="ch">
                    <dgm:forEach name="Name425" axis="self" ptType="parTrans">
                      <dgm:layoutNode name="Name426">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427" axis="self" ptType="node">
                      <dgm:layoutNode name="text6"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428" axis="ch" ptType="parTrans" st="6" cnt="1">
                <dgm:layoutNode name="Name429">
                  <dgm:alg type="conn">
                    <dgm:param type="dim" val="1D"/>
                    <dgm:param type="begPts" val="auto"/>
                    <dgm:param type="endPts" val="auto"/>
                    <dgm:param type="endSty" val="noArr"/>
                    <dgm:param type="srcNode" val="textCenter"/>
                    <dgm:param type="dstNode" val="childCenter6"/>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430"/>
          </dgm:choose>
          <dgm:choose name="Name431">
            <dgm:if name="Name432" axis="ch" ptType="node" func="cnt" op="gte" val="7">
              <dgm:layoutNode name="cycle_7">
                <dgm:choose name="Name433">
                  <dgm:if name="Name434" func="var" arg="dir" op="equ" val="norm">
                    <dgm:choose name="Name435">
                      <dgm:if name="Name436" axis="ch" ptType="node" func="cnt" op="gte" val="7">
                        <dgm:choose name="Name437">
                          <dgm:if name="Name438" axis="ch ch" ptType="node node" st="7 1" cnt="1 0" func="cnt" op="equ" val="1">
                            <dgm:alg type="cycle">
                              <dgm:param type="ctrShpMap" val="fNode"/>
                              <dgm:param type="stAng" val="308"/>
                            </dgm:alg>
                          </dgm:if>
                          <dgm:if name="Name439" axis="ch ch" ptType="node node" st="7 1" cnt="1 0" func="cnt" op="equ" val="2">
                            <dgm:alg type="cycle">
                              <dgm:param type="ctrShpMap" val="fNode"/>
                              <dgm:param type="stAng" val="263"/>
                              <dgm:param type="spanAng" val="90"/>
                            </dgm:alg>
                          </dgm:if>
                          <dgm:else name="Name440">
                            <dgm:alg type="cycle">
                              <dgm:param type="ctrShpMap" val="fNode"/>
                              <dgm:param type="stAng" val="0"/>
                              <dgm:param type="spanAng" val="360"/>
                            </dgm:alg>
                          </dgm:else>
                        </dgm:choose>
                      </dgm:if>
                      <dgm:else name="Name441"/>
                    </dgm:choose>
                  </dgm:if>
                  <dgm:else name="Name442">
                    <dgm:choose name="Name443">
                      <dgm:if name="Name444" axis="ch" ptType="node" func="cnt" op="gte" val="7">
                        <dgm:choose name="Name445">
                          <dgm:if name="Name446" axis="ch ch" ptType="node node" st="7 1" cnt="1 0" func="cnt" op="equ" val="1">
                            <dgm:alg type="cycle">
                              <dgm:param type="ctrShpMap" val="fNode"/>
                              <dgm:param type="stAng" val="51"/>
                            </dgm:alg>
                          </dgm:if>
                          <dgm:if name="Name447" axis="ch ch" ptType="node node" st="7 1" cnt="1 0" func="cnt" op="equ" val="2">
                            <dgm:alg type="cycle">
                              <dgm:param type="ctrShpMap" val="fNode"/>
                              <dgm:param type="stAng" val="96"/>
                              <dgm:param type="spanAng" val="-90"/>
                            </dgm:alg>
                          </dgm:if>
                          <dgm:else name="Name448">
                            <dgm:alg type="cycle">
                              <dgm:param type="ctrShpMap" val="fNode"/>
                              <dgm:param type="stAng" val="0"/>
                              <dgm:param type="spanAng" val="-360"/>
                            </dgm:alg>
                          </dgm:else>
                        </dgm:choose>
                      </dgm:if>
                      <dgm:else name="Name449"/>
                    </dgm:choose>
                  </dgm:else>
                </dgm:choose>
                <dgm:shape xmlns:r="http://schemas.openxmlformats.org/officeDocument/2006/relationships" r:blip="">
                  <dgm:adjLst/>
                </dgm:shape>
                <dgm:presOf/>
                <dgm:constrLst>
                  <dgm:constr type="sp" refType="w" fact="0.1"/>
                  <dgm:constr type="sibSp" refType="w" fact="0.1"/>
                </dgm:constrLst>
                <dgm:forEach name="Name450" axis="ch" ptType="node" st="7" cnt="1">
                  <dgm:layoutNode name="childCenter7"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451" axis="ch">
                    <dgm:forEach name="Name452" axis="self" ptType="parTrans">
                      <dgm:layoutNode name="Name453">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454" axis="self" ptType="node">
                      <dgm:layoutNode name="text7"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455" axis="ch" ptType="parTrans" st="7" cnt="1">
                <dgm:layoutNode name="Name456">
                  <dgm:alg type="conn">
                    <dgm:param type="dim" val="1D"/>
                    <dgm:param type="begPts" val="auto"/>
                    <dgm:param type="endPts" val="auto"/>
                    <dgm:param type="endSty" val="noArr"/>
                    <dgm:param type="srcNode" val="textCenter"/>
                    <dgm:param type="dstNode" val="childCenter7"/>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45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4">
  <dgm:title val=""/>
  <dgm:desc val=""/>
  <dgm:catLst>
    <dgm:cat type="3D" pri="11400"/>
  </dgm:catLst>
  <dgm:scene3d>
    <a:camera prst="orthographicFront"/>
    <a:lightRig rig="threePt" dir="t"/>
  </dgm:scene3d>
  <dgm:styleLbl name="node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chilly" dir="t"/>
    </dgm:scene3d>
    <dgm:sp3d prstMaterial="translucentPowder">
      <a:bevelT w="127000" h="25400" prst="softRound"/>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chilly" dir="t"/>
    </dgm:scene3d>
    <dgm:sp3d z="12700" extrusionH="12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alignImgPlac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bgImgPlace1">
    <dgm:scene3d>
      <a:camera prst="orthographicFront"/>
      <a:lightRig rig="chilly" dir="t"/>
    </dgm:scene3d>
    <dgm:sp3d z="-257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chilly" dir="t"/>
    </dgm:scene3d>
    <dgm:sp3d z="-70000" extrusionH="1700" prstMaterial="translucentPowder">
      <a:bevelT w="25400" h="6350" prst="softRound"/>
      <a:bevelB w="0" h="0" prst="convex"/>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bgSibTrans2D1">
    <dgm:scene3d>
      <a:camera prst="orthographicFront"/>
      <a:lightRig rig="chilly" dir="t"/>
    </dgm:scene3d>
    <dgm:sp3d z="-25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sibTrans1D1">
    <dgm:scene3d>
      <a:camera prst="orthographicFront"/>
      <a:lightRig rig="chilly"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chilly"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2">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3">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4">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1D1">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con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1">
    <dgm:scene3d>
      <a:camera prst="orthographicFront"/>
      <a:lightRig rig="chilly" dir="t"/>
    </dgm:scene3d>
    <dgm:sp3d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trAlignAcc1">
    <dgm:scene3d>
      <a:camera prst="orthographicFront"/>
      <a:lightRig rig="chilly" dir="t"/>
    </dgm:scene3d>
    <dgm:sp3d prstMaterial="dkEdge">
      <a:bevelT w="127000" h="25400"/>
    </dgm:sp3d>
    <dgm:txPr/>
    <dgm:style>
      <a:lnRef idx="1">
        <a:scrgbClr r="0" g="0" b="0"/>
      </a:lnRef>
      <a:fillRef idx="1">
        <a:scrgbClr r="0" g="0" b="0"/>
      </a:fillRef>
      <a:effectRef idx="0">
        <a:scrgbClr r="0" g="0" b="0"/>
      </a:effectRef>
      <a:fontRef idx="minor">
        <a:schemeClr val="lt1"/>
      </a:fontRef>
    </dgm:style>
  </dgm:styleLbl>
  <dgm:styleLbl name="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AlignAcc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0">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2">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3">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4">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dkBgShp">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trBgShp">
    <dgm:scene3d>
      <a:camera prst="orthographicFront"/>
      <a:lightRig rig="chilly"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2098226"/>
          </a:xfrm>
        </p:spPr>
        <p:txBody>
          <a:bodyPr anchor="b">
            <a:noAutofit/>
          </a:bodyPr>
          <a:lstStyle>
            <a:lvl1pPr algn="ctr">
              <a:defRPr sz="7200" cap="all" baseline="0">
                <a:solidFill>
                  <a:schemeClr val="tx2"/>
                </a:solidFill>
              </a:defRPr>
            </a:lvl1pPr>
          </a:lstStyle>
          <a:p>
            <a:r>
              <a:rPr lang="fr-FR" smtClean="0"/>
              <a:t>Modifiez le style du titre</a:t>
            </a:r>
            <a:endParaRPr lang="en-US" dirty="0"/>
          </a:p>
        </p:txBody>
      </p:sp>
      <p:sp>
        <p:nvSpPr>
          <p:cNvPr id="3" name="Subtitle 2"/>
          <p:cNvSpPr>
            <a:spLocks noGrp="1"/>
          </p:cNvSpPr>
          <p:nvPr>
            <p:ph type="subTitle" idx="1"/>
          </p:nvPr>
        </p:nvSpPr>
        <p:spPr>
          <a:xfrm>
            <a:off x="2679906" y="3956279"/>
            <a:ext cx="6831673" cy="1086237"/>
          </a:xfrm>
        </p:spPr>
        <p:txBody>
          <a:bodyPr>
            <a:normAutofit/>
          </a:bodyPr>
          <a:lstStyle>
            <a:lvl1pPr marL="0" indent="0" algn="ctr">
              <a:lnSpc>
                <a:spcPct val="112000"/>
              </a:lnSpc>
              <a:spcBef>
                <a:spcPts val="0"/>
              </a:spcBef>
              <a:spcAft>
                <a:spcPts val="0"/>
              </a:spcAft>
              <a:buNone/>
              <a:defRPr sz="23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smtClean="0"/>
              <a:t>Modifiez le style des sous-titres du masque</a:t>
            </a:r>
            <a:endParaRPr lang="en-US" dirty="0"/>
          </a:p>
        </p:txBody>
      </p:sp>
      <p:sp>
        <p:nvSpPr>
          <p:cNvPr id="4" name="Date Placeholder 3"/>
          <p:cNvSpPr>
            <a:spLocks noGrp="1"/>
          </p:cNvSpPr>
          <p:nvPr>
            <p:ph type="dt" sz="half" idx="10"/>
          </p:nvPr>
        </p:nvSpPr>
        <p:spPr>
          <a:xfrm>
            <a:off x="752858" y="6453386"/>
            <a:ext cx="1607944" cy="404614"/>
          </a:xfrm>
        </p:spPr>
        <p:txBody>
          <a:bodyPr/>
          <a:lstStyle>
            <a:lvl1pPr>
              <a:defRPr baseline="0">
                <a:solidFill>
                  <a:schemeClr val="tx2"/>
                </a:solidFill>
              </a:defRPr>
            </a:lvl1pPr>
          </a:lstStyle>
          <a:p>
            <a:fld id="{87DE6118-2437-4B30-8E3C-4D2BE6020583}" type="datetimeFigureOut">
              <a:rPr lang="en-US" dirty="0"/>
              <a:pPr/>
              <a:t>1/19/2024</a:t>
            </a:fld>
            <a:endParaRPr lang="en-US" dirty="0"/>
          </a:p>
        </p:txBody>
      </p:sp>
      <p:sp>
        <p:nvSpPr>
          <p:cNvPr id="5" name="Footer Placeholder 4"/>
          <p:cNvSpPr>
            <a:spLocks noGrp="1"/>
          </p:cNvSpPr>
          <p:nvPr>
            <p:ph type="ftr" sz="quarter" idx="11"/>
          </p:nvPr>
        </p:nvSpPr>
        <p:spPr>
          <a:xfrm>
            <a:off x="2584054" y="6453386"/>
            <a:ext cx="7023377" cy="404614"/>
          </a:xfrm>
        </p:spPr>
        <p:txBody>
          <a:bodyPr/>
          <a:lstStyle>
            <a:lvl1pPr algn="ctr">
              <a:defRPr baseline="0">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baseline="0">
                <a:solidFill>
                  <a:schemeClr val="tx2"/>
                </a:solidFill>
              </a:defRPr>
            </a:lvl1pPr>
          </a:lstStyle>
          <a:p>
            <a:fld id="{69E57DC2-970A-4B3E-BB1C-7A09969E49DF}" type="slidenum">
              <a:rPr lang="en-US" dirty="0"/>
              <a:pPr/>
              <a:t>‹N°›</a:t>
            </a:fld>
            <a:endParaRPr lang="en-US" dirty="0"/>
          </a:p>
        </p:txBody>
      </p:sp>
      <p:grpSp>
        <p:nvGrpSpPr>
          <p:cNvPr id="7" name="Group 6"/>
          <p:cNvGrpSpPr/>
          <p:nvPr/>
        </p:nvGrpSpPr>
        <p:grpSpPr>
          <a:xfrm>
            <a:off x="752858" y="744469"/>
            <a:ext cx="10674117"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Vertical Text Placeholder 2"/>
          <p:cNvSpPr>
            <a:spLocks noGrp="1"/>
          </p:cNvSpPr>
          <p:nvPr>
            <p:ph type="body" orient="vert" idx="1"/>
          </p:nvPr>
        </p:nvSpPr>
        <p:spPr>
          <a:xfrm>
            <a:off x="1371600" y="2295525"/>
            <a:ext cx="9601200" cy="3571875"/>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1/19/2024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‹N°›</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96561" y="624156"/>
            <a:ext cx="1565766" cy="5243244"/>
          </a:xfrm>
        </p:spPr>
        <p:txBody>
          <a:bodyPr vert="eaVert"/>
          <a:lstStyle/>
          <a:p>
            <a:r>
              <a:rPr lang="fr-FR" smtClean="0"/>
              <a:t>Modifiez le style du titre</a:t>
            </a:r>
            <a:endParaRPr lang="en-US" dirty="0"/>
          </a:p>
        </p:txBody>
      </p:sp>
      <p:sp>
        <p:nvSpPr>
          <p:cNvPr id="3" name="Vertical Text Placeholder 2"/>
          <p:cNvSpPr>
            <a:spLocks noGrp="1"/>
          </p:cNvSpPr>
          <p:nvPr>
            <p:ph type="body" orient="vert" idx="1"/>
          </p:nvPr>
        </p:nvSpPr>
        <p:spPr>
          <a:xfrm>
            <a:off x="1371600" y="624156"/>
            <a:ext cx="8179641" cy="5243244"/>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1/19/2024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‹N°›</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1/19/2024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‹N°›</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65025" y="1301360"/>
            <a:ext cx="9612971" cy="2852737"/>
          </a:xfrm>
        </p:spPr>
        <p:txBody>
          <a:bodyPr anchor="b">
            <a:normAutofit/>
          </a:bodyPr>
          <a:lstStyle>
            <a:lvl1pPr algn="r">
              <a:defRPr sz="7200" cap="all" baseline="0">
                <a:solidFill>
                  <a:schemeClr val="tx2"/>
                </a:solidFill>
              </a:defRPr>
            </a:lvl1pPr>
          </a:lstStyle>
          <a:p>
            <a:r>
              <a:rPr lang="fr-FR" smtClean="0"/>
              <a:t>Modifiez le style du titre</a:t>
            </a:r>
            <a:endParaRPr lang="en-US" dirty="0"/>
          </a:p>
        </p:txBody>
      </p:sp>
      <p:sp>
        <p:nvSpPr>
          <p:cNvPr id="3" name="Text Placeholder 2"/>
          <p:cNvSpPr>
            <a:spLocks noGrp="1"/>
          </p:cNvSpPr>
          <p:nvPr>
            <p:ph type="body" idx="1"/>
          </p:nvPr>
        </p:nvSpPr>
        <p:spPr>
          <a:xfrm>
            <a:off x="765025" y="4216328"/>
            <a:ext cx="9612971"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a:xfrm>
            <a:off x="738908" y="6453386"/>
            <a:ext cx="1622409" cy="404614"/>
          </a:xfrm>
        </p:spPr>
        <p:txBody>
          <a:bodyPr/>
          <a:lstStyle>
            <a:lvl1pPr>
              <a:defRPr>
                <a:solidFill>
                  <a:schemeClr val="tx2"/>
                </a:solidFill>
              </a:defRPr>
            </a:lvl1pPr>
          </a:lstStyle>
          <a:p>
            <a:fld id="{87DE6118-2437-4B30-8E3C-4D2BE6020583}" type="datetimeFigureOut">
              <a:rPr lang="en-US" dirty="0"/>
              <a:pPr/>
              <a:t>1/19/2024</a:t>
            </a:fld>
            <a:endParaRPr lang="en-US" dirty="0"/>
          </a:p>
        </p:txBody>
      </p:sp>
      <p:sp>
        <p:nvSpPr>
          <p:cNvPr id="5" name="Footer Placeholder 4"/>
          <p:cNvSpPr>
            <a:spLocks noGrp="1"/>
          </p:cNvSpPr>
          <p:nvPr>
            <p:ph type="ftr" sz="quarter" idx="11"/>
          </p:nvPr>
        </p:nvSpPr>
        <p:spPr>
          <a:xfrm>
            <a:off x="2584312" y="6453386"/>
            <a:ext cx="7023377" cy="404614"/>
          </a:xfrm>
        </p:spPr>
        <p:txBody>
          <a:bodyPr/>
          <a:lstStyle>
            <a:lvl1pPr algn="ctr">
              <a:defRPr>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a:solidFill>
                  <a:schemeClr val="tx2"/>
                </a:solidFill>
              </a:defRPr>
            </a:lvl1pPr>
          </a:lstStyle>
          <a:p>
            <a:fld id="{69E57DC2-970A-4B3E-BB1C-7A09969E49DF}" type="slidenum">
              <a:rPr lang="en-US" dirty="0"/>
              <a:pPr/>
              <a:t>‹N°›</a:t>
            </a:fld>
            <a:endParaRPr lang="en-US" dirty="0"/>
          </a:p>
        </p:txBody>
      </p:sp>
      <p:sp>
        <p:nvSpPr>
          <p:cNvPr id="7" name="Freeform 6" title="Crop Mark"/>
          <p:cNvSpPr/>
          <p:nvPr/>
        </p:nvSpPr>
        <p:spPr bwMode="auto">
          <a:xfrm>
            <a:off x="8151962" y="1685652"/>
            <a:ext cx="3275013"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tx2"/>
          </a:solidFill>
          <a:ln w="0">
            <a:noFill/>
            <a:prstDash val="solid"/>
            <a:round/>
            <a:headEnd/>
            <a:tailEnd/>
          </a:ln>
        </p:spPr>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fr-FR" smtClean="0"/>
              <a:t>Modifiez le style du titre</a:t>
            </a:r>
            <a:endParaRPr lang="en-US" dirty="0"/>
          </a:p>
        </p:txBody>
      </p:sp>
      <p:sp>
        <p:nvSpPr>
          <p:cNvPr id="3" name="Content Placeholder 2"/>
          <p:cNvSpPr>
            <a:spLocks noGrp="1"/>
          </p:cNvSpPr>
          <p:nvPr>
            <p:ph sz="half" idx="1"/>
          </p:nvPr>
        </p:nvSpPr>
        <p:spPr>
          <a:xfrm>
            <a:off x="1371600" y="2285999"/>
            <a:ext cx="4447786"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Content Placeholder 3"/>
          <p:cNvSpPr>
            <a:spLocks noGrp="1"/>
          </p:cNvSpPr>
          <p:nvPr>
            <p:ph sz="half" idx="2"/>
          </p:nvPr>
        </p:nvSpPr>
        <p:spPr>
          <a:xfrm>
            <a:off x="6525403" y="2285999"/>
            <a:ext cx="4447786"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Date Placeholder 4"/>
          <p:cNvSpPr>
            <a:spLocks noGrp="1"/>
          </p:cNvSpPr>
          <p:nvPr>
            <p:ph type="dt" sz="half" idx="10"/>
          </p:nvPr>
        </p:nvSpPr>
        <p:spPr/>
        <p:txBody>
          <a:bodyPr/>
          <a:lstStyle/>
          <a:p>
            <a:fld id="{87DE6118-2437-4B30-8E3C-4D2BE6020583}" type="datetimeFigureOut">
              <a:rPr lang="en-US" dirty="0"/>
              <a:t>1/19/2024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9E57DC2-970A-4B3E-BB1C-7A09969E49DF}" type="slidenum">
              <a:rPr lang="en-US" dirty="0"/>
              <a:t>‹N°›</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485900"/>
          </a:xfrm>
        </p:spPr>
        <p:txBody>
          <a:bodyPr/>
          <a:lstStyle>
            <a:lvl1pPr>
              <a:defRPr>
                <a:solidFill>
                  <a:schemeClr val="tx2"/>
                </a:solidFill>
              </a:defRPr>
            </a:lvl1pPr>
          </a:lstStyle>
          <a:p>
            <a:r>
              <a:rPr lang="fr-FR" smtClean="0"/>
              <a:t>Modifiez le style du titre</a:t>
            </a:r>
            <a:endParaRPr lang="en-US" dirty="0"/>
          </a:p>
        </p:txBody>
      </p:sp>
      <p:sp>
        <p:nvSpPr>
          <p:cNvPr id="3"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Content Placeholder 3"/>
          <p:cNvSpPr>
            <a:spLocks noGrp="1"/>
          </p:cNvSpPr>
          <p:nvPr>
            <p:ph sz="half" idx="2"/>
          </p:nvPr>
        </p:nvSpPr>
        <p:spPr>
          <a:xfrm>
            <a:off x="1371600"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6525014"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Content Placeholder 5"/>
          <p:cNvSpPr>
            <a:spLocks noGrp="1"/>
          </p:cNvSpPr>
          <p:nvPr>
            <p:ph sz="quarter" idx="4"/>
          </p:nvPr>
        </p:nvSpPr>
        <p:spPr>
          <a:xfrm>
            <a:off x="6525014"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fld id="{87DE6118-2437-4B30-8E3C-4D2BE6020583}" type="datetimeFigureOut">
              <a:rPr lang="en-US" dirty="0"/>
              <a:t>1/19/2024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9E57DC2-970A-4B3E-BB1C-7A09969E49DF}" type="slidenum">
              <a:rPr lang="en-US" dirty="0"/>
              <a:t>‹N°›</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Date Placeholder 2"/>
          <p:cNvSpPr>
            <a:spLocks noGrp="1"/>
          </p:cNvSpPr>
          <p:nvPr>
            <p:ph type="dt" sz="half" idx="10"/>
          </p:nvPr>
        </p:nvSpPr>
        <p:spPr/>
        <p:txBody>
          <a:bodyPr/>
          <a:lstStyle/>
          <a:p>
            <a:fld id="{87DE6118-2437-4B30-8E3C-4D2BE6020583}" type="datetimeFigureOut">
              <a:rPr lang="en-US" dirty="0"/>
              <a:t>1/19/2024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9E57DC2-970A-4B3E-BB1C-7A09969E49DF}" type="slidenum">
              <a:rPr lang="en-US" dirty="0"/>
              <a:t>‹N°›</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7DE6118-2437-4B30-8E3C-4D2BE6020583}" type="datetimeFigureOut">
              <a:rPr lang="en-US" dirty="0"/>
              <a:t>1/19/2024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9E57DC2-970A-4B3E-BB1C-7A09969E49DF}" type="slidenum">
              <a:rPr lang="en-US" dirty="0"/>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Autofit/>
          </a:bodyPr>
          <a:lstStyle>
            <a:lvl1pPr>
              <a:lnSpc>
                <a:spcPct val="84000"/>
              </a:lnSpc>
              <a:defRPr sz="4800" baseline="0">
                <a:solidFill>
                  <a:schemeClr val="tx2"/>
                </a:solidFill>
              </a:defRPr>
            </a:lvl1pPr>
          </a:lstStyle>
          <a:p>
            <a:r>
              <a:rPr lang="fr-FR" smtClean="0"/>
              <a:t>Modifiez le style du titre</a:t>
            </a:r>
            <a:endParaRPr lang="en-US" dirty="0"/>
          </a:p>
        </p:txBody>
      </p:sp>
      <p:sp>
        <p:nvSpPr>
          <p:cNvPr id="3" name="Content Placeholder 2"/>
          <p:cNvSpPr>
            <a:spLocks noGrp="1"/>
          </p:cNvSpPr>
          <p:nvPr>
            <p:ph idx="1"/>
          </p:nvPr>
        </p:nvSpPr>
        <p:spPr>
          <a:xfrm>
            <a:off x="6256020" y="685801"/>
            <a:ext cx="521208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Text Placeholder 3"/>
          <p:cNvSpPr>
            <a:spLocks noGrp="1"/>
          </p:cNvSpPr>
          <p:nvPr>
            <p:ph type="body" sz="half" idx="2"/>
          </p:nvPr>
        </p:nvSpPr>
        <p:spPr>
          <a:xfrm>
            <a:off x="723900" y="2856344"/>
            <a:ext cx="3855720" cy="3011056"/>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dirty="0"/>
              <a:pPr/>
              <a:t>1/19/2024</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pPr/>
              <a:t>‹N°›</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rmAutofit/>
          </a:bodyPr>
          <a:lstStyle>
            <a:lvl1pPr>
              <a:lnSpc>
                <a:spcPct val="84000"/>
              </a:lnSpc>
              <a:defRPr sz="4800" baseline="0"/>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5532120" y="0"/>
            <a:ext cx="665988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723900" y="2855968"/>
            <a:ext cx="385572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dirty="0"/>
              <a:pPr/>
              <a:t>1/19/2024</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pPr/>
              <a:t>‹N°›</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r>
              <a:rPr lang="fr-FR" smtClean="0"/>
              <a:t>Modifiez le style du titre</a:t>
            </a:r>
            <a:endParaRPr lang="en-US" dirty="0"/>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fld id="{87DE6118-2437-4B30-8E3C-4D2BE6020583}" type="datetimeFigureOut">
              <a:rPr lang="en-US" dirty="0"/>
              <a:pPr/>
              <a:t>1/19/2024</a:t>
            </a:fld>
            <a:endParaRPr lang="en-US" dirty="0"/>
          </a:p>
        </p:txBody>
      </p:sp>
      <p:sp>
        <p:nvSpPr>
          <p:cNvPr id="5" name="Footer Placeholder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endParaRPr lang="en-US" dirty="0"/>
          </a:p>
        </p:txBody>
      </p:sp>
      <p:sp>
        <p:nvSpPr>
          <p:cNvPr id="6" name="Slide Number Placeholder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fld id="{69E57DC2-970A-4B3E-BB1C-7A09969E49DF}" type="slidenum">
              <a:rPr lang="en-US" dirty="0"/>
              <a:pPr/>
              <a:t>‹N°›</a:t>
            </a:fld>
            <a:endParaRPr lang="en-US" dirty="0"/>
          </a:p>
        </p:txBody>
      </p:sp>
      <p:sp>
        <p:nvSpPr>
          <p:cNvPr id="9" name="Rectangle 8" title="Side bar"/>
          <p:cNvSpPr/>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3" orient="horz" pos="1368">
          <p15:clr>
            <a:srgbClr val="F26B43"/>
          </p15:clr>
        </p15:guide>
        <p15:guide id="4" orient="horz" pos="1440">
          <p15:clr>
            <a:srgbClr val="F26B43"/>
          </p15:clr>
        </p15:guide>
        <p15:guide id="6" orient="horz" pos="3696">
          <p15:clr>
            <a:srgbClr val="F26B43"/>
          </p15:clr>
        </p15:guide>
        <p15:guide id="7" orient="horz" pos="432">
          <p15:clr>
            <a:srgbClr val="F26B43"/>
          </p15:clr>
        </p15:guide>
        <p15:guide id="8" orient="horz" pos="1512">
          <p15:clr>
            <a:srgbClr val="F26B43"/>
          </p15:clr>
        </p15:guide>
        <p15:guide id="9" pos="6912">
          <p15:clr>
            <a:srgbClr val="F26B43"/>
          </p15:clr>
        </p15:guide>
        <p15:guide id="10" pos="936">
          <p15:clr>
            <a:srgbClr val="F26B43"/>
          </p15:clr>
        </p15:guide>
        <p15:guide id="11" pos="864">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ar-DZ" dirty="0" smtClean="0">
                <a:latin typeface="Sakkal Majalla" panose="02000000000000000000" pitchFamily="2" charset="-78"/>
                <a:cs typeface="Sakkal Majalla" panose="02000000000000000000" pitchFamily="2" charset="-78"/>
              </a:rPr>
              <a:t>الوحدة الثالثة </a:t>
            </a:r>
            <a:br>
              <a:rPr lang="ar-DZ" dirty="0" smtClean="0">
                <a:latin typeface="Sakkal Majalla" panose="02000000000000000000" pitchFamily="2" charset="-78"/>
                <a:cs typeface="Sakkal Majalla" panose="02000000000000000000" pitchFamily="2" charset="-78"/>
              </a:rPr>
            </a:br>
            <a:r>
              <a:rPr lang="ar-DZ" dirty="0" smtClean="0">
                <a:latin typeface="Sakkal Majalla" panose="02000000000000000000" pitchFamily="2" charset="-78"/>
                <a:cs typeface="Sakkal Majalla" panose="02000000000000000000" pitchFamily="2" charset="-78"/>
              </a:rPr>
              <a:t>اللجنة </a:t>
            </a:r>
            <a:r>
              <a:rPr lang="ar-DZ" dirty="0" smtClean="0">
                <a:latin typeface="Sakkal Majalla" panose="02000000000000000000" pitchFamily="2" charset="-78"/>
                <a:cs typeface="Sakkal Majalla" panose="02000000000000000000" pitchFamily="2" charset="-78"/>
              </a:rPr>
              <a:t>المصرفية </a:t>
            </a:r>
            <a:endParaRPr lang="fr-FR" dirty="0">
              <a:latin typeface="Sakkal Majalla" panose="02000000000000000000" pitchFamily="2" charset="-78"/>
              <a:cs typeface="Sakkal Majalla" panose="02000000000000000000" pitchFamily="2" charset="-78"/>
            </a:endParaRPr>
          </a:p>
        </p:txBody>
      </p:sp>
    </p:spTree>
    <p:extLst>
      <p:ext uri="{BB962C8B-B14F-4D97-AF65-F5344CB8AC3E}">
        <p14:creationId xmlns:p14="http://schemas.microsoft.com/office/powerpoint/2010/main" val="142331380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389529" y="470647"/>
            <a:ext cx="9601200" cy="748553"/>
          </a:xfrm>
        </p:spPr>
        <p:txBody>
          <a:bodyPr/>
          <a:lstStyle/>
          <a:p>
            <a:pPr algn="ctr" rtl="1"/>
            <a:r>
              <a:rPr lang="ar-SA" b="1" dirty="0">
                <a:latin typeface="Sakkal Majalla" panose="02000000000000000000" pitchFamily="2" charset="-78"/>
                <a:cs typeface="Sakkal Majalla" panose="02000000000000000000" pitchFamily="2" charset="-78"/>
              </a:rPr>
              <a:t>ثانيا- طريقة نفاذ أوامر و قرارات اللجنة المصرفية </a:t>
            </a:r>
            <a:r>
              <a:rPr lang="ar-SA" b="1" dirty="0" smtClean="0">
                <a:latin typeface="Sakkal Majalla" panose="02000000000000000000" pitchFamily="2" charset="-78"/>
                <a:cs typeface="Sakkal Majalla" panose="02000000000000000000" pitchFamily="2" charset="-78"/>
              </a:rPr>
              <a:t>التأديبية</a:t>
            </a:r>
            <a:endParaRPr lang="fr-FR" dirty="0">
              <a:latin typeface="Sakkal Majalla" panose="02000000000000000000" pitchFamily="2" charset="-78"/>
              <a:cs typeface="Sakkal Majalla" panose="02000000000000000000" pitchFamily="2" charset="-78"/>
            </a:endParaRPr>
          </a:p>
        </p:txBody>
      </p:sp>
      <p:sp>
        <p:nvSpPr>
          <p:cNvPr id="3" name="Espace réservé du contenu 2"/>
          <p:cNvSpPr>
            <a:spLocks noGrp="1"/>
          </p:cNvSpPr>
          <p:nvPr>
            <p:ph idx="1"/>
          </p:nvPr>
        </p:nvSpPr>
        <p:spPr>
          <a:xfrm>
            <a:off x="1093694" y="1497105"/>
            <a:ext cx="10793506" cy="5378824"/>
          </a:xfrm>
        </p:spPr>
        <p:txBody>
          <a:bodyPr>
            <a:normAutofit/>
          </a:bodyPr>
          <a:lstStyle/>
          <a:p>
            <a:pPr algn="justLow" rtl="1"/>
            <a:r>
              <a:rPr lang="ar-SA" sz="3600" dirty="0">
                <a:latin typeface="Sakkal Majalla" panose="02000000000000000000" pitchFamily="2" charset="-78"/>
                <a:cs typeface="Sakkal Majalla" panose="02000000000000000000" pitchFamily="2" charset="-78"/>
              </a:rPr>
              <a:t>عنــدمــا تــبــت اللــجــنــة الــمـصرفية، فإنها تعلم الكيان المعني بالوقائع المنسوبة إليه عن طريق وثيقة غير قضائية أو بأي وسيلة أخرى ترسلها إلى ممثله الشرعي.كما تنهي إلى علم هذا الممثل بإمكــانــيــة الاطــلاع بمقــر الــلــجــنــة على الــوثــائــق الــتي تــثــبت المخالفات المعاينة. </a:t>
            </a:r>
            <a:endParaRPr lang="fr-FR" sz="3600" dirty="0">
              <a:latin typeface="Sakkal Majalla" panose="02000000000000000000" pitchFamily="2" charset="-78"/>
              <a:cs typeface="Sakkal Majalla" panose="02000000000000000000" pitchFamily="2" charset="-78"/>
            </a:endParaRPr>
          </a:p>
          <a:p>
            <a:pPr algn="justLow" rtl="1"/>
            <a:r>
              <a:rPr lang="ar-SA" sz="3600" dirty="0">
                <a:latin typeface="Sakkal Majalla" panose="02000000000000000000" pitchFamily="2" charset="-78"/>
                <a:cs typeface="Sakkal Majalla" panose="02000000000000000000" pitchFamily="2" charset="-78"/>
              </a:rPr>
              <a:t>ويجب أن يرسل الممثل الشرعي للكيان المعني ملاحظاته إلى رئيس اللجنة في أجل أقصاه ثمانية (8) أيام،ابتداء من تاريخ استلام الإرسال.ويستدعى الممثل الشرعي للكيان المعني وفق نفس الأشكال المتبعة سابقا،للاستماع إليه من طرف اللجنة. ويمكن أن يستعين بوكيل.</a:t>
            </a:r>
            <a:r>
              <a:rPr lang="fr-FR" sz="3600" baseline="30000" dirty="0">
                <a:latin typeface="Sakkal Majalla" panose="02000000000000000000" pitchFamily="2" charset="-78"/>
                <a:cs typeface="Sakkal Majalla" panose="02000000000000000000" pitchFamily="2" charset="-78"/>
              </a:rPr>
              <a:t> </a:t>
            </a:r>
            <a:endParaRPr lang="fr-FR" sz="3600" dirty="0">
              <a:latin typeface="Sakkal Majalla" panose="02000000000000000000" pitchFamily="2" charset="-78"/>
              <a:cs typeface="Sakkal Majalla" panose="02000000000000000000" pitchFamily="2" charset="-78"/>
            </a:endParaRPr>
          </a:p>
          <a:p>
            <a:pPr marL="0" indent="0" algn="justLow" rtl="1">
              <a:buNone/>
            </a:pPr>
            <a:endParaRPr lang="fr-FR" sz="3600" dirty="0">
              <a:latin typeface="Sakkal Majalla" panose="02000000000000000000" pitchFamily="2" charset="-78"/>
              <a:cs typeface="Sakkal Majalla" panose="02000000000000000000" pitchFamily="2" charset="-78"/>
            </a:endParaRPr>
          </a:p>
        </p:txBody>
      </p:sp>
    </p:spTree>
    <p:extLst>
      <p:ext uri="{BB962C8B-B14F-4D97-AF65-F5344CB8AC3E}">
        <p14:creationId xmlns:p14="http://schemas.microsoft.com/office/powerpoint/2010/main" val="216284414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371600" y="632012"/>
            <a:ext cx="9601200" cy="784412"/>
          </a:xfrm>
        </p:spPr>
        <p:txBody>
          <a:bodyPr>
            <a:noAutofit/>
          </a:bodyPr>
          <a:lstStyle/>
          <a:p>
            <a:pPr algn="ctr" rtl="1"/>
            <a:r>
              <a:rPr lang="ar-SA" b="1" dirty="0">
                <a:latin typeface="Sakkal Majalla" panose="02000000000000000000" pitchFamily="2" charset="-78"/>
                <a:cs typeface="Sakkal Majalla" panose="02000000000000000000" pitchFamily="2" charset="-78"/>
              </a:rPr>
              <a:t>ثالثا- دعوى إلغاء عقوبات اللجنة </a:t>
            </a:r>
            <a:r>
              <a:rPr lang="ar-SA" b="1" dirty="0" smtClean="0">
                <a:latin typeface="Sakkal Majalla" panose="02000000000000000000" pitchFamily="2" charset="-78"/>
                <a:cs typeface="Sakkal Majalla" panose="02000000000000000000" pitchFamily="2" charset="-78"/>
              </a:rPr>
              <a:t>التأديبية</a:t>
            </a:r>
            <a:r>
              <a:rPr lang="fr-FR" dirty="0">
                <a:latin typeface="Sakkal Majalla" panose="02000000000000000000" pitchFamily="2" charset="-78"/>
                <a:cs typeface="Sakkal Majalla" panose="02000000000000000000" pitchFamily="2" charset="-78"/>
              </a:rPr>
              <a:t/>
            </a:r>
            <a:br>
              <a:rPr lang="fr-FR" dirty="0">
                <a:latin typeface="Sakkal Majalla" panose="02000000000000000000" pitchFamily="2" charset="-78"/>
                <a:cs typeface="Sakkal Majalla" panose="02000000000000000000" pitchFamily="2" charset="-78"/>
              </a:rPr>
            </a:br>
            <a:endParaRPr lang="fr-FR" dirty="0">
              <a:latin typeface="Sakkal Majalla" panose="02000000000000000000" pitchFamily="2" charset="-78"/>
              <a:cs typeface="Sakkal Majalla" panose="02000000000000000000" pitchFamily="2" charset="-78"/>
            </a:endParaRPr>
          </a:p>
        </p:txBody>
      </p:sp>
      <p:sp>
        <p:nvSpPr>
          <p:cNvPr id="3" name="Espace réservé du contenu 2"/>
          <p:cNvSpPr>
            <a:spLocks noGrp="1"/>
          </p:cNvSpPr>
          <p:nvPr>
            <p:ph idx="1"/>
          </p:nvPr>
        </p:nvSpPr>
        <p:spPr>
          <a:xfrm>
            <a:off x="1371599" y="1730189"/>
            <a:ext cx="10246659" cy="4401670"/>
          </a:xfrm>
        </p:spPr>
        <p:txBody>
          <a:bodyPr>
            <a:noAutofit/>
          </a:bodyPr>
          <a:lstStyle/>
          <a:p>
            <a:pPr marL="0" indent="0" algn="justLow" rtl="1">
              <a:buNone/>
            </a:pPr>
            <a:r>
              <a:rPr lang="ar-SA" sz="4000" dirty="0" smtClean="0">
                <a:latin typeface="Sakkal Majalla" panose="02000000000000000000" pitchFamily="2" charset="-78"/>
                <a:cs typeface="Sakkal Majalla" panose="02000000000000000000" pitchFamily="2" charset="-78"/>
              </a:rPr>
              <a:t>لا </a:t>
            </a:r>
            <a:r>
              <a:rPr lang="ar-SA" sz="4000" dirty="0">
                <a:latin typeface="Sakkal Majalla" panose="02000000000000000000" pitchFamily="2" charset="-78"/>
                <a:cs typeface="Sakkal Majalla" panose="02000000000000000000" pitchFamily="2" charset="-78"/>
              </a:rPr>
              <a:t>يمكن الطعن في قرارت اللجنة المتعلقة بتعيين قائم بالإدارة مؤقت </a:t>
            </a:r>
            <a:r>
              <a:rPr lang="ar-DZ" sz="4000" dirty="0" smtClean="0">
                <a:latin typeface="Sakkal Majalla" panose="02000000000000000000" pitchFamily="2" charset="-78"/>
                <a:cs typeface="Sakkal Majalla" panose="02000000000000000000" pitchFamily="2" charset="-78"/>
              </a:rPr>
              <a:t>                   </a:t>
            </a:r>
            <a:r>
              <a:rPr lang="ar-SA" sz="4000" dirty="0" smtClean="0">
                <a:latin typeface="Sakkal Majalla" panose="02000000000000000000" pitchFamily="2" charset="-78"/>
                <a:cs typeface="Sakkal Majalla" panose="02000000000000000000" pitchFamily="2" charset="-78"/>
              </a:rPr>
              <a:t>أو </a:t>
            </a:r>
            <a:r>
              <a:rPr lang="ar-SA" sz="4000" dirty="0">
                <a:latin typeface="Sakkal Majalla" panose="02000000000000000000" pitchFamily="2" charset="-78"/>
                <a:cs typeface="Sakkal Majalla" panose="02000000000000000000" pitchFamily="2" charset="-78"/>
              </a:rPr>
              <a:t>مصف،وبالعقوبات التأديبية إلا لدى المـحكمة الإدارية للاستئناف لمدينة الجزائر خلال الآجال المـحددة بموجب أحكام قانون الإجراءات المدنية والإدارية المادة 950 منه وهي: </a:t>
            </a:r>
            <a:r>
              <a:rPr lang="ar-SA" sz="4000" dirty="0" smtClean="0">
                <a:latin typeface="Sakkal Majalla" panose="02000000000000000000" pitchFamily="2" charset="-78"/>
                <a:cs typeface="Sakkal Majalla" panose="02000000000000000000" pitchFamily="2" charset="-78"/>
              </a:rPr>
              <a:t>شهرين</a:t>
            </a:r>
            <a:r>
              <a:rPr lang="ar-DZ" sz="4000" dirty="0">
                <a:latin typeface="Sakkal Majalla" panose="02000000000000000000" pitchFamily="2" charset="-78"/>
                <a:cs typeface="Sakkal Majalla" panose="02000000000000000000" pitchFamily="2" charset="-78"/>
              </a:rPr>
              <a:t> </a:t>
            </a:r>
            <a:r>
              <a:rPr lang="ar-DZ" sz="4000" dirty="0" smtClean="0">
                <a:latin typeface="Sakkal Majalla" panose="02000000000000000000" pitchFamily="2" charset="-78"/>
                <a:cs typeface="Sakkal Majalla" panose="02000000000000000000" pitchFamily="2" charset="-78"/>
              </a:rPr>
              <a:t>من تاريخ</a:t>
            </a:r>
            <a:r>
              <a:rPr lang="ar-SA" sz="4000" dirty="0" smtClean="0">
                <a:latin typeface="Sakkal Majalla" panose="02000000000000000000" pitchFamily="2" charset="-78"/>
                <a:cs typeface="Sakkal Majalla" panose="02000000000000000000" pitchFamily="2" charset="-78"/>
              </a:rPr>
              <a:t> </a:t>
            </a:r>
            <a:r>
              <a:rPr lang="ar-SA" sz="4000" dirty="0">
                <a:latin typeface="Sakkal Majalla" panose="02000000000000000000" pitchFamily="2" charset="-78"/>
                <a:cs typeface="Sakkal Majalla" panose="02000000000000000000" pitchFamily="2" charset="-78"/>
              </a:rPr>
              <a:t>تبليغ القرارات للمعني بها بواسطة عقد غير قضائي أو طبقا لقانون الإجراءات المدنية والإدارية.</a:t>
            </a:r>
            <a:r>
              <a:rPr lang="ar-SA" sz="4000" baseline="30000" dirty="0">
                <a:latin typeface="Sakkal Majalla" panose="02000000000000000000" pitchFamily="2" charset="-78"/>
                <a:cs typeface="Sakkal Majalla" panose="02000000000000000000" pitchFamily="2" charset="-78"/>
              </a:rPr>
              <a:t> </a:t>
            </a:r>
            <a:endParaRPr lang="fr-FR" sz="4000" dirty="0">
              <a:latin typeface="Sakkal Majalla" panose="02000000000000000000" pitchFamily="2" charset="-78"/>
              <a:cs typeface="Sakkal Majalla" panose="02000000000000000000" pitchFamily="2" charset="-78"/>
            </a:endParaRPr>
          </a:p>
        </p:txBody>
      </p:sp>
    </p:spTree>
    <p:extLst>
      <p:ext uri="{BB962C8B-B14F-4D97-AF65-F5344CB8AC3E}">
        <p14:creationId xmlns:p14="http://schemas.microsoft.com/office/powerpoint/2010/main" val="281697750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407459" y="1026458"/>
            <a:ext cx="9601200" cy="4406153"/>
          </a:xfrm>
        </p:spPr>
        <p:txBody>
          <a:bodyPr>
            <a:normAutofit/>
          </a:bodyPr>
          <a:lstStyle/>
          <a:p>
            <a:pPr algn="r" rtl="1"/>
            <a:r>
              <a:rPr lang="ar-DZ" sz="6000" b="1" dirty="0" smtClean="0">
                <a:latin typeface="Sakkal Majalla" panose="02000000000000000000" pitchFamily="2" charset="-78"/>
                <a:cs typeface="Sakkal Majalla" panose="02000000000000000000" pitchFamily="2" charset="-78"/>
              </a:rPr>
              <a:t>بالنتيجة:</a:t>
            </a:r>
            <a:r>
              <a:rPr lang="ar-DZ" dirty="0" smtClean="0">
                <a:latin typeface="Sakkal Majalla" panose="02000000000000000000" pitchFamily="2" charset="-78"/>
                <a:cs typeface="Sakkal Majalla" panose="02000000000000000000" pitchFamily="2" charset="-78"/>
              </a:rPr>
              <a:t/>
            </a:r>
            <a:br>
              <a:rPr lang="ar-DZ" dirty="0" smtClean="0">
                <a:latin typeface="Sakkal Majalla" panose="02000000000000000000" pitchFamily="2" charset="-78"/>
                <a:cs typeface="Sakkal Majalla" panose="02000000000000000000" pitchFamily="2" charset="-78"/>
              </a:rPr>
            </a:br>
            <a:r>
              <a:rPr lang="ar-DZ" sz="6000" dirty="0" smtClean="0">
                <a:latin typeface="Sakkal Majalla" panose="02000000000000000000" pitchFamily="2" charset="-78"/>
                <a:cs typeface="Sakkal Majalla" panose="02000000000000000000" pitchFamily="2" charset="-78"/>
              </a:rPr>
              <a:t>اللجنة المصرفية سلطة إدارية مستقلة عن السلطة التنفيذية، لا تتمتع بالاستقلال المالي ولا بالشخصية المعنوية وهي هيئة تابعة لبنك الجزائر وظيفيا وماليا</a:t>
            </a:r>
            <a:endParaRPr lang="fr-FR" sz="6000" dirty="0">
              <a:latin typeface="Sakkal Majalla" panose="02000000000000000000" pitchFamily="2" charset="-78"/>
              <a:cs typeface="Sakkal Majalla" panose="02000000000000000000" pitchFamily="2" charset="-78"/>
            </a:endParaRPr>
          </a:p>
        </p:txBody>
      </p:sp>
    </p:spTree>
    <p:extLst>
      <p:ext uri="{BB962C8B-B14F-4D97-AF65-F5344CB8AC3E}">
        <p14:creationId xmlns:p14="http://schemas.microsoft.com/office/powerpoint/2010/main" val="10717023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ctr" rtl="1">
              <a:lnSpc>
                <a:spcPct val="100000"/>
              </a:lnSpc>
            </a:pPr>
            <a:r>
              <a:rPr lang="ar-DZ" sz="5400" dirty="0" smtClean="0">
                <a:latin typeface="Sakkal Majalla" panose="02000000000000000000" pitchFamily="2" charset="-78"/>
                <a:cs typeface="Sakkal Majalla" panose="02000000000000000000" pitchFamily="2" charset="-78"/>
              </a:rPr>
              <a:t>مخطط الوحدة</a:t>
            </a:r>
            <a:endParaRPr lang="fr-FR" sz="5400" dirty="0">
              <a:latin typeface="Sakkal Majalla" panose="02000000000000000000" pitchFamily="2" charset="-78"/>
              <a:cs typeface="Sakkal Majalla" panose="02000000000000000000" pitchFamily="2" charset="-78"/>
            </a:endParaRPr>
          </a:p>
        </p:txBody>
      </p:sp>
      <p:sp>
        <p:nvSpPr>
          <p:cNvPr id="3" name="Espace réservé du contenu 2"/>
          <p:cNvSpPr>
            <a:spLocks noGrp="1"/>
          </p:cNvSpPr>
          <p:nvPr>
            <p:ph sz="half" idx="1"/>
          </p:nvPr>
        </p:nvSpPr>
        <p:spPr/>
        <p:txBody>
          <a:bodyPr>
            <a:noAutofit/>
          </a:bodyPr>
          <a:lstStyle/>
          <a:p>
            <a:pPr algn="r" rtl="1"/>
            <a:r>
              <a:rPr lang="ar-DZ" sz="4400" dirty="0">
                <a:latin typeface="Sakkal Majalla" panose="02000000000000000000" pitchFamily="2" charset="-78"/>
                <a:cs typeface="Sakkal Majalla" panose="02000000000000000000" pitchFamily="2" charset="-78"/>
              </a:rPr>
              <a:t>طريقة نفاذ أوامر وقرارت اللجنة المصرفية التأديبية </a:t>
            </a:r>
            <a:endParaRPr lang="ar-DZ" sz="4400" dirty="0" smtClean="0">
              <a:latin typeface="Sakkal Majalla" panose="02000000000000000000" pitchFamily="2" charset="-78"/>
              <a:cs typeface="Sakkal Majalla" panose="02000000000000000000" pitchFamily="2" charset="-78"/>
            </a:endParaRPr>
          </a:p>
          <a:p>
            <a:pPr algn="r" rtl="1"/>
            <a:r>
              <a:rPr lang="ar-DZ" sz="4400" dirty="0" smtClean="0">
                <a:latin typeface="Sakkal Majalla" panose="02000000000000000000" pitchFamily="2" charset="-78"/>
                <a:cs typeface="Sakkal Majalla" panose="02000000000000000000" pitchFamily="2" charset="-78"/>
              </a:rPr>
              <a:t>دعوى إلغاء عقوبات اللجنة التأديبية </a:t>
            </a:r>
            <a:endParaRPr lang="fr-FR" sz="4400" dirty="0">
              <a:latin typeface="Sakkal Majalla" panose="02000000000000000000" pitchFamily="2" charset="-78"/>
              <a:cs typeface="Sakkal Majalla" panose="02000000000000000000" pitchFamily="2" charset="-78"/>
            </a:endParaRPr>
          </a:p>
        </p:txBody>
      </p:sp>
      <p:sp>
        <p:nvSpPr>
          <p:cNvPr id="4" name="Espace réservé du contenu 3"/>
          <p:cNvSpPr>
            <a:spLocks noGrp="1"/>
          </p:cNvSpPr>
          <p:nvPr>
            <p:ph sz="half" idx="2"/>
          </p:nvPr>
        </p:nvSpPr>
        <p:spPr/>
        <p:txBody>
          <a:bodyPr>
            <a:normAutofit/>
          </a:bodyPr>
          <a:lstStyle/>
          <a:p>
            <a:pPr algn="r" rtl="1"/>
            <a:r>
              <a:rPr lang="ar-DZ" sz="4400" dirty="0" smtClean="0">
                <a:latin typeface="Sakkal Majalla" panose="02000000000000000000" pitchFamily="2" charset="-78"/>
                <a:cs typeface="Sakkal Majalla" panose="02000000000000000000" pitchFamily="2" charset="-78"/>
              </a:rPr>
              <a:t>صلاحيات اللجنة المصرفية </a:t>
            </a:r>
          </a:p>
          <a:p>
            <a:pPr algn="r" rtl="1"/>
            <a:r>
              <a:rPr lang="ar-DZ" sz="4400" dirty="0" smtClean="0">
                <a:latin typeface="Sakkal Majalla" panose="02000000000000000000" pitchFamily="2" charset="-78"/>
                <a:cs typeface="Sakkal Majalla" panose="02000000000000000000" pitchFamily="2" charset="-78"/>
              </a:rPr>
              <a:t>صلاحية الرقابة </a:t>
            </a:r>
          </a:p>
          <a:p>
            <a:pPr algn="r" rtl="1"/>
            <a:r>
              <a:rPr lang="ar-DZ" sz="4400" dirty="0" smtClean="0">
                <a:latin typeface="Sakkal Majalla" panose="02000000000000000000" pitchFamily="2" charset="-78"/>
                <a:cs typeface="Sakkal Majalla" panose="02000000000000000000" pitchFamily="2" charset="-78"/>
              </a:rPr>
              <a:t>صلاحية التأديب</a:t>
            </a:r>
          </a:p>
        </p:txBody>
      </p:sp>
    </p:spTree>
    <p:extLst>
      <p:ext uri="{BB962C8B-B14F-4D97-AF65-F5344CB8AC3E}">
        <p14:creationId xmlns:p14="http://schemas.microsoft.com/office/powerpoint/2010/main" val="84508862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p:cNvSpPr txBox="1"/>
          <p:nvPr/>
        </p:nvSpPr>
        <p:spPr>
          <a:xfrm>
            <a:off x="1398493" y="699247"/>
            <a:ext cx="10219765" cy="4893647"/>
          </a:xfrm>
          <a:prstGeom prst="rect">
            <a:avLst/>
          </a:prstGeom>
          <a:noFill/>
        </p:spPr>
        <p:txBody>
          <a:bodyPr wrap="square" rtlCol="0">
            <a:spAutoFit/>
          </a:bodyPr>
          <a:lstStyle/>
          <a:p>
            <a:pPr algn="r" rtl="1"/>
            <a:r>
              <a:rPr lang="ar-DZ" sz="3200" b="1" dirty="0" smtClean="0">
                <a:latin typeface="Sakkal Majalla" panose="02000000000000000000" pitchFamily="2" charset="-78"/>
                <a:cs typeface="Sakkal Majalla" panose="02000000000000000000" pitchFamily="2" charset="-78"/>
              </a:rPr>
              <a:t>تقديم: </a:t>
            </a:r>
          </a:p>
          <a:p>
            <a:pPr algn="r" rtl="1"/>
            <a:r>
              <a:rPr lang="ar-SA" sz="2800" dirty="0" smtClean="0">
                <a:latin typeface="Sakkal Majalla" panose="02000000000000000000" pitchFamily="2" charset="-78"/>
                <a:cs typeface="Sakkal Majalla" panose="02000000000000000000" pitchFamily="2" charset="-78"/>
              </a:rPr>
              <a:t>تتشكل </a:t>
            </a:r>
            <a:r>
              <a:rPr lang="ar-SA" sz="2800" dirty="0">
                <a:latin typeface="Sakkal Majalla" panose="02000000000000000000" pitchFamily="2" charset="-78"/>
                <a:cs typeface="Sakkal Majalla" panose="02000000000000000000" pitchFamily="2" charset="-78"/>
              </a:rPr>
              <a:t>اللجنة </a:t>
            </a:r>
            <a:r>
              <a:rPr lang="ar-SA" sz="2800" dirty="0" smtClean="0">
                <a:latin typeface="Sakkal Majalla" panose="02000000000000000000" pitchFamily="2" charset="-78"/>
                <a:cs typeface="Sakkal Majalla" panose="02000000000000000000" pitchFamily="2" charset="-78"/>
              </a:rPr>
              <a:t>المصرفية</a:t>
            </a:r>
            <a:r>
              <a:rPr lang="ar-DZ" sz="2800" baseline="30000" dirty="0">
                <a:latin typeface="Sakkal Majalla" panose="02000000000000000000" pitchFamily="2" charset="-78"/>
                <a:cs typeface="Sakkal Majalla" panose="02000000000000000000" pitchFamily="2" charset="-78"/>
              </a:rPr>
              <a:t> </a:t>
            </a:r>
            <a:r>
              <a:rPr lang="ar-SA" sz="2800" dirty="0" smtClean="0">
                <a:latin typeface="Sakkal Majalla" panose="02000000000000000000" pitchFamily="2" charset="-78"/>
                <a:cs typeface="Sakkal Majalla" panose="02000000000000000000" pitchFamily="2" charset="-78"/>
              </a:rPr>
              <a:t>من</a:t>
            </a:r>
            <a:r>
              <a:rPr lang="ar-SA" sz="2800" dirty="0">
                <a:latin typeface="Sakkal Majalla" panose="02000000000000000000" pitchFamily="2" charset="-78"/>
                <a:cs typeface="Sakkal Majalla" panose="02000000000000000000" pitchFamily="2" charset="-78"/>
              </a:rPr>
              <a:t>:</a:t>
            </a:r>
            <a:endParaRPr lang="fr-FR" sz="2800" dirty="0">
              <a:latin typeface="Sakkal Majalla" panose="02000000000000000000" pitchFamily="2" charset="-78"/>
              <a:cs typeface="Sakkal Majalla" panose="02000000000000000000" pitchFamily="2" charset="-78"/>
            </a:endParaRPr>
          </a:p>
          <a:p>
            <a:pPr algn="r" rtl="1"/>
            <a:r>
              <a:rPr lang="ar-DZ" sz="2800" dirty="0" smtClean="0">
                <a:latin typeface="Sakkal Majalla" panose="02000000000000000000" pitchFamily="2" charset="-78"/>
                <a:cs typeface="Sakkal Majalla" panose="02000000000000000000" pitchFamily="2" charset="-78"/>
              </a:rPr>
              <a:t>- </a:t>
            </a:r>
            <a:r>
              <a:rPr lang="ar-SA" sz="2800" dirty="0" smtClean="0">
                <a:latin typeface="Sakkal Majalla" panose="02000000000000000000" pitchFamily="2" charset="-78"/>
                <a:cs typeface="Sakkal Majalla" panose="02000000000000000000" pitchFamily="2" charset="-78"/>
              </a:rPr>
              <a:t>المحافظ رئيسا</a:t>
            </a:r>
            <a:endParaRPr lang="ar-DZ" sz="2800" dirty="0" smtClean="0">
              <a:latin typeface="Sakkal Majalla" panose="02000000000000000000" pitchFamily="2" charset="-78"/>
              <a:cs typeface="Sakkal Majalla" panose="02000000000000000000" pitchFamily="2" charset="-78"/>
            </a:endParaRPr>
          </a:p>
          <a:p>
            <a:pPr algn="r" rtl="1"/>
            <a:r>
              <a:rPr lang="ar-DZ" sz="2800" dirty="0" smtClean="0">
                <a:latin typeface="Sakkal Majalla" panose="02000000000000000000" pitchFamily="2" charset="-78"/>
                <a:cs typeface="Sakkal Majalla" panose="02000000000000000000" pitchFamily="2" charset="-78"/>
              </a:rPr>
              <a:t>- </a:t>
            </a:r>
            <a:r>
              <a:rPr lang="ar-SA" sz="2800" dirty="0" smtClean="0">
                <a:latin typeface="Sakkal Majalla" panose="02000000000000000000" pitchFamily="2" charset="-78"/>
                <a:cs typeface="Sakkal Majalla" panose="02000000000000000000" pitchFamily="2" charset="-78"/>
              </a:rPr>
              <a:t>ثلاثة </a:t>
            </a:r>
            <a:r>
              <a:rPr lang="ar-SA" sz="2800" dirty="0">
                <a:latin typeface="Sakkal Majalla" panose="02000000000000000000" pitchFamily="2" charset="-78"/>
                <a:cs typeface="Sakkal Majalla" panose="02000000000000000000" pitchFamily="2" charset="-78"/>
              </a:rPr>
              <a:t>أعضاء يعينون حسب كفاءتهم في المجال المصرفي والمالي </a:t>
            </a:r>
            <a:r>
              <a:rPr lang="ar-SA" sz="2800" dirty="0" smtClean="0">
                <a:latin typeface="Sakkal Majalla" panose="02000000000000000000" pitchFamily="2" charset="-78"/>
                <a:cs typeface="Sakkal Majalla" panose="02000000000000000000" pitchFamily="2" charset="-78"/>
              </a:rPr>
              <a:t>والمـحاسبي</a:t>
            </a:r>
            <a:endParaRPr lang="fr-FR" sz="2800" dirty="0">
              <a:latin typeface="Sakkal Majalla" panose="02000000000000000000" pitchFamily="2" charset="-78"/>
              <a:cs typeface="Sakkal Majalla" panose="02000000000000000000" pitchFamily="2" charset="-78"/>
            </a:endParaRPr>
          </a:p>
          <a:p>
            <a:pPr algn="r" rtl="1"/>
            <a:r>
              <a:rPr lang="ar-DZ" sz="2800" dirty="0" smtClean="0">
                <a:latin typeface="Sakkal Majalla" panose="02000000000000000000" pitchFamily="2" charset="-78"/>
                <a:cs typeface="Sakkal Majalla" panose="02000000000000000000" pitchFamily="2" charset="-78"/>
              </a:rPr>
              <a:t>- </a:t>
            </a:r>
            <a:r>
              <a:rPr lang="ar-SA" sz="2800" dirty="0" smtClean="0">
                <a:latin typeface="Sakkal Majalla" panose="02000000000000000000" pitchFamily="2" charset="-78"/>
                <a:cs typeface="Sakkal Majalla" panose="02000000000000000000" pitchFamily="2" charset="-78"/>
              </a:rPr>
              <a:t>قاضيين </a:t>
            </a:r>
            <a:r>
              <a:rPr lang="ar-SA" sz="2800" dirty="0">
                <a:latin typeface="Sakkal Majalla" panose="02000000000000000000" pitchFamily="2" charset="-78"/>
                <a:cs typeface="Sakkal Majalla" panose="02000000000000000000" pitchFamily="2" charset="-78"/>
              </a:rPr>
              <a:t>ينتدب الأول من المـحكمة العليا ويختاره رئيسها الأول، وينتدب الثاني من مجلس الدولة ويختاره رئيس هذا المجلس بعد استشارة المجلس الأعلى </a:t>
            </a:r>
            <a:r>
              <a:rPr lang="ar-SA" sz="2800" dirty="0" smtClean="0">
                <a:latin typeface="Sakkal Majalla" panose="02000000000000000000" pitchFamily="2" charset="-78"/>
                <a:cs typeface="Sakkal Majalla" panose="02000000000000000000" pitchFamily="2" charset="-78"/>
              </a:rPr>
              <a:t>للقضاء</a:t>
            </a:r>
            <a:endParaRPr lang="fr-FR" sz="2800" dirty="0">
              <a:latin typeface="Sakkal Majalla" panose="02000000000000000000" pitchFamily="2" charset="-78"/>
              <a:cs typeface="Sakkal Majalla" panose="02000000000000000000" pitchFamily="2" charset="-78"/>
            </a:endParaRPr>
          </a:p>
          <a:p>
            <a:pPr algn="r" rtl="1"/>
            <a:r>
              <a:rPr lang="ar-DZ" sz="2800" dirty="0" smtClean="0">
                <a:latin typeface="Sakkal Majalla" panose="02000000000000000000" pitchFamily="2" charset="-78"/>
                <a:cs typeface="Sakkal Majalla" panose="02000000000000000000" pitchFamily="2" charset="-78"/>
              </a:rPr>
              <a:t>- </a:t>
            </a:r>
            <a:r>
              <a:rPr lang="ar-SA" sz="2800" dirty="0" smtClean="0">
                <a:latin typeface="Sakkal Majalla" panose="02000000000000000000" pitchFamily="2" charset="-78"/>
                <a:cs typeface="Sakkal Majalla" panose="02000000000000000000" pitchFamily="2" charset="-78"/>
              </a:rPr>
              <a:t>ممثل </a:t>
            </a:r>
            <a:r>
              <a:rPr lang="ar-SA" sz="2800" dirty="0">
                <a:latin typeface="Sakkal Majalla" panose="02000000000000000000" pitchFamily="2" charset="-78"/>
                <a:cs typeface="Sakkal Majalla" panose="02000000000000000000" pitchFamily="2" charset="-78"/>
              </a:rPr>
              <a:t>عن مجلس المـحاسبة يختاره رئيس هذا المجلس من بين المستشارين </a:t>
            </a:r>
            <a:r>
              <a:rPr lang="ar-SA" sz="2800" dirty="0" smtClean="0">
                <a:latin typeface="Sakkal Majalla" panose="02000000000000000000" pitchFamily="2" charset="-78"/>
                <a:cs typeface="Sakkal Majalla" panose="02000000000000000000" pitchFamily="2" charset="-78"/>
              </a:rPr>
              <a:t>الأولين</a:t>
            </a:r>
            <a:endParaRPr lang="fr-FR" sz="2800" dirty="0">
              <a:latin typeface="Sakkal Majalla" panose="02000000000000000000" pitchFamily="2" charset="-78"/>
              <a:cs typeface="Sakkal Majalla" panose="02000000000000000000" pitchFamily="2" charset="-78"/>
            </a:endParaRPr>
          </a:p>
          <a:p>
            <a:pPr algn="r" rtl="1"/>
            <a:r>
              <a:rPr lang="ar-DZ" sz="2800" dirty="0" smtClean="0">
                <a:latin typeface="Sakkal Majalla" panose="02000000000000000000" pitchFamily="2" charset="-78"/>
                <a:cs typeface="Sakkal Majalla" panose="02000000000000000000" pitchFamily="2" charset="-78"/>
              </a:rPr>
              <a:t>- </a:t>
            </a:r>
            <a:r>
              <a:rPr lang="ar-SA" sz="2800" dirty="0" smtClean="0">
                <a:latin typeface="Sakkal Majalla" panose="02000000000000000000" pitchFamily="2" charset="-78"/>
                <a:cs typeface="Sakkal Majalla" panose="02000000000000000000" pitchFamily="2" charset="-78"/>
              </a:rPr>
              <a:t>ممثل </a:t>
            </a:r>
            <a:r>
              <a:rPr lang="ar-SA" sz="2800" dirty="0">
                <a:latin typeface="Sakkal Majalla" panose="02000000000000000000" pitchFamily="2" charset="-78"/>
                <a:cs typeface="Sakkal Majalla" panose="02000000000000000000" pitchFamily="2" charset="-78"/>
              </a:rPr>
              <a:t>عن وزارة المالية،برتبة مدير،على الأقل. </a:t>
            </a:r>
            <a:endParaRPr lang="fr-FR" sz="2800" dirty="0">
              <a:latin typeface="Sakkal Majalla" panose="02000000000000000000" pitchFamily="2" charset="-78"/>
              <a:cs typeface="Sakkal Majalla" panose="02000000000000000000" pitchFamily="2" charset="-78"/>
            </a:endParaRPr>
          </a:p>
          <a:p>
            <a:pPr algn="justLow" rtl="1"/>
            <a:r>
              <a:rPr lang="ar-SA" sz="2800" dirty="0">
                <a:latin typeface="Sakkal Majalla" panose="02000000000000000000" pitchFamily="2" charset="-78"/>
                <a:cs typeface="Sakkal Majalla" panose="02000000000000000000" pitchFamily="2" charset="-78"/>
              </a:rPr>
              <a:t>ويــعــين أعــضــاء اللــجــنــة لــمــدة خــمــس ســنــوات، بموجب مرسوم رئاسي، ولا يمكن لأعضاء اللجنة، أثناء عهدتهم، ممارسة أي وظيفة أو عهدة أخرى بأجر أو بدون أجر.</a:t>
            </a:r>
            <a:endParaRPr lang="fr-FR" sz="2800" dirty="0">
              <a:latin typeface="Sakkal Majalla" panose="02000000000000000000" pitchFamily="2" charset="-78"/>
              <a:cs typeface="Sakkal Majalla" panose="02000000000000000000" pitchFamily="2" charset="-78"/>
            </a:endParaRPr>
          </a:p>
          <a:p>
            <a:pPr algn="justLow" rtl="1"/>
            <a:r>
              <a:rPr lang="ar-SA" sz="2800" dirty="0">
                <a:latin typeface="Sakkal Majalla" panose="02000000000000000000" pitchFamily="2" charset="-78"/>
                <a:cs typeface="Sakkal Majalla" panose="02000000000000000000" pitchFamily="2" charset="-78"/>
              </a:rPr>
              <a:t>وتـتــخــذ اللــجــنة المصرفية قــرارتها بالأغلبية.وفي حالة تساوي عدد الأصوات، يكون صوت الرئيس </a:t>
            </a:r>
            <a:r>
              <a:rPr lang="ar-SA" sz="2800" dirty="0" smtClean="0">
                <a:latin typeface="Sakkal Majalla" panose="02000000000000000000" pitchFamily="2" charset="-78"/>
                <a:cs typeface="Sakkal Majalla" panose="02000000000000000000" pitchFamily="2" charset="-78"/>
              </a:rPr>
              <a:t>مرجحا</a:t>
            </a:r>
            <a:endParaRPr lang="fr-FR" sz="2800" dirty="0">
              <a:latin typeface="Sakkal Majalla" panose="02000000000000000000" pitchFamily="2" charset="-78"/>
              <a:cs typeface="Sakkal Majalla" panose="02000000000000000000" pitchFamily="2" charset="-78"/>
            </a:endParaRPr>
          </a:p>
        </p:txBody>
      </p:sp>
    </p:spTree>
    <p:extLst>
      <p:ext uri="{BB962C8B-B14F-4D97-AF65-F5344CB8AC3E}">
        <p14:creationId xmlns:p14="http://schemas.microsoft.com/office/powerpoint/2010/main" val="200741581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371600" y="290497"/>
            <a:ext cx="9601200" cy="712694"/>
          </a:xfrm>
        </p:spPr>
        <p:txBody>
          <a:bodyPr/>
          <a:lstStyle/>
          <a:p>
            <a:pPr algn="ctr" rtl="1"/>
            <a:r>
              <a:rPr lang="ar-DZ" dirty="0" smtClean="0">
                <a:latin typeface="Sakkal Majalla" panose="02000000000000000000" pitchFamily="2" charset="-78"/>
                <a:cs typeface="Sakkal Majalla" panose="02000000000000000000" pitchFamily="2" charset="-78"/>
              </a:rPr>
              <a:t>أولا- صلاحيات اللجنة المصرفية </a:t>
            </a:r>
            <a:endParaRPr lang="fr-FR" dirty="0">
              <a:latin typeface="Sakkal Majalla" panose="02000000000000000000" pitchFamily="2" charset="-78"/>
              <a:cs typeface="Sakkal Majalla" panose="02000000000000000000" pitchFamily="2" charset="-78"/>
            </a:endParaRPr>
          </a:p>
        </p:txBody>
      </p:sp>
      <p:sp>
        <p:nvSpPr>
          <p:cNvPr id="3" name="Espace réservé du texte 2"/>
          <p:cNvSpPr>
            <a:spLocks noGrp="1"/>
          </p:cNvSpPr>
          <p:nvPr>
            <p:ph type="body" idx="1"/>
          </p:nvPr>
        </p:nvSpPr>
        <p:spPr>
          <a:xfrm>
            <a:off x="1371600" y="761572"/>
            <a:ext cx="4443984" cy="574597"/>
          </a:xfrm>
        </p:spPr>
        <p:txBody>
          <a:bodyPr/>
          <a:lstStyle/>
          <a:p>
            <a:pPr algn="ctr"/>
            <a:r>
              <a:rPr lang="ar-DZ" sz="3600" dirty="0" smtClean="0">
                <a:latin typeface="Sakkal Majalla" panose="02000000000000000000" pitchFamily="2" charset="-78"/>
                <a:cs typeface="Sakkal Majalla" panose="02000000000000000000" pitchFamily="2" charset="-78"/>
              </a:rPr>
              <a:t>الالتزامات</a:t>
            </a:r>
            <a:endParaRPr lang="fr-FR" sz="3600" dirty="0">
              <a:latin typeface="Sakkal Majalla" panose="02000000000000000000" pitchFamily="2" charset="-78"/>
              <a:cs typeface="Sakkal Majalla" panose="02000000000000000000" pitchFamily="2" charset="-78"/>
            </a:endParaRPr>
          </a:p>
        </p:txBody>
      </p:sp>
      <p:sp>
        <p:nvSpPr>
          <p:cNvPr id="4" name="Espace réservé du contenu 3"/>
          <p:cNvSpPr>
            <a:spLocks noGrp="1"/>
          </p:cNvSpPr>
          <p:nvPr>
            <p:ph sz="half" idx="2"/>
          </p:nvPr>
        </p:nvSpPr>
        <p:spPr>
          <a:xfrm>
            <a:off x="806824" y="1289645"/>
            <a:ext cx="5721991" cy="5057367"/>
          </a:xfrm>
        </p:spPr>
        <p:txBody>
          <a:bodyPr>
            <a:normAutofit fontScale="25000" lnSpcReduction="20000"/>
          </a:bodyPr>
          <a:lstStyle/>
          <a:p>
            <a:pPr marL="0" indent="0" algn="justLow" rtl="1">
              <a:lnSpc>
                <a:spcPct val="115000"/>
              </a:lnSpc>
              <a:spcAft>
                <a:spcPts val="0"/>
              </a:spcAft>
              <a:buNone/>
              <a:tabLst>
                <a:tab pos="269875" algn="r"/>
              </a:tabLst>
            </a:pPr>
            <a:r>
              <a:rPr lang="ar-SA" sz="9600" dirty="0">
                <a:solidFill>
                  <a:srgbClr val="231F20"/>
                </a:solidFill>
                <a:latin typeface="Sakkal Majalla" panose="02000000000000000000" pitchFamily="2" charset="-78"/>
                <a:ea typeface="Times New Roman" panose="02020603050405020304" pitchFamily="18" charset="0"/>
                <a:cs typeface="Sakkal Majalla" panose="02000000000000000000" pitchFamily="2" charset="-78"/>
              </a:rPr>
              <a:t>يلتزم أعضاء اللجنة المصرفية بالسر </a:t>
            </a:r>
            <a:r>
              <a:rPr lang="ar-SA" sz="9600" dirty="0" smtClean="0">
                <a:solidFill>
                  <a:srgbClr val="231F20"/>
                </a:solidFill>
                <a:latin typeface="Sakkal Majalla" panose="02000000000000000000" pitchFamily="2" charset="-78"/>
                <a:ea typeface="Times New Roman" panose="02020603050405020304" pitchFamily="18" charset="0"/>
                <a:cs typeface="Sakkal Majalla" panose="02000000000000000000" pitchFamily="2" charset="-78"/>
              </a:rPr>
              <a:t>المهني</a:t>
            </a:r>
            <a:r>
              <a:rPr lang="ar-DZ" sz="9600" dirty="0" smtClean="0">
                <a:solidFill>
                  <a:srgbClr val="231F20"/>
                </a:solidFill>
                <a:latin typeface="Sakkal Majalla" panose="02000000000000000000" pitchFamily="2" charset="-78"/>
                <a:ea typeface="Times New Roman" panose="02020603050405020304" pitchFamily="18" charset="0"/>
                <a:cs typeface="Sakkal Majalla" panose="02000000000000000000" pitchFamily="2" charset="-78"/>
              </a:rPr>
              <a:t> </a:t>
            </a:r>
          </a:p>
          <a:p>
            <a:pPr marL="0" indent="0" algn="justLow" rtl="1">
              <a:lnSpc>
                <a:spcPct val="115000"/>
              </a:lnSpc>
              <a:spcAft>
                <a:spcPts val="0"/>
              </a:spcAft>
              <a:buNone/>
              <a:tabLst>
                <a:tab pos="269875" algn="r"/>
              </a:tabLst>
            </a:pPr>
            <a:r>
              <a:rPr lang="ar-SA" sz="9600" dirty="0" smtClean="0">
                <a:latin typeface="Sakkal Majalla" panose="02000000000000000000" pitchFamily="2" charset="-78"/>
                <a:ea typeface="Calibri" panose="020F0502020204030204" pitchFamily="34" charset="0"/>
                <a:cs typeface="Sakkal Majalla" panose="02000000000000000000" pitchFamily="2" charset="-78"/>
              </a:rPr>
              <a:t>الالتزام بعدم المنافسة: ف</a:t>
            </a:r>
            <a:r>
              <a:rPr lang="ar-SA" sz="9600" dirty="0" smtClean="0">
                <a:solidFill>
                  <a:srgbClr val="231F20"/>
                </a:solidFill>
                <a:latin typeface="Sakkal Majalla" panose="02000000000000000000" pitchFamily="2" charset="-78"/>
                <a:ea typeface="Times New Roman" panose="02020603050405020304" pitchFamily="18" charset="0"/>
                <a:cs typeface="Sakkal Majalla" panose="02000000000000000000" pitchFamily="2" charset="-78"/>
              </a:rPr>
              <a:t>لا يجوز لأعضاء اللجنة،خلال سنتين بعد نهاية عهدتهم أن يسيروا أو يعملوا في مؤسسة خاضعة لسلطة </a:t>
            </a:r>
            <a:r>
              <a:rPr lang="ar-DZ" sz="9600" dirty="0" smtClean="0">
                <a:solidFill>
                  <a:srgbClr val="231F20"/>
                </a:solidFill>
                <a:latin typeface="Sakkal Majalla" panose="02000000000000000000" pitchFamily="2" charset="-78"/>
                <a:ea typeface="Times New Roman" panose="02020603050405020304" pitchFamily="18" charset="0"/>
                <a:cs typeface="Sakkal Majalla" panose="02000000000000000000" pitchFamily="2" charset="-78"/>
              </a:rPr>
              <a:t>                                            </a:t>
            </a:r>
            <a:r>
              <a:rPr lang="ar-SA" sz="9600" dirty="0" smtClean="0">
                <a:solidFill>
                  <a:srgbClr val="231F20"/>
                </a:solidFill>
                <a:latin typeface="Sakkal Majalla" panose="02000000000000000000" pitchFamily="2" charset="-78"/>
                <a:ea typeface="Times New Roman" panose="02020603050405020304" pitchFamily="18" charset="0"/>
                <a:cs typeface="Sakkal Majalla" panose="02000000000000000000" pitchFamily="2" charset="-78"/>
              </a:rPr>
              <a:t>أو رقابة اللجنة</a:t>
            </a:r>
            <a:r>
              <a:rPr lang="fr-FR" sz="9600" baseline="30000" dirty="0" smtClean="0">
                <a:solidFill>
                  <a:srgbClr val="231F20"/>
                </a:solidFill>
                <a:latin typeface="Sakkal Majalla" panose="02000000000000000000" pitchFamily="2" charset="-78"/>
                <a:ea typeface="Times New Roman" panose="02020603050405020304" pitchFamily="18" charset="0"/>
                <a:cs typeface="Sakkal Majalla" panose="02000000000000000000" pitchFamily="2" charset="-78"/>
              </a:rPr>
              <a:t> </a:t>
            </a:r>
            <a:endParaRPr lang="fr-FR" sz="9600" dirty="0" smtClean="0">
              <a:latin typeface="Sakkal Majalla" panose="02000000000000000000" pitchFamily="2" charset="-78"/>
              <a:ea typeface="Calibri" panose="020F0502020204030204" pitchFamily="34" charset="0"/>
              <a:cs typeface="Sakkal Majalla" panose="02000000000000000000" pitchFamily="2" charset="-78"/>
            </a:endParaRPr>
          </a:p>
          <a:p>
            <a:pPr marL="0" indent="0" algn="justLow" rtl="1">
              <a:lnSpc>
                <a:spcPct val="115000"/>
              </a:lnSpc>
              <a:spcAft>
                <a:spcPts val="0"/>
              </a:spcAft>
              <a:buNone/>
            </a:pPr>
            <a:r>
              <a:rPr lang="ar-SA" sz="9600" dirty="0" smtClean="0">
                <a:latin typeface="Sakkal Majalla" panose="02000000000000000000" pitchFamily="2" charset="-78"/>
                <a:ea typeface="Times New Roman" panose="02020603050405020304" pitchFamily="18" charset="0"/>
                <a:cs typeface="Sakkal Majalla" panose="02000000000000000000" pitchFamily="2" charset="-78"/>
              </a:rPr>
              <a:t>رقابة </a:t>
            </a:r>
            <a:r>
              <a:rPr lang="ar-SA" sz="9600" dirty="0">
                <a:latin typeface="Sakkal Majalla" panose="02000000000000000000" pitchFamily="2" charset="-78"/>
                <a:ea typeface="Times New Roman" panose="02020603050405020304" pitchFamily="18" charset="0"/>
                <a:cs typeface="Sakkal Majalla" panose="02000000000000000000" pitchFamily="2" charset="-78"/>
              </a:rPr>
              <a:t>مدى احترام البنوك والمؤسسات المالية والوسطاء المستقلين، ومكاتب الصرف، ومزودي خدمات الدفع، الذين يدعون “الخاضعين” للأحكام التشريعية والتنظيمية المطبقة </a:t>
            </a:r>
            <a:r>
              <a:rPr lang="ar-SA" sz="9600" dirty="0" smtClean="0">
                <a:latin typeface="Sakkal Majalla" panose="02000000000000000000" pitchFamily="2" charset="-78"/>
                <a:ea typeface="Times New Roman" panose="02020603050405020304" pitchFamily="18" charset="0"/>
                <a:cs typeface="Sakkal Majalla" panose="02000000000000000000" pitchFamily="2" charset="-78"/>
              </a:rPr>
              <a:t>عليهم،</a:t>
            </a:r>
            <a:r>
              <a:rPr lang="ar-DZ" sz="9600" dirty="0" smtClean="0">
                <a:latin typeface="Sakkal Majalla" panose="02000000000000000000" pitchFamily="2" charset="-78"/>
                <a:ea typeface="Times New Roman" panose="02020603050405020304" pitchFamily="18" charset="0"/>
                <a:cs typeface="Sakkal Majalla" panose="02000000000000000000" pitchFamily="2" charset="-78"/>
              </a:rPr>
              <a:t>و</a:t>
            </a:r>
            <a:r>
              <a:rPr lang="ar-SA" sz="9600" dirty="0" smtClean="0">
                <a:latin typeface="Sakkal Majalla" panose="02000000000000000000" pitchFamily="2" charset="-78"/>
                <a:ea typeface="Times New Roman" panose="02020603050405020304" pitchFamily="18" charset="0"/>
                <a:cs typeface="Sakkal Majalla" panose="02000000000000000000" pitchFamily="2" charset="-78"/>
              </a:rPr>
              <a:t>تــحــدد </a:t>
            </a:r>
            <a:r>
              <a:rPr lang="ar-SA" sz="9600" dirty="0">
                <a:latin typeface="Sakkal Majalla" panose="02000000000000000000" pitchFamily="2" charset="-78"/>
                <a:ea typeface="Times New Roman" panose="02020603050405020304" pitchFamily="18" charset="0"/>
                <a:cs typeface="Sakkal Majalla" panose="02000000000000000000" pitchFamily="2" charset="-78"/>
              </a:rPr>
              <a:t>اللــجـنــة بــرنامج عمليات الرقابة التي تقوم بها</a:t>
            </a:r>
            <a:r>
              <a:rPr lang="ar-SA" sz="9600" dirty="0">
                <a:solidFill>
                  <a:srgbClr val="231F20"/>
                </a:solidFill>
                <a:latin typeface="Sakkal Majalla" panose="02000000000000000000" pitchFamily="2" charset="-78"/>
                <a:ea typeface="Times New Roman" panose="02020603050405020304" pitchFamily="18" charset="0"/>
                <a:cs typeface="Sakkal Majalla" panose="02000000000000000000" pitchFamily="2" charset="-78"/>
              </a:rPr>
              <a:t>.ويخول لها أن تطلب من الخاضعين جميع المعلومات لممارسة مهمتها.ويمكن أن تطلب من كل شخص معني تبليغها بأي مستند وأية معلومة.ولا يحتج بالسر المهني تجاه </a:t>
            </a:r>
            <a:r>
              <a:rPr lang="ar-SA" sz="9600" dirty="0" smtClean="0">
                <a:solidFill>
                  <a:srgbClr val="231F20"/>
                </a:solidFill>
                <a:latin typeface="Sakkal Majalla" panose="02000000000000000000" pitchFamily="2" charset="-78"/>
                <a:ea typeface="Times New Roman" panose="02020603050405020304" pitchFamily="18" charset="0"/>
                <a:cs typeface="Sakkal Majalla" panose="02000000000000000000" pitchFamily="2" charset="-78"/>
              </a:rPr>
              <a:t>اللجنة</a:t>
            </a:r>
            <a:r>
              <a:rPr lang="ar-DZ" sz="9600" dirty="0" smtClean="0">
                <a:solidFill>
                  <a:srgbClr val="231F20"/>
                </a:solidFill>
                <a:latin typeface="Sakkal Majalla" panose="02000000000000000000" pitchFamily="2" charset="-78"/>
                <a:ea typeface="Times New Roman" panose="02020603050405020304" pitchFamily="18" charset="0"/>
                <a:cs typeface="Sakkal Majalla" panose="02000000000000000000" pitchFamily="2" charset="-78"/>
              </a:rPr>
              <a:t>, كما ي</a:t>
            </a:r>
            <a:r>
              <a:rPr lang="ar-SA" sz="9600" dirty="0" smtClean="0">
                <a:solidFill>
                  <a:srgbClr val="231F20"/>
                </a:solidFill>
                <a:latin typeface="Sakkal Majalla" panose="02000000000000000000" pitchFamily="2" charset="-78"/>
                <a:ea typeface="Times New Roman" panose="02020603050405020304" pitchFamily="18" charset="0"/>
                <a:cs typeface="Sakkal Majalla" panose="02000000000000000000" pitchFamily="2" charset="-78"/>
              </a:rPr>
              <a:t>رسل </a:t>
            </a:r>
            <a:r>
              <a:rPr lang="ar-SA" sz="9600" dirty="0">
                <a:solidFill>
                  <a:srgbClr val="231F20"/>
                </a:solidFill>
                <a:latin typeface="Sakkal Majalla" panose="02000000000000000000" pitchFamily="2" charset="-78"/>
                <a:ea typeface="Times New Roman" panose="02020603050405020304" pitchFamily="18" charset="0"/>
                <a:cs typeface="Sakkal Majalla" panose="02000000000000000000" pitchFamily="2" charset="-78"/>
              </a:rPr>
              <a:t>رئيس اللجنة إلى رئيس الجمهورية،سنويا، تقرير اللجنة المصرفية حول الإشراف </a:t>
            </a:r>
            <a:r>
              <a:rPr lang="ar-SA" sz="9600" dirty="0" smtClean="0">
                <a:solidFill>
                  <a:srgbClr val="231F20"/>
                </a:solidFill>
                <a:latin typeface="Sakkal Majalla" panose="02000000000000000000" pitchFamily="2" charset="-78"/>
                <a:ea typeface="Times New Roman" panose="02020603050405020304" pitchFamily="18" charset="0"/>
                <a:cs typeface="Sakkal Majalla" panose="02000000000000000000" pitchFamily="2" charset="-78"/>
              </a:rPr>
              <a:t>البنكي. </a:t>
            </a:r>
            <a:r>
              <a:rPr lang="ar-SA" sz="9600" dirty="0">
                <a:solidFill>
                  <a:srgbClr val="231F20"/>
                </a:solidFill>
                <a:latin typeface="Sakkal Majalla" panose="02000000000000000000" pitchFamily="2" charset="-78"/>
                <a:ea typeface="Times New Roman" panose="02020603050405020304" pitchFamily="18" charset="0"/>
                <a:cs typeface="Sakkal Majalla" panose="02000000000000000000" pitchFamily="2" charset="-78"/>
              </a:rPr>
              <a:t>وتستمع اللجنة الى وزير المالية بطلب </a:t>
            </a:r>
            <a:r>
              <a:rPr lang="ar-SA" sz="9600" dirty="0" smtClean="0">
                <a:solidFill>
                  <a:srgbClr val="231F20"/>
                </a:solidFill>
                <a:latin typeface="Sakkal Majalla" panose="02000000000000000000" pitchFamily="2" charset="-78"/>
                <a:ea typeface="Times New Roman" panose="02020603050405020304" pitchFamily="18" charset="0"/>
                <a:cs typeface="Sakkal Majalla" panose="02000000000000000000" pitchFamily="2" charset="-78"/>
              </a:rPr>
              <a:t>منه</a:t>
            </a:r>
            <a:endParaRPr lang="fr-FR" sz="9600" dirty="0">
              <a:latin typeface="Sakkal Majalla" panose="02000000000000000000" pitchFamily="2" charset="-78"/>
              <a:ea typeface="Calibri" panose="020F0502020204030204" pitchFamily="34" charset="0"/>
              <a:cs typeface="Sakkal Majalla" panose="02000000000000000000" pitchFamily="2" charset="-78"/>
            </a:endParaRPr>
          </a:p>
          <a:p>
            <a:pPr marL="0" indent="0" algn="r" rtl="1">
              <a:spcAft>
                <a:spcPts val="0"/>
              </a:spcAft>
              <a:buNone/>
            </a:pPr>
            <a:endParaRPr lang="fr-FR" dirty="0"/>
          </a:p>
        </p:txBody>
      </p:sp>
      <p:sp>
        <p:nvSpPr>
          <p:cNvPr id="5" name="Espace réservé du texte 4"/>
          <p:cNvSpPr>
            <a:spLocks noGrp="1"/>
          </p:cNvSpPr>
          <p:nvPr>
            <p:ph type="body" sz="quarter" idx="3"/>
          </p:nvPr>
        </p:nvSpPr>
        <p:spPr>
          <a:xfrm>
            <a:off x="7003944" y="881526"/>
            <a:ext cx="4443984" cy="574597"/>
          </a:xfrm>
        </p:spPr>
        <p:txBody>
          <a:bodyPr/>
          <a:lstStyle/>
          <a:p>
            <a:pPr algn="ctr" rtl="1"/>
            <a:r>
              <a:rPr lang="ar-DZ" sz="3600" dirty="0" smtClean="0">
                <a:latin typeface="Sakkal Majalla" panose="02000000000000000000" pitchFamily="2" charset="-78"/>
                <a:cs typeface="Sakkal Majalla" panose="02000000000000000000" pitchFamily="2" charset="-78"/>
              </a:rPr>
              <a:t>الحقوق </a:t>
            </a:r>
            <a:endParaRPr lang="fr-FR" sz="3600" dirty="0">
              <a:latin typeface="Sakkal Majalla" panose="02000000000000000000" pitchFamily="2" charset="-78"/>
              <a:cs typeface="Sakkal Majalla" panose="02000000000000000000" pitchFamily="2" charset="-78"/>
            </a:endParaRPr>
          </a:p>
        </p:txBody>
      </p:sp>
      <p:sp>
        <p:nvSpPr>
          <p:cNvPr id="6" name="Espace réservé du contenu 5"/>
          <p:cNvSpPr>
            <a:spLocks noGrp="1"/>
          </p:cNvSpPr>
          <p:nvPr>
            <p:ph sz="quarter" idx="4"/>
          </p:nvPr>
        </p:nvSpPr>
        <p:spPr>
          <a:xfrm>
            <a:off x="6849035" y="1336169"/>
            <a:ext cx="5074023" cy="4785440"/>
          </a:xfrm>
        </p:spPr>
        <p:txBody>
          <a:bodyPr>
            <a:normAutofit fontScale="25000" lnSpcReduction="20000"/>
          </a:bodyPr>
          <a:lstStyle/>
          <a:p>
            <a:pPr marL="0" lvl="0" indent="0" algn="justLow" rtl="1">
              <a:lnSpc>
                <a:spcPct val="120000"/>
              </a:lnSpc>
              <a:spcAft>
                <a:spcPts val="0"/>
              </a:spcAft>
              <a:buNone/>
            </a:pPr>
            <a:r>
              <a:rPr lang="ar-SA" sz="9600" dirty="0">
                <a:solidFill>
                  <a:srgbClr val="231F20"/>
                </a:solidFill>
                <a:latin typeface="Sakkal Majalla" panose="02000000000000000000" pitchFamily="2" charset="-78"/>
                <a:ea typeface="Times New Roman" panose="02020603050405020304" pitchFamily="18" charset="0"/>
                <a:cs typeface="Sakkal Majalla" panose="02000000000000000000" pitchFamily="2" charset="-78"/>
              </a:rPr>
              <a:t>يحدد مرتب أعضاء اللجنة بموجب مرسوم تــنــفــيــذي ويــتــحــمــلــه بــنــك الــجــزائر. </a:t>
            </a:r>
            <a:endParaRPr lang="ar-DZ" sz="9600" dirty="0" smtClean="0">
              <a:solidFill>
                <a:srgbClr val="231F20"/>
              </a:solidFill>
              <a:latin typeface="Sakkal Majalla" panose="02000000000000000000" pitchFamily="2" charset="-78"/>
              <a:ea typeface="Times New Roman" panose="02020603050405020304" pitchFamily="18" charset="0"/>
              <a:cs typeface="Sakkal Majalla" panose="02000000000000000000" pitchFamily="2" charset="-78"/>
            </a:endParaRPr>
          </a:p>
          <a:p>
            <a:pPr marL="0" lvl="0" indent="0" algn="justLow" rtl="1">
              <a:lnSpc>
                <a:spcPct val="120000"/>
              </a:lnSpc>
              <a:spcAft>
                <a:spcPts val="0"/>
              </a:spcAft>
              <a:buNone/>
            </a:pPr>
            <a:r>
              <a:rPr lang="ar-SA" sz="9600" dirty="0" smtClean="0">
                <a:solidFill>
                  <a:srgbClr val="231F20"/>
                </a:solidFill>
                <a:latin typeface="Sakkal Majalla" panose="02000000000000000000" pitchFamily="2" charset="-78"/>
                <a:ea typeface="Times New Roman" panose="02020603050405020304" pitchFamily="18" charset="0"/>
                <a:cs typeface="Sakkal Majalla" panose="02000000000000000000" pitchFamily="2" charset="-78"/>
              </a:rPr>
              <a:t>يــلــتــحق </a:t>
            </a:r>
            <a:r>
              <a:rPr lang="ar-SA" sz="9600" dirty="0">
                <a:solidFill>
                  <a:srgbClr val="231F20"/>
                </a:solidFill>
                <a:latin typeface="Sakkal Majalla" panose="02000000000000000000" pitchFamily="2" charset="-78"/>
                <a:ea typeface="Times New Roman" panose="02020603050405020304" pitchFamily="18" charset="0"/>
                <a:cs typeface="Sakkal Majalla" panose="02000000000000000000" pitchFamily="2" charset="-78"/>
              </a:rPr>
              <a:t>أعضاء اللجنة المصرفية، قضاة أو موظفين،عند انتهاء عهدتهم،بإداراتهم الأصلية.وعند نهاية عهدتهم، بسبب الإحالة على التقاعد أو الوفاة،يتقاضى أعضاء اللجنة المصرفية أو ورثتهم، عند الاقتضاء،تعويضا يساوي مرتب سنتين يتحمله بنك الجزائر، وذلك باستثناء أي مبلغ آخر يدفعه هذا البنك</a:t>
            </a:r>
            <a:r>
              <a:rPr lang="ar-SA" sz="9600" dirty="0" smtClean="0">
                <a:solidFill>
                  <a:srgbClr val="231F20"/>
                </a:solidFill>
                <a:latin typeface="Sakkal Majalla" panose="02000000000000000000" pitchFamily="2" charset="-78"/>
                <a:ea typeface="Times New Roman" panose="02020603050405020304" pitchFamily="18" charset="0"/>
                <a:cs typeface="Sakkal Majalla" panose="02000000000000000000" pitchFamily="2" charset="-78"/>
              </a:rPr>
              <a:t>.</a:t>
            </a:r>
            <a:endParaRPr lang="ar-DZ" sz="9600" dirty="0" smtClean="0">
              <a:latin typeface="Sakkal Majalla" panose="02000000000000000000" pitchFamily="2" charset="-78"/>
              <a:ea typeface="Times New Roman" panose="02020603050405020304" pitchFamily="18" charset="0"/>
              <a:cs typeface="Sakkal Majalla" panose="02000000000000000000" pitchFamily="2" charset="-78"/>
            </a:endParaRPr>
          </a:p>
          <a:p>
            <a:pPr marL="0" lvl="0" indent="0" algn="justLow" rtl="1">
              <a:lnSpc>
                <a:spcPct val="120000"/>
              </a:lnSpc>
              <a:spcAft>
                <a:spcPts val="0"/>
              </a:spcAft>
              <a:buNone/>
            </a:pPr>
            <a:r>
              <a:rPr lang="ar-SA" sz="9600" dirty="0" smtClean="0">
                <a:solidFill>
                  <a:srgbClr val="231F20"/>
                </a:solidFill>
                <a:latin typeface="Sakkal Majalla" panose="02000000000000000000" pitchFamily="2" charset="-78"/>
                <a:ea typeface="Times New Roman" panose="02020603050405020304" pitchFamily="18" charset="0"/>
                <a:cs typeface="Sakkal Majalla" panose="02000000000000000000" pitchFamily="2" charset="-78"/>
              </a:rPr>
              <a:t> </a:t>
            </a:r>
            <a:r>
              <a:rPr lang="ar-SA" sz="9600" dirty="0">
                <a:solidFill>
                  <a:srgbClr val="231F20"/>
                </a:solidFill>
                <a:latin typeface="Sakkal Majalla" panose="02000000000000000000" pitchFamily="2" charset="-78"/>
                <a:ea typeface="Times New Roman" panose="02020603050405020304" pitchFamily="18" charset="0"/>
                <a:cs typeface="Sakkal Majalla" panose="02000000000000000000" pitchFamily="2" charset="-78"/>
              </a:rPr>
              <a:t>كما يــطــبق هذا الإجراء عــلى أعــضاء اللــجــنــة الــمــصــرفية الذين لا يلتحقــون بأي مــنصب شغــل مأجــور مــن طــرف الــدولــة، باستثناء حالات العزل بسبب خطأ فادح.</a:t>
            </a:r>
            <a:endParaRPr lang="fr-FR" sz="9600" dirty="0">
              <a:latin typeface="Sakkal Majalla" panose="02000000000000000000" pitchFamily="2" charset="-78"/>
              <a:ea typeface="Calibri" panose="020F0502020204030204" pitchFamily="34" charset="0"/>
              <a:cs typeface="Sakkal Majalla" panose="02000000000000000000" pitchFamily="2" charset="-78"/>
            </a:endParaRPr>
          </a:p>
          <a:p>
            <a:pPr marL="0" indent="0">
              <a:buNone/>
            </a:pPr>
            <a:endParaRPr lang="fr-FR" dirty="0"/>
          </a:p>
        </p:txBody>
      </p:sp>
    </p:spTree>
    <p:extLst>
      <p:ext uri="{BB962C8B-B14F-4D97-AF65-F5344CB8AC3E}">
        <p14:creationId xmlns:p14="http://schemas.microsoft.com/office/powerpoint/2010/main" val="403829845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367798" y="368295"/>
            <a:ext cx="9601200" cy="802341"/>
          </a:xfrm>
        </p:spPr>
        <p:txBody>
          <a:bodyPr>
            <a:normAutofit/>
          </a:bodyPr>
          <a:lstStyle/>
          <a:p>
            <a:pPr algn="ctr"/>
            <a:r>
              <a:rPr lang="ar-DZ" sz="4800" b="1" dirty="0" smtClean="0">
                <a:latin typeface="Sakkal Majalla" panose="02000000000000000000" pitchFamily="2" charset="-78"/>
                <a:cs typeface="Sakkal Majalla" panose="02000000000000000000" pitchFamily="2" charset="-78"/>
              </a:rPr>
              <a:t>صلاحية الرقابة </a:t>
            </a:r>
            <a:endParaRPr lang="fr-FR" sz="4800" b="1" dirty="0">
              <a:latin typeface="Sakkal Majalla" panose="02000000000000000000" pitchFamily="2" charset="-78"/>
              <a:cs typeface="Sakkal Majalla" panose="02000000000000000000" pitchFamily="2" charset="-78"/>
            </a:endParaRPr>
          </a:p>
        </p:txBody>
      </p:sp>
      <p:sp>
        <p:nvSpPr>
          <p:cNvPr id="3" name="Espace réservé du texte 2"/>
          <p:cNvSpPr>
            <a:spLocks noGrp="1"/>
          </p:cNvSpPr>
          <p:nvPr>
            <p:ph type="body" idx="1"/>
          </p:nvPr>
        </p:nvSpPr>
        <p:spPr>
          <a:xfrm>
            <a:off x="1367798" y="1170636"/>
            <a:ext cx="4443984" cy="823912"/>
          </a:xfrm>
        </p:spPr>
        <p:txBody>
          <a:bodyPr/>
          <a:lstStyle/>
          <a:p>
            <a:pPr algn="ctr"/>
            <a:r>
              <a:rPr lang="ar-DZ" sz="4000" b="1" dirty="0" smtClean="0">
                <a:latin typeface="Sakkal Majalla" panose="02000000000000000000" pitchFamily="2" charset="-78"/>
                <a:cs typeface="Sakkal Majalla" panose="02000000000000000000" pitchFamily="2" charset="-78"/>
              </a:rPr>
              <a:t>الرقابة الميدانية </a:t>
            </a:r>
            <a:endParaRPr lang="fr-FR" sz="4000" b="1" dirty="0">
              <a:latin typeface="Sakkal Majalla" panose="02000000000000000000" pitchFamily="2" charset="-78"/>
              <a:cs typeface="Sakkal Majalla" panose="02000000000000000000" pitchFamily="2" charset="-78"/>
            </a:endParaRPr>
          </a:p>
        </p:txBody>
      </p:sp>
      <p:sp>
        <p:nvSpPr>
          <p:cNvPr id="4" name="Espace réservé du contenu 3"/>
          <p:cNvSpPr>
            <a:spLocks noGrp="1"/>
          </p:cNvSpPr>
          <p:nvPr>
            <p:ph sz="half" idx="2"/>
          </p:nvPr>
        </p:nvSpPr>
        <p:spPr>
          <a:xfrm>
            <a:off x="1093694" y="1994548"/>
            <a:ext cx="5122718" cy="3717255"/>
          </a:xfrm>
        </p:spPr>
        <p:txBody>
          <a:bodyPr>
            <a:noAutofit/>
          </a:bodyPr>
          <a:lstStyle/>
          <a:p>
            <a:pPr marL="0" indent="0" algn="just" rtl="1">
              <a:buNone/>
            </a:pPr>
            <a:r>
              <a:rPr lang="ar-SA" sz="2800" dirty="0">
                <a:solidFill>
                  <a:srgbClr val="231F20"/>
                </a:solidFill>
                <a:ea typeface="Times New Roman" panose="02020603050405020304" pitchFamily="18" charset="0"/>
                <a:cs typeface="Sakkal Majalla" panose="02000000000000000000" pitchFamily="2" charset="-78"/>
              </a:rPr>
              <a:t>يمكن</a:t>
            </a:r>
            <a:r>
              <a:rPr lang="ar-SA" sz="2800" b="1" dirty="0">
                <a:solidFill>
                  <a:srgbClr val="231F20"/>
                </a:solidFill>
                <a:ea typeface="Times New Roman" panose="02020603050405020304" pitchFamily="18" charset="0"/>
                <a:cs typeface="Sakkal Majalla" panose="02000000000000000000" pitchFamily="2" charset="-78"/>
              </a:rPr>
              <a:t> </a:t>
            </a:r>
            <a:r>
              <a:rPr lang="ar-SA" sz="2800" dirty="0">
                <a:solidFill>
                  <a:srgbClr val="231F20"/>
                </a:solidFill>
                <a:ea typeface="Times New Roman" panose="02020603050405020304" pitchFamily="18" charset="0"/>
                <a:cs typeface="Sakkal Majalla" panose="02000000000000000000" pitchFamily="2" charset="-78"/>
              </a:rPr>
              <a:t>للــجــنــة أن توســع تــحــريــاتــهــا إلى الــمساهمات والــعــلاقــات المالــيــة بين الأشخــاص المعــنــويــة الــتي تــتـحـكـم بصفة مباشرة أو غير مباشرة في الخاضع،وإلى الفروع التابعة له.ويمكن توسيع عمليات الرقابة للجنة المصرفية، ي إطار اتفاقيات دولية،إلى فروع الشركات الجزائرية المقيمة في الخارج.كما يمكن تبليغ نتائج الرقابة الميدانية إلى مجالس الإدارة أو إلى أي هيئة أخرى تقوم مقامهما من الشركات الخاضعة  للقانون الجزائري وإلى ممثلي فــروع الشركــات الأجنبية في الجزائر،كما تبلغ إلى محافظي الحسابات</a:t>
            </a:r>
            <a:endParaRPr lang="fr-FR" sz="2800" dirty="0"/>
          </a:p>
        </p:txBody>
      </p:sp>
      <p:sp>
        <p:nvSpPr>
          <p:cNvPr id="5" name="Espace réservé du texte 4"/>
          <p:cNvSpPr>
            <a:spLocks noGrp="1"/>
          </p:cNvSpPr>
          <p:nvPr>
            <p:ph type="body" sz="quarter" idx="3"/>
          </p:nvPr>
        </p:nvSpPr>
        <p:spPr>
          <a:xfrm>
            <a:off x="6525014" y="1170636"/>
            <a:ext cx="4443984" cy="823912"/>
          </a:xfrm>
        </p:spPr>
        <p:txBody>
          <a:bodyPr/>
          <a:lstStyle/>
          <a:p>
            <a:pPr algn="ctr"/>
            <a:r>
              <a:rPr lang="ar-DZ" sz="4000" b="1" dirty="0" smtClean="0">
                <a:latin typeface="Sakkal Majalla" panose="02000000000000000000" pitchFamily="2" charset="-78"/>
                <a:cs typeface="Sakkal Majalla" panose="02000000000000000000" pitchFamily="2" charset="-78"/>
              </a:rPr>
              <a:t>الرقابة المستندية </a:t>
            </a:r>
            <a:endParaRPr lang="fr-FR" sz="4000" b="1" dirty="0">
              <a:latin typeface="Sakkal Majalla" panose="02000000000000000000" pitchFamily="2" charset="-78"/>
              <a:cs typeface="Sakkal Majalla" panose="02000000000000000000" pitchFamily="2" charset="-78"/>
            </a:endParaRPr>
          </a:p>
        </p:txBody>
      </p:sp>
      <p:sp>
        <p:nvSpPr>
          <p:cNvPr id="6" name="Espace réservé du contenu 5"/>
          <p:cNvSpPr>
            <a:spLocks noGrp="1"/>
          </p:cNvSpPr>
          <p:nvPr>
            <p:ph sz="quarter" idx="4"/>
          </p:nvPr>
        </p:nvSpPr>
        <p:spPr>
          <a:xfrm>
            <a:off x="6525014" y="1994548"/>
            <a:ext cx="4752586" cy="3717255"/>
          </a:xfrm>
        </p:spPr>
        <p:txBody>
          <a:bodyPr>
            <a:normAutofit lnSpcReduction="10000"/>
          </a:bodyPr>
          <a:lstStyle/>
          <a:p>
            <a:pPr marL="0" indent="0" algn="justLow" rtl="1">
              <a:buNone/>
            </a:pPr>
            <a:r>
              <a:rPr lang="ar-SA" sz="2800" dirty="0">
                <a:solidFill>
                  <a:srgbClr val="231F20"/>
                </a:solidFill>
                <a:latin typeface="Sakkal Majalla" panose="02000000000000000000" pitchFamily="2" charset="-78"/>
                <a:ea typeface="Times New Roman" panose="02020603050405020304" pitchFamily="18" charset="0"/>
                <a:cs typeface="Sakkal Majalla" panose="02000000000000000000" pitchFamily="2" charset="-78"/>
              </a:rPr>
              <a:t>تــخــول اللــجــنــة بــرقــابة الخاضعين</a:t>
            </a:r>
            <a:r>
              <a:rPr lang="ar-SA" sz="2800" baseline="30000" dirty="0">
                <a:solidFill>
                  <a:srgbClr val="231F20"/>
                </a:solidFill>
                <a:latin typeface="Sakkal Majalla" panose="02000000000000000000" pitchFamily="2" charset="-78"/>
                <a:ea typeface="Times New Roman" panose="02020603050405020304" pitchFamily="18" charset="0"/>
                <a:cs typeface="Sakkal Majalla" panose="02000000000000000000" pitchFamily="2" charset="-78"/>
              </a:rPr>
              <a:t> </a:t>
            </a:r>
            <a:r>
              <a:rPr lang="ar-SA" sz="2800" dirty="0">
                <a:solidFill>
                  <a:srgbClr val="231F20"/>
                </a:solidFill>
                <a:latin typeface="Sakkal Majalla" panose="02000000000000000000" pitchFamily="2" charset="-78"/>
                <a:ea typeface="Times New Roman" panose="02020603050405020304" pitchFamily="18" charset="0"/>
                <a:cs typeface="Sakkal Majalla" panose="02000000000000000000" pitchFamily="2" charset="-78"/>
              </a:rPr>
              <a:t>بناء على الوثائق وفي عين المكان.وهي الوحيدة المخولة بالبت في أي إخلال منهم بأحكام القانون النقدي والمصرفي وأنظمته المتعلقة بالتعرض للمخاطر،لاسيما منها خطر القرض،وكذا أعمال التسيير المترتبة عليها.ويكلف بنك الجزائر بتنظيم هذه الرقابة لحساب اللجنة بواسطة أعوانه.ويــمــكــن لــلــجــنــة أن تــكــلــف بمهــمــة أي شخص يــقــع عــلــيــه اختيارها.</a:t>
            </a:r>
            <a:r>
              <a:rPr lang="ar-SA" sz="2800" b="1" dirty="0">
                <a:solidFill>
                  <a:srgbClr val="231F20"/>
                </a:solidFill>
                <a:latin typeface="Sakkal Majalla" panose="02000000000000000000" pitchFamily="2" charset="-78"/>
                <a:ea typeface="Times New Roman" panose="02020603050405020304" pitchFamily="18" charset="0"/>
                <a:cs typeface="Sakkal Majalla" panose="02000000000000000000" pitchFamily="2" charset="-78"/>
              </a:rPr>
              <a:t> </a:t>
            </a:r>
            <a:endParaRPr lang="fr-FR" sz="2800" dirty="0">
              <a:latin typeface="Sakkal Majalla" panose="02000000000000000000" pitchFamily="2" charset="-78"/>
              <a:ea typeface="Calibri" panose="020F0502020204030204" pitchFamily="34" charset="0"/>
              <a:cs typeface="Sakkal Majalla" panose="02000000000000000000" pitchFamily="2" charset="-78"/>
            </a:endParaRPr>
          </a:p>
          <a:p>
            <a:pPr marL="0" indent="0">
              <a:buNone/>
            </a:pPr>
            <a:endParaRPr lang="fr-FR" dirty="0"/>
          </a:p>
        </p:txBody>
      </p:sp>
    </p:spTree>
    <p:extLst>
      <p:ext uri="{BB962C8B-B14F-4D97-AF65-F5344CB8AC3E}">
        <p14:creationId xmlns:p14="http://schemas.microsoft.com/office/powerpoint/2010/main" val="424510172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me 1"/>
          <p:cNvGraphicFramePr/>
          <p:nvPr>
            <p:extLst>
              <p:ext uri="{D42A27DB-BD31-4B8C-83A1-F6EECF244321}">
                <p14:modId xmlns:p14="http://schemas.microsoft.com/office/powerpoint/2010/main" val="360362592"/>
              </p:ext>
            </p:extLst>
          </p:nvPr>
        </p:nvGraphicFramePr>
        <p:xfrm>
          <a:off x="1559859" y="719666"/>
          <a:ext cx="10004612"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47833251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371600" y="327212"/>
            <a:ext cx="9601200" cy="712694"/>
          </a:xfrm>
        </p:spPr>
        <p:txBody>
          <a:bodyPr/>
          <a:lstStyle/>
          <a:p>
            <a:pPr algn="ctr" rtl="1"/>
            <a:r>
              <a:rPr lang="ar-DZ" dirty="0" smtClean="0">
                <a:latin typeface="Sakkal Majalla" panose="02000000000000000000" pitchFamily="2" charset="-78"/>
                <a:cs typeface="Sakkal Majalla" panose="02000000000000000000" pitchFamily="2" charset="-78"/>
              </a:rPr>
              <a:t>الإجراءات الأولية</a:t>
            </a:r>
            <a:endParaRPr lang="fr-FR" dirty="0">
              <a:latin typeface="Sakkal Majalla" panose="02000000000000000000" pitchFamily="2" charset="-78"/>
              <a:cs typeface="Sakkal Majalla" panose="02000000000000000000" pitchFamily="2" charset="-78"/>
            </a:endParaRPr>
          </a:p>
        </p:txBody>
      </p:sp>
      <p:sp>
        <p:nvSpPr>
          <p:cNvPr id="3" name="Espace réservé du contenu 2"/>
          <p:cNvSpPr>
            <a:spLocks noGrp="1"/>
          </p:cNvSpPr>
          <p:nvPr>
            <p:ph idx="1"/>
          </p:nvPr>
        </p:nvSpPr>
        <p:spPr>
          <a:xfrm>
            <a:off x="1021976" y="1039906"/>
            <a:ext cx="10685930" cy="5450541"/>
          </a:xfrm>
        </p:spPr>
        <p:txBody>
          <a:bodyPr>
            <a:noAutofit/>
          </a:bodyPr>
          <a:lstStyle/>
          <a:p>
            <a:pPr marL="0" indent="0" algn="justLow" rtl="1">
              <a:lnSpc>
                <a:spcPct val="100000"/>
              </a:lnSpc>
              <a:buNone/>
            </a:pPr>
            <a:r>
              <a:rPr lang="ar-DZ" sz="2800" b="1" dirty="0" smtClean="0">
                <a:latin typeface="Sakkal Majalla" panose="02000000000000000000" pitchFamily="2" charset="-78"/>
                <a:cs typeface="Sakkal Majalla" panose="02000000000000000000" pitchFamily="2" charset="-78"/>
              </a:rPr>
              <a:t>1/ </a:t>
            </a:r>
            <a:r>
              <a:rPr lang="ar-SA" sz="2800" b="1" dirty="0" smtClean="0">
                <a:latin typeface="Sakkal Majalla" panose="02000000000000000000" pitchFamily="2" charset="-78"/>
                <a:cs typeface="Sakkal Majalla" panose="02000000000000000000" pitchFamily="2" charset="-78"/>
              </a:rPr>
              <a:t>التحذير</a:t>
            </a:r>
            <a:r>
              <a:rPr lang="ar-SA" sz="2800" b="1" dirty="0">
                <a:latin typeface="Sakkal Majalla" panose="02000000000000000000" pitchFamily="2" charset="-78"/>
                <a:cs typeface="Sakkal Majalla" panose="02000000000000000000" pitchFamily="2" charset="-78"/>
              </a:rPr>
              <a:t>: </a:t>
            </a:r>
            <a:r>
              <a:rPr lang="ar-DZ" sz="2800" dirty="0">
                <a:latin typeface="Sakkal Majalla" panose="02000000000000000000" pitchFamily="2" charset="-78"/>
                <a:cs typeface="Sakkal Majalla" panose="02000000000000000000" pitchFamily="2" charset="-78"/>
              </a:rPr>
              <a:t>إ</a:t>
            </a:r>
            <a:r>
              <a:rPr lang="ar-SA" sz="2800" dirty="0" smtClean="0">
                <a:latin typeface="Sakkal Majalla" panose="02000000000000000000" pitchFamily="2" charset="-78"/>
                <a:cs typeface="Sakkal Majalla" panose="02000000000000000000" pitchFamily="2" charset="-78"/>
              </a:rPr>
              <a:t>ذا </a:t>
            </a:r>
            <a:r>
              <a:rPr lang="ar-SA" sz="2800" dirty="0">
                <a:latin typeface="Sakkal Majalla" panose="02000000000000000000" pitchFamily="2" charset="-78"/>
                <a:cs typeface="Sakkal Majalla" panose="02000000000000000000" pitchFamily="2" charset="-78"/>
              </a:rPr>
              <a:t>أخلت إحدى المؤسسات الخاضعة لرقابة اللجنة بقواعد حسن سير المهنة، يمكن للجنة أن توجه لها تحذيرا، بعد إتاحة الفرصة لمسيري هذه المؤسسة لتقديم تفسيراتهم.</a:t>
            </a:r>
            <a:r>
              <a:rPr lang="fr-FR" sz="2800" baseline="30000" dirty="0">
                <a:latin typeface="Sakkal Majalla" panose="02000000000000000000" pitchFamily="2" charset="-78"/>
                <a:cs typeface="Sakkal Majalla" panose="02000000000000000000" pitchFamily="2" charset="-78"/>
              </a:rPr>
              <a:t> </a:t>
            </a:r>
            <a:endParaRPr lang="fr-FR" sz="2800" dirty="0">
              <a:latin typeface="Sakkal Majalla" panose="02000000000000000000" pitchFamily="2" charset="-78"/>
              <a:cs typeface="Sakkal Majalla" panose="02000000000000000000" pitchFamily="2" charset="-78"/>
            </a:endParaRPr>
          </a:p>
          <a:p>
            <a:pPr marL="0" indent="0" algn="justLow" rtl="1">
              <a:lnSpc>
                <a:spcPct val="100000"/>
              </a:lnSpc>
              <a:buNone/>
            </a:pPr>
            <a:r>
              <a:rPr lang="ar-DZ" sz="2800" b="1" dirty="0" smtClean="0">
                <a:latin typeface="Sakkal Majalla" panose="02000000000000000000" pitchFamily="2" charset="-78"/>
                <a:cs typeface="Sakkal Majalla" panose="02000000000000000000" pitchFamily="2" charset="-78"/>
              </a:rPr>
              <a:t>2/ </a:t>
            </a:r>
            <a:r>
              <a:rPr lang="ar-SA" sz="2800" b="1" dirty="0" smtClean="0">
                <a:latin typeface="Sakkal Majalla" panose="02000000000000000000" pitchFamily="2" charset="-78"/>
                <a:cs typeface="Sakkal Majalla" panose="02000000000000000000" pitchFamily="2" charset="-78"/>
              </a:rPr>
              <a:t>الاستدعاء</a:t>
            </a:r>
            <a:r>
              <a:rPr lang="ar-SA" sz="2800" b="1" dirty="0">
                <a:latin typeface="Sakkal Majalla" panose="02000000000000000000" pitchFamily="2" charset="-78"/>
                <a:cs typeface="Sakkal Majalla" panose="02000000000000000000" pitchFamily="2" charset="-78"/>
              </a:rPr>
              <a:t>: </a:t>
            </a:r>
            <a:r>
              <a:rPr lang="ar-SA" sz="2800" dirty="0" smtClean="0">
                <a:latin typeface="Sakkal Majalla" panose="02000000000000000000" pitchFamily="2" charset="-78"/>
                <a:cs typeface="Sakkal Majalla" panose="02000000000000000000" pitchFamily="2" charset="-78"/>
              </a:rPr>
              <a:t>يمكن </a:t>
            </a:r>
            <a:r>
              <a:rPr lang="ar-SA" sz="2800" dirty="0">
                <a:latin typeface="Sakkal Majalla" panose="02000000000000000000" pitchFamily="2" charset="-78"/>
                <a:cs typeface="Sakkal Majalla" panose="02000000000000000000" pitchFamily="2" charset="-78"/>
              </a:rPr>
              <a:t>للجنة أن تدعو أي خاضع،عندما تبرر وضعيته ذلك،ليتخذ،في أجل محدد،كل التدابير التي من شأنها أن تعيد أو تدعم توازنه المالي أو تصحح أساليب تسييره.</a:t>
            </a:r>
            <a:r>
              <a:rPr lang="fr-FR" sz="2800" baseline="30000" dirty="0">
                <a:latin typeface="Sakkal Majalla" panose="02000000000000000000" pitchFamily="2" charset="-78"/>
                <a:cs typeface="Sakkal Majalla" panose="02000000000000000000" pitchFamily="2" charset="-78"/>
              </a:rPr>
              <a:t> </a:t>
            </a:r>
            <a:endParaRPr lang="fr-FR" sz="2800" dirty="0">
              <a:latin typeface="Sakkal Majalla" panose="02000000000000000000" pitchFamily="2" charset="-78"/>
              <a:cs typeface="Sakkal Majalla" panose="02000000000000000000" pitchFamily="2" charset="-78"/>
            </a:endParaRPr>
          </a:p>
          <a:p>
            <a:pPr marL="0" indent="0" algn="justLow" rtl="1">
              <a:lnSpc>
                <a:spcPct val="100000"/>
              </a:lnSpc>
              <a:buNone/>
            </a:pPr>
            <a:r>
              <a:rPr lang="ar-DZ" sz="2800" b="1" dirty="0" smtClean="0">
                <a:latin typeface="Sakkal Majalla" panose="02000000000000000000" pitchFamily="2" charset="-78"/>
                <a:cs typeface="Sakkal Majalla" panose="02000000000000000000" pitchFamily="2" charset="-78"/>
              </a:rPr>
              <a:t>3/ </a:t>
            </a:r>
            <a:r>
              <a:rPr lang="ar-SA" sz="2800" b="1" dirty="0" smtClean="0">
                <a:latin typeface="Sakkal Majalla" panose="02000000000000000000" pitchFamily="2" charset="-78"/>
                <a:cs typeface="Sakkal Majalla" panose="02000000000000000000" pitchFamily="2" charset="-78"/>
              </a:rPr>
              <a:t>تعيين </a:t>
            </a:r>
            <a:r>
              <a:rPr lang="ar-SA" sz="2800" b="1" dirty="0">
                <a:latin typeface="Sakkal Majalla" panose="02000000000000000000" pitchFamily="2" charset="-78"/>
                <a:cs typeface="Sakkal Majalla" panose="02000000000000000000" pitchFamily="2" charset="-78"/>
              </a:rPr>
              <a:t>قائم بالإدارة </a:t>
            </a:r>
            <a:r>
              <a:rPr lang="ar-SA" sz="2800" b="1" dirty="0" smtClean="0">
                <a:latin typeface="Sakkal Majalla" panose="02000000000000000000" pitchFamily="2" charset="-78"/>
                <a:cs typeface="Sakkal Majalla" panose="02000000000000000000" pitchFamily="2" charset="-78"/>
              </a:rPr>
              <a:t>مؤقت:</a:t>
            </a:r>
            <a:r>
              <a:rPr lang="ar-DZ" sz="2800" dirty="0">
                <a:latin typeface="Sakkal Majalla" panose="02000000000000000000" pitchFamily="2" charset="-78"/>
                <a:cs typeface="Sakkal Majalla" panose="02000000000000000000" pitchFamily="2" charset="-78"/>
              </a:rPr>
              <a:t> </a:t>
            </a:r>
            <a:r>
              <a:rPr lang="ar-SA" sz="2800" dirty="0" smtClean="0">
                <a:latin typeface="Sakkal Majalla" panose="02000000000000000000" pitchFamily="2" charset="-78"/>
                <a:cs typeface="Sakkal Majalla" panose="02000000000000000000" pitchFamily="2" charset="-78"/>
              </a:rPr>
              <a:t>يــمــكــن </a:t>
            </a:r>
            <a:r>
              <a:rPr lang="ar-SA" sz="2800" dirty="0">
                <a:latin typeface="Sakkal Majalla" panose="02000000000000000000" pitchFamily="2" charset="-78"/>
                <a:cs typeface="Sakkal Majalla" panose="02000000000000000000" pitchFamily="2" charset="-78"/>
              </a:rPr>
              <a:t>للــجــنــة تــعــيــين قــائم بــالإدارة مــؤقــت تنقل له كل السلطات اللازمة لإدارة أعمال المؤسسة المعنية أو فروعها في الجزائر وتسييرها،ويحق له إعلان التوقف عن الدفع.ويتم هذا التــعــيين، إمــا بــنــاء على مــبــادرة مــن مسيــري المؤسسة المعنية إذا قدروا أنه لم يعد باستطاعتهم ممارسة مهامهم بشكل عادي،وإما بمبادرة من اللجنة، إذا رأت أنه لم يعد بالإمكان إدارة المؤسسة المعنــيــة في ظــروف عادية، أو عندما تقرر ذلك إحدى العقوبات التأديبية.</a:t>
            </a:r>
            <a:endParaRPr lang="fr-FR" sz="2800" dirty="0">
              <a:latin typeface="Sakkal Majalla" panose="02000000000000000000" pitchFamily="2" charset="-78"/>
              <a:cs typeface="Sakkal Majalla" panose="02000000000000000000" pitchFamily="2" charset="-78"/>
            </a:endParaRPr>
          </a:p>
          <a:p>
            <a:pPr marL="0" indent="0" algn="justLow" rtl="1">
              <a:lnSpc>
                <a:spcPct val="100000"/>
              </a:lnSpc>
              <a:buNone/>
            </a:pPr>
            <a:r>
              <a:rPr lang="ar-SA" sz="2800" dirty="0">
                <a:latin typeface="Sakkal Majalla" panose="02000000000000000000" pitchFamily="2" charset="-78"/>
                <a:cs typeface="Sakkal Majalla" panose="02000000000000000000" pitchFamily="2" charset="-78"/>
              </a:rPr>
              <a:t>يعين القائم بالإدارة المؤقت بموجب قرار يحدد،على وجه الخصوص، مدة عهدة القائم بالادارة المؤقت وشروط دفع راتبه،وتنهى عهدته وفق نفس الشروط.</a:t>
            </a:r>
            <a:r>
              <a:rPr lang="ar-SA" sz="2800" b="1" dirty="0">
                <a:latin typeface="Sakkal Majalla" panose="02000000000000000000" pitchFamily="2" charset="-78"/>
                <a:cs typeface="Sakkal Majalla" panose="02000000000000000000" pitchFamily="2" charset="-78"/>
              </a:rPr>
              <a:t> </a:t>
            </a:r>
            <a:endParaRPr lang="fr-FR" sz="2800" dirty="0">
              <a:latin typeface="Sakkal Majalla" panose="02000000000000000000" pitchFamily="2" charset="-78"/>
              <a:cs typeface="Sakkal Majalla" panose="02000000000000000000" pitchFamily="2" charset="-78"/>
            </a:endParaRPr>
          </a:p>
        </p:txBody>
      </p:sp>
    </p:spTree>
    <p:extLst>
      <p:ext uri="{BB962C8B-B14F-4D97-AF65-F5344CB8AC3E}">
        <p14:creationId xmlns:p14="http://schemas.microsoft.com/office/powerpoint/2010/main" val="348562930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371599" y="147918"/>
            <a:ext cx="9601200" cy="712694"/>
          </a:xfrm>
        </p:spPr>
        <p:txBody>
          <a:bodyPr/>
          <a:lstStyle/>
          <a:p>
            <a:pPr algn="ctr"/>
            <a:r>
              <a:rPr lang="ar-DZ" b="1" dirty="0" smtClean="0">
                <a:latin typeface="Sakkal Majalla" panose="02000000000000000000" pitchFamily="2" charset="-78"/>
                <a:cs typeface="Sakkal Majalla" panose="02000000000000000000" pitchFamily="2" charset="-78"/>
              </a:rPr>
              <a:t>العقوبات التأديبية </a:t>
            </a:r>
            <a:endParaRPr lang="fr-FR" b="1" dirty="0">
              <a:latin typeface="Sakkal Majalla" panose="02000000000000000000" pitchFamily="2" charset="-78"/>
              <a:cs typeface="Sakkal Majalla" panose="02000000000000000000" pitchFamily="2" charset="-78"/>
            </a:endParaRPr>
          </a:p>
        </p:txBody>
      </p:sp>
      <p:sp>
        <p:nvSpPr>
          <p:cNvPr id="3" name="Espace réservé du contenu 2"/>
          <p:cNvSpPr>
            <a:spLocks noGrp="1"/>
          </p:cNvSpPr>
          <p:nvPr>
            <p:ph idx="1"/>
          </p:nvPr>
        </p:nvSpPr>
        <p:spPr>
          <a:xfrm>
            <a:off x="1371599" y="860612"/>
            <a:ext cx="10425953" cy="5997388"/>
          </a:xfrm>
        </p:spPr>
        <p:txBody>
          <a:bodyPr>
            <a:noAutofit/>
          </a:bodyPr>
          <a:lstStyle/>
          <a:p>
            <a:pPr algn="justLow" rtl="1">
              <a:lnSpc>
                <a:spcPct val="100000"/>
              </a:lnSpc>
            </a:pPr>
            <a:r>
              <a:rPr lang="ar-SA" sz="2800" dirty="0">
                <a:latin typeface="Sakkal Majalla" panose="02000000000000000000" pitchFamily="2" charset="-78"/>
                <a:cs typeface="Sakkal Majalla" panose="02000000000000000000" pitchFamily="2" charset="-78"/>
              </a:rPr>
              <a:t>إذا أخل أي خاضع بأحد الأحكام التشريعية أو التنظيمية المتعلقة بنشاطه أو لم يذعن لأمر أو لم يأخذ في الحسبان التحذير، مكن للجنة المصرفية أن تقضي بإحدى العقوبات الآتية</a:t>
            </a:r>
            <a:r>
              <a:rPr lang="fr-FR" sz="2800" baseline="30000" dirty="0">
                <a:latin typeface="Sakkal Majalla" panose="02000000000000000000" pitchFamily="2" charset="-78"/>
                <a:cs typeface="Sakkal Majalla" panose="02000000000000000000" pitchFamily="2" charset="-78"/>
              </a:rPr>
              <a:t>() </a:t>
            </a:r>
            <a:r>
              <a:rPr lang="ar-SA" sz="2800" dirty="0">
                <a:latin typeface="Sakkal Majalla" panose="02000000000000000000" pitchFamily="2" charset="-78"/>
                <a:cs typeface="Sakkal Majalla" panose="02000000000000000000" pitchFamily="2" charset="-78"/>
              </a:rPr>
              <a:t> : </a:t>
            </a:r>
            <a:endParaRPr lang="fr-FR" sz="2800" dirty="0">
              <a:latin typeface="Sakkal Majalla" panose="02000000000000000000" pitchFamily="2" charset="-78"/>
              <a:cs typeface="Sakkal Majalla" panose="02000000000000000000" pitchFamily="2" charset="-78"/>
            </a:endParaRPr>
          </a:p>
          <a:p>
            <a:pPr algn="justLow" rtl="1">
              <a:lnSpc>
                <a:spcPct val="100000"/>
              </a:lnSpc>
            </a:pPr>
            <a:r>
              <a:rPr lang="ar-SA" sz="2800" dirty="0" smtClean="0">
                <a:latin typeface="Sakkal Majalla" panose="02000000000000000000" pitchFamily="2" charset="-78"/>
                <a:cs typeface="Sakkal Majalla" panose="02000000000000000000" pitchFamily="2" charset="-78"/>
              </a:rPr>
              <a:t>الإنذار</a:t>
            </a:r>
            <a:r>
              <a:rPr lang="ar-SA" sz="2800" dirty="0">
                <a:latin typeface="Sakkal Majalla" panose="02000000000000000000" pitchFamily="2" charset="-78"/>
                <a:cs typeface="Sakkal Majalla" panose="02000000000000000000" pitchFamily="2" charset="-78"/>
              </a:rPr>
              <a:t>،</a:t>
            </a:r>
            <a:endParaRPr lang="fr-FR" sz="2800" dirty="0">
              <a:latin typeface="Sakkal Majalla" panose="02000000000000000000" pitchFamily="2" charset="-78"/>
              <a:cs typeface="Sakkal Majalla" panose="02000000000000000000" pitchFamily="2" charset="-78"/>
            </a:endParaRPr>
          </a:p>
          <a:p>
            <a:pPr algn="justLow" rtl="1">
              <a:lnSpc>
                <a:spcPct val="100000"/>
              </a:lnSpc>
            </a:pPr>
            <a:r>
              <a:rPr lang="ar-SA" sz="2800" dirty="0" smtClean="0">
                <a:latin typeface="Sakkal Majalla" panose="02000000000000000000" pitchFamily="2" charset="-78"/>
                <a:cs typeface="Sakkal Majalla" panose="02000000000000000000" pitchFamily="2" charset="-78"/>
              </a:rPr>
              <a:t>التوبيخ</a:t>
            </a:r>
            <a:r>
              <a:rPr lang="ar-SA" sz="2800" dirty="0">
                <a:latin typeface="Sakkal Majalla" panose="02000000000000000000" pitchFamily="2" charset="-78"/>
                <a:cs typeface="Sakkal Majalla" panose="02000000000000000000" pitchFamily="2" charset="-78"/>
              </a:rPr>
              <a:t>، </a:t>
            </a:r>
            <a:endParaRPr lang="fr-FR" sz="2800" dirty="0">
              <a:latin typeface="Sakkal Majalla" panose="02000000000000000000" pitchFamily="2" charset="-78"/>
              <a:cs typeface="Sakkal Majalla" panose="02000000000000000000" pitchFamily="2" charset="-78"/>
            </a:endParaRPr>
          </a:p>
          <a:p>
            <a:pPr algn="justLow" rtl="1">
              <a:lnSpc>
                <a:spcPct val="100000"/>
              </a:lnSpc>
            </a:pPr>
            <a:r>
              <a:rPr lang="ar-SA" sz="2800" dirty="0" smtClean="0">
                <a:latin typeface="Sakkal Majalla" panose="02000000000000000000" pitchFamily="2" charset="-78"/>
                <a:cs typeface="Sakkal Majalla" panose="02000000000000000000" pitchFamily="2" charset="-78"/>
              </a:rPr>
              <a:t>المنع </a:t>
            </a:r>
            <a:r>
              <a:rPr lang="ar-SA" sz="2800" dirty="0">
                <a:latin typeface="Sakkal Majalla" panose="02000000000000000000" pitchFamily="2" charset="-78"/>
                <a:cs typeface="Sakkal Majalla" panose="02000000000000000000" pitchFamily="2" charset="-78"/>
              </a:rPr>
              <a:t>من ممارسة بعض العمليات وغيرها من أنواع الحد من ممارسة النشاط، </a:t>
            </a:r>
            <a:endParaRPr lang="fr-FR" sz="2800" dirty="0">
              <a:latin typeface="Sakkal Majalla" panose="02000000000000000000" pitchFamily="2" charset="-78"/>
              <a:cs typeface="Sakkal Majalla" panose="02000000000000000000" pitchFamily="2" charset="-78"/>
            </a:endParaRPr>
          </a:p>
          <a:p>
            <a:pPr algn="justLow" rtl="1">
              <a:lnSpc>
                <a:spcPct val="100000"/>
              </a:lnSpc>
            </a:pPr>
            <a:r>
              <a:rPr lang="ar-SA" sz="2800" dirty="0" smtClean="0">
                <a:latin typeface="Sakkal Majalla" panose="02000000000000000000" pitchFamily="2" charset="-78"/>
                <a:cs typeface="Sakkal Majalla" panose="02000000000000000000" pitchFamily="2" charset="-78"/>
              </a:rPr>
              <a:t>التوقيف </a:t>
            </a:r>
            <a:r>
              <a:rPr lang="ar-SA" sz="2800" dirty="0">
                <a:latin typeface="Sakkal Majalla" panose="02000000000000000000" pitchFamily="2" charset="-78"/>
                <a:cs typeface="Sakkal Majalla" panose="02000000000000000000" pitchFamily="2" charset="-78"/>
              </a:rPr>
              <a:t>المؤقت لمسير أو أكثر مع تعيين قائم بالإدارة مؤقت أو عدم تعيينه، </a:t>
            </a:r>
            <a:endParaRPr lang="fr-FR" sz="2800" dirty="0">
              <a:latin typeface="Sakkal Majalla" panose="02000000000000000000" pitchFamily="2" charset="-78"/>
              <a:cs typeface="Sakkal Majalla" panose="02000000000000000000" pitchFamily="2" charset="-78"/>
            </a:endParaRPr>
          </a:p>
          <a:p>
            <a:pPr algn="justLow" rtl="1">
              <a:lnSpc>
                <a:spcPct val="100000"/>
              </a:lnSpc>
            </a:pPr>
            <a:r>
              <a:rPr lang="ar-SA" sz="2800" dirty="0" smtClean="0">
                <a:latin typeface="Sakkal Majalla" panose="02000000000000000000" pitchFamily="2" charset="-78"/>
                <a:cs typeface="Sakkal Majalla" panose="02000000000000000000" pitchFamily="2" charset="-78"/>
              </a:rPr>
              <a:t>إنهاء </a:t>
            </a:r>
            <a:r>
              <a:rPr lang="ar-SA" sz="2800" dirty="0">
                <a:latin typeface="Sakkal Majalla" panose="02000000000000000000" pitchFamily="2" charset="-78"/>
                <a:cs typeface="Sakkal Majalla" panose="02000000000000000000" pitchFamily="2" charset="-78"/>
              </a:rPr>
              <a:t>مهام شخص أو أكثر من هؤلاء الأشخاص أنفسهم مع تعيين قائم بالإدارة مؤقت أو عدم تعيينه، </a:t>
            </a:r>
            <a:endParaRPr lang="fr-FR" sz="2800" dirty="0">
              <a:latin typeface="Sakkal Majalla" panose="02000000000000000000" pitchFamily="2" charset="-78"/>
              <a:cs typeface="Sakkal Majalla" panose="02000000000000000000" pitchFamily="2" charset="-78"/>
            </a:endParaRPr>
          </a:p>
          <a:p>
            <a:pPr algn="justLow" rtl="1">
              <a:lnSpc>
                <a:spcPct val="100000"/>
              </a:lnSpc>
            </a:pPr>
            <a:r>
              <a:rPr lang="ar-SA" sz="2800" dirty="0" smtClean="0">
                <a:latin typeface="Sakkal Majalla" panose="02000000000000000000" pitchFamily="2" charset="-78"/>
                <a:cs typeface="Sakkal Majalla" panose="02000000000000000000" pitchFamily="2" charset="-78"/>
              </a:rPr>
              <a:t>سحب </a:t>
            </a:r>
            <a:r>
              <a:rPr lang="ar-SA" sz="2800" dirty="0">
                <a:latin typeface="Sakkal Majalla" panose="02000000000000000000" pitchFamily="2" charset="-78"/>
                <a:cs typeface="Sakkal Majalla" panose="02000000000000000000" pitchFamily="2" charset="-78"/>
              </a:rPr>
              <a:t>الاعتماد.</a:t>
            </a:r>
            <a:endParaRPr lang="fr-FR" sz="2800" dirty="0">
              <a:latin typeface="Sakkal Majalla" panose="02000000000000000000" pitchFamily="2" charset="-78"/>
              <a:cs typeface="Sakkal Majalla" panose="02000000000000000000" pitchFamily="2" charset="-78"/>
            </a:endParaRPr>
          </a:p>
          <a:p>
            <a:pPr algn="justLow" rtl="1">
              <a:lnSpc>
                <a:spcPct val="100000"/>
              </a:lnSpc>
            </a:pPr>
            <a:r>
              <a:rPr lang="ar-SA" sz="2800" dirty="0">
                <a:latin typeface="Sakkal Majalla" panose="02000000000000000000" pitchFamily="2" charset="-78"/>
                <a:cs typeface="Sakkal Majalla" panose="02000000000000000000" pitchFamily="2" charset="-78"/>
              </a:rPr>
              <a:t>وزيادة على ذلك، يمكن للجنة أن تقضي إما بدلا عن هذه العقوبات المذكورة أعلاه،وإما إضافة إليها عقوبة مالية تكون مساوية،على الأكثر،لرأس المال الأدنى الذي يلزم الخاضع بتوفيره.وتقوم الخزينة العمومية بتحصيل هذه المبالغ</a:t>
            </a:r>
            <a:r>
              <a:rPr lang="ar-SA" sz="2800" dirty="0" smtClean="0">
                <a:latin typeface="Sakkal Majalla" panose="02000000000000000000" pitchFamily="2" charset="-78"/>
                <a:cs typeface="Sakkal Majalla" panose="02000000000000000000" pitchFamily="2" charset="-78"/>
              </a:rPr>
              <a:t>.</a:t>
            </a:r>
            <a:endParaRPr lang="fr-FR" sz="2800" dirty="0">
              <a:latin typeface="Sakkal Majalla" panose="02000000000000000000" pitchFamily="2" charset="-78"/>
              <a:cs typeface="Sakkal Majalla" panose="02000000000000000000" pitchFamily="2" charset="-78"/>
            </a:endParaRPr>
          </a:p>
        </p:txBody>
      </p:sp>
    </p:spTree>
    <p:extLst>
      <p:ext uri="{BB962C8B-B14F-4D97-AF65-F5344CB8AC3E}">
        <p14:creationId xmlns:p14="http://schemas.microsoft.com/office/powerpoint/2010/main" val="122298402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371600" y="165846"/>
            <a:ext cx="9601200" cy="623048"/>
          </a:xfrm>
        </p:spPr>
        <p:txBody>
          <a:bodyPr>
            <a:normAutofit fontScale="90000"/>
          </a:bodyPr>
          <a:lstStyle/>
          <a:p>
            <a:pPr algn="ctr"/>
            <a:r>
              <a:rPr lang="ar-DZ" b="1" dirty="0" smtClean="0">
                <a:latin typeface="Sakkal Majalla" panose="02000000000000000000" pitchFamily="2" charset="-78"/>
                <a:cs typeface="Sakkal Majalla" panose="02000000000000000000" pitchFamily="2" charset="-78"/>
              </a:rPr>
              <a:t>التصفية </a:t>
            </a:r>
            <a:endParaRPr lang="fr-FR" b="1" dirty="0">
              <a:latin typeface="Sakkal Majalla" panose="02000000000000000000" pitchFamily="2" charset="-78"/>
              <a:cs typeface="Sakkal Majalla" panose="02000000000000000000" pitchFamily="2" charset="-78"/>
            </a:endParaRPr>
          </a:p>
        </p:txBody>
      </p:sp>
      <p:sp>
        <p:nvSpPr>
          <p:cNvPr id="3" name="Espace réservé du contenu 2"/>
          <p:cNvSpPr>
            <a:spLocks noGrp="1"/>
          </p:cNvSpPr>
          <p:nvPr>
            <p:ph idx="1"/>
          </p:nvPr>
        </p:nvSpPr>
        <p:spPr>
          <a:xfrm>
            <a:off x="986118" y="788894"/>
            <a:ext cx="10793506" cy="5647765"/>
          </a:xfrm>
        </p:spPr>
        <p:txBody>
          <a:bodyPr>
            <a:normAutofit lnSpcReduction="10000"/>
          </a:bodyPr>
          <a:lstStyle/>
          <a:p>
            <a:pPr algn="justLow" rtl="1">
              <a:lnSpc>
                <a:spcPct val="100000"/>
              </a:lnSpc>
            </a:pPr>
            <a:r>
              <a:rPr lang="ar-DZ" sz="2800" dirty="0">
                <a:latin typeface="Sakkal Majalla" panose="02000000000000000000" pitchFamily="2" charset="-78"/>
                <a:cs typeface="Sakkal Majalla" panose="02000000000000000000" pitchFamily="2" charset="-78"/>
              </a:rPr>
              <a:t>يصبح قيد التصفية،كل خاضع يحكمه القانون الجزائري تقرر سحب الاعتماد منه.كما تصبح قيد التصفية فروع البنوك والمؤسسات المالية الأجنبية العاملة في الجزائر التي تقرر سحب الاعتماد منها.ويعين رئيس اللجنة مُصَّفِ بموجب قرار بعد مداولة اللجنة المصرفية،تنقل إليه كل سلطات الإدارة والتسيير والتمثيل.ويتعين على الخاضع خلال فترة </a:t>
            </a:r>
            <a:r>
              <a:rPr lang="ar-DZ" sz="2800" dirty="0" smtClean="0">
                <a:latin typeface="Sakkal Majalla" panose="02000000000000000000" pitchFamily="2" charset="-78"/>
                <a:cs typeface="Sakkal Majalla" panose="02000000000000000000" pitchFamily="2" charset="-78"/>
              </a:rPr>
              <a:t>تصفيته : </a:t>
            </a:r>
            <a:endParaRPr lang="ar-DZ" sz="2800" dirty="0">
              <a:latin typeface="Sakkal Majalla" panose="02000000000000000000" pitchFamily="2" charset="-78"/>
              <a:cs typeface="Sakkal Majalla" panose="02000000000000000000" pitchFamily="2" charset="-78"/>
            </a:endParaRPr>
          </a:p>
          <a:p>
            <a:pPr algn="justLow" rtl="1">
              <a:lnSpc>
                <a:spcPct val="100000"/>
              </a:lnSpc>
            </a:pPr>
            <a:r>
              <a:rPr lang="ar-DZ" sz="2800" dirty="0" smtClean="0">
                <a:latin typeface="Sakkal Majalla" panose="02000000000000000000" pitchFamily="2" charset="-78"/>
                <a:cs typeface="Sakkal Majalla" panose="02000000000000000000" pitchFamily="2" charset="-78"/>
              </a:rPr>
              <a:t>ألا </a:t>
            </a:r>
            <a:r>
              <a:rPr lang="ar-DZ" sz="2800" dirty="0">
                <a:latin typeface="Sakkal Majalla" panose="02000000000000000000" pitchFamily="2" charset="-78"/>
                <a:cs typeface="Sakkal Majalla" panose="02000000000000000000" pitchFamily="2" charset="-78"/>
              </a:rPr>
              <a:t>يقوم إلا بالعمليات الضرورية لتطهير الوضعية، </a:t>
            </a:r>
          </a:p>
          <a:p>
            <a:pPr algn="justLow" rtl="1">
              <a:lnSpc>
                <a:spcPct val="100000"/>
              </a:lnSpc>
            </a:pPr>
            <a:r>
              <a:rPr lang="ar-DZ" sz="2800" dirty="0" smtClean="0">
                <a:latin typeface="Sakkal Majalla" panose="02000000000000000000" pitchFamily="2" charset="-78"/>
                <a:cs typeface="Sakkal Majalla" panose="02000000000000000000" pitchFamily="2" charset="-78"/>
              </a:rPr>
              <a:t>أن </a:t>
            </a:r>
            <a:r>
              <a:rPr lang="ar-DZ" sz="2800" dirty="0">
                <a:latin typeface="Sakkal Majalla" panose="02000000000000000000" pitchFamily="2" charset="-78"/>
                <a:cs typeface="Sakkal Majalla" panose="02000000000000000000" pitchFamily="2" charset="-78"/>
              </a:rPr>
              <a:t>يشير بأنه قيد التصفية،</a:t>
            </a:r>
          </a:p>
          <a:p>
            <a:pPr algn="justLow" rtl="1">
              <a:lnSpc>
                <a:spcPct val="100000"/>
              </a:lnSpc>
            </a:pPr>
            <a:r>
              <a:rPr lang="ar-DZ" sz="2800" dirty="0" smtClean="0">
                <a:latin typeface="Sakkal Majalla" panose="02000000000000000000" pitchFamily="2" charset="-78"/>
                <a:cs typeface="Sakkal Majalla" panose="02000000000000000000" pitchFamily="2" charset="-78"/>
              </a:rPr>
              <a:t>أن </a:t>
            </a:r>
            <a:r>
              <a:rPr lang="ar-DZ" sz="2800" dirty="0">
                <a:latin typeface="Sakkal Majalla" panose="02000000000000000000" pitchFamily="2" charset="-78"/>
                <a:cs typeface="Sakkal Majalla" panose="02000000000000000000" pitchFamily="2" charset="-78"/>
              </a:rPr>
              <a:t>يبقى خاضعا لرقابة اللجنة إلى غاية إنهاء التصفية. </a:t>
            </a:r>
          </a:p>
          <a:p>
            <a:pPr algn="justLow" rtl="1">
              <a:lnSpc>
                <a:spcPct val="100000"/>
              </a:lnSpc>
            </a:pPr>
            <a:r>
              <a:rPr lang="ar-DZ" sz="2800" dirty="0" smtClean="0">
                <a:latin typeface="Sakkal Majalla" panose="02000000000000000000" pitchFamily="2" charset="-78"/>
                <a:cs typeface="Sakkal Majalla" panose="02000000000000000000" pitchFamily="2" charset="-78"/>
              </a:rPr>
              <a:t>يمــكــن </a:t>
            </a:r>
            <a:r>
              <a:rPr lang="ar-DZ" sz="2800" dirty="0">
                <a:latin typeface="Sakkal Majalla" panose="02000000000000000000" pitchFamily="2" charset="-78"/>
                <a:cs typeface="Sakkal Majalla" panose="02000000000000000000" pitchFamily="2" charset="-78"/>
              </a:rPr>
              <a:t>للــجــنــة أن تضع قيد التصفية وتعين مصف لكل كيان يمارس بطريقة غير قانونية العمليات المخولة للخاضعين. </a:t>
            </a:r>
          </a:p>
          <a:p>
            <a:pPr algn="justLow" rtl="1">
              <a:lnSpc>
                <a:spcPct val="100000"/>
              </a:lnSpc>
            </a:pPr>
            <a:r>
              <a:rPr lang="ar-DZ" sz="2800" dirty="0">
                <a:latin typeface="Sakkal Majalla" panose="02000000000000000000" pitchFamily="2" charset="-78"/>
                <a:cs typeface="Sakkal Majalla" panose="02000000000000000000" pitchFamily="2" charset="-78"/>
              </a:rPr>
              <a:t>لا يــمــكــن إخــضــاع طــلــب فــتــح إجــراء تــســويــة قضائية أو إفلاس أمام الجهة القضائية المختصة،إلا بعد إشعار بعدم الممانعة من </a:t>
            </a:r>
            <a:r>
              <a:rPr lang="ar-DZ" sz="2800" dirty="0" smtClean="0">
                <a:latin typeface="Sakkal Majalla" panose="02000000000000000000" pitchFamily="2" charset="-78"/>
                <a:cs typeface="Sakkal Majalla" panose="02000000000000000000" pitchFamily="2" charset="-78"/>
              </a:rPr>
              <a:t>اللجنة,. </a:t>
            </a:r>
            <a:endParaRPr lang="ar-DZ" sz="2800" dirty="0">
              <a:latin typeface="Sakkal Majalla" panose="02000000000000000000" pitchFamily="2" charset="-78"/>
              <a:cs typeface="Sakkal Majalla" panose="02000000000000000000" pitchFamily="2" charset="-78"/>
            </a:endParaRPr>
          </a:p>
          <a:p>
            <a:pPr algn="justLow" rtl="1">
              <a:lnSpc>
                <a:spcPct val="100000"/>
              </a:lnSpc>
            </a:pPr>
            <a:r>
              <a:rPr lang="ar-DZ" sz="2800" dirty="0">
                <a:latin typeface="Sakkal Majalla" panose="02000000000000000000" pitchFamily="2" charset="-78"/>
                <a:cs typeface="Sakkal Majalla" panose="02000000000000000000" pitchFamily="2" charset="-78"/>
              </a:rPr>
              <a:t>وتحدد اللجنة المصرفية عن طريق تعليمات توجيهية،كيفيات الإدارة المؤقتة والتصفية. </a:t>
            </a:r>
          </a:p>
          <a:p>
            <a:pPr marL="0" indent="0">
              <a:buNone/>
            </a:pPr>
            <a:endParaRPr lang="fr-FR" dirty="0"/>
          </a:p>
        </p:txBody>
      </p:sp>
    </p:spTree>
    <p:extLst>
      <p:ext uri="{BB962C8B-B14F-4D97-AF65-F5344CB8AC3E}">
        <p14:creationId xmlns:p14="http://schemas.microsoft.com/office/powerpoint/2010/main" val="924135161"/>
      </p:ext>
    </p:extLst>
  </p:cSld>
  <p:clrMapOvr>
    <a:masterClrMapping/>
  </p:clrMapOvr>
</p:sld>
</file>

<file path=ppt/theme/theme1.xml><?xml version="1.0" encoding="utf-8"?>
<a:theme xmlns:a="http://schemas.openxmlformats.org/drawingml/2006/main" name="Crop">
  <a:themeElements>
    <a:clrScheme name="Crop">
      <a:dk1>
        <a:sysClr val="windowText" lastClr="000000"/>
      </a:dk1>
      <a:lt1>
        <a:sysClr val="window" lastClr="FFFFFF"/>
      </a:lt1>
      <a:dk2>
        <a:srgbClr val="191B0E"/>
      </a:dk2>
      <a:lt2>
        <a:srgbClr val="EFEDE3"/>
      </a:lt2>
      <a:accent1>
        <a:srgbClr val="8C8D86"/>
      </a:accent1>
      <a:accent2>
        <a:srgbClr val="E6C069"/>
      </a:accent2>
      <a:accent3>
        <a:srgbClr val="897B61"/>
      </a:accent3>
      <a:accent4>
        <a:srgbClr val="8DAB8E"/>
      </a:accent4>
      <a:accent5>
        <a:srgbClr val="77A2BB"/>
      </a:accent5>
      <a:accent6>
        <a:srgbClr val="E28394"/>
      </a:accent6>
      <a:hlink>
        <a:srgbClr val="77A2BB"/>
      </a:hlink>
      <a:folHlink>
        <a:srgbClr val="957A99"/>
      </a:folHlink>
    </a:clrScheme>
    <a:fontScheme name="Crop">
      <a:maj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p" id="{EC9488ED-E761-4D60-9AC4-764D1FE2C171}" vid="{CE19780C-D67D-4C13-9DE9-A52BC3BA51B4}"/>
    </a:ext>
  </a:extLst>
</a:theme>
</file>

<file path=docProps/app.xml><?xml version="1.0" encoding="utf-8"?>
<Properties xmlns="http://schemas.openxmlformats.org/officeDocument/2006/extended-properties" xmlns:vt="http://schemas.openxmlformats.org/officeDocument/2006/docPropsVTypes">
  <Template>TM10001105[[fn=Cadrage]]</Template>
  <TotalTime>139</TotalTime>
  <Words>1032</Words>
  <Application>Microsoft Office PowerPoint</Application>
  <PresentationFormat>Grand écran</PresentationFormat>
  <Paragraphs>62</Paragraphs>
  <Slides>12</Slides>
  <Notes>0</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12</vt:i4>
      </vt:variant>
    </vt:vector>
  </HeadingPairs>
  <TitlesOfParts>
    <vt:vector size="17" baseType="lpstr">
      <vt:lpstr>Calibri</vt:lpstr>
      <vt:lpstr>Franklin Gothic Book</vt:lpstr>
      <vt:lpstr>Sakkal Majalla</vt:lpstr>
      <vt:lpstr>Times New Roman</vt:lpstr>
      <vt:lpstr>Crop</vt:lpstr>
      <vt:lpstr>الوحدة الثالثة  اللجنة المصرفية </vt:lpstr>
      <vt:lpstr>مخطط الوحدة</vt:lpstr>
      <vt:lpstr>Présentation PowerPoint</vt:lpstr>
      <vt:lpstr>أولا- صلاحيات اللجنة المصرفية </vt:lpstr>
      <vt:lpstr>صلاحية الرقابة </vt:lpstr>
      <vt:lpstr>Présentation PowerPoint</vt:lpstr>
      <vt:lpstr>الإجراءات الأولية</vt:lpstr>
      <vt:lpstr>العقوبات التأديبية </vt:lpstr>
      <vt:lpstr>التصفية </vt:lpstr>
      <vt:lpstr>ثانيا- طريقة نفاذ أوامر و قرارات اللجنة المصرفية التأديبية</vt:lpstr>
      <vt:lpstr>ثالثا- دعوى إلغاء عقوبات اللجنة التأديبية </vt:lpstr>
      <vt:lpstr>بالنتيجة: اللجنة المصرفية سلطة إدارية مستقلة عن السلطة التنفيذية، لا تتمتع بالاستقلال المالي ولا بالشخصية المعنوية وهي هيئة تابعة لبنك الجزائر وظيفيا وماليا</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اللجنة المصرفية</dc:title>
  <dc:creator>Aroussi</dc:creator>
  <cp:lastModifiedBy>Aroussi</cp:lastModifiedBy>
  <cp:revision>15</cp:revision>
  <dcterms:created xsi:type="dcterms:W3CDTF">2024-01-13T19:16:52Z</dcterms:created>
  <dcterms:modified xsi:type="dcterms:W3CDTF">2024-01-19T14:05:23Z</dcterms:modified>
</cp:coreProperties>
</file>