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3" r:id="rId12"/>
    <p:sldId id="272" r:id="rId13"/>
  </p:sldIdLst>
  <p:sldSz cx="12192000" cy="6858000"/>
  <p:notesSz cx="6858000" cy="9144000"/>
  <p:custDataLst>
    <p:tags r:id="rId16"/>
  </p:custDataLst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0A4"/>
    <a:srgbClr val="FDCA9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3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393BCA0-2E07-4A96-982A-DC9992EACF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7DC01C-4C6A-4CCD-8464-E6955B7B4A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6BE80-AA9F-434D-8721-3FF1D57B9D3C}" type="datetimeFigureOut">
              <a:rPr lang="fr-FR" smtClean="0"/>
              <a:t>21/12/2025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974181-BEAF-4658-8D3A-EF9BCDCBD6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8E7453-4C73-4EF8-9703-188C510859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BC8BF-BC5F-46AB-937F-52EF3D0C031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041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1783-DA57-4B4B-A766-292F965CD8A8}" type="datetimeFigureOut">
              <a:rPr lang="fr-FR" smtClean="0"/>
              <a:t>21/12/2025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19775-4739-4B81-8357-BAA034D399B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27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19775-4739-4B81-8357-BAA034D399BE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6541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3C679C-E140-444F-9294-A9EFCFCC0D3C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7" name="Groupe 6"/>
          <p:cNvGrpSpPr/>
          <p:nvPr userDrawn="1"/>
        </p:nvGrpSpPr>
        <p:grpSpPr>
          <a:xfrm>
            <a:off x="0" y="-17227"/>
            <a:ext cx="12221028" cy="7054380"/>
            <a:chOff x="-29028" y="0"/>
            <a:chExt cx="12221028" cy="7054380"/>
          </a:xfrm>
        </p:grpSpPr>
        <p:pic>
          <p:nvPicPr>
            <p:cNvPr id="8" name="Image 7"/>
            <p:cNvPicPr>
              <a:picLocks noChangeAspect="1"/>
            </p:cNvPicPr>
            <p:nvPr/>
          </p:nvPicPr>
          <p:blipFill rotWithShape="1">
            <a:blip r:embed="rId2"/>
            <a:srcRect l="9721"/>
            <a:stretch/>
          </p:blipFill>
          <p:spPr>
            <a:xfrm>
              <a:off x="-29028" y="0"/>
              <a:ext cx="12221028" cy="7054380"/>
            </a:xfrm>
            <a:prstGeom prst="rect">
              <a:avLst/>
            </a:prstGeom>
          </p:spPr>
        </p:pic>
        <p:grpSp>
          <p:nvGrpSpPr>
            <p:cNvPr id="9" name="Groupe 8"/>
            <p:cNvGrpSpPr/>
            <p:nvPr/>
          </p:nvGrpSpPr>
          <p:grpSpPr>
            <a:xfrm>
              <a:off x="7045160" y="3839994"/>
              <a:ext cx="3270049" cy="647652"/>
              <a:chOff x="7045160" y="3839994"/>
              <a:chExt cx="3270049" cy="647652"/>
            </a:xfrm>
          </p:grpSpPr>
          <p:sp>
            <p:nvSpPr>
              <p:cNvPr id="10" name="Rectangle à coins arrondis 9"/>
              <p:cNvSpPr/>
              <p:nvPr/>
            </p:nvSpPr>
            <p:spPr>
              <a:xfrm rot="21089594">
                <a:off x="7045160" y="3851771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  <p:sp>
            <p:nvSpPr>
              <p:cNvPr id="11" name="Rectangle à coins arrondis 10"/>
              <p:cNvSpPr/>
              <p:nvPr/>
            </p:nvSpPr>
            <p:spPr>
              <a:xfrm rot="1079854">
                <a:off x="8681648" y="3924583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  <p:sp>
            <p:nvSpPr>
              <p:cNvPr id="12" name="Rectangle à coins arrondis 11"/>
              <p:cNvSpPr/>
              <p:nvPr/>
            </p:nvSpPr>
            <p:spPr>
              <a:xfrm rot="20999673">
                <a:off x="10177227" y="3839994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  <p:sp>
            <p:nvSpPr>
              <p:cNvPr id="13" name="Rectangle à coins arrondis 12"/>
              <p:cNvSpPr/>
              <p:nvPr/>
            </p:nvSpPr>
            <p:spPr>
              <a:xfrm rot="1030604">
                <a:off x="10162266" y="4434662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</p:grpSp>
      </p:grpSp>
      <p:sp>
        <p:nvSpPr>
          <p:cNvPr id="14" name="Ovale 13"/>
          <p:cNvSpPr/>
          <p:nvPr userDrawn="1"/>
        </p:nvSpPr>
        <p:spPr>
          <a:xfrm>
            <a:off x="8959117" y="2854089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5" name="Rectangle 14"/>
          <p:cNvSpPr/>
          <p:nvPr userDrawn="1"/>
        </p:nvSpPr>
        <p:spPr>
          <a:xfrm>
            <a:off x="9760291" y="235162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6" name="Triangle isocèle 15"/>
          <p:cNvSpPr/>
          <p:nvPr userDrawn="1"/>
        </p:nvSpPr>
        <p:spPr>
          <a:xfrm>
            <a:off x="8414089" y="2180988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7" name="Parallélogramme 16"/>
          <p:cNvSpPr/>
          <p:nvPr userDrawn="1"/>
        </p:nvSpPr>
        <p:spPr>
          <a:xfrm>
            <a:off x="7542769" y="2200691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8" name="Cœur 17"/>
          <p:cNvSpPr/>
          <p:nvPr userDrawn="1"/>
        </p:nvSpPr>
        <p:spPr>
          <a:xfrm>
            <a:off x="10561465" y="2133345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143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D79C41-ED96-460D-BE6E-4E8CCAB1F977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56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’image 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5DBCE2-D4A7-4544-A558-7EF39B1CD4FA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73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C45535-1E18-4DDD-9DBF-7BB731A377B6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13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73D888-3A6E-464B-A436-DBD9A56D611D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61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_1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 userDrawn="1"/>
        </p:nvPicPr>
        <p:blipFill rotWithShape="1">
          <a:blip r:embed="rId2"/>
          <a:srcRect r="36869"/>
          <a:stretch/>
        </p:blipFill>
        <p:spPr>
          <a:xfrm>
            <a:off x="5323658" y="1624993"/>
            <a:ext cx="6868342" cy="509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300C1D-E908-4E3A-89BA-8BB36C265E6F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7" name="Groupe 6"/>
          <p:cNvGrpSpPr/>
          <p:nvPr userDrawn="1"/>
        </p:nvGrpSpPr>
        <p:grpSpPr>
          <a:xfrm>
            <a:off x="0" y="0"/>
            <a:ext cx="12268200" cy="6887497"/>
            <a:chOff x="0" y="-29497"/>
            <a:chExt cx="12268200" cy="6887497"/>
          </a:xfrm>
        </p:grpSpPr>
        <p:pic>
          <p:nvPicPr>
            <p:cNvPr id="8" name="Image 7"/>
            <p:cNvPicPr>
              <a:picLocks noChangeAspect="1"/>
            </p:cNvPicPr>
            <p:nvPr/>
          </p:nvPicPr>
          <p:blipFill rotWithShape="1">
            <a:blip r:embed="rId2"/>
            <a:srcRect l="6570" t="16308"/>
            <a:stretch/>
          </p:blipFill>
          <p:spPr>
            <a:xfrm>
              <a:off x="0" y="-29497"/>
              <a:ext cx="12268200" cy="6887497"/>
            </a:xfrm>
            <a:prstGeom prst="rect">
              <a:avLst/>
            </a:prstGeom>
          </p:spPr>
        </p:pic>
        <p:sp>
          <p:nvSpPr>
            <p:cNvPr id="9" name="Rectangle à coins arrondis 8"/>
            <p:cNvSpPr/>
            <p:nvPr/>
          </p:nvSpPr>
          <p:spPr>
            <a:xfrm rot="4396381">
              <a:off x="8532461" y="4718058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10" name="Rectangle à coins arrondis 9"/>
            <p:cNvSpPr/>
            <p:nvPr/>
          </p:nvSpPr>
          <p:spPr>
            <a:xfrm rot="4396381">
              <a:off x="10296967" y="4718059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</p:grpSp>
      <p:sp>
        <p:nvSpPr>
          <p:cNvPr id="11" name="Ovale 10"/>
          <p:cNvSpPr/>
          <p:nvPr userDrawn="1"/>
        </p:nvSpPr>
        <p:spPr>
          <a:xfrm>
            <a:off x="9573760" y="2632843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94319" y="173383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3" name="Triangle isocèle 12"/>
          <p:cNvSpPr/>
          <p:nvPr userDrawn="1"/>
        </p:nvSpPr>
        <p:spPr>
          <a:xfrm>
            <a:off x="8866641" y="1741460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4" name="Parallélogramme 13"/>
          <p:cNvSpPr/>
          <p:nvPr userDrawn="1"/>
        </p:nvSpPr>
        <p:spPr>
          <a:xfrm>
            <a:off x="8628376" y="2797942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5" name="Cœur 14"/>
          <p:cNvSpPr/>
          <p:nvPr userDrawn="1"/>
        </p:nvSpPr>
        <p:spPr>
          <a:xfrm>
            <a:off x="10720899" y="2283592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6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667222-800D-4B4D-8E93-474FFD3D7117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870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CFFA5F-2327-4363-A24A-6299387AB09B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28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4BC96E-C134-4345-A0E0-F5DBA54E4332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0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1E6BA4-2601-4628-8A7D-162E57ABF8AD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335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37EEA9-3F7E-48EE-B4A4-6D837D6E6CE6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038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F6552E-9749-4FD4-A6B8-307EE0003F8E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23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Modifiez les styles du texte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FB81E7C-197F-4A60-A859-1A42BE8E07C1}" type="datetime1">
              <a:rPr lang="fr-FR" smtClean="0"/>
              <a:t>21/12/2025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34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orme automatique 3"/>
          <p:cNvSpPr>
            <a:spLocks noChangeAspect="1" noChangeArrowheads="1" noTextEdit="1"/>
          </p:cNvSpPr>
          <p:nvPr/>
        </p:nvSpPr>
        <p:spPr bwMode="auto">
          <a:xfrm>
            <a:off x="0" y="1176728"/>
            <a:ext cx="4922838" cy="53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39" name="Rectangle 5"/>
          <p:cNvSpPr>
            <a:spLocks noChangeArrowheads="1"/>
          </p:cNvSpPr>
          <p:nvPr/>
        </p:nvSpPr>
        <p:spPr bwMode="auto">
          <a:xfrm>
            <a:off x="2655888" y="1741878"/>
            <a:ext cx="136525" cy="371475"/>
          </a:xfrm>
          <a:prstGeom prst="rect">
            <a:avLst/>
          </a:prstGeom>
          <a:solidFill>
            <a:srgbClr val="9E9D9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0" name="Rectangle 6"/>
          <p:cNvSpPr>
            <a:spLocks noChangeArrowheads="1"/>
          </p:cNvSpPr>
          <p:nvPr/>
        </p:nvSpPr>
        <p:spPr bwMode="auto">
          <a:xfrm>
            <a:off x="2655888" y="1741878"/>
            <a:ext cx="1365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1" name="Rectangle 7"/>
          <p:cNvSpPr>
            <a:spLocks noChangeArrowheads="1"/>
          </p:cNvSpPr>
          <p:nvPr/>
        </p:nvSpPr>
        <p:spPr bwMode="auto">
          <a:xfrm>
            <a:off x="2655888" y="1741878"/>
            <a:ext cx="136525" cy="146050"/>
          </a:xfrm>
          <a:prstGeom prst="rect">
            <a:avLst/>
          </a:prstGeom>
          <a:solidFill>
            <a:srgbClr val="8685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2" name="Rectangle 8"/>
          <p:cNvSpPr>
            <a:spLocks noChangeArrowheads="1"/>
          </p:cNvSpPr>
          <p:nvPr/>
        </p:nvSpPr>
        <p:spPr bwMode="auto">
          <a:xfrm>
            <a:off x="2655888" y="1741878"/>
            <a:ext cx="136525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3" name="Forme libre 9"/>
          <p:cNvSpPr>
            <a:spLocks/>
          </p:cNvSpPr>
          <p:nvPr/>
        </p:nvSpPr>
        <p:spPr bwMode="auto">
          <a:xfrm>
            <a:off x="2498725" y="1633928"/>
            <a:ext cx="460375" cy="195263"/>
          </a:xfrm>
          <a:custGeom>
            <a:avLst/>
            <a:gdLst>
              <a:gd name="T0" fmla="*/ 188 w 188"/>
              <a:gd name="T1" fmla="*/ 64 h 80"/>
              <a:gd name="T2" fmla="*/ 172 w 188"/>
              <a:gd name="T3" fmla="*/ 80 h 80"/>
              <a:gd name="T4" fmla="*/ 16 w 188"/>
              <a:gd name="T5" fmla="*/ 80 h 80"/>
              <a:gd name="T6" fmla="*/ 0 w 188"/>
              <a:gd name="T7" fmla="*/ 64 h 80"/>
              <a:gd name="T8" fmla="*/ 0 w 188"/>
              <a:gd name="T9" fmla="*/ 16 h 80"/>
              <a:gd name="T10" fmla="*/ 16 w 188"/>
              <a:gd name="T11" fmla="*/ 0 h 80"/>
              <a:gd name="T12" fmla="*/ 172 w 188"/>
              <a:gd name="T13" fmla="*/ 0 h 80"/>
              <a:gd name="T14" fmla="*/ 188 w 188"/>
              <a:gd name="T15" fmla="*/ 16 h 80"/>
              <a:gd name="T16" fmla="*/ 188 w 188"/>
              <a:gd name="T17" fmla="*/ 6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" h="80">
                <a:moveTo>
                  <a:pt x="188" y="64"/>
                </a:moveTo>
                <a:cubicBezTo>
                  <a:pt x="188" y="73"/>
                  <a:pt x="181" y="80"/>
                  <a:pt x="172" y="80"/>
                </a:cubicBezTo>
                <a:cubicBezTo>
                  <a:pt x="16" y="80"/>
                  <a:pt x="16" y="80"/>
                  <a:pt x="16" y="80"/>
                </a:cubicBezTo>
                <a:cubicBezTo>
                  <a:pt x="7" y="80"/>
                  <a:pt x="0" y="73"/>
                  <a:pt x="0" y="64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7"/>
                  <a:pt x="7" y="0"/>
                  <a:pt x="16" y="0"/>
                </a:cubicBezTo>
                <a:cubicBezTo>
                  <a:pt x="172" y="0"/>
                  <a:pt x="172" y="0"/>
                  <a:pt x="172" y="0"/>
                </a:cubicBezTo>
                <a:cubicBezTo>
                  <a:pt x="181" y="0"/>
                  <a:pt x="188" y="7"/>
                  <a:pt x="188" y="16"/>
                </a:cubicBezTo>
                <a:lnTo>
                  <a:pt x="188" y="64"/>
                </a:lnTo>
                <a:close/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4" name="Forme libre 10"/>
          <p:cNvSpPr>
            <a:spLocks/>
          </p:cNvSpPr>
          <p:nvPr/>
        </p:nvSpPr>
        <p:spPr bwMode="auto">
          <a:xfrm>
            <a:off x="3525838" y="1881578"/>
            <a:ext cx="911225" cy="1109663"/>
          </a:xfrm>
          <a:custGeom>
            <a:avLst/>
            <a:gdLst>
              <a:gd name="T0" fmla="*/ 5 w 372"/>
              <a:gd name="T1" fmla="*/ 378 h 454"/>
              <a:gd name="T2" fmla="*/ 8 w 372"/>
              <a:gd name="T3" fmla="*/ 397 h 454"/>
              <a:gd name="T4" fmla="*/ 80 w 372"/>
              <a:gd name="T5" fmla="*/ 450 h 454"/>
              <a:gd name="T6" fmla="*/ 99 w 372"/>
              <a:gd name="T7" fmla="*/ 447 h 454"/>
              <a:gd name="T8" fmla="*/ 368 w 372"/>
              <a:gd name="T9" fmla="*/ 76 h 454"/>
              <a:gd name="T10" fmla="*/ 364 w 372"/>
              <a:gd name="T11" fmla="*/ 57 h 454"/>
              <a:gd name="T12" fmla="*/ 292 w 372"/>
              <a:gd name="T13" fmla="*/ 5 h 454"/>
              <a:gd name="T14" fmla="*/ 273 w 372"/>
              <a:gd name="T15" fmla="*/ 8 h 454"/>
              <a:gd name="T16" fmla="*/ 5 w 372"/>
              <a:gd name="T17" fmla="*/ 378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2" h="454">
                <a:moveTo>
                  <a:pt x="5" y="378"/>
                </a:moveTo>
                <a:cubicBezTo>
                  <a:pt x="0" y="384"/>
                  <a:pt x="2" y="393"/>
                  <a:pt x="8" y="397"/>
                </a:cubicBezTo>
                <a:cubicBezTo>
                  <a:pt x="80" y="450"/>
                  <a:pt x="80" y="450"/>
                  <a:pt x="80" y="450"/>
                </a:cubicBezTo>
                <a:cubicBezTo>
                  <a:pt x="86" y="454"/>
                  <a:pt x="95" y="453"/>
                  <a:pt x="99" y="447"/>
                </a:cubicBezTo>
                <a:cubicBezTo>
                  <a:pt x="368" y="76"/>
                  <a:pt x="368" y="76"/>
                  <a:pt x="368" y="76"/>
                </a:cubicBezTo>
                <a:cubicBezTo>
                  <a:pt x="372" y="70"/>
                  <a:pt x="371" y="62"/>
                  <a:pt x="364" y="57"/>
                </a:cubicBezTo>
                <a:cubicBezTo>
                  <a:pt x="292" y="5"/>
                  <a:pt x="292" y="5"/>
                  <a:pt x="292" y="5"/>
                </a:cubicBezTo>
                <a:cubicBezTo>
                  <a:pt x="286" y="0"/>
                  <a:pt x="277" y="2"/>
                  <a:pt x="273" y="8"/>
                </a:cubicBezTo>
                <a:cubicBezTo>
                  <a:pt x="5" y="378"/>
                  <a:pt x="5" y="378"/>
                  <a:pt x="5" y="378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5" name="Forme libre 11"/>
          <p:cNvSpPr>
            <a:spLocks/>
          </p:cNvSpPr>
          <p:nvPr/>
        </p:nvSpPr>
        <p:spPr bwMode="auto">
          <a:xfrm>
            <a:off x="1027113" y="1860941"/>
            <a:ext cx="909638" cy="1111250"/>
          </a:xfrm>
          <a:custGeom>
            <a:avLst/>
            <a:gdLst>
              <a:gd name="T0" fmla="*/ 368 w 372"/>
              <a:gd name="T1" fmla="*/ 378 h 454"/>
              <a:gd name="T2" fmla="*/ 365 w 372"/>
              <a:gd name="T3" fmla="*/ 397 h 454"/>
              <a:gd name="T4" fmla="*/ 292 w 372"/>
              <a:gd name="T5" fmla="*/ 449 h 454"/>
              <a:gd name="T6" fmla="*/ 273 w 372"/>
              <a:gd name="T7" fmla="*/ 446 h 454"/>
              <a:gd name="T8" fmla="*/ 5 w 372"/>
              <a:gd name="T9" fmla="*/ 76 h 454"/>
              <a:gd name="T10" fmla="*/ 8 w 372"/>
              <a:gd name="T11" fmla="*/ 57 h 454"/>
              <a:gd name="T12" fmla="*/ 80 w 372"/>
              <a:gd name="T13" fmla="*/ 4 h 454"/>
              <a:gd name="T14" fmla="*/ 100 w 372"/>
              <a:gd name="T15" fmla="*/ 7 h 454"/>
              <a:gd name="T16" fmla="*/ 368 w 372"/>
              <a:gd name="T17" fmla="*/ 378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2" h="454">
                <a:moveTo>
                  <a:pt x="368" y="378"/>
                </a:moveTo>
                <a:cubicBezTo>
                  <a:pt x="372" y="384"/>
                  <a:pt x="371" y="392"/>
                  <a:pt x="365" y="397"/>
                </a:cubicBezTo>
                <a:cubicBezTo>
                  <a:pt x="292" y="449"/>
                  <a:pt x="292" y="449"/>
                  <a:pt x="292" y="449"/>
                </a:cubicBezTo>
                <a:cubicBezTo>
                  <a:pt x="286" y="454"/>
                  <a:pt x="277" y="452"/>
                  <a:pt x="273" y="446"/>
                </a:cubicBezTo>
                <a:cubicBezTo>
                  <a:pt x="5" y="76"/>
                  <a:pt x="5" y="76"/>
                  <a:pt x="5" y="76"/>
                </a:cubicBezTo>
                <a:cubicBezTo>
                  <a:pt x="0" y="70"/>
                  <a:pt x="2" y="61"/>
                  <a:pt x="8" y="57"/>
                </a:cubicBezTo>
                <a:cubicBezTo>
                  <a:pt x="80" y="4"/>
                  <a:pt x="80" y="4"/>
                  <a:pt x="80" y="4"/>
                </a:cubicBezTo>
                <a:cubicBezTo>
                  <a:pt x="86" y="0"/>
                  <a:pt x="95" y="1"/>
                  <a:pt x="100" y="7"/>
                </a:cubicBezTo>
                <a:cubicBezTo>
                  <a:pt x="368" y="378"/>
                  <a:pt x="368" y="378"/>
                  <a:pt x="368" y="378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6" name="Forme libre 12"/>
          <p:cNvSpPr>
            <a:spLocks noEditPoints="1"/>
          </p:cNvSpPr>
          <p:nvPr/>
        </p:nvSpPr>
        <p:spPr bwMode="auto">
          <a:xfrm>
            <a:off x="1238250" y="2167328"/>
            <a:ext cx="271463" cy="195263"/>
          </a:xfrm>
          <a:custGeom>
            <a:avLst/>
            <a:gdLst>
              <a:gd name="T0" fmla="*/ 0 w 171"/>
              <a:gd name="T1" fmla="*/ 97 h 123"/>
              <a:gd name="T2" fmla="*/ 0 w 171"/>
              <a:gd name="T3" fmla="*/ 97 h 123"/>
              <a:gd name="T4" fmla="*/ 18 w 171"/>
              <a:gd name="T5" fmla="*/ 123 h 123"/>
              <a:gd name="T6" fmla="*/ 18 w 171"/>
              <a:gd name="T7" fmla="*/ 123 h 123"/>
              <a:gd name="T8" fmla="*/ 0 w 171"/>
              <a:gd name="T9" fmla="*/ 97 h 123"/>
              <a:gd name="T10" fmla="*/ 152 w 171"/>
              <a:gd name="T11" fmla="*/ 0 h 123"/>
              <a:gd name="T12" fmla="*/ 152 w 171"/>
              <a:gd name="T13" fmla="*/ 0 h 123"/>
              <a:gd name="T14" fmla="*/ 171 w 171"/>
              <a:gd name="T15" fmla="*/ 26 h 123"/>
              <a:gd name="T16" fmla="*/ 171 w 171"/>
              <a:gd name="T17" fmla="*/ 26 h 123"/>
              <a:gd name="T18" fmla="*/ 152 w 171"/>
              <a:gd name="T19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1" h="123">
                <a:moveTo>
                  <a:pt x="0" y="97"/>
                </a:moveTo>
                <a:lnTo>
                  <a:pt x="0" y="97"/>
                </a:lnTo>
                <a:lnTo>
                  <a:pt x="18" y="123"/>
                </a:lnTo>
                <a:lnTo>
                  <a:pt x="18" y="123"/>
                </a:lnTo>
                <a:lnTo>
                  <a:pt x="0" y="97"/>
                </a:lnTo>
                <a:close/>
                <a:moveTo>
                  <a:pt x="152" y="0"/>
                </a:moveTo>
                <a:lnTo>
                  <a:pt x="152" y="0"/>
                </a:lnTo>
                <a:lnTo>
                  <a:pt x="171" y="26"/>
                </a:lnTo>
                <a:lnTo>
                  <a:pt x="171" y="26"/>
                </a:lnTo>
                <a:lnTo>
                  <a:pt x="152" y="0"/>
                </a:lnTo>
                <a:close/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7" name="Forme libre 13"/>
          <p:cNvSpPr>
            <a:spLocks noEditPoints="1"/>
          </p:cNvSpPr>
          <p:nvPr/>
        </p:nvSpPr>
        <p:spPr bwMode="auto">
          <a:xfrm>
            <a:off x="1238250" y="2167328"/>
            <a:ext cx="271463" cy="195263"/>
          </a:xfrm>
          <a:custGeom>
            <a:avLst/>
            <a:gdLst>
              <a:gd name="T0" fmla="*/ 0 w 171"/>
              <a:gd name="T1" fmla="*/ 97 h 123"/>
              <a:gd name="T2" fmla="*/ 0 w 171"/>
              <a:gd name="T3" fmla="*/ 97 h 123"/>
              <a:gd name="T4" fmla="*/ 18 w 171"/>
              <a:gd name="T5" fmla="*/ 123 h 123"/>
              <a:gd name="T6" fmla="*/ 18 w 171"/>
              <a:gd name="T7" fmla="*/ 123 h 123"/>
              <a:gd name="T8" fmla="*/ 0 w 171"/>
              <a:gd name="T9" fmla="*/ 97 h 123"/>
              <a:gd name="T10" fmla="*/ 152 w 171"/>
              <a:gd name="T11" fmla="*/ 0 h 123"/>
              <a:gd name="T12" fmla="*/ 152 w 171"/>
              <a:gd name="T13" fmla="*/ 0 h 123"/>
              <a:gd name="T14" fmla="*/ 171 w 171"/>
              <a:gd name="T15" fmla="*/ 26 h 123"/>
              <a:gd name="T16" fmla="*/ 171 w 171"/>
              <a:gd name="T17" fmla="*/ 26 h 123"/>
              <a:gd name="T18" fmla="*/ 152 w 171"/>
              <a:gd name="T19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1" h="123">
                <a:moveTo>
                  <a:pt x="0" y="97"/>
                </a:moveTo>
                <a:lnTo>
                  <a:pt x="0" y="97"/>
                </a:lnTo>
                <a:lnTo>
                  <a:pt x="18" y="123"/>
                </a:lnTo>
                <a:lnTo>
                  <a:pt x="18" y="123"/>
                </a:lnTo>
                <a:lnTo>
                  <a:pt x="0" y="97"/>
                </a:lnTo>
                <a:moveTo>
                  <a:pt x="152" y="0"/>
                </a:moveTo>
                <a:lnTo>
                  <a:pt x="152" y="0"/>
                </a:lnTo>
                <a:lnTo>
                  <a:pt x="171" y="26"/>
                </a:lnTo>
                <a:lnTo>
                  <a:pt x="171" y="26"/>
                </a:lnTo>
                <a:lnTo>
                  <a:pt x="15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8" name="Forme libre 14"/>
          <p:cNvSpPr>
            <a:spLocks/>
          </p:cNvSpPr>
          <p:nvPr/>
        </p:nvSpPr>
        <p:spPr bwMode="auto">
          <a:xfrm>
            <a:off x="1238250" y="2167328"/>
            <a:ext cx="271463" cy="195263"/>
          </a:xfrm>
          <a:custGeom>
            <a:avLst/>
            <a:gdLst>
              <a:gd name="T0" fmla="*/ 99 w 111"/>
              <a:gd name="T1" fmla="*/ 0 h 80"/>
              <a:gd name="T2" fmla="*/ 0 w 111"/>
              <a:gd name="T3" fmla="*/ 63 h 80"/>
              <a:gd name="T4" fmla="*/ 12 w 111"/>
              <a:gd name="T5" fmla="*/ 80 h 80"/>
              <a:gd name="T6" fmla="*/ 33 w 111"/>
              <a:gd name="T7" fmla="*/ 66 h 80"/>
              <a:gd name="T8" fmla="*/ 47 w 111"/>
              <a:gd name="T9" fmla="*/ 59 h 80"/>
              <a:gd name="T10" fmla="*/ 85 w 111"/>
              <a:gd name="T11" fmla="*/ 36 h 80"/>
              <a:gd name="T12" fmla="*/ 107 w 111"/>
              <a:gd name="T13" fmla="*/ 19 h 80"/>
              <a:gd name="T14" fmla="*/ 111 w 111"/>
              <a:gd name="T15" fmla="*/ 17 h 80"/>
              <a:gd name="T16" fmla="*/ 99 w 111"/>
              <a:gd name="T17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1" h="80">
                <a:moveTo>
                  <a:pt x="99" y="0"/>
                </a:moveTo>
                <a:cubicBezTo>
                  <a:pt x="0" y="63"/>
                  <a:pt x="0" y="63"/>
                  <a:pt x="0" y="63"/>
                </a:cubicBezTo>
                <a:cubicBezTo>
                  <a:pt x="12" y="80"/>
                  <a:pt x="12" y="80"/>
                  <a:pt x="12" y="80"/>
                </a:cubicBezTo>
                <a:cubicBezTo>
                  <a:pt x="19" y="75"/>
                  <a:pt x="26" y="70"/>
                  <a:pt x="33" y="66"/>
                </a:cubicBezTo>
                <a:cubicBezTo>
                  <a:pt x="38" y="64"/>
                  <a:pt x="42" y="61"/>
                  <a:pt x="47" y="59"/>
                </a:cubicBezTo>
                <a:cubicBezTo>
                  <a:pt x="58" y="50"/>
                  <a:pt x="71" y="42"/>
                  <a:pt x="85" y="36"/>
                </a:cubicBezTo>
                <a:cubicBezTo>
                  <a:pt x="92" y="30"/>
                  <a:pt x="99" y="25"/>
                  <a:pt x="107" y="19"/>
                </a:cubicBezTo>
                <a:cubicBezTo>
                  <a:pt x="108" y="19"/>
                  <a:pt x="110" y="18"/>
                  <a:pt x="111" y="17"/>
                </a:cubicBezTo>
                <a:cubicBezTo>
                  <a:pt x="99" y="0"/>
                  <a:pt x="99" y="0"/>
                  <a:pt x="99" y="0"/>
                </a:cubicBezTo>
              </a:path>
            </a:pathLst>
          </a:custGeom>
          <a:solidFill>
            <a:srgbClr val="4B4A4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9" name="Forme libre 15"/>
          <p:cNvSpPr>
            <a:spLocks/>
          </p:cNvSpPr>
          <p:nvPr/>
        </p:nvSpPr>
        <p:spPr bwMode="auto">
          <a:xfrm>
            <a:off x="4198938" y="2343541"/>
            <a:ext cx="30163" cy="38100"/>
          </a:xfrm>
          <a:custGeom>
            <a:avLst/>
            <a:gdLst>
              <a:gd name="T0" fmla="*/ 11 w 12"/>
              <a:gd name="T1" fmla="*/ 0 h 16"/>
              <a:gd name="T2" fmla="*/ 0 w 12"/>
              <a:gd name="T3" fmla="*/ 15 h 16"/>
              <a:gd name="T4" fmla="*/ 1 w 12"/>
              <a:gd name="T5" fmla="*/ 16 h 16"/>
              <a:gd name="T6" fmla="*/ 12 w 12"/>
              <a:gd name="T7" fmla="*/ 0 h 16"/>
              <a:gd name="T8" fmla="*/ 11 w 12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16">
                <a:moveTo>
                  <a:pt x="11" y="0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1" y="15"/>
                  <a:pt x="1" y="16"/>
                </a:cubicBezTo>
                <a:cubicBezTo>
                  <a:pt x="12" y="0"/>
                  <a:pt x="12" y="0"/>
                  <a:pt x="12" y="0"/>
                </a:cubicBezTo>
                <a:cubicBezTo>
                  <a:pt x="11" y="0"/>
                  <a:pt x="11" y="0"/>
                  <a:pt x="11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0" name="Forme libre 16"/>
          <p:cNvSpPr>
            <a:spLocks/>
          </p:cNvSpPr>
          <p:nvPr/>
        </p:nvSpPr>
        <p:spPr bwMode="auto">
          <a:xfrm>
            <a:off x="3959225" y="2189553"/>
            <a:ext cx="266700" cy="190500"/>
          </a:xfrm>
          <a:custGeom>
            <a:avLst/>
            <a:gdLst>
              <a:gd name="T0" fmla="*/ 11 w 109"/>
              <a:gd name="T1" fmla="*/ 0 h 78"/>
              <a:gd name="T2" fmla="*/ 0 w 109"/>
              <a:gd name="T3" fmla="*/ 16 h 78"/>
              <a:gd name="T4" fmla="*/ 4 w 109"/>
              <a:gd name="T5" fmla="*/ 18 h 78"/>
              <a:gd name="T6" fmla="*/ 26 w 109"/>
              <a:gd name="T7" fmla="*/ 35 h 78"/>
              <a:gd name="T8" fmla="*/ 64 w 109"/>
              <a:gd name="T9" fmla="*/ 58 h 78"/>
              <a:gd name="T10" fmla="*/ 78 w 109"/>
              <a:gd name="T11" fmla="*/ 65 h 78"/>
              <a:gd name="T12" fmla="*/ 98 w 109"/>
              <a:gd name="T13" fmla="*/ 78 h 78"/>
              <a:gd name="T14" fmla="*/ 109 w 109"/>
              <a:gd name="T15" fmla="*/ 63 h 78"/>
              <a:gd name="T16" fmla="*/ 11 w 109"/>
              <a:gd name="T17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" h="78">
                <a:moveTo>
                  <a:pt x="11" y="0"/>
                </a:moveTo>
                <a:cubicBezTo>
                  <a:pt x="0" y="16"/>
                  <a:pt x="0" y="16"/>
                  <a:pt x="0" y="16"/>
                </a:cubicBezTo>
                <a:cubicBezTo>
                  <a:pt x="1" y="17"/>
                  <a:pt x="3" y="18"/>
                  <a:pt x="4" y="18"/>
                </a:cubicBezTo>
                <a:cubicBezTo>
                  <a:pt x="11" y="24"/>
                  <a:pt x="19" y="29"/>
                  <a:pt x="26" y="35"/>
                </a:cubicBezTo>
                <a:cubicBezTo>
                  <a:pt x="40" y="41"/>
                  <a:pt x="52" y="49"/>
                  <a:pt x="64" y="58"/>
                </a:cubicBezTo>
                <a:cubicBezTo>
                  <a:pt x="68" y="61"/>
                  <a:pt x="73" y="63"/>
                  <a:pt x="78" y="65"/>
                </a:cubicBezTo>
                <a:cubicBezTo>
                  <a:pt x="85" y="69"/>
                  <a:pt x="92" y="73"/>
                  <a:pt x="98" y="78"/>
                </a:cubicBezTo>
                <a:cubicBezTo>
                  <a:pt x="109" y="63"/>
                  <a:pt x="109" y="63"/>
                  <a:pt x="109" y="63"/>
                </a:cubicBezTo>
                <a:cubicBezTo>
                  <a:pt x="11" y="0"/>
                  <a:pt x="11" y="0"/>
                  <a:pt x="11" y="0"/>
                </a:cubicBezTo>
              </a:path>
            </a:pathLst>
          </a:custGeom>
          <a:solidFill>
            <a:srgbClr val="4B4A4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1" name="Forme libre 17"/>
          <p:cNvSpPr>
            <a:spLocks/>
          </p:cNvSpPr>
          <p:nvPr/>
        </p:nvSpPr>
        <p:spPr bwMode="auto">
          <a:xfrm>
            <a:off x="457200" y="1349766"/>
            <a:ext cx="1560513" cy="1320800"/>
          </a:xfrm>
          <a:custGeom>
            <a:avLst/>
            <a:gdLst>
              <a:gd name="T0" fmla="*/ 638 w 638"/>
              <a:gd name="T1" fmla="*/ 194 h 540"/>
              <a:gd name="T2" fmla="*/ 638 w 638"/>
              <a:gd name="T3" fmla="*/ 194 h 540"/>
              <a:gd name="T4" fmla="*/ 194 w 638"/>
              <a:gd name="T5" fmla="*/ 96 h 540"/>
              <a:gd name="T6" fmla="*/ 96 w 638"/>
              <a:gd name="T7" fmla="*/ 540 h 540"/>
              <a:gd name="T8" fmla="*/ 96 w 638"/>
              <a:gd name="T9" fmla="*/ 540 h 540"/>
              <a:gd name="T10" fmla="*/ 638 w 638"/>
              <a:gd name="T11" fmla="*/ 194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8" h="540">
                <a:moveTo>
                  <a:pt x="638" y="194"/>
                </a:moveTo>
                <a:cubicBezTo>
                  <a:pt x="638" y="194"/>
                  <a:pt x="638" y="194"/>
                  <a:pt x="638" y="194"/>
                </a:cubicBezTo>
                <a:cubicBezTo>
                  <a:pt x="543" y="44"/>
                  <a:pt x="344" y="0"/>
                  <a:pt x="194" y="96"/>
                </a:cubicBezTo>
                <a:cubicBezTo>
                  <a:pt x="44" y="191"/>
                  <a:pt x="0" y="390"/>
                  <a:pt x="96" y="540"/>
                </a:cubicBezTo>
                <a:cubicBezTo>
                  <a:pt x="96" y="540"/>
                  <a:pt x="96" y="540"/>
                  <a:pt x="96" y="540"/>
                </a:cubicBezTo>
                <a:cubicBezTo>
                  <a:pt x="638" y="194"/>
                  <a:pt x="638" y="194"/>
                  <a:pt x="638" y="194"/>
                </a:cubicBezTo>
              </a:path>
            </a:pathLst>
          </a:custGeom>
          <a:solidFill>
            <a:srgbClr val="EA55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2" name="Forme libre 18"/>
          <p:cNvSpPr>
            <a:spLocks noEditPoints="1"/>
          </p:cNvSpPr>
          <p:nvPr/>
        </p:nvSpPr>
        <p:spPr bwMode="auto">
          <a:xfrm>
            <a:off x="673100" y="2553091"/>
            <a:ext cx="203200" cy="117475"/>
          </a:xfrm>
          <a:custGeom>
            <a:avLst/>
            <a:gdLst>
              <a:gd name="T0" fmla="*/ 0 w 83"/>
              <a:gd name="T1" fmla="*/ 36 h 48"/>
              <a:gd name="T2" fmla="*/ 8 w 83"/>
              <a:gd name="T3" fmla="*/ 48 h 48"/>
              <a:gd name="T4" fmla="*/ 0 w 83"/>
              <a:gd name="T5" fmla="*/ 36 h 48"/>
              <a:gd name="T6" fmla="*/ 83 w 83"/>
              <a:gd name="T7" fmla="*/ 0 h 48"/>
              <a:gd name="T8" fmla="*/ 8 w 83"/>
              <a:gd name="T9" fmla="*/ 48 h 48"/>
              <a:gd name="T10" fmla="*/ 83 w 83"/>
              <a:gd name="T11" fmla="*/ 0 h 48"/>
              <a:gd name="T12" fmla="*/ 83 w 83"/>
              <a:gd name="T1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48">
                <a:moveTo>
                  <a:pt x="0" y="36"/>
                </a:moveTo>
                <a:cubicBezTo>
                  <a:pt x="3" y="40"/>
                  <a:pt x="5" y="44"/>
                  <a:pt x="8" y="48"/>
                </a:cubicBezTo>
                <a:cubicBezTo>
                  <a:pt x="5" y="44"/>
                  <a:pt x="3" y="40"/>
                  <a:pt x="0" y="36"/>
                </a:cubicBezTo>
                <a:moveTo>
                  <a:pt x="83" y="0"/>
                </a:moveTo>
                <a:cubicBezTo>
                  <a:pt x="8" y="48"/>
                  <a:pt x="8" y="48"/>
                  <a:pt x="8" y="48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3" y="0"/>
                </a:cubicBezTo>
              </a:path>
            </a:pathLst>
          </a:custGeom>
          <a:solidFill>
            <a:srgbClr val="FAF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3" name="Forme libre 19"/>
          <p:cNvSpPr>
            <a:spLocks/>
          </p:cNvSpPr>
          <p:nvPr/>
        </p:nvSpPr>
        <p:spPr bwMode="auto">
          <a:xfrm>
            <a:off x="606425" y="1589478"/>
            <a:ext cx="365125" cy="1081088"/>
          </a:xfrm>
          <a:custGeom>
            <a:avLst/>
            <a:gdLst>
              <a:gd name="T0" fmla="*/ 149 w 149"/>
              <a:gd name="T1" fmla="*/ 0 h 442"/>
              <a:gd name="T2" fmla="*/ 60 w 149"/>
              <a:gd name="T3" fmla="*/ 95 h 442"/>
              <a:gd name="T4" fmla="*/ 5 w 149"/>
              <a:gd name="T5" fmla="*/ 278 h 442"/>
              <a:gd name="T6" fmla="*/ 13 w 149"/>
              <a:gd name="T7" fmla="*/ 391 h 442"/>
              <a:gd name="T8" fmla="*/ 27 w 149"/>
              <a:gd name="T9" fmla="*/ 430 h 442"/>
              <a:gd name="T10" fmla="*/ 35 w 149"/>
              <a:gd name="T11" fmla="*/ 442 h 442"/>
              <a:gd name="T12" fmla="*/ 35 w 149"/>
              <a:gd name="T13" fmla="*/ 442 h 442"/>
              <a:gd name="T14" fmla="*/ 35 w 149"/>
              <a:gd name="T15" fmla="*/ 442 h 442"/>
              <a:gd name="T16" fmla="*/ 110 w 149"/>
              <a:gd name="T17" fmla="*/ 394 h 442"/>
              <a:gd name="T18" fmla="*/ 105 w 149"/>
              <a:gd name="T19" fmla="*/ 139 h 442"/>
              <a:gd name="T20" fmla="*/ 148 w 149"/>
              <a:gd name="T21" fmla="*/ 2 h 442"/>
              <a:gd name="T22" fmla="*/ 149 w 149"/>
              <a:gd name="T23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9" h="442">
                <a:moveTo>
                  <a:pt x="149" y="0"/>
                </a:moveTo>
                <a:cubicBezTo>
                  <a:pt x="117" y="27"/>
                  <a:pt x="80" y="57"/>
                  <a:pt x="60" y="95"/>
                </a:cubicBezTo>
                <a:cubicBezTo>
                  <a:pt x="31" y="152"/>
                  <a:pt x="12" y="215"/>
                  <a:pt x="5" y="278"/>
                </a:cubicBezTo>
                <a:cubicBezTo>
                  <a:pt x="0" y="328"/>
                  <a:pt x="7" y="359"/>
                  <a:pt x="13" y="391"/>
                </a:cubicBezTo>
                <a:cubicBezTo>
                  <a:pt x="16" y="407"/>
                  <a:pt x="21" y="418"/>
                  <a:pt x="27" y="430"/>
                </a:cubicBezTo>
                <a:cubicBezTo>
                  <a:pt x="30" y="434"/>
                  <a:pt x="32" y="438"/>
                  <a:pt x="35" y="442"/>
                </a:cubicBezTo>
                <a:cubicBezTo>
                  <a:pt x="35" y="442"/>
                  <a:pt x="35" y="442"/>
                  <a:pt x="35" y="442"/>
                </a:cubicBezTo>
                <a:cubicBezTo>
                  <a:pt x="35" y="442"/>
                  <a:pt x="35" y="442"/>
                  <a:pt x="35" y="442"/>
                </a:cubicBezTo>
                <a:cubicBezTo>
                  <a:pt x="110" y="394"/>
                  <a:pt x="110" y="394"/>
                  <a:pt x="110" y="394"/>
                </a:cubicBezTo>
                <a:cubicBezTo>
                  <a:pt x="92" y="312"/>
                  <a:pt x="87" y="222"/>
                  <a:pt x="105" y="139"/>
                </a:cubicBezTo>
                <a:cubicBezTo>
                  <a:pt x="115" y="91"/>
                  <a:pt x="130" y="47"/>
                  <a:pt x="148" y="2"/>
                </a:cubicBezTo>
                <a:cubicBezTo>
                  <a:pt x="148" y="2"/>
                  <a:pt x="149" y="1"/>
                  <a:pt x="149" y="0"/>
                </a:cubicBezTo>
              </a:path>
            </a:pathLst>
          </a:custGeom>
          <a:solidFill>
            <a:srgbClr val="F3918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4" name="Forme libre 20"/>
          <p:cNvSpPr>
            <a:spLocks/>
          </p:cNvSpPr>
          <p:nvPr/>
        </p:nvSpPr>
        <p:spPr bwMode="auto">
          <a:xfrm>
            <a:off x="1068388" y="5628078"/>
            <a:ext cx="765175" cy="941388"/>
          </a:xfrm>
          <a:custGeom>
            <a:avLst/>
            <a:gdLst>
              <a:gd name="T0" fmla="*/ 140 w 313"/>
              <a:gd name="T1" fmla="*/ 366 h 385"/>
              <a:gd name="T2" fmla="*/ 112 w 313"/>
              <a:gd name="T3" fmla="*/ 381 h 385"/>
              <a:gd name="T4" fmla="*/ 13 w 313"/>
              <a:gd name="T5" fmla="*/ 378 h 385"/>
              <a:gd name="T6" fmla="*/ 6 w 313"/>
              <a:gd name="T7" fmla="*/ 350 h 385"/>
              <a:gd name="T8" fmla="*/ 174 w 313"/>
              <a:gd name="T9" fmla="*/ 13 h 385"/>
              <a:gd name="T10" fmla="*/ 201 w 313"/>
              <a:gd name="T11" fmla="*/ 6 h 385"/>
              <a:gd name="T12" fmla="*/ 301 w 313"/>
              <a:gd name="T13" fmla="*/ 66 h 385"/>
              <a:gd name="T14" fmla="*/ 308 w 313"/>
              <a:gd name="T15" fmla="*/ 93 h 385"/>
              <a:gd name="T16" fmla="*/ 140 w 313"/>
              <a:gd name="T17" fmla="*/ 366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3" h="385">
                <a:moveTo>
                  <a:pt x="140" y="366"/>
                </a:moveTo>
                <a:cubicBezTo>
                  <a:pt x="134" y="376"/>
                  <a:pt x="129" y="381"/>
                  <a:pt x="112" y="381"/>
                </a:cubicBezTo>
                <a:cubicBezTo>
                  <a:pt x="112" y="381"/>
                  <a:pt x="36" y="385"/>
                  <a:pt x="13" y="378"/>
                </a:cubicBezTo>
                <a:cubicBezTo>
                  <a:pt x="2" y="375"/>
                  <a:pt x="0" y="360"/>
                  <a:pt x="6" y="350"/>
                </a:cubicBezTo>
                <a:cubicBezTo>
                  <a:pt x="174" y="13"/>
                  <a:pt x="174" y="13"/>
                  <a:pt x="174" y="13"/>
                </a:cubicBezTo>
                <a:cubicBezTo>
                  <a:pt x="179" y="4"/>
                  <a:pt x="192" y="0"/>
                  <a:pt x="201" y="6"/>
                </a:cubicBezTo>
                <a:cubicBezTo>
                  <a:pt x="301" y="66"/>
                  <a:pt x="301" y="66"/>
                  <a:pt x="301" y="66"/>
                </a:cubicBezTo>
                <a:cubicBezTo>
                  <a:pt x="310" y="71"/>
                  <a:pt x="313" y="84"/>
                  <a:pt x="308" y="93"/>
                </a:cubicBezTo>
                <a:cubicBezTo>
                  <a:pt x="140" y="366"/>
                  <a:pt x="140" y="366"/>
                  <a:pt x="140" y="366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5" name="Forme libre 21"/>
          <p:cNvSpPr>
            <a:spLocks noEditPoints="1"/>
          </p:cNvSpPr>
          <p:nvPr/>
        </p:nvSpPr>
        <p:spPr bwMode="auto">
          <a:xfrm>
            <a:off x="1338263" y="5901128"/>
            <a:ext cx="331788" cy="238125"/>
          </a:xfrm>
          <a:custGeom>
            <a:avLst/>
            <a:gdLst>
              <a:gd name="T0" fmla="*/ 209 w 209"/>
              <a:gd name="T1" fmla="*/ 125 h 150"/>
              <a:gd name="T2" fmla="*/ 195 w 209"/>
              <a:gd name="T3" fmla="*/ 150 h 150"/>
              <a:gd name="T4" fmla="*/ 195 w 209"/>
              <a:gd name="T5" fmla="*/ 150 h 150"/>
              <a:gd name="T6" fmla="*/ 209 w 209"/>
              <a:gd name="T7" fmla="*/ 125 h 150"/>
              <a:gd name="T8" fmla="*/ 209 w 209"/>
              <a:gd name="T9" fmla="*/ 125 h 150"/>
              <a:gd name="T10" fmla="*/ 23 w 209"/>
              <a:gd name="T11" fmla="*/ 0 h 150"/>
              <a:gd name="T12" fmla="*/ 0 w 209"/>
              <a:gd name="T13" fmla="*/ 45 h 150"/>
              <a:gd name="T14" fmla="*/ 0 w 209"/>
              <a:gd name="T15" fmla="*/ 45 h 150"/>
              <a:gd name="T16" fmla="*/ 23 w 209"/>
              <a:gd name="T17" fmla="*/ 0 h 150"/>
              <a:gd name="T18" fmla="*/ 23 w 209"/>
              <a:gd name="T19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9" h="150">
                <a:moveTo>
                  <a:pt x="209" y="125"/>
                </a:moveTo>
                <a:lnTo>
                  <a:pt x="195" y="150"/>
                </a:lnTo>
                <a:lnTo>
                  <a:pt x="195" y="150"/>
                </a:lnTo>
                <a:lnTo>
                  <a:pt x="209" y="125"/>
                </a:lnTo>
                <a:lnTo>
                  <a:pt x="209" y="125"/>
                </a:lnTo>
                <a:close/>
                <a:moveTo>
                  <a:pt x="23" y="0"/>
                </a:moveTo>
                <a:lnTo>
                  <a:pt x="0" y="45"/>
                </a:lnTo>
                <a:lnTo>
                  <a:pt x="0" y="45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AEAD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6" name="Forme libre 22"/>
          <p:cNvSpPr>
            <a:spLocks noEditPoints="1"/>
          </p:cNvSpPr>
          <p:nvPr/>
        </p:nvSpPr>
        <p:spPr bwMode="auto">
          <a:xfrm>
            <a:off x="1338263" y="5901128"/>
            <a:ext cx="331788" cy="238125"/>
          </a:xfrm>
          <a:custGeom>
            <a:avLst/>
            <a:gdLst>
              <a:gd name="T0" fmla="*/ 209 w 209"/>
              <a:gd name="T1" fmla="*/ 125 h 150"/>
              <a:gd name="T2" fmla="*/ 195 w 209"/>
              <a:gd name="T3" fmla="*/ 150 h 150"/>
              <a:gd name="T4" fmla="*/ 195 w 209"/>
              <a:gd name="T5" fmla="*/ 150 h 150"/>
              <a:gd name="T6" fmla="*/ 209 w 209"/>
              <a:gd name="T7" fmla="*/ 125 h 150"/>
              <a:gd name="T8" fmla="*/ 209 w 209"/>
              <a:gd name="T9" fmla="*/ 125 h 150"/>
              <a:gd name="T10" fmla="*/ 23 w 209"/>
              <a:gd name="T11" fmla="*/ 0 h 150"/>
              <a:gd name="T12" fmla="*/ 0 w 209"/>
              <a:gd name="T13" fmla="*/ 45 h 150"/>
              <a:gd name="T14" fmla="*/ 0 w 209"/>
              <a:gd name="T15" fmla="*/ 45 h 150"/>
              <a:gd name="T16" fmla="*/ 23 w 209"/>
              <a:gd name="T17" fmla="*/ 0 h 150"/>
              <a:gd name="T18" fmla="*/ 23 w 209"/>
              <a:gd name="T19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9" h="150">
                <a:moveTo>
                  <a:pt x="209" y="125"/>
                </a:moveTo>
                <a:lnTo>
                  <a:pt x="195" y="150"/>
                </a:lnTo>
                <a:lnTo>
                  <a:pt x="195" y="150"/>
                </a:lnTo>
                <a:lnTo>
                  <a:pt x="209" y="125"/>
                </a:lnTo>
                <a:lnTo>
                  <a:pt x="209" y="125"/>
                </a:lnTo>
                <a:moveTo>
                  <a:pt x="23" y="0"/>
                </a:moveTo>
                <a:lnTo>
                  <a:pt x="0" y="45"/>
                </a:lnTo>
                <a:lnTo>
                  <a:pt x="0" y="45"/>
                </a:lnTo>
                <a:lnTo>
                  <a:pt x="23" y="0"/>
                </a:lnTo>
                <a:lnTo>
                  <a:pt x="2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7" name="Forme libre 23"/>
          <p:cNvSpPr>
            <a:spLocks/>
          </p:cNvSpPr>
          <p:nvPr/>
        </p:nvSpPr>
        <p:spPr bwMode="auto">
          <a:xfrm>
            <a:off x="1338263" y="5901128"/>
            <a:ext cx="331788" cy="238125"/>
          </a:xfrm>
          <a:custGeom>
            <a:avLst/>
            <a:gdLst>
              <a:gd name="T0" fmla="*/ 15 w 136"/>
              <a:gd name="T1" fmla="*/ 0 h 97"/>
              <a:gd name="T2" fmla="*/ 0 w 136"/>
              <a:gd name="T3" fmla="*/ 29 h 97"/>
              <a:gd name="T4" fmla="*/ 59 w 136"/>
              <a:gd name="T5" fmla="*/ 64 h 97"/>
              <a:gd name="T6" fmla="*/ 127 w 136"/>
              <a:gd name="T7" fmla="*/ 97 h 97"/>
              <a:gd name="T8" fmla="*/ 136 w 136"/>
              <a:gd name="T9" fmla="*/ 81 h 97"/>
              <a:gd name="T10" fmla="*/ 15 w 136"/>
              <a:gd name="T11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6" h="97">
                <a:moveTo>
                  <a:pt x="15" y="0"/>
                </a:moveTo>
                <a:cubicBezTo>
                  <a:pt x="0" y="29"/>
                  <a:pt x="0" y="29"/>
                  <a:pt x="0" y="29"/>
                </a:cubicBezTo>
                <a:cubicBezTo>
                  <a:pt x="20" y="40"/>
                  <a:pt x="40" y="52"/>
                  <a:pt x="59" y="64"/>
                </a:cubicBezTo>
                <a:cubicBezTo>
                  <a:pt x="82" y="74"/>
                  <a:pt x="105" y="85"/>
                  <a:pt x="127" y="97"/>
                </a:cubicBezTo>
                <a:cubicBezTo>
                  <a:pt x="136" y="81"/>
                  <a:pt x="136" y="81"/>
                  <a:pt x="136" y="81"/>
                </a:cubicBezTo>
                <a:cubicBezTo>
                  <a:pt x="94" y="57"/>
                  <a:pt x="53" y="30"/>
                  <a:pt x="15" y="0"/>
                </a:cubicBezTo>
              </a:path>
            </a:pathLst>
          </a:custGeom>
          <a:solidFill>
            <a:srgbClr val="3F3E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8" name="Forme libre 24"/>
          <p:cNvSpPr>
            <a:spLocks/>
          </p:cNvSpPr>
          <p:nvPr/>
        </p:nvSpPr>
        <p:spPr bwMode="auto">
          <a:xfrm>
            <a:off x="3633788" y="5628078"/>
            <a:ext cx="765175" cy="941388"/>
          </a:xfrm>
          <a:custGeom>
            <a:avLst/>
            <a:gdLst>
              <a:gd name="T0" fmla="*/ 173 w 313"/>
              <a:gd name="T1" fmla="*/ 366 h 385"/>
              <a:gd name="T2" fmla="*/ 201 w 313"/>
              <a:gd name="T3" fmla="*/ 381 h 385"/>
              <a:gd name="T4" fmla="*/ 300 w 313"/>
              <a:gd name="T5" fmla="*/ 378 h 385"/>
              <a:gd name="T6" fmla="*/ 307 w 313"/>
              <a:gd name="T7" fmla="*/ 350 h 385"/>
              <a:gd name="T8" fmla="*/ 139 w 313"/>
              <a:gd name="T9" fmla="*/ 13 h 385"/>
              <a:gd name="T10" fmla="*/ 112 w 313"/>
              <a:gd name="T11" fmla="*/ 6 h 385"/>
              <a:gd name="T12" fmla="*/ 12 w 313"/>
              <a:gd name="T13" fmla="*/ 66 h 385"/>
              <a:gd name="T14" fmla="*/ 5 w 313"/>
              <a:gd name="T15" fmla="*/ 93 h 385"/>
              <a:gd name="T16" fmla="*/ 173 w 313"/>
              <a:gd name="T17" fmla="*/ 366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3" h="385">
                <a:moveTo>
                  <a:pt x="173" y="366"/>
                </a:moveTo>
                <a:cubicBezTo>
                  <a:pt x="179" y="376"/>
                  <a:pt x="184" y="381"/>
                  <a:pt x="201" y="381"/>
                </a:cubicBezTo>
                <a:cubicBezTo>
                  <a:pt x="201" y="381"/>
                  <a:pt x="277" y="385"/>
                  <a:pt x="300" y="378"/>
                </a:cubicBezTo>
                <a:cubicBezTo>
                  <a:pt x="311" y="375"/>
                  <a:pt x="313" y="360"/>
                  <a:pt x="307" y="350"/>
                </a:cubicBezTo>
                <a:cubicBezTo>
                  <a:pt x="139" y="13"/>
                  <a:pt x="139" y="13"/>
                  <a:pt x="139" y="13"/>
                </a:cubicBezTo>
                <a:cubicBezTo>
                  <a:pt x="134" y="4"/>
                  <a:pt x="121" y="0"/>
                  <a:pt x="112" y="6"/>
                </a:cubicBezTo>
                <a:cubicBezTo>
                  <a:pt x="12" y="66"/>
                  <a:pt x="12" y="66"/>
                  <a:pt x="12" y="66"/>
                </a:cubicBezTo>
                <a:cubicBezTo>
                  <a:pt x="3" y="71"/>
                  <a:pt x="0" y="84"/>
                  <a:pt x="5" y="93"/>
                </a:cubicBezTo>
                <a:cubicBezTo>
                  <a:pt x="173" y="366"/>
                  <a:pt x="173" y="366"/>
                  <a:pt x="173" y="366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9" name="Forme libre 25"/>
          <p:cNvSpPr>
            <a:spLocks/>
          </p:cNvSpPr>
          <p:nvPr/>
        </p:nvSpPr>
        <p:spPr bwMode="auto">
          <a:xfrm>
            <a:off x="4094163" y="5899541"/>
            <a:ext cx="36513" cy="73025"/>
          </a:xfrm>
          <a:custGeom>
            <a:avLst/>
            <a:gdLst>
              <a:gd name="T0" fmla="*/ 0 w 23"/>
              <a:gd name="T1" fmla="*/ 0 h 46"/>
              <a:gd name="T2" fmla="*/ 0 w 23"/>
              <a:gd name="T3" fmla="*/ 0 h 46"/>
              <a:gd name="T4" fmla="*/ 23 w 23"/>
              <a:gd name="T5" fmla="*/ 46 h 46"/>
              <a:gd name="T6" fmla="*/ 23 w 23"/>
              <a:gd name="T7" fmla="*/ 46 h 46"/>
              <a:gd name="T8" fmla="*/ 0 w 23"/>
              <a:gd name="T9" fmla="*/ 0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46">
                <a:moveTo>
                  <a:pt x="0" y="0"/>
                </a:moveTo>
                <a:lnTo>
                  <a:pt x="0" y="0"/>
                </a:lnTo>
                <a:lnTo>
                  <a:pt x="23" y="46"/>
                </a:lnTo>
                <a:lnTo>
                  <a:pt x="23" y="46"/>
                </a:lnTo>
                <a:lnTo>
                  <a:pt x="0" y="0"/>
                </a:lnTo>
                <a:close/>
              </a:path>
            </a:pathLst>
          </a:custGeom>
          <a:solidFill>
            <a:srgbClr val="AEAD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0" name="Forme libre 26"/>
          <p:cNvSpPr>
            <a:spLocks/>
          </p:cNvSpPr>
          <p:nvPr/>
        </p:nvSpPr>
        <p:spPr bwMode="auto">
          <a:xfrm>
            <a:off x="4094163" y="5899541"/>
            <a:ext cx="36513" cy="73025"/>
          </a:xfrm>
          <a:custGeom>
            <a:avLst/>
            <a:gdLst>
              <a:gd name="T0" fmla="*/ 0 w 23"/>
              <a:gd name="T1" fmla="*/ 0 h 46"/>
              <a:gd name="T2" fmla="*/ 0 w 23"/>
              <a:gd name="T3" fmla="*/ 0 h 46"/>
              <a:gd name="T4" fmla="*/ 23 w 23"/>
              <a:gd name="T5" fmla="*/ 46 h 46"/>
              <a:gd name="T6" fmla="*/ 23 w 23"/>
              <a:gd name="T7" fmla="*/ 46 h 46"/>
              <a:gd name="T8" fmla="*/ 0 w 23"/>
              <a:gd name="T9" fmla="*/ 0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46">
                <a:moveTo>
                  <a:pt x="0" y="0"/>
                </a:moveTo>
                <a:lnTo>
                  <a:pt x="0" y="0"/>
                </a:lnTo>
                <a:lnTo>
                  <a:pt x="23" y="46"/>
                </a:lnTo>
                <a:lnTo>
                  <a:pt x="23" y="46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1" name="Forme libre 27"/>
          <p:cNvSpPr>
            <a:spLocks/>
          </p:cNvSpPr>
          <p:nvPr/>
        </p:nvSpPr>
        <p:spPr bwMode="auto">
          <a:xfrm>
            <a:off x="3795713" y="5899541"/>
            <a:ext cx="334963" cy="239713"/>
          </a:xfrm>
          <a:custGeom>
            <a:avLst/>
            <a:gdLst>
              <a:gd name="T0" fmla="*/ 122 w 137"/>
              <a:gd name="T1" fmla="*/ 0 h 98"/>
              <a:gd name="T2" fmla="*/ 0 w 137"/>
              <a:gd name="T3" fmla="*/ 81 h 98"/>
              <a:gd name="T4" fmla="*/ 10 w 137"/>
              <a:gd name="T5" fmla="*/ 98 h 98"/>
              <a:gd name="T6" fmla="*/ 78 w 137"/>
              <a:gd name="T7" fmla="*/ 65 h 98"/>
              <a:gd name="T8" fmla="*/ 137 w 137"/>
              <a:gd name="T9" fmla="*/ 30 h 98"/>
              <a:gd name="T10" fmla="*/ 122 w 137"/>
              <a:gd name="T11" fmla="*/ 0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7" h="98">
                <a:moveTo>
                  <a:pt x="122" y="0"/>
                </a:moveTo>
                <a:cubicBezTo>
                  <a:pt x="83" y="30"/>
                  <a:pt x="43" y="58"/>
                  <a:pt x="0" y="81"/>
                </a:cubicBezTo>
                <a:cubicBezTo>
                  <a:pt x="10" y="98"/>
                  <a:pt x="10" y="98"/>
                  <a:pt x="10" y="98"/>
                </a:cubicBezTo>
                <a:cubicBezTo>
                  <a:pt x="32" y="86"/>
                  <a:pt x="55" y="75"/>
                  <a:pt x="78" y="65"/>
                </a:cubicBezTo>
                <a:cubicBezTo>
                  <a:pt x="97" y="53"/>
                  <a:pt x="117" y="41"/>
                  <a:pt x="137" y="30"/>
                </a:cubicBezTo>
                <a:cubicBezTo>
                  <a:pt x="122" y="0"/>
                  <a:pt x="122" y="0"/>
                  <a:pt x="122" y="0"/>
                </a:cubicBezTo>
              </a:path>
            </a:pathLst>
          </a:custGeom>
          <a:solidFill>
            <a:srgbClr val="3F3E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4" name="Rotation de l'aiguille de l'horloge">
            <a:extLst>
              <a:ext uri="{FF2B5EF4-FFF2-40B4-BE49-F238E27FC236}">
                <a16:creationId xmlns:a16="http://schemas.microsoft.com/office/drawing/2014/main" id="{BB0445D5-A6E5-40E7-BBDD-5E3EFA13BDED}"/>
              </a:ext>
            </a:extLst>
          </p:cNvPr>
          <p:cNvGrpSpPr/>
          <p:nvPr/>
        </p:nvGrpSpPr>
        <p:grpSpPr>
          <a:xfrm rot="1786145">
            <a:off x="817563" y="2264166"/>
            <a:ext cx="3829050" cy="3830638"/>
            <a:chOff x="817563" y="2264166"/>
            <a:chExt cx="3829050" cy="3830638"/>
          </a:xfrm>
        </p:grpSpPr>
        <p:sp>
          <p:nvSpPr>
            <p:cNvPr id="162" name="Ovale 28"/>
            <p:cNvSpPr>
              <a:spLocks noChangeArrowheads="1"/>
            </p:cNvSpPr>
            <p:nvPr/>
          </p:nvSpPr>
          <p:spPr bwMode="auto">
            <a:xfrm>
              <a:off x="817563" y="2264166"/>
              <a:ext cx="3829050" cy="3830638"/>
            </a:xfrm>
            <a:prstGeom prst="ellipse">
              <a:avLst/>
            </a:prstGeom>
            <a:solidFill>
              <a:srgbClr val="FDFC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9" name="aiguille des heures"/>
            <p:cNvSpPr>
              <a:spLocks/>
            </p:cNvSpPr>
            <p:nvPr/>
          </p:nvSpPr>
          <p:spPr bwMode="auto">
            <a:xfrm>
              <a:off x="2159000" y="3253178"/>
              <a:ext cx="601663" cy="950913"/>
            </a:xfrm>
            <a:custGeom>
              <a:avLst/>
              <a:gdLst>
                <a:gd name="T0" fmla="*/ 0 w 379"/>
                <a:gd name="T1" fmla="*/ 23 h 599"/>
                <a:gd name="T2" fmla="*/ 39 w 379"/>
                <a:gd name="T3" fmla="*/ 0 h 599"/>
                <a:gd name="T4" fmla="*/ 379 w 379"/>
                <a:gd name="T5" fmla="*/ 576 h 599"/>
                <a:gd name="T6" fmla="*/ 341 w 379"/>
                <a:gd name="T7" fmla="*/ 599 h 599"/>
                <a:gd name="T8" fmla="*/ 0 w 379"/>
                <a:gd name="T9" fmla="*/ 23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599">
                  <a:moveTo>
                    <a:pt x="0" y="23"/>
                  </a:moveTo>
                  <a:lnTo>
                    <a:pt x="39" y="0"/>
                  </a:lnTo>
                  <a:lnTo>
                    <a:pt x="379" y="576"/>
                  </a:lnTo>
                  <a:lnTo>
                    <a:pt x="341" y="599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5D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</p:grpSp>
      <p:sp>
        <p:nvSpPr>
          <p:cNvPr id="163" name="Forme libre 29"/>
          <p:cNvSpPr>
            <a:spLocks noEditPoints="1"/>
          </p:cNvSpPr>
          <p:nvPr/>
        </p:nvSpPr>
        <p:spPr bwMode="auto">
          <a:xfrm>
            <a:off x="538163" y="1986353"/>
            <a:ext cx="4387850" cy="4384675"/>
          </a:xfrm>
          <a:custGeom>
            <a:avLst/>
            <a:gdLst>
              <a:gd name="T0" fmla="*/ 897 w 1794"/>
              <a:gd name="T1" fmla="*/ 1793 h 1793"/>
              <a:gd name="T2" fmla="*/ 263 w 1794"/>
              <a:gd name="T3" fmla="*/ 1531 h 1793"/>
              <a:gd name="T4" fmla="*/ 0 w 1794"/>
              <a:gd name="T5" fmla="*/ 897 h 1793"/>
              <a:gd name="T6" fmla="*/ 263 w 1794"/>
              <a:gd name="T7" fmla="*/ 262 h 1793"/>
              <a:gd name="T8" fmla="*/ 897 w 1794"/>
              <a:gd name="T9" fmla="*/ 0 h 1793"/>
              <a:gd name="T10" fmla="*/ 1531 w 1794"/>
              <a:gd name="T11" fmla="*/ 262 h 1793"/>
              <a:gd name="T12" fmla="*/ 1794 w 1794"/>
              <a:gd name="T13" fmla="*/ 897 h 1793"/>
              <a:gd name="T14" fmla="*/ 1531 w 1794"/>
              <a:gd name="T15" fmla="*/ 1531 h 1793"/>
              <a:gd name="T16" fmla="*/ 897 w 1794"/>
              <a:gd name="T17" fmla="*/ 1793 h 1793"/>
              <a:gd name="T18" fmla="*/ 897 w 1794"/>
              <a:gd name="T19" fmla="*/ 79 h 1793"/>
              <a:gd name="T20" fmla="*/ 79 w 1794"/>
              <a:gd name="T21" fmla="*/ 897 h 1793"/>
              <a:gd name="T22" fmla="*/ 897 w 1794"/>
              <a:gd name="T23" fmla="*/ 1714 h 1793"/>
              <a:gd name="T24" fmla="*/ 1715 w 1794"/>
              <a:gd name="T25" fmla="*/ 897 h 1793"/>
              <a:gd name="T26" fmla="*/ 897 w 1794"/>
              <a:gd name="T27" fmla="*/ 79 h 1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94" h="1793">
                <a:moveTo>
                  <a:pt x="897" y="1793"/>
                </a:moveTo>
                <a:cubicBezTo>
                  <a:pt x="658" y="1793"/>
                  <a:pt x="432" y="1700"/>
                  <a:pt x="263" y="1531"/>
                </a:cubicBezTo>
                <a:cubicBezTo>
                  <a:pt x="94" y="1361"/>
                  <a:pt x="0" y="1136"/>
                  <a:pt x="0" y="897"/>
                </a:cubicBezTo>
                <a:cubicBezTo>
                  <a:pt x="0" y="657"/>
                  <a:pt x="94" y="432"/>
                  <a:pt x="263" y="262"/>
                </a:cubicBezTo>
                <a:cubicBezTo>
                  <a:pt x="432" y="93"/>
                  <a:pt x="658" y="0"/>
                  <a:pt x="897" y="0"/>
                </a:cubicBezTo>
                <a:cubicBezTo>
                  <a:pt x="1137" y="0"/>
                  <a:pt x="1362" y="93"/>
                  <a:pt x="1531" y="262"/>
                </a:cubicBezTo>
                <a:cubicBezTo>
                  <a:pt x="1701" y="432"/>
                  <a:pt x="1794" y="657"/>
                  <a:pt x="1794" y="897"/>
                </a:cubicBezTo>
                <a:cubicBezTo>
                  <a:pt x="1794" y="1136"/>
                  <a:pt x="1701" y="1361"/>
                  <a:pt x="1531" y="1531"/>
                </a:cubicBezTo>
                <a:cubicBezTo>
                  <a:pt x="1362" y="1700"/>
                  <a:pt x="1137" y="1793"/>
                  <a:pt x="897" y="1793"/>
                </a:cubicBezTo>
                <a:moveTo>
                  <a:pt x="897" y="79"/>
                </a:moveTo>
                <a:cubicBezTo>
                  <a:pt x="446" y="79"/>
                  <a:pt x="79" y="446"/>
                  <a:pt x="79" y="897"/>
                </a:cubicBezTo>
                <a:cubicBezTo>
                  <a:pt x="79" y="1348"/>
                  <a:pt x="446" y="1714"/>
                  <a:pt x="897" y="1714"/>
                </a:cubicBezTo>
                <a:cubicBezTo>
                  <a:pt x="1348" y="1714"/>
                  <a:pt x="1715" y="1348"/>
                  <a:pt x="1715" y="897"/>
                </a:cubicBezTo>
                <a:cubicBezTo>
                  <a:pt x="1715" y="446"/>
                  <a:pt x="1348" y="79"/>
                  <a:pt x="897" y="79"/>
                </a:cubicBezTo>
              </a:path>
            </a:pathLst>
          </a:custGeom>
          <a:solidFill>
            <a:srgbClr val="EA55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4" name="Forme libre 30"/>
          <p:cNvSpPr>
            <a:spLocks noEditPoints="1"/>
          </p:cNvSpPr>
          <p:nvPr/>
        </p:nvSpPr>
        <p:spPr bwMode="auto">
          <a:xfrm>
            <a:off x="711200" y="2157803"/>
            <a:ext cx="4043363" cy="4041775"/>
          </a:xfrm>
          <a:custGeom>
            <a:avLst/>
            <a:gdLst>
              <a:gd name="T0" fmla="*/ 826 w 1653"/>
              <a:gd name="T1" fmla="*/ 1653 h 1653"/>
              <a:gd name="T2" fmla="*/ 0 w 1653"/>
              <a:gd name="T3" fmla="*/ 827 h 1653"/>
              <a:gd name="T4" fmla="*/ 826 w 1653"/>
              <a:gd name="T5" fmla="*/ 0 h 1653"/>
              <a:gd name="T6" fmla="*/ 1653 w 1653"/>
              <a:gd name="T7" fmla="*/ 827 h 1653"/>
              <a:gd name="T8" fmla="*/ 826 w 1653"/>
              <a:gd name="T9" fmla="*/ 1653 h 1653"/>
              <a:gd name="T10" fmla="*/ 826 w 1653"/>
              <a:gd name="T11" fmla="*/ 49 h 1653"/>
              <a:gd name="T12" fmla="*/ 48 w 1653"/>
              <a:gd name="T13" fmla="*/ 827 h 1653"/>
              <a:gd name="T14" fmla="*/ 826 w 1653"/>
              <a:gd name="T15" fmla="*/ 1605 h 1653"/>
              <a:gd name="T16" fmla="*/ 1604 w 1653"/>
              <a:gd name="T17" fmla="*/ 827 h 1653"/>
              <a:gd name="T18" fmla="*/ 826 w 1653"/>
              <a:gd name="T19" fmla="*/ 49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53" h="1653">
                <a:moveTo>
                  <a:pt x="826" y="1653"/>
                </a:moveTo>
                <a:cubicBezTo>
                  <a:pt x="371" y="1653"/>
                  <a:pt x="0" y="1282"/>
                  <a:pt x="0" y="827"/>
                </a:cubicBezTo>
                <a:cubicBezTo>
                  <a:pt x="0" y="371"/>
                  <a:pt x="371" y="0"/>
                  <a:pt x="826" y="0"/>
                </a:cubicBezTo>
                <a:cubicBezTo>
                  <a:pt x="1282" y="0"/>
                  <a:pt x="1653" y="371"/>
                  <a:pt x="1653" y="827"/>
                </a:cubicBezTo>
                <a:cubicBezTo>
                  <a:pt x="1653" y="1282"/>
                  <a:pt x="1282" y="1653"/>
                  <a:pt x="826" y="1653"/>
                </a:cubicBezTo>
                <a:moveTo>
                  <a:pt x="826" y="49"/>
                </a:moveTo>
                <a:cubicBezTo>
                  <a:pt x="397" y="49"/>
                  <a:pt x="48" y="398"/>
                  <a:pt x="48" y="827"/>
                </a:cubicBezTo>
                <a:cubicBezTo>
                  <a:pt x="48" y="1256"/>
                  <a:pt x="397" y="1605"/>
                  <a:pt x="826" y="1605"/>
                </a:cubicBezTo>
                <a:cubicBezTo>
                  <a:pt x="1255" y="1605"/>
                  <a:pt x="1604" y="1256"/>
                  <a:pt x="1604" y="827"/>
                </a:cubicBezTo>
                <a:cubicBezTo>
                  <a:pt x="1604" y="398"/>
                  <a:pt x="1255" y="49"/>
                  <a:pt x="826" y="49"/>
                </a:cubicBezTo>
              </a:path>
            </a:pathLst>
          </a:custGeom>
          <a:solidFill>
            <a:srgbClr val="DFDE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5" name="Forme libre 31"/>
          <p:cNvSpPr>
            <a:spLocks noEditPoints="1"/>
          </p:cNvSpPr>
          <p:nvPr/>
        </p:nvSpPr>
        <p:spPr bwMode="auto">
          <a:xfrm>
            <a:off x="620713" y="2067316"/>
            <a:ext cx="4221163" cy="4222750"/>
          </a:xfrm>
          <a:custGeom>
            <a:avLst/>
            <a:gdLst>
              <a:gd name="T0" fmla="*/ 863 w 1726"/>
              <a:gd name="T1" fmla="*/ 1690 h 1727"/>
              <a:gd name="T2" fmla="*/ 37 w 1726"/>
              <a:gd name="T3" fmla="*/ 864 h 1727"/>
              <a:gd name="T4" fmla="*/ 863 w 1726"/>
              <a:gd name="T5" fmla="*/ 37 h 1727"/>
              <a:gd name="T6" fmla="*/ 1690 w 1726"/>
              <a:gd name="T7" fmla="*/ 864 h 1727"/>
              <a:gd name="T8" fmla="*/ 1690 w 1726"/>
              <a:gd name="T9" fmla="*/ 864 h 1727"/>
              <a:gd name="T10" fmla="*/ 1690 w 1726"/>
              <a:gd name="T11" fmla="*/ 864 h 1727"/>
              <a:gd name="T12" fmla="*/ 863 w 1726"/>
              <a:gd name="T13" fmla="*/ 1690 h 1727"/>
              <a:gd name="T14" fmla="*/ 863 w 1726"/>
              <a:gd name="T15" fmla="*/ 1690 h 1727"/>
              <a:gd name="T16" fmla="*/ 863 w 1726"/>
              <a:gd name="T17" fmla="*/ 0 h 1727"/>
              <a:gd name="T18" fmla="*/ 0 w 1726"/>
              <a:gd name="T19" fmla="*/ 864 h 1727"/>
              <a:gd name="T20" fmla="*/ 863 w 1726"/>
              <a:gd name="T21" fmla="*/ 1727 h 1727"/>
              <a:gd name="T22" fmla="*/ 1726 w 1726"/>
              <a:gd name="T23" fmla="*/ 864 h 1727"/>
              <a:gd name="T24" fmla="*/ 863 w 1726"/>
              <a:gd name="T25" fmla="*/ 0 h 1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6" h="1727">
                <a:moveTo>
                  <a:pt x="863" y="1690"/>
                </a:moveTo>
                <a:cubicBezTo>
                  <a:pt x="408" y="1690"/>
                  <a:pt x="37" y="1319"/>
                  <a:pt x="37" y="864"/>
                </a:cubicBezTo>
                <a:cubicBezTo>
                  <a:pt x="37" y="408"/>
                  <a:pt x="408" y="37"/>
                  <a:pt x="863" y="37"/>
                </a:cubicBezTo>
                <a:cubicBezTo>
                  <a:pt x="1319" y="37"/>
                  <a:pt x="1690" y="408"/>
                  <a:pt x="1690" y="864"/>
                </a:cubicBezTo>
                <a:cubicBezTo>
                  <a:pt x="1690" y="864"/>
                  <a:pt x="1690" y="864"/>
                  <a:pt x="1690" y="864"/>
                </a:cubicBezTo>
                <a:cubicBezTo>
                  <a:pt x="1690" y="864"/>
                  <a:pt x="1690" y="864"/>
                  <a:pt x="1690" y="864"/>
                </a:cubicBezTo>
                <a:cubicBezTo>
                  <a:pt x="1690" y="1319"/>
                  <a:pt x="1319" y="1690"/>
                  <a:pt x="863" y="1690"/>
                </a:cubicBezTo>
                <a:cubicBezTo>
                  <a:pt x="863" y="1690"/>
                  <a:pt x="863" y="1690"/>
                  <a:pt x="863" y="1690"/>
                </a:cubicBezTo>
                <a:moveTo>
                  <a:pt x="863" y="0"/>
                </a:moveTo>
                <a:cubicBezTo>
                  <a:pt x="387" y="0"/>
                  <a:pt x="0" y="388"/>
                  <a:pt x="0" y="864"/>
                </a:cubicBezTo>
                <a:cubicBezTo>
                  <a:pt x="0" y="1340"/>
                  <a:pt x="387" y="1727"/>
                  <a:pt x="863" y="1727"/>
                </a:cubicBezTo>
                <a:cubicBezTo>
                  <a:pt x="1339" y="1727"/>
                  <a:pt x="1726" y="1340"/>
                  <a:pt x="1726" y="864"/>
                </a:cubicBezTo>
                <a:cubicBezTo>
                  <a:pt x="1726" y="388"/>
                  <a:pt x="1339" y="0"/>
                  <a:pt x="863" y="0"/>
                </a:cubicBezTo>
              </a:path>
            </a:pathLst>
          </a:custGeom>
          <a:solidFill>
            <a:srgbClr val="CD4A4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10" name="Groupe 9">
            <a:extLst>
              <a:ext uri="{FF2B5EF4-FFF2-40B4-BE49-F238E27FC236}">
                <a16:creationId xmlns:a16="http://schemas.microsoft.com/office/drawing/2014/main" id="{0FC7B21D-F367-47EE-B66B-97792050C10C}"/>
              </a:ext>
            </a:extLst>
          </p:cNvPr>
          <p:cNvGrpSpPr/>
          <p:nvPr/>
        </p:nvGrpSpPr>
        <p:grpSpPr>
          <a:xfrm>
            <a:off x="2455863" y="2411803"/>
            <a:ext cx="566738" cy="566738"/>
            <a:chOff x="2455863" y="2411803"/>
            <a:chExt cx="566738" cy="566738"/>
          </a:xfrm>
        </p:grpSpPr>
        <p:sp>
          <p:nvSpPr>
            <p:cNvPr id="166" name="Ovale 32"/>
            <p:cNvSpPr>
              <a:spLocks noChangeArrowheads="1"/>
            </p:cNvSpPr>
            <p:nvPr/>
          </p:nvSpPr>
          <p:spPr bwMode="auto">
            <a:xfrm>
              <a:off x="2455863" y="2411803"/>
              <a:ext cx="566738" cy="566738"/>
            </a:xfrm>
            <a:prstGeom prst="ellipse">
              <a:avLst/>
            </a:pr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67" name="Ovale 33"/>
            <p:cNvSpPr>
              <a:spLocks noChangeArrowheads="1"/>
            </p:cNvSpPr>
            <p:nvPr/>
          </p:nvSpPr>
          <p:spPr bwMode="auto">
            <a:xfrm>
              <a:off x="2511425" y="2465778"/>
              <a:ext cx="455613" cy="457200"/>
            </a:xfrm>
            <a:prstGeom prst="ellipse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68" name="Forme libre 34"/>
            <p:cNvSpPr>
              <a:spLocks noEditPoints="1"/>
            </p:cNvSpPr>
            <p:nvPr/>
          </p:nvSpPr>
          <p:spPr bwMode="auto">
            <a:xfrm>
              <a:off x="2511425" y="2621353"/>
              <a:ext cx="9525" cy="111125"/>
            </a:xfrm>
            <a:custGeom>
              <a:avLst/>
              <a:gdLst>
                <a:gd name="T0" fmla="*/ 0 w 4"/>
                <a:gd name="T1" fmla="*/ 43 h 45"/>
                <a:gd name="T2" fmla="*/ 0 w 4"/>
                <a:gd name="T3" fmla="*/ 42 h 45"/>
                <a:gd name="T4" fmla="*/ 0 w 4"/>
                <a:gd name="T5" fmla="*/ 41 h 45"/>
                <a:gd name="T6" fmla="*/ 0 w 4"/>
                <a:gd name="T7" fmla="*/ 40 h 45"/>
                <a:gd name="T8" fmla="*/ 0 w 4"/>
                <a:gd name="T9" fmla="*/ 40 h 45"/>
                <a:gd name="T10" fmla="*/ 0 w 4"/>
                <a:gd name="T11" fmla="*/ 39 h 45"/>
                <a:gd name="T12" fmla="*/ 0 w 4"/>
                <a:gd name="T13" fmla="*/ 38 h 45"/>
                <a:gd name="T14" fmla="*/ 0 w 4"/>
                <a:gd name="T15" fmla="*/ 38 h 45"/>
                <a:gd name="T16" fmla="*/ 0 w 4"/>
                <a:gd name="T17" fmla="*/ 37 h 45"/>
                <a:gd name="T18" fmla="*/ 0 w 4"/>
                <a:gd name="T19" fmla="*/ 36 h 45"/>
                <a:gd name="T20" fmla="*/ 0 w 4"/>
                <a:gd name="T21" fmla="*/ 36 h 45"/>
                <a:gd name="T22" fmla="*/ 0 w 4"/>
                <a:gd name="T23" fmla="*/ 35 h 45"/>
                <a:gd name="T24" fmla="*/ 0 w 4"/>
                <a:gd name="T25" fmla="*/ 34 h 45"/>
                <a:gd name="T26" fmla="*/ 0 w 4"/>
                <a:gd name="T27" fmla="*/ 34 h 45"/>
                <a:gd name="T28" fmla="*/ 0 w 4"/>
                <a:gd name="T29" fmla="*/ 33 h 45"/>
                <a:gd name="T30" fmla="*/ 0 w 4"/>
                <a:gd name="T31" fmla="*/ 32 h 45"/>
                <a:gd name="T32" fmla="*/ 0 w 4"/>
                <a:gd name="T33" fmla="*/ 31 h 45"/>
                <a:gd name="T34" fmla="*/ 0 w 4"/>
                <a:gd name="T35" fmla="*/ 31 h 45"/>
                <a:gd name="T36" fmla="*/ 0 w 4"/>
                <a:gd name="T37" fmla="*/ 30 h 45"/>
                <a:gd name="T38" fmla="*/ 0 w 4"/>
                <a:gd name="T39" fmla="*/ 29 h 45"/>
                <a:gd name="T40" fmla="*/ 0 w 4"/>
                <a:gd name="T41" fmla="*/ 29 h 45"/>
                <a:gd name="T42" fmla="*/ 0 w 4"/>
                <a:gd name="T43" fmla="*/ 28 h 45"/>
                <a:gd name="T44" fmla="*/ 0 w 4"/>
                <a:gd name="T45" fmla="*/ 27 h 45"/>
                <a:gd name="T46" fmla="*/ 0 w 4"/>
                <a:gd name="T47" fmla="*/ 26 h 45"/>
                <a:gd name="T48" fmla="*/ 0 w 4"/>
                <a:gd name="T49" fmla="*/ 26 h 45"/>
                <a:gd name="T50" fmla="*/ 0 w 4"/>
                <a:gd name="T51" fmla="*/ 25 h 45"/>
                <a:gd name="T52" fmla="*/ 0 w 4"/>
                <a:gd name="T53" fmla="*/ 24 h 45"/>
                <a:gd name="T54" fmla="*/ 0 w 4"/>
                <a:gd name="T55" fmla="*/ 23 h 45"/>
                <a:gd name="T56" fmla="*/ 0 w 4"/>
                <a:gd name="T57" fmla="*/ 22 h 45"/>
                <a:gd name="T58" fmla="*/ 0 w 4"/>
                <a:gd name="T59" fmla="*/ 22 h 45"/>
                <a:gd name="T60" fmla="*/ 0 w 4"/>
                <a:gd name="T61" fmla="*/ 21 h 45"/>
                <a:gd name="T62" fmla="*/ 0 w 4"/>
                <a:gd name="T63" fmla="*/ 20 h 45"/>
                <a:gd name="T64" fmla="*/ 0 w 4"/>
                <a:gd name="T65" fmla="*/ 19 h 45"/>
                <a:gd name="T66" fmla="*/ 0 w 4"/>
                <a:gd name="T67" fmla="*/ 18 h 45"/>
                <a:gd name="T68" fmla="*/ 0 w 4"/>
                <a:gd name="T69" fmla="*/ 18 h 45"/>
                <a:gd name="T70" fmla="*/ 0 w 4"/>
                <a:gd name="T71" fmla="*/ 17 h 45"/>
                <a:gd name="T72" fmla="*/ 1 w 4"/>
                <a:gd name="T73" fmla="*/ 16 h 45"/>
                <a:gd name="T74" fmla="*/ 1 w 4"/>
                <a:gd name="T75" fmla="*/ 15 h 45"/>
                <a:gd name="T76" fmla="*/ 1 w 4"/>
                <a:gd name="T77" fmla="*/ 15 h 45"/>
                <a:gd name="T78" fmla="*/ 1 w 4"/>
                <a:gd name="T79" fmla="*/ 13 h 45"/>
                <a:gd name="T80" fmla="*/ 1 w 4"/>
                <a:gd name="T81" fmla="*/ 12 h 45"/>
                <a:gd name="T82" fmla="*/ 1 w 4"/>
                <a:gd name="T83" fmla="*/ 12 h 45"/>
                <a:gd name="T84" fmla="*/ 1 w 4"/>
                <a:gd name="T85" fmla="*/ 11 h 45"/>
                <a:gd name="T86" fmla="*/ 2 w 4"/>
                <a:gd name="T87" fmla="*/ 10 h 45"/>
                <a:gd name="T88" fmla="*/ 2 w 4"/>
                <a:gd name="T89" fmla="*/ 10 h 45"/>
                <a:gd name="T90" fmla="*/ 2 w 4"/>
                <a:gd name="T91" fmla="*/ 9 h 45"/>
                <a:gd name="T92" fmla="*/ 2 w 4"/>
                <a:gd name="T93" fmla="*/ 8 h 45"/>
                <a:gd name="T94" fmla="*/ 2 w 4"/>
                <a:gd name="T95" fmla="*/ 8 h 45"/>
                <a:gd name="T96" fmla="*/ 2 w 4"/>
                <a:gd name="T97" fmla="*/ 7 h 45"/>
                <a:gd name="T98" fmla="*/ 3 w 4"/>
                <a:gd name="T99" fmla="*/ 6 h 45"/>
                <a:gd name="T100" fmla="*/ 3 w 4"/>
                <a:gd name="T101" fmla="*/ 6 h 45"/>
                <a:gd name="T102" fmla="*/ 3 w 4"/>
                <a:gd name="T103" fmla="*/ 5 h 45"/>
                <a:gd name="T104" fmla="*/ 3 w 4"/>
                <a:gd name="T105" fmla="*/ 4 h 45"/>
                <a:gd name="T106" fmla="*/ 3 w 4"/>
                <a:gd name="T107" fmla="*/ 4 h 45"/>
                <a:gd name="T108" fmla="*/ 3 w 4"/>
                <a:gd name="T109" fmla="*/ 3 h 45"/>
                <a:gd name="T110" fmla="*/ 4 w 4"/>
                <a:gd name="T111" fmla="*/ 2 h 45"/>
                <a:gd name="T112" fmla="*/ 4 w 4"/>
                <a:gd name="T113" fmla="*/ 1 h 45"/>
                <a:gd name="T114" fmla="*/ 4 w 4"/>
                <a:gd name="T11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" h="45">
                  <a:moveTo>
                    <a:pt x="1" y="45"/>
                  </a:moveTo>
                  <a:cubicBezTo>
                    <a:pt x="1" y="45"/>
                    <a:pt x="1" y="45"/>
                    <a:pt x="1" y="45"/>
                  </a:cubicBezTo>
                  <a:cubicBezTo>
                    <a:pt x="1" y="45"/>
                    <a:pt x="1" y="45"/>
                    <a:pt x="1" y="45"/>
                  </a:cubicBezTo>
                  <a:moveTo>
                    <a:pt x="0" y="43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moveTo>
                    <a:pt x="0" y="43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moveTo>
                    <a:pt x="0" y="42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moveTo>
                    <a:pt x="0" y="42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moveTo>
                    <a:pt x="0" y="42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moveTo>
                    <a:pt x="0" y="41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0" y="41"/>
                    <a:pt x="0" y="41"/>
                    <a:pt x="0" y="41"/>
                  </a:cubicBezTo>
                  <a:moveTo>
                    <a:pt x="0" y="41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0" y="41"/>
                    <a:pt x="0" y="41"/>
                    <a:pt x="0" y="41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8"/>
                  </a:moveTo>
                  <a:cubicBezTo>
                    <a:pt x="0" y="38"/>
                    <a:pt x="0" y="39"/>
                    <a:pt x="0" y="39"/>
                  </a:cubicBezTo>
                  <a:cubicBezTo>
                    <a:pt x="0" y="39"/>
                    <a:pt x="0" y="39"/>
                    <a:pt x="0" y="38"/>
                  </a:cubicBezTo>
                  <a:moveTo>
                    <a:pt x="0" y="38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moveTo>
                    <a:pt x="0" y="38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moveTo>
                    <a:pt x="0" y="37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7"/>
                  </a:cubicBezTo>
                  <a:moveTo>
                    <a:pt x="0" y="37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moveTo>
                    <a:pt x="0" y="37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moveTo>
                    <a:pt x="0" y="37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moveTo>
                    <a:pt x="0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moveTo>
                    <a:pt x="0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moveTo>
                    <a:pt x="0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moveTo>
                    <a:pt x="0" y="35"/>
                  </a:moveTo>
                  <a:cubicBezTo>
                    <a:pt x="0" y="35"/>
                    <a:pt x="0" y="36"/>
                    <a:pt x="0" y="36"/>
                  </a:cubicBezTo>
                  <a:cubicBezTo>
                    <a:pt x="0" y="36"/>
                    <a:pt x="0" y="35"/>
                    <a:pt x="0" y="35"/>
                  </a:cubicBezTo>
                  <a:moveTo>
                    <a:pt x="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moveTo>
                    <a:pt x="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moveTo>
                    <a:pt x="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moveTo>
                    <a:pt x="0" y="34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moveTo>
                    <a:pt x="0" y="34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moveTo>
                    <a:pt x="0" y="34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4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2"/>
                  </a:moveTo>
                  <a:cubicBezTo>
                    <a:pt x="0" y="32"/>
                    <a:pt x="0" y="33"/>
                    <a:pt x="0" y="33"/>
                  </a:cubicBezTo>
                  <a:cubicBezTo>
                    <a:pt x="0" y="33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29"/>
                  </a:moveTo>
                  <a:cubicBezTo>
                    <a:pt x="0" y="29"/>
                    <a:pt x="0" y="30"/>
                    <a:pt x="0" y="30"/>
                  </a:cubicBezTo>
                  <a:cubicBezTo>
                    <a:pt x="0" y="30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8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0" y="27"/>
                  </a:moveTo>
                  <a:cubicBezTo>
                    <a:pt x="0" y="27"/>
                    <a:pt x="0" y="27"/>
                    <a:pt x="0" y="28"/>
                  </a:cubicBezTo>
                  <a:cubicBezTo>
                    <a:pt x="0" y="27"/>
                    <a:pt x="0" y="27"/>
                    <a:pt x="0" y="27"/>
                  </a:cubicBezTo>
                  <a:moveTo>
                    <a:pt x="0" y="27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moveTo>
                    <a:pt x="0" y="26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27"/>
                    <a:pt x="0" y="27"/>
                    <a:pt x="0" y="26"/>
                  </a:cubicBezTo>
                  <a:moveTo>
                    <a:pt x="0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moveTo>
                    <a:pt x="0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moveTo>
                    <a:pt x="0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0" y="24"/>
                  </a:moveTo>
                  <a:cubicBezTo>
                    <a:pt x="0" y="24"/>
                    <a:pt x="0" y="24"/>
                    <a:pt x="0" y="25"/>
                  </a:cubicBezTo>
                  <a:cubicBezTo>
                    <a:pt x="0" y="24"/>
                    <a:pt x="0" y="24"/>
                    <a:pt x="0" y="24"/>
                  </a:cubicBezTo>
                  <a:moveTo>
                    <a:pt x="0" y="24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moveTo>
                    <a:pt x="0" y="24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moveTo>
                    <a:pt x="0" y="23"/>
                  </a:moveTo>
                  <a:cubicBezTo>
                    <a:pt x="0" y="23"/>
                    <a:pt x="0" y="23"/>
                    <a:pt x="0" y="24"/>
                  </a:cubicBezTo>
                  <a:cubicBezTo>
                    <a:pt x="0" y="23"/>
                    <a:pt x="0" y="23"/>
                    <a:pt x="0" y="23"/>
                  </a:cubicBezTo>
                  <a:moveTo>
                    <a:pt x="0" y="23"/>
                  </a:move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3"/>
                    <a:pt x="0" y="23"/>
                  </a:cubicBezTo>
                  <a:moveTo>
                    <a:pt x="0" y="23"/>
                  </a:move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3"/>
                    <a:pt x="0" y="23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1"/>
                    <a:pt x="0" y="22"/>
                    <a:pt x="0" y="22"/>
                  </a:cubicBezTo>
                  <a:cubicBezTo>
                    <a:pt x="0" y="22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0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0"/>
                  </a:cubicBezTo>
                  <a:moveTo>
                    <a:pt x="0" y="20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moveTo>
                    <a:pt x="0" y="19"/>
                  </a:moveTo>
                  <a:cubicBezTo>
                    <a:pt x="0" y="19"/>
                    <a:pt x="0" y="20"/>
                    <a:pt x="0" y="20"/>
                  </a:cubicBezTo>
                  <a:cubicBezTo>
                    <a:pt x="0" y="20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9"/>
                    <a:pt x="0" y="19"/>
                  </a:cubicBezTo>
                  <a:cubicBezTo>
                    <a:pt x="0" y="19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1" y="16"/>
                  </a:moveTo>
                  <a:cubicBezTo>
                    <a:pt x="1" y="16"/>
                    <a:pt x="0" y="16"/>
                    <a:pt x="0" y="17"/>
                  </a:cubicBezTo>
                  <a:cubicBezTo>
                    <a:pt x="0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5"/>
                    <a:pt x="1" y="15"/>
                  </a:cubicBezTo>
                  <a:cubicBezTo>
                    <a:pt x="1" y="15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2" y="11"/>
                  </a:moveTo>
                  <a:cubicBezTo>
                    <a:pt x="2" y="11"/>
                    <a:pt x="1" y="11"/>
                    <a:pt x="1" y="11"/>
                  </a:cubicBezTo>
                  <a:cubicBezTo>
                    <a:pt x="1" y="11"/>
                    <a:pt x="2" y="11"/>
                    <a:pt x="2" y="11"/>
                  </a:cubicBezTo>
                  <a:moveTo>
                    <a:pt x="2" y="10"/>
                  </a:moveTo>
                  <a:cubicBezTo>
                    <a:pt x="2" y="10"/>
                    <a:pt x="2" y="11"/>
                    <a:pt x="2" y="11"/>
                  </a:cubicBezTo>
                  <a:cubicBezTo>
                    <a:pt x="2" y="11"/>
                    <a:pt x="2" y="10"/>
                    <a:pt x="2" y="10"/>
                  </a:cubicBezTo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moveTo>
                    <a:pt x="2" y="9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9"/>
                  </a:cubicBezTo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moveTo>
                    <a:pt x="2" y="8"/>
                  </a:moveTo>
                  <a:cubicBezTo>
                    <a:pt x="2" y="8"/>
                    <a:pt x="2" y="9"/>
                    <a:pt x="2" y="9"/>
                  </a:cubicBezTo>
                  <a:cubicBezTo>
                    <a:pt x="2" y="9"/>
                    <a:pt x="2" y="8"/>
                    <a:pt x="2" y="8"/>
                  </a:cubicBezTo>
                  <a:moveTo>
                    <a:pt x="2" y="8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moveTo>
                    <a:pt x="2" y="8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moveTo>
                    <a:pt x="2" y="8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moveTo>
                    <a:pt x="2" y="7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moveTo>
                    <a:pt x="2" y="7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moveTo>
                    <a:pt x="2" y="7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moveTo>
                    <a:pt x="3" y="6"/>
                  </a:moveTo>
                  <a:cubicBezTo>
                    <a:pt x="3" y="6"/>
                    <a:pt x="2" y="7"/>
                    <a:pt x="2" y="7"/>
                  </a:cubicBezTo>
                  <a:cubicBezTo>
                    <a:pt x="2" y="7"/>
                    <a:pt x="3" y="6"/>
                    <a:pt x="3" y="6"/>
                  </a:cubicBezTo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moveTo>
                    <a:pt x="3" y="4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4"/>
                  </a:cubicBezTo>
                  <a:moveTo>
                    <a:pt x="3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moveTo>
                    <a:pt x="3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moveTo>
                    <a:pt x="3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moveTo>
                    <a:pt x="3" y="3"/>
                  </a:moveTo>
                  <a:cubicBezTo>
                    <a:pt x="3" y="3"/>
                    <a:pt x="3" y="3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moveTo>
                    <a:pt x="3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moveTo>
                    <a:pt x="4" y="3"/>
                  </a:moveTo>
                  <a:cubicBezTo>
                    <a:pt x="4" y="3"/>
                    <a:pt x="4" y="3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moveTo>
                    <a:pt x="4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69" name="Forme libre 35"/>
            <p:cNvSpPr>
              <a:spLocks/>
            </p:cNvSpPr>
            <p:nvPr/>
          </p:nvSpPr>
          <p:spPr bwMode="auto">
            <a:xfrm>
              <a:off x="2511425" y="2494353"/>
              <a:ext cx="190500" cy="425450"/>
            </a:xfrm>
            <a:custGeom>
              <a:avLst/>
              <a:gdLst>
                <a:gd name="T0" fmla="*/ 4 w 78"/>
                <a:gd name="T1" fmla="*/ 53 h 174"/>
                <a:gd name="T2" fmla="*/ 4 w 78"/>
                <a:gd name="T3" fmla="*/ 54 h 174"/>
                <a:gd name="T4" fmla="*/ 3 w 78"/>
                <a:gd name="T5" fmla="*/ 55 h 174"/>
                <a:gd name="T6" fmla="*/ 3 w 78"/>
                <a:gd name="T7" fmla="*/ 56 h 174"/>
                <a:gd name="T8" fmla="*/ 3 w 78"/>
                <a:gd name="T9" fmla="*/ 56 h 174"/>
                <a:gd name="T10" fmla="*/ 3 w 78"/>
                <a:gd name="T11" fmla="*/ 57 h 174"/>
                <a:gd name="T12" fmla="*/ 3 w 78"/>
                <a:gd name="T13" fmla="*/ 58 h 174"/>
                <a:gd name="T14" fmla="*/ 3 w 78"/>
                <a:gd name="T15" fmla="*/ 58 h 174"/>
                <a:gd name="T16" fmla="*/ 2 w 78"/>
                <a:gd name="T17" fmla="*/ 59 h 174"/>
                <a:gd name="T18" fmla="*/ 2 w 78"/>
                <a:gd name="T19" fmla="*/ 60 h 174"/>
                <a:gd name="T20" fmla="*/ 2 w 78"/>
                <a:gd name="T21" fmla="*/ 61 h 174"/>
                <a:gd name="T22" fmla="*/ 2 w 78"/>
                <a:gd name="T23" fmla="*/ 61 h 174"/>
                <a:gd name="T24" fmla="*/ 2 w 78"/>
                <a:gd name="T25" fmla="*/ 62 h 174"/>
                <a:gd name="T26" fmla="*/ 2 w 78"/>
                <a:gd name="T27" fmla="*/ 63 h 174"/>
                <a:gd name="T28" fmla="*/ 1 w 78"/>
                <a:gd name="T29" fmla="*/ 63 h 174"/>
                <a:gd name="T30" fmla="*/ 1 w 78"/>
                <a:gd name="T31" fmla="*/ 64 h 174"/>
                <a:gd name="T32" fmla="*/ 1 w 78"/>
                <a:gd name="T33" fmla="*/ 65 h 174"/>
                <a:gd name="T34" fmla="*/ 1 w 78"/>
                <a:gd name="T35" fmla="*/ 66 h 174"/>
                <a:gd name="T36" fmla="*/ 1 w 78"/>
                <a:gd name="T37" fmla="*/ 67 h 174"/>
                <a:gd name="T38" fmla="*/ 1 w 78"/>
                <a:gd name="T39" fmla="*/ 68 h 174"/>
                <a:gd name="T40" fmla="*/ 0 w 78"/>
                <a:gd name="T41" fmla="*/ 69 h 174"/>
                <a:gd name="T42" fmla="*/ 0 w 78"/>
                <a:gd name="T43" fmla="*/ 70 h 174"/>
                <a:gd name="T44" fmla="*/ 0 w 78"/>
                <a:gd name="T45" fmla="*/ 71 h 174"/>
                <a:gd name="T46" fmla="*/ 0 w 78"/>
                <a:gd name="T47" fmla="*/ 71 h 174"/>
                <a:gd name="T48" fmla="*/ 0 w 78"/>
                <a:gd name="T49" fmla="*/ 73 h 174"/>
                <a:gd name="T50" fmla="*/ 0 w 78"/>
                <a:gd name="T51" fmla="*/ 73 h 174"/>
                <a:gd name="T52" fmla="*/ 0 w 78"/>
                <a:gd name="T53" fmla="*/ 74 h 174"/>
                <a:gd name="T54" fmla="*/ 0 w 78"/>
                <a:gd name="T55" fmla="*/ 75 h 174"/>
                <a:gd name="T56" fmla="*/ 0 w 78"/>
                <a:gd name="T57" fmla="*/ 76 h 174"/>
                <a:gd name="T58" fmla="*/ 0 w 78"/>
                <a:gd name="T59" fmla="*/ 77 h 174"/>
                <a:gd name="T60" fmla="*/ 0 w 78"/>
                <a:gd name="T61" fmla="*/ 77 h 174"/>
                <a:gd name="T62" fmla="*/ 0 w 78"/>
                <a:gd name="T63" fmla="*/ 78 h 174"/>
                <a:gd name="T64" fmla="*/ 0 w 78"/>
                <a:gd name="T65" fmla="*/ 79 h 174"/>
                <a:gd name="T66" fmla="*/ 0 w 78"/>
                <a:gd name="T67" fmla="*/ 80 h 174"/>
                <a:gd name="T68" fmla="*/ 0 w 78"/>
                <a:gd name="T69" fmla="*/ 81 h 174"/>
                <a:gd name="T70" fmla="*/ 0 w 78"/>
                <a:gd name="T71" fmla="*/ 81 h 174"/>
                <a:gd name="T72" fmla="*/ 0 w 78"/>
                <a:gd name="T73" fmla="*/ 82 h 174"/>
                <a:gd name="T74" fmla="*/ 0 w 78"/>
                <a:gd name="T75" fmla="*/ 83 h 174"/>
                <a:gd name="T76" fmla="*/ 0 w 78"/>
                <a:gd name="T77" fmla="*/ 84 h 174"/>
                <a:gd name="T78" fmla="*/ 0 w 78"/>
                <a:gd name="T79" fmla="*/ 84 h 174"/>
                <a:gd name="T80" fmla="*/ 0 w 78"/>
                <a:gd name="T81" fmla="*/ 85 h 174"/>
                <a:gd name="T82" fmla="*/ 0 w 78"/>
                <a:gd name="T83" fmla="*/ 86 h 174"/>
                <a:gd name="T84" fmla="*/ 0 w 78"/>
                <a:gd name="T85" fmla="*/ 87 h 174"/>
                <a:gd name="T86" fmla="*/ 0 w 78"/>
                <a:gd name="T87" fmla="*/ 87 h 174"/>
                <a:gd name="T88" fmla="*/ 0 w 78"/>
                <a:gd name="T89" fmla="*/ 88 h 174"/>
                <a:gd name="T90" fmla="*/ 0 w 78"/>
                <a:gd name="T91" fmla="*/ 89 h 174"/>
                <a:gd name="T92" fmla="*/ 0 w 78"/>
                <a:gd name="T93" fmla="*/ 90 h 174"/>
                <a:gd name="T94" fmla="*/ 0 w 78"/>
                <a:gd name="T95" fmla="*/ 90 h 174"/>
                <a:gd name="T96" fmla="*/ 0 w 78"/>
                <a:gd name="T97" fmla="*/ 91 h 174"/>
                <a:gd name="T98" fmla="*/ 0 w 78"/>
                <a:gd name="T99" fmla="*/ 92 h 174"/>
                <a:gd name="T100" fmla="*/ 0 w 78"/>
                <a:gd name="T101" fmla="*/ 92 h 174"/>
                <a:gd name="T102" fmla="*/ 0 w 78"/>
                <a:gd name="T103" fmla="*/ 94 h 174"/>
                <a:gd name="T104" fmla="*/ 0 w 78"/>
                <a:gd name="T105" fmla="*/ 94 h 174"/>
                <a:gd name="T106" fmla="*/ 1 w 78"/>
                <a:gd name="T107" fmla="*/ 97 h 174"/>
                <a:gd name="T108" fmla="*/ 15 w 78"/>
                <a:gd name="T109" fmla="*/ 78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8" h="174">
                  <a:moveTo>
                    <a:pt x="48" y="0"/>
                  </a:moveTo>
                  <a:cubicBezTo>
                    <a:pt x="28" y="11"/>
                    <a:pt x="12" y="30"/>
                    <a:pt x="4" y="52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4" y="52"/>
                    <a:pt x="4" y="52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3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3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3" y="55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3"/>
                    <a:pt x="2" y="63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2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0" y="68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69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6"/>
                    <a:pt x="1" y="96"/>
                    <a:pt x="1" y="97"/>
                  </a:cubicBezTo>
                  <a:cubicBezTo>
                    <a:pt x="1" y="97"/>
                    <a:pt x="1" y="97"/>
                    <a:pt x="1" y="97"/>
                  </a:cubicBezTo>
                  <a:cubicBezTo>
                    <a:pt x="7" y="136"/>
                    <a:pt x="38" y="168"/>
                    <a:pt x="78" y="174"/>
                  </a:cubicBezTo>
                  <a:cubicBezTo>
                    <a:pt x="66" y="169"/>
                    <a:pt x="55" y="162"/>
                    <a:pt x="46" y="152"/>
                  </a:cubicBezTo>
                  <a:cubicBezTo>
                    <a:pt x="33" y="139"/>
                    <a:pt x="24" y="124"/>
                    <a:pt x="19" y="106"/>
                  </a:cubicBezTo>
                  <a:cubicBezTo>
                    <a:pt x="18" y="97"/>
                    <a:pt x="16" y="87"/>
                    <a:pt x="15" y="78"/>
                  </a:cubicBezTo>
                  <a:cubicBezTo>
                    <a:pt x="15" y="77"/>
                    <a:pt x="15" y="77"/>
                    <a:pt x="15" y="77"/>
                  </a:cubicBezTo>
                  <a:cubicBezTo>
                    <a:pt x="15" y="58"/>
                    <a:pt x="20" y="40"/>
                    <a:pt x="30" y="23"/>
                  </a:cubicBezTo>
                  <a:cubicBezTo>
                    <a:pt x="35" y="16"/>
                    <a:pt x="41" y="9"/>
                    <a:pt x="46" y="2"/>
                  </a:cubicBezTo>
                  <a:cubicBezTo>
                    <a:pt x="47" y="1"/>
                    <a:pt x="48" y="1"/>
                    <a:pt x="48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70" name="Rectangle 36"/>
            <p:cNvSpPr>
              <a:spLocks noChangeArrowheads="1"/>
            </p:cNvSpPr>
            <p:nvPr/>
          </p:nvSpPr>
          <p:spPr bwMode="auto">
            <a:xfrm>
              <a:off x="2605088" y="2592778"/>
              <a:ext cx="268288" cy="153988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71" name="Rectangle 37"/>
            <p:cNvSpPr>
              <a:spLocks noChangeArrowheads="1"/>
            </p:cNvSpPr>
            <p:nvPr/>
          </p:nvSpPr>
          <p:spPr bwMode="auto">
            <a:xfrm>
              <a:off x="2593975" y="2499116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 i="0" u="none" strike="noStrike" cap="none" normalizeH="0">
                  <a:ln>
                    <a:noFill/>
                  </a:ln>
                  <a:solidFill>
                    <a:srgbClr val="FF9936"/>
                  </a:solidFill>
                  <a:effectLst/>
                  <a:latin typeface="Raleway" panose="020B0003030101060003" pitchFamily="34" charset="0"/>
                </a:rPr>
                <a:t>30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74" name="Forme libre 40"/>
          <p:cNvSpPr>
            <a:spLocks noEditPoints="1"/>
          </p:cNvSpPr>
          <p:nvPr/>
        </p:nvSpPr>
        <p:spPr bwMode="auto">
          <a:xfrm>
            <a:off x="3244850" y="2851541"/>
            <a:ext cx="20638" cy="122238"/>
          </a:xfrm>
          <a:custGeom>
            <a:avLst/>
            <a:gdLst>
              <a:gd name="T0" fmla="*/ 8 w 8"/>
              <a:gd name="T1" fmla="*/ 50 h 50"/>
              <a:gd name="T2" fmla="*/ 8 w 8"/>
              <a:gd name="T3" fmla="*/ 50 h 50"/>
              <a:gd name="T4" fmla="*/ 8 w 8"/>
              <a:gd name="T5" fmla="*/ 50 h 50"/>
              <a:gd name="T6" fmla="*/ 8 w 8"/>
              <a:gd name="T7" fmla="*/ 50 h 50"/>
              <a:gd name="T8" fmla="*/ 0 w 8"/>
              <a:gd name="T9" fmla="*/ 11 h 50"/>
              <a:gd name="T10" fmla="*/ 0 w 8"/>
              <a:gd name="T11" fmla="*/ 11 h 50"/>
              <a:gd name="T12" fmla="*/ 0 w 8"/>
              <a:gd name="T13" fmla="*/ 11 h 50"/>
              <a:gd name="T14" fmla="*/ 0 w 8"/>
              <a:gd name="T15" fmla="*/ 11 h 50"/>
              <a:gd name="T16" fmla="*/ 0 w 8"/>
              <a:gd name="T17" fmla="*/ 11 h 50"/>
              <a:gd name="T18" fmla="*/ 0 w 8"/>
              <a:gd name="T19" fmla="*/ 11 h 50"/>
              <a:gd name="T20" fmla="*/ 0 w 8"/>
              <a:gd name="T21" fmla="*/ 10 h 50"/>
              <a:gd name="T22" fmla="*/ 0 w 8"/>
              <a:gd name="T23" fmla="*/ 10 h 50"/>
              <a:gd name="T24" fmla="*/ 0 w 8"/>
              <a:gd name="T25" fmla="*/ 10 h 50"/>
              <a:gd name="T26" fmla="*/ 0 w 8"/>
              <a:gd name="T27" fmla="*/ 10 h 50"/>
              <a:gd name="T28" fmla="*/ 0 w 8"/>
              <a:gd name="T29" fmla="*/ 9 h 50"/>
              <a:gd name="T30" fmla="*/ 0 w 8"/>
              <a:gd name="T31" fmla="*/ 9 h 50"/>
              <a:gd name="T32" fmla="*/ 0 w 8"/>
              <a:gd name="T33" fmla="*/ 9 h 50"/>
              <a:gd name="T34" fmla="*/ 0 w 8"/>
              <a:gd name="T35" fmla="*/ 9 h 50"/>
              <a:gd name="T36" fmla="*/ 0 w 8"/>
              <a:gd name="T37" fmla="*/ 9 h 50"/>
              <a:gd name="T38" fmla="*/ 0 w 8"/>
              <a:gd name="T39" fmla="*/ 9 h 50"/>
              <a:gd name="T40" fmla="*/ 0 w 8"/>
              <a:gd name="T41" fmla="*/ 8 h 50"/>
              <a:gd name="T42" fmla="*/ 0 w 8"/>
              <a:gd name="T43" fmla="*/ 8 h 50"/>
              <a:gd name="T44" fmla="*/ 0 w 8"/>
              <a:gd name="T45" fmla="*/ 8 h 50"/>
              <a:gd name="T46" fmla="*/ 0 w 8"/>
              <a:gd name="T47" fmla="*/ 7 h 50"/>
              <a:gd name="T48" fmla="*/ 0 w 8"/>
              <a:gd name="T49" fmla="*/ 7 h 50"/>
              <a:gd name="T50" fmla="*/ 0 w 8"/>
              <a:gd name="T51" fmla="*/ 7 h 50"/>
              <a:gd name="T52" fmla="*/ 0 w 8"/>
              <a:gd name="T53" fmla="*/ 7 h 50"/>
              <a:gd name="T54" fmla="*/ 0 w 8"/>
              <a:gd name="T55" fmla="*/ 7 h 50"/>
              <a:gd name="T56" fmla="*/ 0 w 8"/>
              <a:gd name="T57" fmla="*/ 7 h 50"/>
              <a:gd name="T58" fmla="*/ 0 w 8"/>
              <a:gd name="T59" fmla="*/ 6 h 50"/>
              <a:gd name="T60" fmla="*/ 0 w 8"/>
              <a:gd name="T61" fmla="*/ 6 h 50"/>
              <a:gd name="T62" fmla="*/ 0 w 8"/>
              <a:gd name="T63" fmla="*/ 6 h 50"/>
              <a:gd name="T64" fmla="*/ 0 w 8"/>
              <a:gd name="T65" fmla="*/ 6 h 50"/>
              <a:gd name="T66" fmla="*/ 0 w 8"/>
              <a:gd name="T67" fmla="*/ 6 h 50"/>
              <a:gd name="T68" fmla="*/ 0 w 8"/>
              <a:gd name="T69" fmla="*/ 6 h 50"/>
              <a:gd name="T70" fmla="*/ 0 w 8"/>
              <a:gd name="T71" fmla="*/ 5 h 50"/>
              <a:gd name="T72" fmla="*/ 0 w 8"/>
              <a:gd name="T73" fmla="*/ 5 h 50"/>
              <a:gd name="T74" fmla="*/ 0 w 8"/>
              <a:gd name="T75" fmla="*/ 5 h 50"/>
              <a:gd name="T76" fmla="*/ 0 w 8"/>
              <a:gd name="T77" fmla="*/ 5 h 50"/>
              <a:gd name="T78" fmla="*/ 0 w 8"/>
              <a:gd name="T79" fmla="*/ 5 h 50"/>
              <a:gd name="T80" fmla="*/ 0 w 8"/>
              <a:gd name="T81" fmla="*/ 4 h 50"/>
              <a:gd name="T82" fmla="*/ 0 w 8"/>
              <a:gd name="T83" fmla="*/ 4 h 50"/>
              <a:gd name="T84" fmla="*/ 0 w 8"/>
              <a:gd name="T85" fmla="*/ 4 h 50"/>
              <a:gd name="T86" fmla="*/ 0 w 8"/>
              <a:gd name="T87" fmla="*/ 4 h 50"/>
              <a:gd name="T88" fmla="*/ 0 w 8"/>
              <a:gd name="T89" fmla="*/ 3 h 50"/>
              <a:gd name="T90" fmla="*/ 0 w 8"/>
              <a:gd name="T91" fmla="*/ 3 h 50"/>
              <a:gd name="T92" fmla="*/ 0 w 8"/>
              <a:gd name="T93" fmla="*/ 3 h 50"/>
              <a:gd name="T94" fmla="*/ 0 w 8"/>
              <a:gd name="T95" fmla="*/ 3 h 50"/>
              <a:gd name="T96" fmla="*/ 0 w 8"/>
              <a:gd name="T97" fmla="*/ 3 h 50"/>
              <a:gd name="T98" fmla="*/ 0 w 8"/>
              <a:gd name="T99" fmla="*/ 3 h 50"/>
              <a:gd name="T100" fmla="*/ 0 w 8"/>
              <a:gd name="T101" fmla="*/ 2 h 50"/>
              <a:gd name="T102" fmla="*/ 0 w 8"/>
              <a:gd name="T103" fmla="*/ 2 h 50"/>
              <a:gd name="T104" fmla="*/ 0 w 8"/>
              <a:gd name="T105" fmla="*/ 2 h 50"/>
              <a:gd name="T106" fmla="*/ 0 w 8"/>
              <a:gd name="T107" fmla="*/ 2 h 50"/>
              <a:gd name="T108" fmla="*/ 0 w 8"/>
              <a:gd name="T109" fmla="*/ 2 h 50"/>
              <a:gd name="T110" fmla="*/ 0 w 8"/>
              <a:gd name="T111" fmla="*/ 1 h 50"/>
              <a:gd name="T112" fmla="*/ 0 w 8"/>
              <a:gd name="T113" fmla="*/ 0 h 50"/>
              <a:gd name="T114" fmla="*/ 0 w 8"/>
              <a:gd name="T115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" h="50">
                <a:moveTo>
                  <a:pt x="8" y="50"/>
                </a:move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8" y="50"/>
                  <a:pt x="8" y="50"/>
                </a:cubicBezTo>
                <a:moveTo>
                  <a:pt x="8" y="50"/>
                </a:move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8" y="50"/>
                  <a:pt x="8" y="50"/>
                </a:cubicBezTo>
                <a:moveTo>
                  <a:pt x="8" y="49"/>
                </a:move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8" y="50"/>
                  <a:pt x="8" y="49"/>
                </a:cubicBezTo>
                <a:moveTo>
                  <a:pt x="0" y="11"/>
                </a:moveTo>
                <a:cubicBezTo>
                  <a:pt x="0" y="25"/>
                  <a:pt x="2" y="38"/>
                  <a:pt x="8" y="49"/>
                </a:cubicBezTo>
                <a:cubicBezTo>
                  <a:pt x="2" y="38"/>
                  <a:pt x="0" y="25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0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8"/>
                </a:moveTo>
                <a:cubicBezTo>
                  <a:pt x="0" y="8"/>
                  <a:pt x="0" y="8"/>
                  <a:pt x="0" y="9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7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5"/>
                </a:moveTo>
                <a:cubicBezTo>
                  <a:pt x="0" y="5"/>
                  <a:pt x="0" y="6"/>
                  <a:pt x="0" y="6"/>
                </a:cubicBezTo>
                <a:cubicBezTo>
                  <a:pt x="0" y="6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3"/>
                </a:moveTo>
                <a:cubicBezTo>
                  <a:pt x="0" y="3"/>
                  <a:pt x="0" y="3"/>
                  <a:pt x="0" y="4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2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26421DDD-07C3-42B6-869F-AD3A53DC2A79}"/>
              </a:ext>
            </a:extLst>
          </p:cNvPr>
          <p:cNvGrpSpPr/>
          <p:nvPr/>
        </p:nvGrpSpPr>
        <p:grpSpPr>
          <a:xfrm>
            <a:off x="3722688" y="3113478"/>
            <a:ext cx="585788" cy="587375"/>
            <a:chOff x="3722688" y="3113478"/>
            <a:chExt cx="585788" cy="587375"/>
          </a:xfrm>
        </p:grpSpPr>
        <p:sp>
          <p:nvSpPr>
            <p:cNvPr id="178" name="Forme libre 44"/>
            <p:cNvSpPr>
              <a:spLocks/>
            </p:cNvSpPr>
            <p:nvPr/>
          </p:nvSpPr>
          <p:spPr bwMode="auto">
            <a:xfrm>
              <a:off x="3722688" y="3113478"/>
              <a:ext cx="585788" cy="587375"/>
            </a:xfrm>
            <a:custGeom>
              <a:avLst/>
              <a:gdLst>
                <a:gd name="T0" fmla="*/ 127 w 240"/>
                <a:gd name="T1" fmla="*/ 236 h 240"/>
                <a:gd name="T2" fmla="*/ 236 w 240"/>
                <a:gd name="T3" fmla="*/ 113 h 240"/>
                <a:gd name="T4" fmla="*/ 113 w 240"/>
                <a:gd name="T5" fmla="*/ 4 h 240"/>
                <a:gd name="T6" fmla="*/ 4 w 240"/>
                <a:gd name="T7" fmla="*/ 127 h 240"/>
                <a:gd name="T8" fmla="*/ 127 w 240"/>
                <a:gd name="T9" fmla="*/ 236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40">
                  <a:moveTo>
                    <a:pt x="127" y="236"/>
                  </a:moveTo>
                  <a:cubicBezTo>
                    <a:pt x="191" y="232"/>
                    <a:pt x="240" y="177"/>
                    <a:pt x="236" y="113"/>
                  </a:cubicBezTo>
                  <a:cubicBezTo>
                    <a:pt x="232" y="49"/>
                    <a:pt x="177" y="0"/>
                    <a:pt x="113" y="4"/>
                  </a:cubicBezTo>
                  <a:cubicBezTo>
                    <a:pt x="49" y="8"/>
                    <a:pt x="0" y="63"/>
                    <a:pt x="4" y="127"/>
                  </a:cubicBezTo>
                  <a:cubicBezTo>
                    <a:pt x="8" y="191"/>
                    <a:pt x="63" y="240"/>
                    <a:pt x="127" y="236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79" name="Forme libre 45"/>
            <p:cNvSpPr>
              <a:spLocks/>
            </p:cNvSpPr>
            <p:nvPr/>
          </p:nvSpPr>
          <p:spPr bwMode="auto">
            <a:xfrm>
              <a:off x="3781425" y="3169041"/>
              <a:ext cx="471488" cy="473075"/>
            </a:xfrm>
            <a:custGeom>
              <a:avLst/>
              <a:gdLst>
                <a:gd name="T0" fmla="*/ 102 w 193"/>
                <a:gd name="T1" fmla="*/ 190 h 193"/>
                <a:gd name="T2" fmla="*/ 189 w 193"/>
                <a:gd name="T3" fmla="*/ 91 h 193"/>
                <a:gd name="T4" fmla="*/ 90 w 193"/>
                <a:gd name="T5" fmla="*/ 4 h 193"/>
                <a:gd name="T6" fmla="*/ 3 w 193"/>
                <a:gd name="T7" fmla="*/ 103 h 193"/>
                <a:gd name="T8" fmla="*/ 102 w 193"/>
                <a:gd name="T9" fmla="*/ 19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02" y="190"/>
                  </a:moveTo>
                  <a:cubicBezTo>
                    <a:pt x="153" y="187"/>
                    <a:pt x="193" y="143"/>
                    <a:pt x="189" y="91"/>
                  </a:cubicBezTo>
                  <a:cubicBezTo>
                    <a:pt x="186" y="40"/>
                    <a:pt x="142" y="0"/>
                    <a:pt x="90" y="4"/>
                  </a:cubicBezTo>
                  <a:cubicBezTo>
                    <a:pt x="39" y="7"/>
                    <a:pt x="0" y="51"/>
                    <a:pt x="3" y="103"/>
                  </a:cubicBezTo>
                  <a:cubicBezTo>
                    <a:pt x="6" y="154"/>
                    <a:pt x="50" y="193"/>
                    <a:pt x="102" y="190"/>
                  </a:cubicBezTo>
                </a:path>
              </a:pathLst>
            </a:cu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0" name="Forme libre 46"/>
            <p:cNvSpPr>
              <a:spLocks noEditPoints="1"/>
            </p:cNvSpPr>
            <p:nvPr/>
          </p:nvSpPr>
          <p:spPr bwMode="auto">
            <a:xfrm>
              <a:off x="3786188" y="3272228"/>
              <a:ext cx="46038" cy="188913"/>
            </a:xfrm>
            <a:custGeom>
              <a:avLst/>
              <a:gdLst>
                <a:gd name="T0" fmla="*/ 3 w 19"/>
                <a:gd name="T1" fmla="*/ 76 h 77"/>
                <a:gd name="T2" fmla="*/ 3 w 19"/>
                <a:gd name="T3" fmla="*/ 76 h 77"/>
                <a:gd name="T4" fmla="*/ 3 w 19"/>
                <a:gd name="T5" fmla="*/ 76 h 77"/>
                <a:gd name="T6" fmla="*/ 3 w 19"/>
                <a:gd name="T7" fmla="*/ 75 h 77"/>
                <a:gd name="T8" fmla="*/ 3 w 19"/>
                <a:gd name="T9" fmla="*/ 75 h 77"/>
                <a:gd name="T10" fmla="*/ 3 w 19"/>
                <a:gd name="T11" fmla="*/ 75 h 77"/>
                <a:gd name="T12" fmla="*/ 3 w 19"/>
                <a:gd name="T13" fmla="*/ 74 h 77"/>
                <a:gd name="T14" fmla="*/ 3 w 19"/>
                <a:gd name="T15" fmla="*/ 74 h 77"/>
                <a:gd name="T16" fmla="*/ 3 w 19"/>
                <a:gd name="T17" fmla="*/ 74 h 77"/>
                <a:gd name="T18" fmla="*/ 2 w 19"/>
                <a:gd name="T19" fmla="*/ 73 h 77"/>
                <a:gd name="T20" fmla="*/ 2 w 19"/>
                <a:gd name="T21" fmla="*/ 73 h 77"/>
                <a:gd name="T22" fmla="*/ 2 w 19"/>
                <a:gd name="T23" fmla="*/ 72 h 77"/>
                <a:gd name="T24" fmla="*/ 2 w 19"/>
                <a:gd name="T25" fmla="*/ 72 h 77"/>
                <a:gd name="T26" fmla="*/ 2 w 19"/>
                <a:gd name="T27" fmla="*/ 71 h 77"/>
                <a:gd name="T28" fmla="*/ 2 w 19"/>
                <a:gd name="T29" fmla="*/ 71 h 77"/>
                <a:gd name="T30" fmla="*/ 2 w 19"/>
                <a:gd name="T31" fmla="*/ 71 h 77"/>
                <a:gd name="T32" fmla="*/ 2 w 19"/>
                <a:gd name="T33" fmla="*/ 70 h 77"/>
                <a:gd name="T34" fmla="*/ 2 w 19"/>
                <a:gd name="T35" fmla="*/ 70 h 77"/>
                <a:gd name="T36" fmla="*/ 2 w 19"/>
                <a:gd name="T37" fmla="*/ 69 h 77"/>
                <a:gd name="T38" fmla="*/ 2 w 19"/>
                <a:gd name="T39" fmla="*/ 69 h 77"/>
                <a:gd name="T40" fmla="*/ 2 w 19"/>
                <a:gd name="T41" fmla="*/ 69 h 77"/>
                <a:gd name="T42" fmla="*/ 2 w 19"/>
                <a:gd name="T43" fmla="*/ 68 h 77"/>
                <a:gd name="T44" fmla="*/ 2 w 19"/>
                <a:gd name="T45" fmla="*/ 68 h 77"/>
                <a:gd name="T46" fmla="*/ 2 w 19"/>
                <a:gd name="T47" fmla="*/ 68 h 77"/>
                <a:gd name="T48" fmla="*/ 1 w 19"/>
                <a:gd name="T49" fmla="*/ 67 h 77"/>
                <a:gd name="T50" fmla="*/ 1 w 19"/>
                <a:gd name="T51" fmla="*/ 67 h 77"/>
                <a:gd name="T52" fmla="*/ 1 w 19"/>
                <a:gd name="T53" fmla="*/ 67 h 77"/>
                <a:gd name="T54" fmla="*/ 1 w 19"/>
                <a:gd name="T55" fmla="*/ 66 h 77"/>
                <a:gd name="T56" fmla="*/ 1 w 19"/>
                <a:gd name="T57" fmla="*/ 66 h 77"/>
                <a:gd name="T58" fmla="*/ 1 w 19"/>
                <a:gd name="T59" fmla="*/ 65 h 77"/>
                <a:gd name="T60" fmla="*/ 1 w 19"/>
                <a:gd name="T61" fmla="*/ 65 h 77"/>
                <a:gd name="T62" fmla="*/ 1 w 19"/>
                <a:gd name="T63" fmla="*/ 65 h 77"/>
                <a:gd name="T64" fmla="*/ 1 w 19"/>
                <a:gd name="T65" fmla="*/ 64 h 77"/>
                <a:gd name="T66" fmla="*/ 1 w 19"/>
                <a:gd name="T67" fmla="*/ 64 h 77"/>
                <a:gd name="T68" fmla="*/ 1 w 19"/>
                <a:gd name="T69" fmla="*/ 64 h 77"/>
                <a:gd name="T70" fmla="*/ 1 w 19"/>
                <a:gd name="T71" fmla="*/ 63 h 77"/>
                <a:gd name="T72" fmla="*/ 1 w 19"/>
                <a:gd name="T73" fmla="*/ 63 h 77"/>
                <a:gd name="T74" fmla="*/ 1 w 19"/>
                <a:gd name="T75" fmla="*/ 62 h 77"/>
                <a:gd name="T76" fmla="*/ 1 w 19"/>
                <a:gd name="T77" fmla="*/ 62 h 77"/>
                <a:gd name="T78" fmla="*/ 1 w 19"/>
                <a:gd name="T79" fmla="*/ 61 h 77"/>
                <a:gd name="T80" fmla="*/ 1 w 19"/>
                <a:gd name="T81" fmla="*/ 61 h 77"/>
                <a:gd name="T82" fmla="*/ 1 w 19"/>
                <a:gd name="T83" fmla="*/ 61 h 77"/>
                <a:gd name="T84" fmla="*/ 1 w 19"/>
                <a:gd name="T85" fmla="*/ 60 h 77"/>
                <a:gd name="T86" fmla="*/ 1 w 19"/>
                <a:gd name="T87" fmla="*/ 60 h 77"/>
                <a:gd name="T88" fmla="*/ 1 w 19"/>
                <a:gd name="T89" fmla="*/ 60 h 77"/>
                <a:gd name="T90" fmla="*/ 18 w 19"/>
                <a:gd name="T91" fmla="*/ 0 h 77"/>
                <a:gd name="T92" fmla="*/ 18 w 19"/>
                <a:gd name="T93" fmla="*/ 0 h 77"/>
                <a:gd name="T94" fmla="*/ 19 w 19"/>
                <a:gd name="T95" fmla="*/ 0 h 77"/>
                <a:gd name="T96" fmla="*/ 19 w 19"/>
                <a:gd name="T97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" h="77">
                  <a:moveTo>
                    <a:pt x="3" y="77"/>
                  </a:moveTo>
                  <a:cubicBezTo>
                    <a:pt x="3" y="77"/>
                    <a:pt x="3" y="77"/>
                    <a:pt x="3" y="77"/>
                  </a:cubicBezTo>
                  <a:cubicBezTo>
                    <a:pt x="3" y="77"/>
                    <a:pt x="3" y="77"/>
                    <a:pt x="3" y="77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3" y="75"/>
                    <a:pt x="3" y="75"/>
                    <a:pt x="3" y="75"/>
                  </a:cubicBezTo>
                  <a:moveTo>
                    <a:pt x="3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3" y="75"/>
                    <a:pt x="3" y="75"/>
                    <a:pt x="3" y="75"/>
                  </a:cubicBezTo>
                  <a:moveTo>
                    <a:pt x="3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3" y="75"/>
                    <a:pt x="3" y="75"/>
                    <a:pt x="3" y="75"/>
                  </a:cubicBezTo>
                  <a:moveTo>
                    <a:pt x="3" y="74"/>
                  </a:moveTo>
                  <a:cubicBezTo>
                    <a:pt x="3" y="74"/>
                    <a:pt x="3" y="75"/>
                    <a:pt x="3" y="75"/>
                  </a:cubicBezTo>
                  <a:cubicBezTo>
                    <a:pt x="3" y="75"/>
                    <a:pt x="3" y="74"/>
                    <a:pt x="3" y="74"/>
                  </a:cubicBezTo>
                  <a:moveTo>
                    <a:pt x="3" y="74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4"/>
                    <a:pt x="3" y="74"/>
                    <a:pt x="3" y="74"/>
                  </a:cubicBezTo>
                  <a:moveTo>
                    <a:pt x="3" y="74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4"/>
                    <a:pt x="3" y="74"/>
                    <a:pt x="3" y="74"/>
                  </a:cubicBezTo>
                  <a:moveTo>
                    <a:pt x="3" y="74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4"/>
                    <a:pt x="3" y="74"/>
                    <a:pt x="3" y="74"/>
                  </a:cubicBezTo>
                  <a:moveTo>
                    <a:pt x="2" y="73"/>
                  </a:moveTo>
                  <a:cubicBezTo>
                    <a:pt x="2" y="73"/>
                    <a:pt x="2" y="73"/>
                    <a:pt x="2" y="73"/>
                  </a:cubicBezTo>
                  <a:cubicBezTo>
                    <a:pt x="2" y="73"/>
                    <a:pt x="2" y="73"/>
                    <a:pt x="2" y="73"/>
                  </a:cubicBezTo>
                  <a:moveTo>
                    <a:pt x="2" y="73"/>
                  </a:moveTo>
                  <a:cubicBezTo>
                    <a:pt x="2" y="73"/>
                    <a:pt x="2" y="73"/>
                    <a:pt x="2" y="73"/>
                  </a:cubicBezTo>
                  <a:cubicBezTo>
                    <a:pt x="2" y="73"/>
                    <a:pt x="2" y="73"/>
                    <a:pt x="2" y="73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3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0"/>
                  </a:moveTo>
                  <a:cubicBezTo>
                    <a:pt x="2" y="70"/>
                    <a:pt x="2" y="70"/>
                    <a:pt x="2" y="70"/>
                  </a:cubicBezTo>
                  <a:cubicBezTo>
                    <a:pt x="2" y="70"/>
                    <a:pt x="2" y="70"/>
                    <a:pt x="2" y="70"/>
                  </a:cubicBezTo>
                  <a:moveTo>
                    <a:pt x="2" y="70"/>
                  </a:moveTo>
                  <a:cubicBezTo>
                    <a:pt x="2" y="70"/>
                    <a:pt x="2" y="70"/>
                    <a:pt x="2" y="70"/>
                  </a:cubicBezTo>
                  <a:cubicBezTo>
                    <a:pt x="2" y="70"/>
                    <a:pt x="2" y="70"/>
                    <a:pt x="2" y="70"/>
                  </a:cubicBezTo>
                  <a:moveTo>
                    <a:pt x="2" y="70"/>
                  </a:moveTo>
                  <a:cubicBezTo>
                    <a:pt x="2" y="70"/>
                    <a:pt x="2" y="70"/>
                    <a:pt x="2" y="70"/>
                  </a:cubicBezTo>
                  <a:cubicBezTo>
                    <a:pt x="2" y="70"/>
                    <a:pt x="2" y="70"/>
                    <a:pt x="2" y="70"/>
                  </a:cubicBezTo>
                  <a:moveTo>
                    <a:pt x="2" y="69"/>
                  </a:moveTo>
                  <a:cubicBezTo>
                    <a:pt x="2" y="69"/>
                    <a:pt x="2" y="70"/>
                    <a:pt x="2" y="70"/>
                  </a:cubicBezTo>
                  <a:cubicBezTo>
                    <a:pt x="2" y="70"/>
                    <a:pt x="2" y="69"/>
                    <a:pt x="2" y="69"/>
                  </a:cubicBezTo>
                  <a:moveTo>
                    <a:pt x="2" y="69"/>
                  </a:moveTo>
                  <a:cubicBezTo>
                    <a:pt x="2" y="69"/>
                    <a:pt x="2" y="69"/>
                    <a:pt x="2" y="69"/>
                  </a:cubicBezTo>
                  <a:cubicBezTo>
                    <a:pt x="2" y="69"/>
                    <a:pt x="2" y="69"/>
                    <a:pt x="2" y="69"/>
                  </a:cubicBezTo>
                  <a:moveTo>
                    <a:pt x="2" y="69"/>
                  </a:moveTo>
                  <a:cubicBezTo>
                    <a:pt x="2" y="69"/>
                    <a:pt x="2" y="69"/>
                    <a:pt x="2" y="69"/>
                  </a:cubicBezTo>
                  <a:cubicBezTo>
                    <a:pt x="2" y="69"/>
                    <a:pt x="2" y="69"/>
                    <a:pt x="2" y="69"/>
                  </a:cubicBezTo>
                  <a:moveTo>
                    <a:pt x="2" y="68"/>
                  </a:moveTo>
                  <a:cubicBezTo>
                    <a:pt x="2" y="69"/>
                    <a:pt x="2" y="69"/>
                    <a:pt x="2" y="69"/>
                  </a:cubicBezTo>
                  <a:cubicBezTo>
                    <a:pt x="2" y="69"/>
                    <a:pt x="2" y="69"/>
                    <a:pt x="2" y="68"/>
                  </a:cubicBezTo>
                  <a:moveTo>
                    <a:pt x="2" y="68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8"/>
                    <a:pt x="2" y="68"/>
                  </a:cubicBezTo>
                  <a:moveTo>
                    <a:pt x="2" y="68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8"/>
                    <a:pt x="2" y="68"/>
                  </a:cubicBezTo>
                  <a:moveTo>
                    <a:pt x="2" y="68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8"/>
                    <a:pt x="2" y="68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8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6"/>
                  </a:move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moveTo>
                    <a:pt x="1" y="66"/>
                  </a:move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moveTo>
                    <a:pt x="1" y="66"/>
                  </a:move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moveTo>
                    <a:pt x="1" y="65"/>
                  </a:moveTo>
                  <a:cubicBezTo>
                    <a:pt x="1" y="65"/>
                    <a:pt x="1" y="66"/>
                    <a:pt x="1" y="66"/>
                  </a:cubicBezTo>
                  <a:cubicBezTo>
                    <a:pt x="1" y="66"/>
                    <a:pt x="1" y="65"/>
                    <a:pt x="1" y="65"/>
                  </a:cubicBezTo>
                  <a:moveTo>
                    <a:pt x="1" y="65"/>
                  </a:move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moveTo>
                    <a:pt x="1" y="65"/>
                  </a:move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moveTo>
                    <a:pt x="1" y="64"/>
                  </a:move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4"/>
                  </a:cubicBezTo>
                  <a:moveTo>
                    <a:pt x="1" y="64"/>
                  </a:move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moveTo>
                    <a:pt x="1" y="64"/>
                  </a:move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moveTo>
                    <a:pt x="1" y="64"/>
                  </a:move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4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2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1" y="62"/>
                    <a:pt x="1" y="62"/>
                    <a:pt x="1" y="62"/>
                  </a:cubicBezTo>
                  <a:moveTo>
                    <a:pt x="1" y="62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1" y="62"/>
                    <a:pt x="1" y="62"/>
                    <a:pt x="1" y="62"/>
                  </a:cubicBezTo>
                  <a:moveTo>
                    <a:pt x="1" y="62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1" y="62"/>
                    <a:pt x="1" y="62"/>
                    <a:pt x="1" y="62"/>
                  </a:cubicBezTo>
                  <a:moveTo>
                    <a:pt x="1" y="61"/>
                  </a:moveTo>
                  <a:cubicBezTo>
                    <a:pt x="1" y="61"/>
                    <a:pt x="1" y="62"/>
                    <a:pt x="1" y="62"/>
                  </a:cubicBezTo>
                  <a:cubicBezTo>
                    <a:pt x="1" y="62"/>
                    <a:pt x="1" y="61"/>
                    <a:pt x="1" y="61"/>
                  </a:cubicBezTo>
                  <a:moveTo>
                    <a:pt x="1" y="61"/>
                  </a:moveTo>
                  <a:cubicBezTo>
                    <a:pt x="1" y="61"/>
                    <a:pt x="1" y="61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moveTo>
                    <a:pt x="1" y="61"/>
                  </a:moveTo>
                  <a:cubicBezTo>
                    <a:pt x="1" y="61"/>
                    <a:pt x="1" y="61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moveTo>
                    <a:pt x="1" y="60"/>
                  </a:moveTo>
                  <a:cubicBezTo>
                    <a:pt x="1" y="61"/>
                    <a:pt x="1" y="61"/>
                    <a:pt x="1" y="61"/>
                  </a:cubicBezTo>
                  <a:cubicBezTo>
                    <a:pt x="1" y="61"/>
                    <a:pt x="1" y="61"/>
                    <a:pt x="1" y="60"/>
                  </a:cubicBezTo>
                  <a:moveTo>
                    <a:pt x="1" y="60"/>
                  </a:moveTo>
                  <a:cubicBezTo>
                    <a:pt x="1" y="60"/>
                    <a:pt x="1" y="60"/>
                    <a:pt x="1" y="60"/>
                  </a:cubicBezTo>
                  <a:cubicBezTo>
                    <a:pt x="1" y="60"/>
                    <a:pt x="1" y="60"/>
                    <a:pt x="1" y="60"/>
                  </a:cubicBezTo>
                  <a:moveTo>
                    <a:pt x="1" y="60"/>
                  </a:moveTo>
                  <a:cubicBezTo>
                    <a:pt x="1" y="60"/>
                    <a:pt x="1" y="60"/>
                    <a:pt x="1" y="60"/>
                  </a:cubicBezTo>
                  <a:cubicBezTo>
                    <a:pt x="1" y="60"/>
                    <a:pt x="1" y="60"/>
                    <a:pt x="1" y="60"/>
                  </a:cubicBezTo>
                  <a:moveTo>
                    <a:pt x="1" y="60"/>
                  </a:moveTo>
                  <a:cubicBezTo>
                    <a:pt x="1" y="60"/>
                    <a:pt x="1" y="60"/>
                    <a:pt x="1" y="60"/>
                  </a:cubicBezTo>
                  <a:cubicBezTo>
                    <a:pt x="1" y="60"/>
                    <a:pt x="1" y="60"/>
                    <a:pt x="1" y="60"/>
                  </a:cubicBezTo>
                  <a:moveTo>
                    <a:pt x="18" y="1"/>
                  </a:moveTo>
                  <a:cubicBezTo>
                    <a:pt x="6" y="17"/>
                    <a:pt x="0" y="38"/>
                    <a:pt x="1" y="60"/>
                  </a:cubicBezTo>
                  <a:cubicBezTo>
                    <a:pt x="0" y="38"/>
                    <a:pt x="6" y="17"/>
                    <a:pt x="18" y="1"/>
                  </a:cubicBezTo>
                  <a:moveTo>
                    <a:pt x="18" y="0"/>
                  </a:moveTo>
                  <a:cubicBezTo>
                    <a:pt x="18" y="0"/>
                    <a:pt x="18" y="0"/>
                    <a:pt x="18" y="1"/>
                  </a:cubicBezTo>
                  <a:cubicBezTo>
                    <a:pt x="18" y="0"/>
                    <a:pt x="18" y="0"/>
                    <a:pt x="18" y="0"/>
                  </a:cubicBezTo>
                  <a:moveTo>
                    <a:pt x="19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0"/>
                  </a:cubicBezTo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1" name="Forme libre 47"/>
            <p:cNvSpPr>
              <a:spLocks/>
            </p:cNvSpPr>
            <p:nvPr/>
          </p:nvSpPr>
          <p:spPr bwMode="auto">
            <a:xfrm>
              <a:off x="3786188" y="3213491"/>
              <a:ext cx="207963" cy="420688"/>
            </a:xfrm>
            <a:custGeom>
              <a:avLst/>
              <a:gdLst>
                <a:gd name="T0" fmla="*/ 19 w 85"/>
                <a:gd name="T1" fmla="*/ 24 h 172"/>
                <a:gd name="T2" fmla="*/ 19 w 85"/>
                <a:gd name="T3" fmla="*/ 24 h 172"/>
                <a:gd name="T4" fmla="*/ 18 w 85"/>
                <a:gd name="T5" fmla="*/ 24 h 172"/>
                <a:gd name="T6" fmla="*/ 18 w 85"/>
                <a:gd name="T7" fmla="*/ 25 h 172"/>
                <a:gd name="T8" fmla="*/ 1 w 85"/>
                <a:gd name="T9" fmla="*/ 84 h 172"/>
                <a:gd name="T10" fmla="*/ 1 w 85"/>
                <a:gd name="T11" fmla="*/ 84 h 172"/>
                <a:gd name="T12" fmla="*/ 1 w 85"/>
                <a:gd name="T13" fmla="*/ 85 h 172"/>
                <a:gd name="T14" fmla="*/ 1 w 85"/>
                <a:gd name="T15" fmla="*/ 85 h 172"/>
                <a:gd name="T16" fmla="*/ 1 w 85"/>
                <a:gd name="T17" fmla="*/ 85 h 172"/>
                <a:gd name="T18" fmla="*/ 1 w 85"/>
                <a:gd name="T19" fmla="*/ 86 h 172"/>
                <a:gd name="T20" fmla="*/ 1 w 85"/>
                <a:gd name="T21" fmla="*/ 86 h 172"/>
                <a:gd name="T22" fmla="*/ 1 w 85"/>
                <a:gd name="T23" fmla="*/ 87 h 172"/>
                <a:gd name="T24" fmla="*/ 1 w 85"/>
                <a:gd name="T25" fmla="*/ 87 h 172"/>
                <a:gd name="T26" fmla="*/ 1 w 85"/>
                <a:gd name="T27" fmla="*/ 88 h 172"/>
                <a:gd name="T28" fmla="*/ 1 w 85"/>
                <a:gd name="T29" fmla="*/ 88 h 172"/>
                <a:gd name="T30" fmla="*/ 1 w 85"/>
                <a:gd name="T31" fmla="*/ 88 h 172"/>
                <a:gd name="T32" fmla="*/ 1 w 85"/>
                <a:gd name="T33" fmla="*/ 89 h 172"/>
                <a:gd name="T34" fmla="*/ 1 w 85"/>
                <a:gd name="T35" fmla="*/ 89 h 172"/>
                <a:gd name="T36" fmla="*/ 1 w 85"/>
                <a:gd name="T37" fmla="*/ 90 h 172"/>
                <a:gd name="T38" fmla="*/ 1 w 85"/>
                <a:gd name="T39" fmla="*/ 90 h 172"/>
                <a:gd name="T40" fmla="*/ 1 w 85"/>
                <a:gd name="T41" fmla="*/ 91 h 172"/>
                <a:gd name="T42" fmla="*/ 1 w 85"/>
                <a:gd name="T43" fmla="*/ 91 h 172"/>
                <a:gd name="T44" fmla="*/ 1 w 85"/>
                <a:gd name="T45" fmla="*/ 91 h 172"/>
                <a:gd name="T46" fmla="*/ 2 w 85"/>
                <a:gd name="T47" fmla="*/ 92 h 172"/>
                <a:gd name="T48" fmla="*/ 2 w 85"/>
                <a:gd name="T49" fmla="*/ 92 h 172"/>
                <a:gd name="T50" fmla="*/ 2 w 85"/>
                <a:gd name="T51" fmla="*/ 93 h 172"/>
                <a:gd name="T52" fmla="*/ 2 w 85"/>
                <a:gd name="T53" fmla="*/ 93 h 172"/>
                <a:gd name="T54" fmla="*/ 2 w 85"/>
                <a:gd name="T55" fmla="*/ 94 h 172"/>
                <a:gd name="T56" fmla="*/ 2 w 85"/>
                <a:gd name="T57" fmla="*/ 94 h 172"/>
                <a:gd name="T58" fmla="*/ 2 w 85"/>
                <a:gd name="T59" fmla="*/ 94 h 172"/>
                <a:gd name="T60" fmla="*/ 2 w 85"/>
                <a:gd name="T61" fmla="*/ 95 h 172"/>
                <a:gd name="T62" fmla="*/ 2 w 85"/>
                <a:gd name="T63" fmla="*/ 95 h 172"/>
                <a:gd name="T64" fmla="*/ 2 w 85"/>
                <a:gd name="T65" fmla="*/ 96 h 172"/>
                <a:gd name="T66" fmla="*/ 2 w 85"/>
                <a:gd name="T67" fmla="*/ 96 h 172"/>
                <a:gd name="T68" fmla="*/ 2 w 85"/>
                <a:gd name="T69" fmla="*/ 96 h 172"/>
                <a:gd name="T70" fmla="*/ 2 w 85"/>
                <a:gd name="T71" fmla="*/ 97 h 172"/>
                <a:gd name="T72" fmla="*/ 3 w 85"/>
                <a:gd name="T73" fmla="*/ 98 h 172"/>
                <a:gd name="T74" fmla="*/ 3 w 85"/>
                <a:gd name="T75" fmla="*/ 98 h 172"/>
                <a:gd name="T76" fmla="*/ 3 w 85"/>
                <a:gd name="T77" fmla="*/ 98 h 172"/>
                <a:gd name="T78" fmla="*/ 3 w 85"/>
                <a:gd name="T79" fmla="*/ 99 h 172"/>
                <a:gd name="T80" fmla="*/ 3 w 85"/>
                <a:gd name="T81" fmla="*/ 99 h 172"/>
                <a:gd name="T82" fmla="*/ 3 w 85"/>
                <a:gd name="T83" fmla="*/ 100 h 172"/>
                <a:gd name="T84" fmla="*/ 3 w 85"/>
                <a:gd name="T85" fmla="*/ 100 h 172"/>
                <a:gd name="T86" fmla="*/ 3 w 85"/>
                <a:gd name="T87" fmla="*/ 100 h 172"/>
                <a:gd name="T88" fmla="*/ 85 w 85"/>
                <a:gd name="T89" fmla="*/ 172 h 172"/>
                <a:gd name="T90" fmla="*/ 16 w 85"/>
                <a:gd name="T91" fmla="*/ 80 h 172"/>
                <a:gd name="T92" fmla="*/ 42 w 85"/>
                <a:gd name="T93" fmla="*/ 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5" h="172">
                  <a:moveTo>
                    <a:pt x="45" y="0"/>
                  </a:moveTo>
                  <a:cubicBezTo>
                    <a:pt x="35" y="6"/>
                    <a:pt x="26" y="1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8" y="24"/>
                    <a:pt x="18" y="24"/>
                    <a:pt x="18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6" y="41"/>
                    <a:pt x="0" y="62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2"/>
                  </a:cubicBezTo>
                  <a:cubicBezTo>
                    <a:pt x="1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1"/>
                  </a:cubicBezTo>
                  <a:cubicBezTo>
                    <a:pt x="3" y="101"/>
                    <a:pt x="3" y="101"/>
                    <a:pt x="3" y="101"/>
                  </a:cubicBezTo>
                  <a:cubicBezTo>
                    <a:pt x="12" y="139"/>
                    <a:pt x="45" y="168"/>
                    <a:pt x="85" y="172"/>
                  </a:cubicBezTo>
                  <a:cubicBezTo>
                    <a:pt x="73" y="168"/>
                    <a:pt x="61" y="161"/>
                    <a:pt x="52" y="152"/>
                  </a:cubicBezTo>
                  <a:cubicBezTo>
                    <a:pt x="38" y="140"/>
                    <a:pt x="28" y="125"/>
                    <a:pt x="22" y="107"/>
                  </a:cubicBezTo>
                  <a:cubicBezTo>
                    <a:pt x="20" y="98"/>
                    <a:pt x="18" y="89"/>
                    <a:pt x="16" y="80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15" y="60"/>
                    <a:pt x="19" y="42"/>
                    <a:pt x="27" y="24"/>
                  </a:cubicBezTo>
                  <a:cubicBezTo>
                    <a:pt x="32" y="17"/>
                    <a:pt x="37" y="10"/>
                    <a:pt x="42" y="2"/>
                  </a:cubicBezTo>
                  <a:cubicBezTo>
                    <a:pt x="43" y="1"/>
                    <a:pt x="44" y="1"/>
                    <a:pt x="45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2" name="Rectangle 48"/>
            <p:cNvSpPr>
              <a:spLocks noChangeArrowheads="1"/>
            </p:cNvSpPr>
            <p:nvPr/>
          </p:nvSpPr>
          <p:spPr bwMode="auto">
            <a:xfrm>
              <a:off x="3941763" y="3299216"/>
              <a:ext cx="142875" cy="161925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3" name="Rectangle 49"/>
            <p:cNvSpPr>
              <a:spLocks noChangeArrowheads="1"/>
            </p:cNvSpPr>
            <p:nvPr/>
          </p:nvSpPr>
          <p:spPr bwMode="auto">
            <a:xfrm>
              <a:off x="3941763" y="3216666"/>
              <a:ext cx="157094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>
                  <a:solidFill>
                    <a:srgbClr val="FF9936"/>
                  </a:solidFill>
                  <a:latin typeface="Raleway" panose="020B0003030101060003" pitchFamily="34" charset="0"/>
                </a:rPr>
                <a:t>5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6" name="Forme libre 52"/>
          <p:cNvSpPr>
            <a:spLocks noEditPoints="1"/>
          </p:cNvSpPr>
          <p:nvPr/>
        </p:nvSpPr>
        <p:spPr bwMode="auto">
          <a:xfrm>
            <a:off x="3994150" y="3978666"/>
            <a:ext cx="60325" cy="158750"/>
          </a:xfrm>
          <a:custGeom>
            <a:avLst/>
            <a:gdLst>
              <a:gd name="T0" fmla="*/ 0 w 25"/>
              <a:gd name="T1" fmla="*/ 65 h 65"/>
              <a:gd name="T2" fmla="*/ 0 w 25"/>
              <a:gd name="T3" fmla="*/ 65 h 65"/>
              <a:gd name="T4" fmla="*/ 0 w 25"/>
              <a:gd name="T5" fmla="*/ 65 h 65"/>
              <a:gd name="T6" fmla="*/ 0 w 25"/>
              <a:gd name="T7" fmla="*/ 65 h 65"/>
              <a:gd name="T8" fmla="*/ 0 w 25"/>
              <a:gd name="T9" fmla="*/ 65 h 65"/>
              <a:gd name="T10" fmla="*/ 0 w 25"/>
              <a:gd name="T11" fmla="*/ 65 h 65"/>
              <a:gd name="T12" fmla="*/ 0 w 25"/>
              <a:gd name="T13" fmla="*/ 64 h 65"/>
              <a:gd name="T14" fmla="*/ 0 w 25"/>
              <a:gd name="T15" fmla="*/ 64 h 65"/>
              <a:gd name="T16" fmla="*/ 0 w 25"/>
              <a:gd name="T17" fmla="*/ 64 h 65"/>
              <a:gd name="T18" fmla="*/ 0 w 25"/>
              <a:gd name="T19" fmla="*/ 64 h 65"/>
              <a:gd name="T20" fmla="*/ 0 w 25"/>
              <a:gd name="T21" fmla="*/ 64 h 65"/>
              <a:gd name="T22" fmla="*/ 0 w 25"/>
              <a:gd name="T23" fmla="*/ 64 h 65"/>
              <a:gd name="T24" fmla="*/ 0 w 25"/>
              <a:gd name="T25" fmla="*/ 64 h 65"/>
              <a:gd name="T26" fmla="*/ 0 w 25"/>
              <a:gd name="T27" fmla="*/ 64 h 65"/>
              <a:gd name="T28" fmla="*/ 0 w 25"/>
              <a:gd name="T29" fmla="*/ 64 h 65"/>
              <a:gd name="T30" fmla="*/ 0 w 25"/>
              <a:gd name="T31" fmla="*/ 63 h 65"/>
              <a:gd name="T32" fmla="*/ 0 w 25"/>
              <a:gd name="T33" fmla="*/ 64 h 65"/>
              <a:gd name="T34" fmla="*/ 0 w 25"/>
              <a:gd name="T35" fmla="*/ 64 h 65"/>
              <a:gd name="T36" fmla="*/ 0 w 25"/>
              <a:gd name="T37" fmla="*/ 63 h 65"/>
              <a:gd name="T38" fmla="*/ 25 w 25"/>
              <a:gd name="T39" fmla="*/ 0 h 65"/>
              <a:gd name="T40" fmla="*/ 0 w 25"/>
              <a:gd name="T41" fmla="*/ 63 h 65"/>
              <a:gd name="T42" fmla="*/ 25 w 25"/>
              <a:gd name="T43" fmla="*/ 0 h 65"/>
              <a:gd name="T44" fmla="*/ 25 w 25"/>
              <a:gd name="T45" fmla="*/ 0 h 65"/>
              <a:gd name="T46" fmla="*/ 25 w 25"/>
              <a:gd name="T47" fmla="*/ 0 h 65"/>
              <a:gd name="T48" fmla="*/ 25 w 25"/>
              <a:gd name="T49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5" h="65">
                <a:moveTo>
                  <a:pt x="0" y="65"/>
                </a:moveTo>
                <a:cubicBezTo>
                  <a:pt x="0" y="65"/>
                  <a:pt x="0" y="65"/>
                  <a:pt x="0" y="65"/>
                </a:cubicBezTo>
                <a:cubicBezTo>
                  <a:pt x="0" y="65"/>
                  <a:pt x="0" y="65"/>
                  <a:pt x="0" y="65"/>
                </a:cubicBezTo>
                <a:moveTo>
                  <a:pt x="0" y="65"/>
                </a:moveTo>
                <a:cubicBezTo>
                  <a:pt x="0" y="65"/>
                  <a:pt x="0" y="65"/>
                  <a:pt x="0" y="65"/>
                </a:cubicBezTo>
                <a:cubicBezTo>
                  <a:pt x="0" y="65"/>
                  <a:pt x="0" y="65"/>
                  <a:pt x="0" y="65"/>
                </a:cubicBezTo>
                <a:moveTo>
                  <a:pt x="0" y="64"/>
                </a:move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moveTo>
                  <a:pt x="0" y="64"/>
                </a:move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moveTo>
                  <a:pt x="0" y="64"/>
                </a:move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moveTo>
                  <a:pt x="0" y="63"/>
                </a:moveTo>
                <a:cubicBezTo>
                  <a:pt x="0" y="63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3"/>
                  <a:pt x="0" y="63"/>
                </a:cubicBezTo>
                <a:moveTo>
                  <a:pt x="25" y="0"/>
                </a:moveTo>
                <a:cubicBezTo>
                  <a:pt x="10" y="17"/>
                  <a:pt x="0" y="39"/>
                  <a:pt x="0" y="63"/>
                </a:cubicBezTo>
                <a:cubicBezTo>
                  <a:pt x="0" y="39"/>
                  <a:pt x="10" y="17"/>
                  <a:pt x="25" y="0"/>
                </a:cubicBezTo>
                <a:moveTo>
                  <a:pt x="25" y="0"/>
                </a:moveTo>
                <a:cubicBezTo>
                  <a:pt x="25" y="0"/>
                  <a:pt x="25" y="0"/>
                  <a:pt x="25" y="0"/>
                </a:cubicBezTo>
                <a:cubicBezTo>
                  <a:pt x="25" y="0"/>
                  <a:pt x="25" y="0"/>
                  <a:pt x="25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5" name="Groupe 4">
            <a:extLst>
              <a:ext uri="{FF2B5EF4-FFF2-40B4-BE49-F238E27FC236}">
                <a16:creationId xmlns:a16="http://schemas.microsoft.com/office/drawing/2014/main" id="{5AAA3125-6198-4B7D-906A-040AAB47590B}"/>
              </a:ext>
            </a:extLst>
          </p:cNvPr>
          <p:cNvGrpSpPr/>
          <p:nvPr/>
        </p:nvGrpSpPr>
        <p:grpSpPr>
          <a:xfrm>
            <a:off x="3754438" y="4585091"/>
            <a:ext cx="566738" cy="568325"/>
            <a:chOff x="3754438" y="4585091"/>
            <a:chExt cx="566738" cy="568325"/>
          </a:xfrm>
        </p:grpSpPr>
        <p:sp>
          <p:nvSpPr>
            <p:cNvPr id="190" name="Forme libre 56"/>
            <p:cNvSpPr>
              <a:spLocks/>
            </p:cNvSpPr>
            <p:nvPr/>
          </p:nvSpPr>
          <p:spPr bwMode="auto">
            <a:xfrm>
              <a:off x="3754438" y="4585091"/>
              <a:ext cx="566738" cy="568325"/>
            </a:xfrm>
            <a:custGeom>
              <a:avLst/>
              <a:gdLst>
                <a:gd name="T0" fmla="*/ 116 w 232"/>
                <a:gd name="T1" fmla="*/ 232 h 232"/>
                <a:gd name="T2" fmla="*/ 232 w 232"/>
                <a:gd name="T3" fmla="*/ 116 h 232"/>
                <a:gd name="T4" fmla="*/ 116 w 232"/>
                <a:gd name="T5" fmla="*/ 0 h 232"/>
                <a:gd name="T6" fmla="*/ 0 w 232"/>
                <a:gd name="T7" fmla="*/ 116 h 232"/>
                <a:gd name="T8" fmla="*/ 116 w 232"/>
                <a:gd name="T9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" h="232">
                  <a:moveTo>
                    <a:pt x="116" y="232"/>
                  </a:move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ubicBezTo>
                    <a:pt x="52" y="0"/>
                    <a:pt x="0" y="52"/>
                    <a:pt x="0" y="116"/>
                  </a:cubicBezTo>
                  <a:cubicBezTo>
                    <a:pt x="0" y="179"/>
                    <a:pt x="52" y="232"/>
                    <a:pt x="116" y="232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1" name="Ovale 57"/>
            <p:cNvSpPr>
              <a:spLocks noChangeArrowheads="1"/>
            </p:cNvSpPr>
            <p:nvPr/>
          </p:nvSpPr>
          <p:spPr bwMode="auto">
            <a:xfrm>
              <a:off x="3810000" y="4639066"/>
              <a:ext cx="457200" cy="457200"/>
            </a:xfrm>
            <a:prstGeom prst="ellipse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2" name="Forme libre 58"/>
            <p:cNvSpPr>
              <a:spLocks noEditPoints="1"/>
            </p:cNvSpPr>
            <p:nvPr/>
          </p:nvSpPr>
          <p:spPr bwMode="auto">
            <a:xfrm>
              <a:off x="3810000" y="4732728"/>
              <a:ext cx="44450" cy="222250"/>
            </a:xfrm>
            <a:custGeom>
              <a:avLst/>
              <a:gdLst>
                <a:gd name="T0" fmla="*/ 7 w 18"/>
                <a:gd name="T1" fmla="*/ 91 h 91"/>
                <a:gd name="T2" fmla="*/ 7 w 18"/>
                <a:gd name="T3" fmla="*/ 91 h 91"/>
                <a:gd name="T4" fmla="*/ 7 w 18"/>
                <a:gd name="T5" fmla="*/ 91 h 91"/>
                <a:gd name="T6" fmla="*/ 7 w 18"/>
                <a:gd name="T7" fmla="*/ 91 h 91"/>
                <a:gd name="T8" fmla="*/ 7 w 18"/>
                <a:gd name="T9" fmla="*/ 91 h 91"/>
                <a:gd name="T10" fmla="*/ 7 w 18"/>
                <a:gd name="T11" fmla="*/ 91 h 91"/>
                <a:gd name="T12" fmla="*/ 7 w 18"/>
                <a:gd name="T13" fmla="*/ 91 h 91"/>
                <a:gd name="T14" fmla="*/ 7 w 18"/>
                <a:gd name="T15" fmla="*/ 91 h 91"/>
                <a:gd name="T16" fmla="*/ 7 w 18"/>
                <a:gd name="T17" fmla="*/ 91 h 91"/>
                <a:gd name="T18" fmla="*/ 7 w 18"/>
                <a:gd name="T19" fmla="*/ 91 h 91"/>
                <a:gd name="T20" fmla="*/ 7 w 18"/>
                <a:gd name="T21" fmla="*/ 91 h 91"/>
                <a:gd name="T22" fmla="*/ 7 w 18"/>
                <a:gd name="T23" fmla="*/ 91 h 91"/>
                <a:gd name="T24" fmla="*/ 6 w 18"/>
                <a:gd name="T25" fmla="*/ 90 h 91"/>
                <a:gd name="T26" fmla="*/ 7 w 18"/>
                <a:gd name="T27" fmla="*/ 91 h 91"/>
                <a:gd name="T28" fmla="*/ 6 w 18"/>
                <a:gd name="T29" fmla="*/ 90 h 91"/>
                <a:gd name="T30" fmla="*/ 0 w 18"/>
                <a:gd name="T31" fmla="*/ 57 h 91"/>
                <a:gd name="T32" fmla="*/ 6 w 18"/>
                <a:gd name="T33" fmla="*/ 90 h 91"/>
                <a:gd name="T34" fmla="*/ 0 w 18"/>
                <a:gd name="T35" fmla="*/ 57 h 91"/>
                <a:gd name="T36" fmla="*/ 0 w 18"/>
                <a:gd name="T37" fmla="*/ 57 h 91"/>
                <a:gd name="T38" fmla="*/ 0 w 18"/>
                <a:gd name="T39" fmla="*/ 57 h 91"/>
                <a:gd name="T40" fmla="*/ 0 w 18"/>
                <a:gd name="T41" fmla="*/ 57 h 91"/>
                <a:gd name="T42" fmla="*/ 0 w 18"/>
                <a:gd name="T43" fmla="*/ 57 h 91"/>
                <a:gd name="T44" fmla="*/ 0 w 18"/>
                <a:gd name="T45" fmla="*/ 57 h 91"/>
                <a:gd name="T46" fmla="*/ 0 w 18"/>
                <a:gd name="T47" fmla="*/ 57 h 91"/>
                <a:gd name="T48" fmla="*/ 0 w 18"/>
                <a:gd name="T49" fmla="*/ 56 h 91"/>
                <a:gd name="T50" fmla="*/ 0 w 18"/>
                <a:gd name="T51" fmla="*/ 57 h 91"/>
                <a:gd name="T52" fmla="*/ 0 w 18"/>
                <a:gd name="T53" fmla="*/ 56 h 91"/>
                <a:gd name="T54" fmla="*/ 0 w 18"/>
                <a:gd name="T55" fmla="*/ 56 h 91"/>
                <a:gd name="T56" fmla="*/ 0 w 18"/>
                <a:gd name="T57" fmla="*/ 56 h 91"/>
                <a:gd name="T58" fmla="*/ 0 w 18"/>
                <a:gd name="T59" fmla="*/ 56 h 91"/>
                <a:gd name="T60" fmla="*/ 0 w 18"/>
                <a:gd name="T61" fmla="*/ 56 h 91"/>
                <a:gd name="T62" fmla="*/ 0 w 18"/>
                <a:gd name="T63" fmla="*/ 56 h 91"/>
                <a:gd name="T64" fmla="*/ 0 w 18"/>
                <a:gd name="T65" fmla="*/ 56 h 91"/>
                <a:gd name="T66" fmla="*/ 0 w 18"/>
                <a:gd name="T67" fmla="*/ 56 h 91"/>
                <a:gd name="T68" fmla="*/ 0 w 18"/>
                <a:gd name="T69" fmla="*/ 56 h 91"/>
                <a:gd name="T70" fmla="*/ 0 w 18"/>
                <a:gd name="T71" fmla="*/ 56 h 91"/>
                <a:gd name="T72" fmla="*/ 0 w 18"/>
                <a:gd name="T73" fmla="*/ 55 h 91"/>
                <a:gd name="T74" fmla="*/ 0 w 18"/>
                <a:gd name="T75" fmla="*/ 56 h 91"/>
                <a:gd name="T76" fmla="*/ 0 w 18"/>
                <a:gd name="T77" fmla="*/ 56 h 91"/>
                <a:gd name="T78" fmla="*/ 0 w 18"/>
                <a:gd name="T79" fmla="*/ 55 h 91"/>
                <a:gd name="T80" fmla="*/ 18 w 18"/>
                <a:gd name="T81" fmla="*/ 0 h 91"/>
                <a:gd name="T82" fmla="*/ 0 w 18"/>
                <a:gd name="T83" fmla="*/ 55 h 91"/>
                <a:gd name="T84" fmla="*/ 18 w 18"/>
                <a:gd name="T85" fmla="*/ 0 h 91"/>
                <a:gd name="T86" fmla="*/ 18 w 18"/>
                <a:gd name="T87" fmla="*/ 0 h 91"/>
                <a:gd name="T88" fmla="*/ 18 w 18"/>
                <a:gd name="T89" fmla="*/ 0 h 91"/>
                <a:gd name="T90" fmla="*/ 18 w 18"/>
                <a:gd name="T91" fmla="*/ 0 h 91"/>
                <a:gd name="T92" fmla="*/ 18 w 18"/>
                <a:gd name="T93" fmla="*/ 0 h 91"/>
                <a:gd name="T94" fmla="*/ 18 w 18"/>
                <a:gd name="T95" fmla="*/ 0 h 91"/>
                <a:gd name="T96" fmla="*/ 18 w 18"/>
                <a:gd name="T9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" h="91"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6" y="90"/>
                  </a:moveTo>
                  <a:cubicBezTo>
                    <a:pt x="6" y="90"/>
                    <a:pt x="6" y="90"/>
                    <a:pt x="7" y="91"/>
                  </a:cubicBezTo>
                  <a:cubicBezTo>
                    <a:pt x="6" y="90"/>
                    <a:pt x="6" y="90"/>
                    <a:pt x="6" y="90"/>
                  </a:cubicBezTo>
                  <a:moveTo>
                    <a:pt x="0" y="57"/>
                  </a:moveTo>
                  <a:cubicBezTo>
                    <a:pt x="0" y="69"/>
                    <a:pt x="2" y="80"/>
                    <a:pt x="6" y="90"/>
                  </a:cubicBezTo>
                  <a:cubicBezTo>
                    <a:pt x="2" y="80"/>
                    <a:pt x="0" y="69"/>
                    <a:pt x="0" y="57"/>
                  </a:cubicBezTo>
                  <a:moveTo>
                    <a:pt x="0" y="57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moveTo>
                    <a:pt x="0" y="57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moveTo>
                    <a:pt x="0" y="56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6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0" y="55"/>
                  </a:moveTo>
                  <a:cubicBezTo>
                    <a:pt x="0" y="55"/>
                    <a:pt x="0" y="55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5"/>
                    <a:pt x="0" y="55"/>
                    <a:pt x="0" y="55"/>
                  </a:cubicBezTo>
                  <a:moveTo>
                    <a:pt x="18" y="0"/>
                  </a:moveTo>
                  <a:cubicBezTo>
                    <a:pt x="7" y="15"/>
                    <a:pt x="0" y="35"/>
                    <a:pt x="0" y="55"/>
                  </a:cubicBezTo>
                  <a:cubicBezTo>
                    <a:pt x="0" y="35"/>
                    <a:pt x="7" y="15"/>
                    <a:pt x="18" y="0"/>
                  </a:cubicBezTo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3" name="Forme libre 59"/>
            <p:cNvSpPr>
              <a:spLocks/>
            </p:cNvSpPr>
            <p:nvPr/>
          </p:nvSpPr>
          <p:spPr bwMode="auto">
            <a:xfrm>
              <a:off x="3810000" y="4666053"/>
              <a:ext cx="190500" cy="428625"/>
            </a:xfrm>
            <a:custGeom>
              <a:avLst/>
              <a:gdLst>
                <a:gd name="T0" fmla="*/ 49 w 78"/>
                <a:gd name="T1" fmla="*/ 0 h 175"/>
                <a:gd name="T2" fmla="*/ 18 w 78"/>
                <a:gd name="T3" fmla="*/ 27 h 175"/>
                <a:gd name="T4" fmla="*/ 18 w 78"/>
                <a:gd name="T5" fmla="*/ 27 h 175"/>
                <a:gd name="T6" fmla="*/ 18 w 78"/>
                <a:gd name="T7" fmla="*/ 27 h 175"/>
                <a:gd name="T8" fmla="*/ 18 w 78"/>
                <a:gd name="T9" fmla="*/ 27 h 175"/>
                <a:gd name="T10" fmla="*/ 18 w 78"/>
                <a:gd name="T11" fmla="*/ 27 h 175"/>
                <a:gd name="T12" fmla="*/ 0 w 78"/>
                <a:gd name="T13" fmla="*/ 82 h 175"/>
                <a:gd name="T14" fmla="*/ 0 w 78"/>
                <a:gd name="T15" fmla="*/ 82 h 175"/>
                <a:gd name="T16" fmla="*/ 0 w 78"/>
                <a:gd name="T17" fmla="*/ 83 h 175"/>
                <a:gd name="T18" fmla="*/ 0 w 78"/>
                <a:gd name="T19" fmla="*/ 83 h 175"/>
                <a:gd name="T20" fmla="*/ 0 w 78"/>
                <a:gd name="T21" fmla="*/ 83 h 175"/>
                <a:gd name="T22" fmla="*/ 0 w 78"/>
                <a:gd name="T23" fmla="*/ 83 h 175"/>
                <a:gd name="T24" fmla="*/ 0 w 78"/>
                <a:gd name="T25" fmla="*/ 83 h 175"/>
                <a:gd name="T26" fmla="*/ 0 w 78"/>
                <a:gd name="T27" fmla="*/ 83 h 175"/>
                <a:gd name="T28" fmla="*/ 0 w 78"/>
                <a:gd name="T29" fmla="*/ 83 h 175"/>
                <a:gd name="T30" fmla="*/ 0 w 78"/>
                <a:gd name="T31" fmla="*/ 83 h 175"/>
                <a:gd name="T32" fmla="*/ 0 w 78"/>
                <a:gd name="T33" fmla="*/ 84 h 175"/>
                <a:gd name="T34" fmla="*/ 0 w 78"/>
                <a:gd name="T35" fmla="*/ 84 h 175"/>
                <a:gd name="T36" fmla="*/ 0 w 78"/>
                <a:gd name="T37" fmla="*/ 84 h 175"/>
                <a:gd name="T38" fmla="*/ 0 w 78"/>
                <a:gd name="T39" fmla="*/ 84 h 175"/>
                <a:gd name="T40" fmla="*/ 0 w 78"/>
                <a:gd name="T41" fmla="*/ 84 h 175"/>
                <a:gd name="T42" fmla="*/ 0 w 78"/>
                <a:gd name="T43" fmla="*/ 84 h 175"/>
                <a:gd name="T44" fmla="*/ 6 w 78"/>
                <a:gd name="T45" fmla="*/ 117 h 175"/>
                <a:gd name="T46" fmla="*/ 6 w 78"/>
                <a:gd name="T47" fmla="*/ 117 h 175"/>
                <a:gd name="T48" fmla="*/ 7 w 78"/>
                <a:gd name="T49" fmla="*/ 118 h 175"/>
                <a:gd name="T50" fmla="*/ 7 w 78"/>
                <a:gd name="T51" fmla="*/ 118 h 175"/>
                <a:gd name="T52" fmla="*/ 7 w 78"/>
                <a:gd name="T53" fmla="*/ 118 h 175"/>
                <a:gd name="T54" fmla="*/ 7 w 78"/>
                <a:gd name="T55" fmla="*/ 118 h 175"/>
                <a:gd name="T56" fmla="*/ 7 w 78"/>
                <a:gd name="T57" fmla="*/ 118 h 175"/>
                <a:gd name="T58" fmla="*/ 7 w 78"/>
                <a:gd name="T59" fmla="*/ 118 h 175"/>
                <a:gd name="T60" fmla="*/ 7 w 78"/>
                <a:gd name="T61" fmla="*/ 118 h 175"/>
                <a:gd name="T62" fmla="*/ 7 w 78"/>
                <a:gd name="T63" fmla="*/ 118 h 175"/>
                <a:gd name="T64" fmla="*/ 7 w 78"/>
                <a:gd name="T65" fmla="*/ 118 h 175"/>
                <a:gd name="T66" fmla="*/ 78 w 78"/>
                <a:gd name="T67" fmla="*/ 175 h 175"/>
                <a:gd name="T68" fmla="*/ 46 w 78"/>
                <a:gd name="T69" fmla="*/ 153 h 175"/>
                <a:gd name="T70" fmla="*/ 19 w 78"/>
                <a:gd name="T71" fmla="*/ 106 h 175"/>
                <a:gd name="T72" fmla="*/ 15 w 78"/>
                <a:gd name="T73" fmla="*/ 78 h 175"/>
                <a:gd name="T74" fmla="*/ 15 w 78"/>
                <a:gd name="T75" fmla="*/ 77 h 175"/>
                <a:gd name="T76" fmla="*/ 30 w 78"/>
                <a:gd name="T77" fmla="*/ 24 h 175"/>
                <a:gd name="T78" fmla="*/ 46 w 78"/>
                <a:gd name="T79" fmla="*/ 3 h 175"/>
                <a:gd name="T80" fmla="*/ 49 w 78"/>
                <a:gd name="T8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8" h="175">
                  <a:moveTo>
                    <a:pt x="49" y="0"/>
                  </a:moveTo>
                  <a:cubicBezTo>
                    <a:pt x="37" y="7"/>
                    <a:pt x="27" y="16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7" y="42"/>
                    <a:pt x="0" y="6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96"/>
                    <a:pt x="2" y="107"/>
                    <a:pt x="6" y="117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6" y="117"/>
                    <a:pt x="6" y="117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19" y="148"/>
                    <a:pt x="46" y="170"/>
                    <a:pt x="78" y="175"/>
                  </a:cubicBezTo>
                  <a:cubicBezTo>
                    <a:pt x="66" y="170"/>
                    <a:pt x="55" y="162"/>
                    <a:pt x="46" y="153"/>
                  </a:cubicBezTo>
                  <a:cubicBezTo>
                    <a:pt x="33" y="140"/>
                    <a:pt x="24" y="124"/>
                    <a:pt x="19" y="106"/>
                  </a:cubicBezTo>
                  <a:cubicBezTo>
                    <a:pt x="18" y="97"/>
                    <a:pt x="17" y="88"/>
                    <a:pt x="15" y="78"/>
                  </a:cubicBezTo>
                  <a:cubicBezTo>
                    <a:pt x="15" y="78"/>
                    <a:pt x="15" y="78"/>
                    <a:pt x="15" y="77"/>
                  </a:cubicBezTo>
                  <a:cubicBezTo>
                    <a:pt x="15" y="58"/>
                    <a:pt x="20" y="41"/>
                    <a:pt x="30" y="24"/>
                  </a:cubicBezTo>
                  <a:cubicBezTo>
                    <a:pt x="35" y="17"/>
                    <a:pt x="41" y="10"/>
                    <a:pt x="46" y="3"/>
                  </a:cubicBezTo>
                  <a:cubicBezTo>
                    <a:pt x="47" y="2"/>
                    <a:pt x="48" y="1"/>
                    <a:pt x="49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4" name="Rectangle 60"/>
            <p:cNvSpPr>
              <a:spLocks noChangeArrowheads="1"/>
            </p:cNvSpPr>
            <p:nvPr/>
          </p:nvSpPr>
          <p:spPr bwMode="auto">
            <a:xfrm>
              <a:off x="3967163" y="4769241"/>
              <a:ext cx="139700" cy="185738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5" name="Rectangle 61"/>
            <p:cNvSpPr>
              <a:spLocks noChangeArrowheads="1"/>
            </p:cNvSpPr>
            <p:nvPr/>
          </p:nvSpPr>
          <p:spPr bwMode="auto">
            <a:xfrm>
              <a:off x="3911600" y="4672403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>
                  <a:solidFill>
                    <a:srgbClr val="FF9936"/>
                  </a:solidFill>
                  <a:latin typeface="Raleway" panose="020B0003030101060003" pitchFamily="34" charset="0"/>
                </a:rPr>
                <a:t>10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98" name="Forme libre 64"/>
          <p:cNvSpPr>
            <a:spLocks noEditPoints="1"/>
          </p:cNvSpPr>
          <p:nvPr/>
        </p:nvSpPr>
        <p:spPr bwMode="auto">
          <a:xfrm>
            <a:off x="3281363" y="5326453"/>
            <a:ext cx="17463" cy="168275"/>
          </a:xfrm>
          <a:custGeom>
            <a:avLst/>
            <a:gdLst>
              <a:gd name="T0" fmla="*/ 7 w 7"/>
              <a:gd name="T1" fmla="*/ 69 h 69"/>
              <a:gd name="T2" fmla="*/ 7 w 7"/>
              <a:gd name="T3" fmla="*/ 69 h 69"/>
              <a:gd name="T4" fmla="*/ 7 w 7"/>
              <a:gd name="T5" fmla="*/ 69 h 69"/>
              <a:gd name="T6" fmla="*/ 7 w 7"/>
              <a:gd name="T7" fmla="*/ 68 h 69"/>
              <a:gd name="T8" fmla="*/ 6 w 7"/>
              <a:gd name="T9" fmla="*/ 67 h 69"/>
              <a:gd name="T10" fmla="*/ 6 w 7"/>
              <a:gd name="T11" fmla="*/ 66 h 69"/>
              <a:gd name="T12" fmla="*/ 6 w 7"/>
              <a:gd name="T13" fmla="*/ 66 h 69"/>
              <a:gd name="T14" fmla="*/ 6 w 7"/>
              <a:gd name="T15" fmla="*/ 66 h 69"/>
              <a:gd name="T16" fmla="*/ 6 w 7"/>
              <a:gd name="T17" fmla="*/ 66 h 69"/>
              <a:gd name="T18" fmla="*/ 5 w 7"/>
              <a:gd name="T19" fmla="*/ 65 h 69"/>
              <a:gd name="T20" fmla="*/ 5 w 7"/>
              <a:gd name="T21" fmla="*/ 65 h 69"/>
              <a:gd name="T22" fmla="*/ 5 w 7"/>
              <a:gd name="T23" fmla="*/ 65 h 69"/>
              <a:gd name="T24" fmla="*/ 5 w 7"/>
              <a:gd name="T25" fmla="*/ 64 h 69"/>
              <a:gd name="T26" fmla="*/ 5 w 7"/>
              <a:gd name="T27" fmla="*/ 64 h 69"/>
              <a:gd name="T28" fmla="*/ 5 w 7"/>
              <a:gd name="T29" fmla="*/ 63 h 69"/>
              <a:gd name="T30" fmla="*/ 5 w 7"/>
              <a:gd name="T31" fmla="*/ 63 h 69"/>
              <a:gd name="T32" fmla="*/ 5 w 7"/>
              <a:gd name="T33" fmla="*/ 63 h 69"/>
              <a:gd name="T34" fmla="*/ 5 w 7"/>
              <a:gd name="T35" fmla="*/ 62 h 69"/>
              <a:gd name="T36" fmla="*/ 4 w 7"/>
              <a:gd name="T37" fmla="*/ 62 h 69"/>
              <a:gd name="T38" fmla="*/ 4 w 7"/>
              <a:gd name="T39" fmla="*/ 62 h 69"/>
              <a:gd name="T40" fmla="*/ 4 w 7"/>
              <a:gd name="T41" fmla="*/ 61 h 69"/>
              <a:gd name="T42" fmla="*/ 4 w 7"/>
              <a:gd name="T43" fmla="*/ 60 h 69"/>
              <a:gd name="T44" fmla="*/ 4 w 7"/>
              <a:gd name="T45" fmla="*/ 60 h 69"/>
              <a:gd name="T46" fmla="*/ 4 w 7"/>
              <a:gd name="T47" fmla="*/ 60 h 69"/>
              <a:gd name="T48" fmla="*/ 4 w 7"/>
              <a:gd name="T49" fmla="*/ 60 h 69"/>
              <a:gd name="T50" fmla="*/ 4 w 7"/>
              <a:gd name="T51" fmla="*/ 59 h 69"/>
              <a:gd name="T52" fmla="*/ 4 w 7"/>
              <a:gd name="T53" fmla="*/ 59 h 69"/>
              <a:gd name="T54" fmla="*/ 3 w 7"/>
              <a:gd name="T55" fmla="*/ 59 h 69"/>
              <a:gd name="T56" fmla="*/ 3 w 7"/>
              <a:gd name="T57" fmla="*/ 57 h 69"/>
              <a:gd name="T58" fmla="*/ 3 w 7"/>
              <a:gd name="T59" fmla="*/ 57 h 69"/>
              <a:gd name="T60" fmla="*/ 3 w 7"/>
              <a:gd name="T61" fmla="*/ 56 h 69"/>
              <a:gd name="T62" fmla="*/ 3 w 7"/>
              <a:gd name="T63" fmla="*/ 56 h 69"/>
              <a:gd name="T64" fmla="*/ 3 w 7"/>
              <a:gd name="T65" fmla="*/ 56 h 69"/>
              <a:gd name="T66" fmla="*/ 0 w 7"/>
              <a:gd name="T67" fmla="*/ 40 h 69"/>
              <a:gd name="T68" fmla="*/ 0 w 7"/>
              <a:gd name="T69" fmla="*/ 40 h 69"/>
              <a:gd name="T70" fmla="*/ 0 w 7"/>
              <a:gd name="T71" fmla="*/ 40 h 69"/>
              <a:gd name="T72" fmla="*/ 0 w 7"/>
              <a:gd name="T73" fmla="*/ 40 h 69"/>
              <a:gd name="T74" fmla="*/ 0 w 7"/>
              <a:gd name="T75" fmla="*/ 39 h 69"/>
              <a:gd name="T76" fmla="*/ 0 w 7"/>
              <a:gd name="T77" fmla="*/ 39 h 69"/>
              <a:gd name="T78" fmla="*/ 0 w 7"/>
              <a:gd name="T79" fmla="*/ 39 h 69"/>
              <a:gd name="T80" fmla="*/ 0 w 7"/>
              <a:gd name="T81" fmla="*/ 38 h 69"/>
              <a:gd name="T82" fmla="*/ 0 w 7"/>
              <a:gd name="T83" fmla="*/ 38 h 69"/>
              <a:gd name="T84" fmla="*/ 0 w 7"/>
              <a:gd name="T85" fmla="*/ 38 h 69"/>
              <a:gd name="T86" fmla="*/ 7 w 7"/>
              <a:gd name="T87" fmla="*/ 0 h 69"/>
              <a:gd name="T88" fmla="*/ 7 w 7"/>
              <a:gd name="T89" fmla="*/ 0 h 69"/>
              <a:gd name="T90" fmla="*/ 7 w 7"/>
              <a:gd name="T91" fmla="*/ 0 h 69"/>
              <a:gd name="T92" fmla="*/ 7 w 7"/>
              <a:gd name="T93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7" h="69">
                <a:moveTo>
                  <a:pt x="7" y="69"/>
                </a:moveTo>
                <a:cubicBezTo>
                  <a:pt x="7" y="69"/>
                  <a:pt x="7" y="69"/>
                  <a:pt x="7" y="69"/>
                </a:cubicBezTo>
                <a:cubicBezTo>
                  <a:pt x="7" y="69"/>
                  <a:pt x="7" y="69"/>
                  <a:pt x="7" y="69"/>
                </a:cubicBezTo>
                <a:moveTo>
                  <a:pt x="7" y="69"/>
                </a:moveTo>
                <a:cubicBezTo>
                  <a:pt x="7" y="69"/>
                  <a:pt x="7" y="69"/>
                  <a:pt x="7" y="69"/>
                </a:cubicBezTo>
                <a:cubicBezTo>
                  <a:pt x="7" y="69"/>
                  <a:pt x="7" y="69"/>
                  <a:pt x="7" y="69"/>
                </a:cubicBezTo>
                <a:moveTo>
                  <a:pt x="7" y="69"/>
                </a:moveTo>
                <a:cubicBezTo>
                  <a:pt x="7" y="69"/>
                  <a:pt x="7" y="69"/>
                  <a:pt x="7" y="69"/>
                </a:cubicBezTo>
                <a:cubicBezTo>
                  <a:pt x="7" y="69"/>
                  <a:pt x="7" y="69"/>
                  <a:pt x="7" y="69"/>
                </a:cubicBezTo>
                <a:moveTo>
                  <a:pt x="7" y="68"/>
                </a:moveTo>
                <a:cubicBezTo>
                  <a:pt x="7" y="68"/>
                  <a:pt x="7" y="68"/>
                  <a:pt x="7" y="68"/>
                </a:cubicBezTo>
                <a:cubicBezTo>
                  <a:pt x="7" y="68"/>
                  <a:pt x="7" y="68"/>
                  <a:pt x="7" y="68"/>
                </a:cubicBezTo>
                <a:moveTo>
                  <a:pt x="6" y="67"/>
                </a:moveTo>
                <a:cubicBezTo>
                  <a:pt x="6" y="67"/>
                  <a:pt x="6" y="67"/>
                  <a:pt x="6" y="67"/>
                </a:cubicBezTo>
                <a:cubicBezTo>
                  <a:pt x="6" y="67"/>
                  <a:pt x="6" y="67"/>
                  <a:pt x="6" y="67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5" y="65"/>
                </a:moveTo>
                <a:cubicBezTo>
                  <a:pt x="5" y="65"/>
                  <a:pt x="6" y="65"/>
                  <a:pt x="6" y="66"/>
                </a:cubicBezTo>
                <a:cubicBezTo>
                  <a:pt x="6" y="65"/>
                  <a:pt x="5" y="65"/>
                  <a:pt x="5" y="65"/>
                </a:cubicBezTo>
                <a:moveTo>
                  <a:pt x="5" y="65"/>
                </a:moveTo>
                <a:cubicBezTo>
                  <a:pt x="5" y="65"/>
                  <a:pt x="5" y="65"/>
                  <a:pt x="5" y="65"/>
                </a:cubicBezTo>
                <a:cubicBezTo>
                  <a:pt x="5" y="65"/>
                  <a:pt x="5" y="65"/>
                  <a:pt x="5" y="65"/>
                </a:cubicBezTo>
                <a:moveTo>
                  <a:pt x="5" y="65"/>
                </a:moveTo>
                <a:cubicBezTo>
                  <a:pt x="5" y="65"/>
                  <a:pt x="5" y="65"/>
                  <a:pt x="5" y="65"/>
                </a:cubicBezTo>
                <a:cubicBezTo>
                  <a:pt x="5" y="65"/>
                  <a:pt x="5" y="65"/>
                  <a:pt x="5" y="65"/>
                </a:cubicBezTo>
                <a:moveTo>
                  <a:pt x="5" y="64"/>
                </a:moveTo>
                <a:cubicBezTo>
                  <a:pt x="5" y="64"/>
                  <a:pt x="5" y="64"/>
                  <a:pt x="5" y="64"/>
                </a:cubicBezTo>
                <a:cubicBezTo>
                  <a:pt x="5" y="64"/>
                  <a:pt x="5" y="64"/>
                  <a:pt x="5" y="64"/>
                </a:cubicBezTo>
                <a:moveTo>
                  <a:pt x="5" y="64"/>
                </a:moveTo>
                <a:cubicBezTo>
                  <a:pt x="5" y="64"/>
                  <a:pt x="5" y="64"/>
                  <a:pt x="5" y="64"/>
                </a:cubicBezTo>
                <a:cubicBezTo>
                  <a:pt x="5" y="64"/>
                  <a:pt x="5" y="64"/>
                  <a:pt x="5" y="64"/>
                </a:cubicBezTo>
                <a:moveTo>
                  <a:pt x="5" y="63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moveTo>
                  <a:pt x="5" y="63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moveTo>
                  <a:pt x="5" y="63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moveTo>
                  <a:pt x="5" y="62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2"/>
                </a:cubicBezTo>
                <a:moveTo>
                  <a:pt x="4" y="62"/>
                </a:move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moveTo>
                  <a:pt x="4" y="62"/>
                </a:move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moveTo>
                  <a:pt x="4" y="61"/>
                </a:moveTo>
                <a:cubicBezTo>
                  <a:pt x="4" y="61"/>
                  <a:pt x="4" y="61"/>
                  <a:pt x="4" y="61"/>
                </a:cubicBezTo>
                <a:cubicBezTo>
                  <a:pt x="4" y="61"/>
                  <a:pt x="4" y="61"/>
                  <a:pt x="4" y="61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59"/>
                </a:moveTo>
                <a:cubicBezTo>
                  <a:pt x="4" y="59"/>
                  <a:pt x="4" y="59"/>
                  <a:pt x="4" y="59"/>
                </a:cubicBezTo>
                <a:cubicBezTo>
                  <a:pt x="4" y="59"/>
                  <a:pt x="4" y="59"/>
                  <a:pt x="4" y="59"/>
                </a:cubicBezTo>
                <a:moveTo>
                  <a:pt x="4" y="59"/>
                </a:moveTo>
                <a:cubicBezTo>
                  <a:pt x="4" y="59"/>
                  <a:pt x="4" y="59"/>
                  <a:pt x="4" y="59"/>
                </a:cubicBezTo>
                <a:cubicBezTo>
                  <a:pt x="4" y="59"/>
                  <a:pt x="4" y="59"/>
                  <a:pt x="4" y="59"/>
                </a:cubicBezTo>
                <a:moveTo>
                  <a:pt x="3" y="59"/>
                </a:moveTo>
                <a:cubicBezTo>
                  <a:pt x="3" y="59"/>
                  <a:pt x="3" y="59"/>
                  <a:pt x="3" y="59"/>
                </a:cubicBezTo>
                <a:cubicBezTo>
                  <a:pt x="3" y="59"/>
                  <a:pt x="3" y="59"/>
                  <a:pt x="3" y="59"/>
                </a:cubicBezTo>
                <a:moveTo>
                  <a:pt x="3" y="57"/>
                </a:move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7"/>
                  <a:pt x="3" y="57"/>
                </a:cubicBezTo>
                <a:moveTo>
                  <a:pt x="3" y="57"/>
                </a:move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7"/>
                  <a:pt x="3" y="57"/>
                </a:cubicBezTo>
                <a:moveTo>
                  <a:pt x="3" y="56"/>
                </a:moveTo>
                <a:cubicBezTo>
                  <a:pt x="3" y="56"/>
                  <a:pt x="3" y="57"/>
                  <a:pt x="3" y="57"/>
                </a:cubicBezTo>
                <a:cubicBezTo>
                  <a:pt x="3" y="57"/>
                  <a:pt x="3" y="56"/>
                  <a:pt x="3" y="56"/>
                </a:cubicBezTo>
                <a:moveTo>
                  <a:pt x="3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56"/>
                  <a:pt x="3" y="56"/>
                  <a:pt x="3" y="56"/>
                </a:cubicBezTo>
                <a:moveTo>
                  <a:pt x="3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56"/>
                  <a:pt x="3" y="56"/>
                  <a:pt x="3" y="56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39"/>
                </a:move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moveTo>
                  <a:pt x="0" y="39"/>
                </a:move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moveTo>
                  <a:pt x="0" y="39"/>
                </a:move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moveTo>
                  <a:pt x="0" y="38"/>
                </a:moveTo>
                <a:cubicBezTo>
                  <a:pt x="0" y="38"/>
                  <a:pt x="0" y="39"/>
                  <a:pt x="0" y="39"/>
                </a:cubicBezTo>
                <a:cubicBezTo>
                  <a:pt x="0" y="39"/>
                  <a:pt x="0" y="38"/>
                  <a:pt x="0" y="38"/>
                </a:cubicBezTo>
                <a:moveTo>
                  <a:pt x="0" y="38"/>
                </a:moveTo>
                <a:cubicBezTo>
                  <a:pt x="0" y="38"/>
                  <a:pt x="0" y="38"/>
                  <a:pt x="0" y="38"/>
                </a:cubicBezTo>
                <a:cubicBezTo>
                  <a:pt x="0" y="38"/>
                  <a:pt x="0" y="38"/>
                  <a:pt x="0" y="38"/>
                </a:cubicBezTo>
                <a:moveTo>
                  <a:pt x="0" y="38"/>
                </a:moveTo>
                <a:cubicBezTo>
                  <a:pt x="0" y="38"/>
                  <a:pt x="0" y="38"/>
                  <a:pt x="0" y="38"/>
                </a:cubicBezTo>
                <a:cubicBezTo>
                  <a:pt x="0" y="38"/>
                  <a:pt x="0" y="38"/>
                  <a:pt x="0" y="38"/>
                </a:cubicBezTo>
                <a:moveTo>
                  <a:pt x="7" y="0"/>
                </a:moveTo>
                <a:cubicBezTo>
                  <a:pt x="2" y="12"/>
                  <a:pt x="0" y="24"/>
                  <a:pt x="0" y="38"/>
                </a:cubicBezTo>
                <a:cubicBezTo>
                  <a:pt x="0" y="24"/>
                  <a:pt x="2" y="12"/>
                  <a:pt x="7" y="0"/>
                </a:cubicBezTo>
                <a:moveTo>
                  <a:pt x="7" y="0"/>
                </a:move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moveTo>
                  <a:pt x="7" y="0"/>
                </a:move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moveTo>
                  <a:pt x="7" y="0"/>
                </a:move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04" name="Forme libre 70"/>
          <p:cNvSpPr>
            <a:spLocks noEditPoints="1"/>
          </p:cNvSpPr>
          <p:nvPr/>
        </p:nvSpPr>
        <p:spPr bwMode="auto">
          <a:xfrm>
            <a:off x="1763713" y="2859478"/>
            <a:ext cx="1588" cy="55563"/>
          </a:xfrm>
          <a:custGeom>
            <a:avLst/>
            <a:gdLst>
              <a:gd name="T0" fmla="*/ 1 w 1"/>
              <a:gd name="T1" fmla="*/ 23 h 23"/>
              <a:gd name="T2" fmla="*/ 1 w 1"/>
              <a:gd name="T3" fmla="*/ 22 h 23"/>
              <a:gd name="T4" fmla="*/ 1 w 1"/>
              <a:gd name="T5" fmla="*/ 22 h 23"/>
              <a:gd name="T6" fmla="*/ 1 w 1"/>
              <a:gd name="T7" fmla="*/ 21 h 23"/>
              <a:gd name="T8" fmla="*/ 1 w 1"/>
              <a:gd name="T9" fmla="*/ 20 h 23"/>
              <a:gd name="T10" fmla="*/ 1 w 1"/>
              <a:gd name="T11" fmla="*/ 20 h 23"/>
              <a:gd name="T12" fmla="*/ 0 w 1"/>
              <a:gd name="T13" fmla="*/ 20 h 23"/>
              <a:gd name="T14" fmla="*/ 0 w 1"/>
              <a:gd name="T15" fmla="*/ 19 h 23"/>
              <a:gd name="T16" fmla="*/ 0 w 1"/>
              <a:gd name="T17" fmla="*/ 19 h 23"/>
              <a:gd name="T18" fmla="*/ 0 w 1"/>
              <a:gd name="T19" fmla="*/ 18 h 23"/>
              <a:gd name="T20" fmla="*/ 0 w 1"/>
              <a:gd name="T21" fmla="*/ 18 h 23"/>
              <a:gd name="T22" fmla="*/ 0 w 1"/>
              <a:gd name="T23" fmla="*/ 18 h 23"/>
              <a:gd name="T24" fmla="*/ 0 w 1"/>
              <a:gd name="T25" fmla="*/ 17 h 23"/>
              <a:gd name="T26" fmla="*/ 0 w 1"/>
              <a:gd name="T27" fmla="*/ 17 h 23"/>
              <a:gd name="T28" fmla="*/ 0 w 1"/>
              <a:gd name="T29" fmla="*/ 17 h 23"/>
              <a:gd name="T30" fmla="*/ 0 w 1"/>
              <a:gd name="T31" fmla="*/ 16 h 23"/>
              <a:gd name="T32" fmla="*/ 0 w 1"/>
              <a:gd name="T33" fmla="*/ 16 h 23"/>
              <a:gd name="T34" fmla="*/ 0 w 1"/>
              <a:gd name="T35" fmla="*/ 15 h 23"/>
              <a:gd name="T36" fmla="*/ 0 w 1"/>
              <a:gd name="T37" fmla="*/ 15 h 23"/>
              <a:gd name="T38" fmla="*/ 0 w 1"/>
              <a:gd name="T39" fmla="*/ 15 h 23"/>
              <a:gd name="T40" fmla="*/ 0 w 1"/>
              <a:gd name="T41" fmla="*/ 14 h 23"/>
              <a:gd name="T42" fmla="*/ 0 w 1"/>
              <a:gd name="T43" fmla="*/ 14 h 23"/>
              <a:gd name="T44" fmla="*/ 0 w 1"/>
              <a:gd name="T45" fmla="*/ 13 h 23"/>
              <a:gd name="T46" fmla="*/ 0 w 1"/>
              <a:gd name="T47" fmla="*/ 13 h 23"/>
              <a:gd name="T48" fmla="*/ 0 w 1"/>
              <a:gd name="T49" fmla="*/ 12 h 23"/>
              <a:gd name="T50" fmla="*/ 0 w 1"/>
              <a:gd name="T51" fmla="*/ 12 h 23"/>
              <a:gd name="T52" fmla="*/ 0 w 1"/>
              <a:gd name="T53" fmla="*/ 12 h 23"/>
              <a:gd name="T54" fmla="*/ 0 w 1"/>
              <a:gd name="T55" fmla="*/ 11 h 23"/>
              <a:gd name="T56" fmla="*/ 0 w 1"/>
              <a:gd name="T57" fmla="*/ 11 h 23"/>
              <a:gd name="T58" fmla="*/ 0 w 1"/>
              <a:gd name="T59" fmla="*/ 11 h 23"/>
              <a:gd name="T60" fmla="*/ 0 w 1"/>
              <a:gd name="T61" fmla="*/ 10 h 23"/>
              <a:gd name="T62" fmla="*/ 0 w 1"/>
              <a:gd name="T63" fmla="*/ 10 h 23"/>
              <a:gd name="T64" fmla="*/ 0 w 1"/>
              <a:gd name="T65" fmla="*/ 9 h 23"/>
              <a:gd name="T66" fmla="*/ 0 w 1"/>
              <a:gd name="T67" fmla="*/ 9 h 23"/>
              <a:gd name="T68" fmla="*/ 0 w 1"/>
              <a:gd name="T69" fmla="*/ 9 h 23"/>
              <a:gd name="T70" fmla="*/ 0 w 1"/>
              <a:gd name="T71" fmla="*/ 8 h 23"/>
              <a:gd name="T72" fmla="*/ 0 w 1"/>
              <a:gd name="T73" fmla="*/ 8 h 23"/>
              <a:gd name="T74" fmla="*/ 0 w 1"/>
              <a:gd name="T75" fmla="*/ 8 h 23"/>
              <a:gd name="T76" fmla="*/ 0 w 1"/>
              <a:gd name="T77" fmla="*/ 7 h 23"/>
              <a:gd name="T78" fmla="*/ 0 w 1"/>
              <a:gd name="T79" fmla="*/ 6 h 23"/>
              <a:gd name="T80" fmla="*/ 0 w 1"/>
              <a:gd name="T81" fmla="*/ 6 h 23"/>
              <a:gd name="T82" fmla="*/ 0 w 1"/>
              <a:gd name="T83" fmla="*/ 6 h 23"/>
              <a:gd name="T84" fmla="*/ 0 w 1"/>
              <a:gd name="T85" fmla="*/ 5 h 23"/>
              <a:gd name="T86" fmla="*/ 0 w 1"/>
              <a:gd name="T87" fmla="*/ 5 h 23"/>
              <a:gd name="T88" fmla="*/ 0 w 1"/>
              <a:gd name="T89" fmla="*/ 5 h 23"/>
              <a:gd name="T90" fmla="*/ 0 w 1"/>
              <a:gd name="T91" fmla="*/ 4 h 23"/>
              <a:gd name="T92" fmla="*/ 0 w 1"/>
              <a:gd name="T93" fmla="*/ 4 h 23"/>
              <a:gd name="T94" fmla="*/ 0 w 1"/>
              <a:gd name="T95" fmla="*/ 3 h 23"/>
              <a:gd name="T96" fmla="*/ 0 w 1"/>
              <a:gd name="T97" fmla="*/ 3 h 23"/>
              <a:gd name="T98" fmla="*/ 0 w 1"/>
              <a:gd name="T99" fmla="*/ 3 h 23"/>
              <a:gd name="T100" fmla="*/ 0 w 1"/>
              <a:gd name="T101" fmla="*/ 2 h 23"/>
              <a:gd name="T102" fmla="*/ 0 w 1"/>
              <a:gd name="T103" fmla="*/ 1 h 23"/>
              <a:gd name="T104" fmla="*/ 0 w 1"/>
              <a:gd name="T105" fmla="*/ 1 h 23"/>
              <a:gd name="T106" fmla="*/ 0 w 1"/>
              <a:gd name="T107" fmla="*/ 1 h 23"/>
              <a:gd name="T108" fmla="*/ 0 w 1"/>
              <a:gd name="T109" fmla="*/ 0 h 23"/>
              <a:gd name="T110" fmla="*/ 0 w 1"/>
              <a:gd name="T111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" h="23">
                <a:moveTo>
                  <a:pt x="1" y="23"/>
                </a:moveTo>
                <a:cubicBezTo>
                  <a:pt x="1" y="23"/>
                  <a:pt x="1" y="23"/>
                  <a:pt x="1" y="23"/>
                </a:cubicBezTo>
                <a:cubicBezTo>
                  <a:pt x="1" y="23"/>
                  <a:pt x="1" y="23"/>
                  <a:pt x="1" y="23"/>
                </a:cubicBezTo>
                <a:moveTo>
                  <a:pt x="1" y="23"/>
                </a:moveTo>
                <a:cubicBezTo>
                  <a:pt x="1" y="23"/>
                  <a:pt x="1" y="23"/>
                  <a:pt x="1" y="23"/>
                </a:cubicBezTo>
                <a:cubicBezTo>
                  <a:pt x="1" y="23"/>
                  <a:pt x="1" y="23"/>
                  <a:pt x="1" y="23"/>
                </a:cubicBezTo>
                <a:moveTo>
                  <a:pt x="1" y="22"/>
                </a:move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moveTo>
                  <a:pt x="1" y="22"/>
                </a:move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moveTo>
                  <a:pt x="1" y="21"/>
                </a:move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moveTo>
                  <a:pt x="1" y="21"/>
                </a:move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moveTo>
                  <a:pt x="1" y="20"/>
                </a:move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moveTo>
                  <a:pt x="1" y="20"/>
                </a:move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moveTo>
                  <a:pt x="1" y="20"/>
                </a:move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7"/>
                </a:moveTo>
                <a:cubicBezTo>
                  <a:pt x="0" y="17"/>
                  <a:pt x="0" y="18"/>
                  <a:pt x="0" y="18"/>
                </a:cubicBezTo>
                <a:cubicBezTo>
                  <a:pt x="0" y="18"/>
                  <a:pt x="0" y="17"/>
                  <a:pt x="0" y="17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0" y="16"/>
                </a:move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moveTo>
                  <a:pt x="0" y="16"/>
                </a:move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moveTo>
                  <a:pt x="0" y="16"/>
                </a:move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moveTo>
                  <a:pt x="0" y="15"/>
                </a:moveTo>
                <a:cubicBezTo>
                  <a:pt x="0" y="15"/>
                  <a:pt x="0" y="15"/>
                  <a:pt x="0" y="16"/>
                </a:cubicBezTo>
                <a:cubicBezTo>
                  <a:pt x="0" y="15"/>
                  <a:pt x="0" y="15"/>
                  <a:pt x="0" y="15"/>
                </a:cubicBezTo>
                <a:moveTo>
                  <a:pt x="0" y="15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5"/>
                </a:cubicBezTo>
                <a:moveTo>
                  <a:pt x="0" y="15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5"/>
                </a:cubicBezTo>
                <a:moveTo>
                  <a:pt x="0" y="14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4"/>
                </a:cubicBezTo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4"/>
                  <a:pt x="0" y="14"/>
                </a:cubicBezTo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4"/>
                  <a:pt x="0" y="14"/>
                </a:cubicBezTo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4"/>
                  <a:pt x="0" y="14"/>
                </a:cubicBezTo>
                <a:moveTo>
                  <a:pt x="0" y="13"/>
                </a:move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moveTo>
                  <a:pt x="0" y="13"/>
                </a:move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moveTo>
                  <a:pt x="0" y="13"/>
                </a:move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moveTo>
                  <a:pt x="0" y="12"/>
                </a:moveTo>
                <a:cubicBezTo>
                  <a:pt x="0" y="12"/>
                  <a:pt x="0" y="13"/>
                  <a:pt x="0" y="13"/>
                </a:cubicBezTo>
                <a:cubicBezTo>
                  <a:pt x="0" y="13"/>
                  <a:pt x="0" y="12"/>
                  <a:pt x="0" y="12"/>
                </a:cubicBezTo>
                <a:moveTo>
                  <a:pt x="0" y="12"/>
                </a:move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moveTo>
                  <a:pt x="0" y="12"/>
                </a:move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moveTo>
                  <a:pt x="0" y="11"/>
                </a:move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0"/>
                </a:moveTo>
                <a:cubicBezTo>
                  <a:pt x="0" y="10"/>
                  <a:pt x="0" y="10"/>
                  <a:pt x="0" y="11"/>
                </a:cubicBezTo>
                <a:cubicBezTo>
                  <a:pt x="0" y="10"/>
                  <a:pt x="0" y="10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9"/>
                </a:moveTo>
                <a:cubicBezTo>
                  <a:pt x="0" y="9"/>
                  <a:pt x="0" y="10"/>
                  <a:pt x="0" y="10"/>
                </a:cubicBezTo>
                <a:cubicBezTo>
                  <a:pt x="0" y="10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7"/>
                </a:moveTo>
                <a:cubicBezTo>
                  <a:pt x="0" y="7"/>
                  <a:pt x="0" y="7"/>
                  <a:pt x="0" y="8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6"/>
                </a:moveTo>
                <a:cubicBezTo>
                  <a:pt x="0" y="6"/>
                  <a:pt x="0" y="6"/>
                  <a:pt x="0" y="7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3"/>
                </a:moveTo>
                <a:cubicBezTo>
                  <a:pt x="0" y="3"/>
                  <a:pt x="0" y="4"/>
                  <a:pt x="0" y="4"/>
                </a:cubicBezTo>
                <a:cubicBezTo>
                  <a:pt x="0" y="4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12" name="Forme libre 78"/>
          <p:cNvSpPr>
            <a:spLocks noEditPoints="1"/>
          </p:cNvSpPr>
          <p:nvPr/>
        </p:nvSpPr>
        <p:spPr bwMode="auto">
          <a:xfrm>
            <a:off x="1012825" y="4132653"/>
            <a:ext cx="44450" cy="134938"/>
          </a:xfrm>
          <a:custGeom>
            <a:avLst/>
            <a:gdLst>
              <a:gd name="T0" fmla="*/ 18 w 18"/>
              <a:gd name="T1" fmla="*/ 55 h 55"/>
              <a:gd name="T2" fmla="*/ 18 w 18"/>
              <a:gd name="T3" fmla="*/ 55 h 55"/>
              <a:gd name="T4" fmla="*/ 18 w 18"/>
              <a:gd name="T5" fmla="*/ 55 h 55"/>
              <a:gd name="T6" fmla="*/ 18 w 18"/>
              <a:gd name="T7" fmla="*/ 55 h 55"/>
              <a:gd name="T8" fmla="*/ 18 w 18"/>
              <a:gd name="T9" fmla="*/ 55 h 55"/>
              <a:gd name="T10" fmla="*/ 18 w 18"/>
              <a:gd name="T11" fmla="*/ 55 h 55"/>
              <a:gd name="T12" fmla="*/ 17 w 18"/>
              <a:gd name="T13" fmla="*/ 55 h 55"/>
              <a:gd name="T14" fmla="*/ 18 w 18"/>
              <a:gd name="T15" fmla="*/ 55 h 55"/>
              <a:gd name="T16" fmla="*/ 17 w 18"/>
              <a:gd name="T17" fmla="*/ 55 h 55"/>
              <a:gd name="T18" fmla="*/ 0 w 18"/>
              <a:gd name="T19" fmla="*/ 1 h 55"/>
              <a:gd name="T20" fmla="*/ 17 w 18"/>
              <a:gd name="T21" fmla="*/ 55 h 55"/>
              <a:gd name="T22" fmla="*/ 0 w 18"/>
              <a:gd name="T23" fmla="*/ 1 h 55"/>
              <a:gd name="T24" fmla="*/ 0 w 18"/>
              <a:gd name="T25" fmla="*/ 1 h 55"/>
              <a:gd name="T26" fmla="*/ 0 w 18"/>
              <a:gd name="T27" fmla="*/ 1 h 55"/>
              <a:gd name="T28" fmla="*/ 0 w 18"/>
              <a:gd name="T29" fmla="*/ 1 h 55"/>
              <a:gd name="T30" fmla="*/ 0 w 18"/>
              <a:gd name="T31" fmla="*/ 1 h 55"/>
              <a:gd name="T32" fmla="*/ 0 w 18"/>
              <a:gd name="T33" fmla="*/ 1 h 55"/>
              <a:gd name="T34" fmla="*/ 0 w 18"/>
              <a:gd name="T35" fmla="*/ 1 h 55"/>
              <a:gd name="T36" fmla="*/ 0 w 18"/>
              <a:gd name="T37" fmla="*/ 0 h 55"/>
              <a:gd name="T38" fmla="*/ 0 w 18"/>
              <a:gd name="T39" fmla="*/ 1 h 55"/>
              <a:gd name="T40" fmla="*/ 0 w 18"/>
              <a:gd name="T41" fmla="*/ 1 h 55"/>
              <a:gd name="T42" fmla="*/ 0 w 18"/>
              <a:gd name="T43" fmla="*/ 0 h 55"/>
              <a:gd name="T44" fmla="*/ 0 w 18"/>
              <a:gd name="T45" fmla="*/ 0 h 55"/>
              <a:gd name="T46" fmla="*/ 0 w 18"/>
              <a:gd name="T47" fmla="*/ 0 h 55"/>
              <a:gd name="T48" fmla="*/ 0 w 18"/>
              <a:gd name="T49" fmla="*/ 0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8" h="55">
                <a:moveTo>
                  <a:pt x="18" y="55"/>
                </a:moveTo>
                <a:cubicBezTo>
                  <a:pt x="18" y="55"/>
                  <a:pt x="18" y="55"/>
                  <a:pt x="18" y="55"/>
                </a:cubicBezTo>
                <a:cubicBezTo>
                  <a:pt x="18" y="55"/>
                  <a:pt x="18" y="55"/>
                  <a:pt x="18" y="55"/>
                </a:cubicBezTo>
                <a:moveTo>
                  <a:pt x="18" y="55"/>
                </a:moveTo>
                <a:cubicBezTo>
                  <a:pt x="18" y="55"/>
                  <a:pt x="18" y="55"/>
                  <a:pt x="18" y="55"/>
                </a:cubicBezTo>
                <a:cubicBezTo>
                  <a:pt x="18" y="55"/>
                  <a:pt x="18" y="55"/>
                  <a:pt x="18" y="55"/>
                </a:cubicBezTo>
                <a:moveTo>
                  <a:pt x="17" y="55"/>
                </a:moveTo>
                <a:cubicBezTo>
                  <a:pt x="17" y="55"/>
                  <a:pt x="18" y="55"/>
                  <a:pt x="18" y="55"/>
                </a:cubicBezTo>
                <a:cubicBezTo>
                  <a:pt x="18" y="55"/>
                  <a:pt x="17" y="55"/>
                  <a:pt x="17" y="55"/>
                </a:cubicBezTo>
                <a:moveTo>
                  <a:pt x="0" y="1"/>
                </a:moveTo>
                <a:cubicBezTo>
                  <a:pt x="0" y="21"/>
                  <a:pt x="7" y="40"/>
                  <a:pt x="17" y="55"/>
                </a:cubicBezTo>
                <a:cubicBezTo>
                  <a:pt x="7" y="40"/>
                  <a:pt x="0" y="2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20" name="Forme libre 86"/>
          <p:cNvSpPr>
            <a:spLocks noEditPoints="1"/>
          </p:cNvSpPr>
          <p:nvPr/>
        </p:nvSpPr>
        <p:spPr bwMode="auto">
          <a:xfrm>
            <a:off x="1724025" y="5348678"/>
            <a:ext cx="9525" cy="117475"/>
          </a:xfrm>
          <a:custGeom>
            <a:avLst/>
            <a:gdLst>
              <a:gd name="T0" fmla="*/ 3 w 4"/>
              <a:gd name="T1" fmla="*/ 47 h 48"/>
              <a:gd name="T2" fmla="*/ 3 w 4"/>
              <a:gd name="T3" fmla="*/ 47 h 48"/>
              <a:gd name="T4" fmla="*/ 2 w 4"/>
              <a:gd name="T5" fmla="*/ 47 h 48"/>
              <a:gd name="T6" fmla="*/ 2 w 4"/>
              <a:gd name="T7" fmla="*/ 46 h 48"/>
              <a:gd name="T8" fmla="*/ 2 w 4"/>
              <a:gd name="T9" fmla="*/ 46 h 48"/>
              <a:gd name="T10" fmla="*/ 0 w 4"/>
              <a:gd name="T11" fmla="*/ 23 h 48"/>
              <a:gd name="T12" fmla="*/ 0 w 4"/>
              <a:gd name="T13" fmla="*/ 22 h 48"/>
              <a:gd name="T14" fmla="*/ 0 w 4"/>
              <a:gd name="T15" fmla="*/ 22 h 48"/>
              <a:gd name="T16" fmla="*/ 0 w 4"/>
              <a:gd name="T17" fmla="*/ 22 h 48"/>
              <a:gd name="T18" fmla="*/ 0 w 4"/>
              <a:gd name="T19" fmla="*/ 22 h 48"/>
              <a:gd name="T20" fmla="*/ 0 w 4"/>
              <a:gd name="T21" fmla="*/ 21 h 48"/>
              <a:gd name="T22" fmla="*/ 0 w 4"/>
              <a:gd name="T23" fmla="*/ 20 h 48"/>
              <a:gd name="T24" fmla="*/ 0 w 4"/>
              <a:gd name="T25" fmla="*/ 20 h 48"/>
              <a:gd name="T26" fmla="*/ 0 w 4"/>
              <a:gd name="T27" fmla="*/ 20 h 48"/>
              <a:gd name="T28" fmla="*/ 0 w 4"/>
              <a:gd name="T29" fmla="*/ 19 h 48"/>
              <a:gd name="T30" fmla="*/ 0 w 4"/>
              <a:gd name="T31" fmla="*/ 19 h 48"/>
              <a:gd name="T32" fmla="*/ 0 w 4"/>
              <a:gd name="T33" fmla="*/ 19 h 48"/>
              <a:gd name="T34" fmla="*/ 0 w 4"/>
              <a:gd name="T35" fmla="*/ 18 h 48"/>
              <a:gd name="T36" fmla="*/ 0 w 4"/>
              <a:gd name="T37" fmla="*/ 18 h 48"/>
              <a:gd name="T38" fmla="*/ 0 w 4"/>
              <a:gd name="T39" fmla="*/ 18 h 48"/>
              <a:gd name="T40" fmla="*/ 1 w 4"/>
              <a:gd name="T41" fmla="*/ 17 h 48"/>
              <a:gd name="T42" fmla="*/ 1 w 4"/>
              <a:gd name="T43" fmla="*/ 17 h 48"/>
              <a:gd name="T44" fmla="*/ 1 w 4"/>
              <a:gd name="T45" fmla="*/ 16 h 48"/>
              <a:gd name="T46" fmla="*/ 1 w 4"/>
              <a:gd name="T47" fmla="*/ 15 h 48"/>
              <a:gd name="T48" fmla="*/ 1 w 4"/>
              <a:gd name="T49" fmla="*/ 15 h 48"/>
              <a:gd name="T50" fmla="*/ 1 w 4"/>
              <a:gd name="T51" fmla="*/ 15 h 48"/>
              <a:gd name="T52" fmla="*/ 1 w 4"/>
              <a:gd name="T53" fmla="*/ 14 h 48"/>
              <a:gd name="T54" fmla="*/ 1 w 4"/>
              <a:gd name="T55" fmla="*/ 14 h 48"/>
              <a:gd name="T56" fmla="*/ 1 w 4"/>
              <a:gd name="T57" fmla="*/ 14 h 48"/>
              <a:gd name="T58" fmla="*/ 1 w 4"/>
              <a:gd name="T59" fmla="*/ 13 h 48"/>
              <a:gd name="T60" fmla="*/ 1 w 4"/>
              <a:gd name="T61" fmla="*/ 13 h 48"/>
              <a:gd name="T62" fmla="*/ 1 w 4"/>
              <a:gd name="T63" fmla="*/ 11 h 48"/>
              <a:gd name="T64" fmla="*/ 1 w 4"/>
              <a:gd name="T65" fmla="*/ 11 h 48"/>
              <a:gd name="T66" fmla="*/ 1 w 4"/>
              <a:gd name="T67" fmla="*/ 11 h 48"/>
              <a:gd name="T68" fmla="*/ 1 w 4"/>
              <a:gd name="T69" fmla="*/ 10 h 48"/>
              <a:gd name="T70" fmla="*/ 1 w 4"/>
              <a:gd name="T71" fmla="*/ 10 h 48"/>
              <a:gd name="T72" fmla="*/ 1 w 4"/>
              <a:gd name="T73" fmla="*/ 10 h 48"/>
              <a:gd name="T74" fmla="*/ 2 w 4"/>
              <a:gd name="T75" fmla="*/ 9 h 48"/>
              <a:gd name="T76" fmla="*/ 2 w 4"/>
              <a:gd name="T77" fmla="*/ 8 h 48"/>
              <a:gd name="T78" fmla="*/ 2 w 4"/>
              <a:gd name="T79" fmla="*/ 8 h 48"/>
              <a:gd name="T80" fmla="*/ 2 w 4"/>
              <a:gd name="T81" fmla="*/ 8 h 48"/>
              <a:gd name="T82" fmla="*/ 2 w 4"/>
              <a:gd name="T83" fmla="*/ 7 h 48"/>
              <a:gd name="T84" fmla="*/ 2 w 4"/>
              <a:gd name="T85" fmla="*/ 7 h 48"/>
              <a:gd name="T86" fmla="*/ 2 w 4"/>
              <a:gd name="T87" fmla="*/ 6 h 48"/>
              <a:gd name="T88" fmla="*/ 2 w 4"/>
              <a:gd name="T89" fmla="*/ 5 h 48"/>
              <a:gd name="T90" fmla="*/ 2 w 4"/>
              <a:gd name="T91" fmla="*/ 5 h 48"/>
              <a:gd name="T92" fmla="*/ 2 w 4"/>
              <a:gd name="T93" fmla="*/ 5 h 48"/>
              <a:gd name="T94" fmla="*/ 3 w 4"/>
              <a:gd name="T95" fmla="*/ 4 h 48"/>
              <a:gd name="T96" fmla="*/ 3 w 4"/>
              <a:gd name="T97" fmla="*/ 4 h 48"/>
              <a:gd name="T98" fmla="*/ 3 w 4"/>
              <a:gd name="T99" fmla="*/ 4 h 48"/>
              <a:gd name="T100" fmla="*/ 3 w 4"/>
              <a:gd name="T101" fmla="*/ 3 h 48"/>
              <a:gd name="T102" fmla="*/ 3 w 4"/>
              <a:gd name="T103" fmla="*/ 3 h 48"/>
              <a:gd name="T104" fmla="*/ 3 w 4"/>
              <a:gd name="T105" fmla="*/ 3 h 48"/>
              <a:gd name="T106" fmla="*/ 3 w 4"/>
              <a:gd name="T107" fmla="*/ 2 h 48"/>
              <a:gd name="T108" fmla="*/ 3 w 4"/>
              <a:gd name="T109" fmla="*/ 2 h 48"/>
              <a:gd name="T110" fmla="*/ 3 w 4"/>
              <a:gd name="T111" fmla="*/ 1 h 48"/>
              <a:gd name="T112" fmla="*/ 3 w 4"/>
              <a:gd name="T113" fmla="*/ 1 h 48"/>
              <a:gd name="T114" fmla="*/ 4 w 4"/>
              <a:gd name="T115" fmla="*/ 1 h 48"/>
              <a:gd name="T116" fmla="*/ 4 w 4"/>
              <a:gd name="T11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" h="48">
                <a:moveTo>
                  <a:pt x="3" y="48"/>
                </a:move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moveTo>
                  <a:pt x="3" y="47"/>
                </a:moveTo>
                <a:cubicBezTo>
                  <a:pt x="3" y="47"/>
                  <a:pt x="3" y="47"/>
                  <a:pt x="3" y="47"/>
                </a:cubicBezTo>
                <a:cubicBezTo>
                  <a:pt x="3" y="47"/>
                  <a:pt x="3" y="47"/>
                  <a:pt x="3" y="47"/>
                </a:cubicBezTo>
                <a:moveTo>
                  <a:pt x="2" y="47"/>
                </a:moveTo>
                <a:cubicBezTo>
                  <a:pt x="3" y="47"/>
                  <a:pt x="3" y="47"/>
                  <a:pt x="3" y="47"/>
                </a:cubicBezTo>
                <a:cubicBezTo>
                  <a:pt x="3" y="47"/>
                  <a:pt x="3" y="47"/>
                  <a:pt x="2" y="47"/>
                </a:cubicBezTo>
                <a:moveTo>
                  <a:pt x="2" y="47"/>
                </a:moveTo>
                <a:cubicBezTo>
                  <a:pt x="2" y="47"/>
                  <a:pt x="2" y="47"/>
                  <a:pt x="2" y="47"/>
                </a:cubicBezTo>
                <a:cubicBezTo>
                  <a:pt x="2" y="47"/>
                  <a:pt x="2" y="47"/>
                  <a:pt x="2" y="47"/>
                </a:cubicBezTo>
                <a:moveTo>
                  <a:pt x="2" y="46"/>
                </a:moveTo>
                <a:cubicBezTo>
                  <a:pt x="2" y="46"/>
                  <a:pt x="2" y="46"/>
                  <a:pt x="2" y="46"/>
                </a:cubicBezTo>
                <a:cubicBezTo>
                  <a:pt x="2" y="46"/>
                  <a:pt x="2" y="46"/>
                  <a:pt x="2" y="46"/>
                </a:cubicBezTo>
                <a:moveTo>
                  <a:pt x="2" y="46"/>
                </a:moveTo>
                <a:cubicBezTo>
                  <a:pt x="2" y="46"/>
                  <a:pt x="2" y="46"/>
                  <a:pt x="2" y="46"/>
                </a:cubicBezTo>
                <a:cubicBezTo>
                  <a:pt x="2" y="46"/>
                  <a:pt x="2" y="46"/>
                  <a:pt x="2" y="46"/>
                </a:cubicBezTo>
                <a:moveTo>
                  <a:pt x="2" y="45"/>
                </a:moveTo>
                <a:cubicBezTo>
                  <a:pt x="2" y="46"/>
                  <a:pt x="2" y="46"/>
                  <a:pt x="2" y="46"/>
                </a:cubicBezTo>
                <a:cubicBezTo>
                  <a:pt x="2" y="46"/>
                  <a:pt x="2" y="46"/>
                  <a:pt x="2" y="45"/>
                </a:cubicBezTo>
                <a:moveTo>
                  <a:pt x="0" y="23"/>
                </a:moveTo>
                <a:cubicBezTo>
                  <a:pt x="0" y="31"/>
                  <a:pt x="1" y="38"/>
                  <a:pt x="2" y="45"/>
                </a:cubicBezTo>
                <a:cubicBezTo>
                  <a:pt x="1" y="38"/>
                  <a:pt x="0" y="31"/>
                  <a:pt x="0" y="23"/>
                </a:cubicBezTo>
                <a:moveTo>
                  <a:pt x="0" y="23"/>
                </a:move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3"/>
                  <a:pt x="0" y="23"/>
                </a:cubicBezTo>
                <a:moveTo>
                  <a:pt x="0" y="22"/>
                </a:moveTo>
                <a:cubicBezTo>
                  <a:pt x="0" y="22"/>
                  <a:pt x="0" y="22"/>
                  <a:pt x="0" y="22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3"/>
                  <a:pt x="0" y="22"/>
                </a:cubicBezTo>
                <a:cubicBezTo>
                  <a:pt x="0" y="22"/>
                  <a:pt x="0" y="22"/>
                  <a:pt x="0" y="22"/>
                </a:cubicBezTo>
                <a:moveTo>
                  <a:pt x="0" y="22"/>
                </a:moveTo>
                <a:cubicBezTo>
                  <a:pt x="0" y="22"/>
                  <a:pt x="0" y="22"/>
                  <a:pt x="0" y="22"/>
                </a:cubicBezTo>
                <a:cubicBezTo>
                  <a:pt x="0" y="22"/>
                  <a:pt x="0" y="22"/>
                  <a:pt x="0" y="22"/>
                </a:cubicBezTo>
                <a:moveTo>
                  <a:pt x="0" y="22"/>
                </a:moveTo>
                <a:cubicBezTo>
                  <a:pt x="0" y="22"/>
                  <a:pt x="0" y="22"/>
                  <a:pt x="0" y="22"/>
                </a:cubicBezTo>
                <a:cubicBezTo>
                  <a:pt x="0" y="22"/>
                  <a:pt x="0" y="22"/>
                  <a:pt x="0" y="22"/>
                </a:cubicBezTo>
                <a:moveTo>
                  <a:pt x="0" y="21"/>
                </a:moveTo>
                <a:cubicBezTo>
                  <a:pt x="0" y="21"/>
                  <a:pt x="0" y="21"/>
                  <a:pt x="0" y="22"/>
                </a:cubicBezTo>
                <a:cubicBezTo>
                  <a:pt x="0" y="21"/>
                  <a:pt x="0" y="21"/>
                  <a:pt x="0" y="21"/>
                </a:cubicBezTo>
                <a:moveTo>
                  <a:pt x="0" y="21"/>
                </a:move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1"/>
                </a:cubicBezTo>
                <a:moveTo>
                  <a:pt x="0" y="21"/>
                </a:move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1"/>
                </a:cubicBezTo>
                <a:moveTo>
                  <a:pt x="0" y="20"/>
                </a:move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19"/>
                </a:moveTo>
                <a:cubicBezTo>
                  <a:pt x="0" y="19"/>
                  <a:pt x="0" y="19"/>
                  <a:pt x="0" y="20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8"/>
                </a:moveTo>
                <a:cubicBezTo>
                  <a:pt x="0" y="18"/>
                  <a:pt x="0" y="19"/>
                  <a:pt x="0" y="19"/>
                </a:cubicBezTo>
                <a:cubicBezTo>
                  <a:pt x="0" y="19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1" y="17"/>
                </a:moveTo>
                <a:cubicBezTo>
                  <a:pt x="1" y="17"/>
                  <a:pt x="0" y="17"/>
                  <a:pt x="0" y="17"/>
                </a:cubicBezTo>
                <a:cubicBezTo>
                  <a:pt x="0" y="17"/>
                  <a:pt x="1" y="17"/>
                  <a:pt x="1" y="17"/>
                </a:cubicBezTo>
                <a:moveTo>
                  <a:pt x="1" y="17"/>
                </a:moveTo>
                <a:cubicBezTo>
                  <a:pt x="1" y="17"/>
                  <a:pt x="1" y="17"/>
                  <a:pt x="1" y="17"/>
                </a:cubicBezTo>
                <a:cubicBezTo>
                  <a:pt x="1" y="17"/>
                  <a:pt x="1" y="17"/>
                  <a:pt x="1" y="17"/>
                </a:cubicBezTo>
                <a:moveTo>
                  <a:pt x="1" y="16"/>
                </a:moveTo>
                <a:cubicBezTo>
                  <a:pt x="1" y="16"/>
                  <a:pt x="1" y="17"/>
                  <a:pt x="1" y="17"/>
                </a:cubicBezTo>
                <a:cubicBezTo>
                  <a:pt x="1" y="17"/>
                  <a:pt x="1" y="16"/>
                  <a:pt x="1" y="16"/>
                </a:cubicBezTo>
                <a:moveTo>
                  <a:pt x="1" y="16"/>
                </a:moveTo>
                <a:cubicBezTo>
                  <a:pt x="1" y="16"/>
                  <a:pt x="1" y="16"/>
                  <a:pt x="1" y="16"/>
                </a:cubicBezTo>
                <a:cubicBezTo>
                  <a:pt x="1" y="16"/>
                  <a:pt x="1" y="16"/>
                  <a:pt x="1" y="16"/>
                </a:cubicBezTo>
                <a:moveTo>
                  <a:pt x="1" y="15"/>
                </a:moveTo>
                <a:cubicBezTo>
                  <a:pt x="1" y="15"/>
                  <a:pt x="1" y="16"/>
                  <a:pt x="1" y="16"/>
                </a:cubicBezTo>
                <a:cubicBezTo>
                  <a:pt x="1" y="16"/>
                  <a:pt x="1" y="15"/>
                  <a:pt x="1" y="15"/>
                </a:cubicBezTo>
                <a:moveTo>
                  <a:pt x="1" y="15"/>
                </a:moveTo>
                <a:cubicBezTo>
                  <a:pt x="1" y="15"/>
                  <a:pt x="1" y="15"/>
                  <a:pt x="1" y="15"/>
                </a:cubicBezTo>
                <a:cubicBezTo>
                  <a:pt x="1" y="15"/>
                  <a:pt x="1" y="15"/>
                  <a:pt x="1" y="15"/>
                </a:cubicBezTo>
                <a:moveTo>
                  <a:pt x="1" y="15"/>
                </a:moveTo>
                <a:cubicBezTo>
                  <a:pt x="1" y="15"/>
                  <a:pt x="1" y="15"/>
                  <a:pt x="1" y="15"/>
                </a:cubicBezTo>
                <a:cubicBezTo>
                  <a:pt x="1" y="15"/>
                  <a:pt x="1" y="15"/>
                  <a:pt x="1" y="15"/>
                </a:cubicBezTo>
                <a:moveTo>
                  <a:pt x="1" y="14"/>
                </a:moveTo>
                <a:cubicBezTo>
                  <a:pt x="1" y="14"/>
                  <a:pt x="1" y="14"/>
                  <a:pt x="1" y="15"/>
                </a:cubicBezTo>
                <a:cubicBezTo>
                  <a:pt x="1" y="14"/>
                  <a:pt x="1" y="14"/>
                  <a:pt x="1" y="14"/>
                </a:cubicBezTo>
                <a:moveTo>
                  <a:pt x="1" y="14"/>
                </a:moveTo>
                <a:cubicBezTo>
                  <a:pt x="1" y="14"/>
                  <a:pt x="1" y="14"/>
                  <a:pt x="1" y="14"/>
                </a:cubicBezTo>
                <a:cubicBezTo>
                  <a:pt x="1" y="14"/>
                  <a:pt x="1" y="14"/>
                  <a:pt x="1" y="14"/>
                </a:cubicBezTo>
                <a:moveTo>
                  <a:pt x="1" y="14"/>
                </a:moveTo>
                <a:cubicBezTo>
                  <a:pt x="1" y="14"/>
                  <a:pt x="1" y="14"/>
                  <a:pt x="1" y="14"/>
                </a:cubicBezTo>
                <a:cubicBezTo>
                  <a:pt x="1" y="14"/>
                  <a:pt x="1" y="14"/>
                  <a:pt x="1" y="14"/>
                </a:cubicBezTo>
                <a:moveTo>
                  <a:pt x="1" y="14"/>
                </a:moveTo>
                <a:cubicBezTo>
                  <a:pt x="1" y="14"/>
                  <a:pt x="1" y="14"/>
                  <a:pt x="1" y="14"/>
                </a:cubicBezTo>
                <a:cubicBezTo>
                  <a:pt x="1" y="14"/>
                  <a:pt x="1" y="14"/>
                  <a:pt x="1" y="14"/>
                </a:cubicBezTo>
                <a:moveTo>
                  <a:pt x="1" y="13"/>
                </a:moveTo>
                <a:cubicBezTo>
                  <a:pt x="1" y="13"/>
                  <a:pt x="1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moveTo>
                  <a:pt x="1" y="13"/>
                </a:moveTo>
                <a:cubicBezTo>
                  <a:pt x="1" y="13"/>
                  <a:pt x="1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moveTo>
                  <a:pt x="1" y="12"/>
                </a:moveTo>
                <a:cubicBezTo>
                  <a:pt x="1" y="12"/>
                  <a:pt x="1" y="13"/>
                  <a:pt x="1" y="13"/>
                </a:cubicBezTo>
                <a:cubicBezTo>
                  <a:pt x="1" y="13"/>
                  <a:pt x="1" y="12"/>
                  <a:pt x="1" y="12"/>
                </a:cubicBezTo>
                <a:moveTo>
                  <a:pt x="1" y="11"/>
                </a:moveTo>
                <a:cubicBezTo>
                  <a:pt x="1" y="12"/>
                  <a:pt x="1" y="12"/>
                  <a:pt x="1" y="12"/>
                </a:cubicBezTo>
                <a:cubicBezTo>
                  <a:pt x="1" y="12"/>
                  <a:pt x="1" y="12"/>
                  <a:pt x="1" y="11"/>
                </a:cubicBezTo>
                <a:moveTo>
                  <a:pt x="1" y="11"/>
                </a:move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moveTo>
                  <a:pt x="1" y="11"/>
                </a:move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moveTo>
                  <a:pt x="1" y="11"/>
                </a:move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moveTo>
                  <a:pt x="1" y="10"/>
                </a:moveTo>
                <a:cubicBezTo>
                  <a:pt x="1" y="10"/>
                  <a:pt x="1" y="11"/>
                  <a:pt x="1" y="11"/>
                </a:cubicBezTo>
                <a:cubicBezTo>
                  <a:pt x="1" y="11"/>
                  <a:pt x="1" y="10"/>
                  <a:pt x="1" y="10"/>
                </a:cubicBezTo>
                <a:moveTo>
                  <a:pt x="1" y="10"/>
                </a:moveTo>
                <a:cubicBezTo>
                  <a:pt x="1" y="10"/>
                  <a:pt x="1" y="10"/>
                  <a:pt x="1" y="10"/>
                </a:cubicBezTo>
                <a:cubicBezTo>
                  <a:pt x="1" y="10"/>
                  <a:pt x="1" y="10"/>
                  <a:pt x="1" y="10"/>
                </a:cubicBezTo>
                <a:moveTo>
                  <a:pt x="1" y="10"/>
                </a:moveTo>
                <a:cubicBezTo>
                  <a:pt x="1" y="10"/>
                  <a:pt x="1" y="10"/>
                  <a:pt x="1" y="10"/>
                </a:cubicBezTo>
                <a:cubicBezTo>
                  <a:pt x="1" y="10"/>
                  <a:pt x="1" y="10"/>
                  <a:pt x="1" y="10"/>
                </a:cubicBezTo>
                <a:moveTo>
                  <a:pt x="2" y="9"/>
                </a:moveTo>
                <a:cubicBezTo>
                  <a:pt x="2" y="10"/>
                  <a:pt x="1" y="10"/>
                  <a:pt x="1" y="10"/>
                </a:cubicBezTo>
                <a:cubicBezTo>
                  <a:pt x="1" y="10"/>
                  <a:pt x="2" y="10"/>
                  <a:pt x="2" y="9"/>
                </a:cubicBezTo>
                <a:moveTo>
                  <a:pt x="2" y="9"/>
                </a:moveTo>
                <a:cubicBezTo>
                  <a:pt x="2" y="9"/>
                  <a:pt x="2" y="9"/>
                  <a:pt x="2" y="9"/>
                </a:cubicBezTo>
                <a:cubicBezTo>
                  <a:pt x="2" y="9"/>
                  <a:pt x="2" y="9"/>
                  <a:pt x="2" y="9"/>
                </a:cubicBezTo>
                <a:moveTo>
                  <a:pt x="2" y="8"/>
                </a:moveTo>
                <a:cubicBezTo>
                  <a:pt x="2" y="8"/>
                  <a:pt x="2" y="9"/>
                  <a:pt x="2" y="9"/>
                </a:cubicBezTo>
                <a:cubicBezTo>
                  <a:pt x="2" y="9"/>
                  <a:pt x="2" y="8"/>
                  <a:pt x="2" y="8"/>
                </a:cubicBezTo>
                <a:moveTo>
                  <a:pt x="2" y="8"/>
                </a:move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moveTo>
                  <a:pt x="2" y="8"/>
                </a:move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moveTo>
                  <a:pt x="2" y="8"/>
                </a:move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moveTo>
                  <a:pt x="2" y="7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moveTo>
                  <a:pt x="2" y="7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moveTo>
                  <a:pt x="2" y="7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moveTo>
                  <a:pt x="2" y="6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6"/>
                </a:cubicBezTo>
                <a:moveTo>
                  <a:pt x="2" y="6"/>
                </a:move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moveTo>
                  <a:pt x="2" y="5"/>
                </a:move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5"/>
                </a:cubicBezTo>
                <a:moveTo>
                  <a:pt x="2" y="5"/>
                </a:move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moveTo>
                  <a:pt x="2" y="5"/>
                </a:move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moveTo>
                  <a:pt x="3" y="4"/>
                </a:move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4"/>
                </a:cubicBezTo>
                <a:moveTo>
                  <a:pt x="3" y="4"/>
                </a:move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moveTo>
                  <a:pt x="3" y="4"/>
                </a:move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moveTo>
                  <a:pt x="3" y="4"/>
                </a:move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moveTo>
                  <a:pt x="3" y="3"/>
                </a:moveTo>
                <a:cubicBezTo>
                  <a:pt x="3" y="3"/>
                  <a:pt x="3" y="4"/>
                  <a:pt x="3" y="4"/>
                </a:cubicBezTo>
                <a:cubicBezTo>
                  <a:pt x="3" y="4"/>
                  <a:pt x="3" y="3"/>
                  <a:pt x="3" y="3"/>
                </a:cubicBezTo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moveTo>
                  <a:pt x="3" y="2"/>
                </a:move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moveTo>
                  <a:pt x="3" y="2"/>
                </a:move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moveTo>
                  <a:pt x="3" y="2"/>
                </a:move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moveTo>
                  <a:pt x="3" y="1"/>
                </a:moveTo>
                <a:cubicBezTo>
                  <a:pt x="3" y="1"/>
                  <a:pt x="3" y="2"/>
                  <a:pt x="3" y="2"/>
                </a:cubicBezTo>
                <a:cubicBezTo>
                  <a:pt x="3" y="2"/>
                  <a:pt x="3" y="1"/>
                  <a:pt x="3" y="1"/>
                </a:cubicBezTo>
                <a:moveTo>
                  <a:pt x="3" y="1"/>
                </a:move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moveTo>
                  <a:pt x="3" y="1"/>
                </a:move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moveTo>
                  <a:pt x="4" y="1"/>
                </a:moveTo>
                <a:cubicBezTo>
                  <a:pt x="4" y="1"/>
                  <a:pt x="4" y="1"/>
                  <a:pt x="4" y="1"/>
                </a:cubicBezTo>
                <a:cubicBezTo>
                  <a:pt x="4" y="1"/>
                  <a:pt x="4" y="1"/>
                  <a:pt x="4" y="1"/>
                </a:cubicBezTo>
                <a:moveTo>
                  <a:pt x="4" y="0"/>
                </a:moveTo>
                <a:cubicBezTo>
                  <a:pt x="4" y="0"/>
                  <a:pt x="4" y="0"/>
                  <a:pt x="4" y="1"/>
                </a:cubicBezTo>
                <a:cubicBezTo>
                  <a:pt x="4" y="0"/>
                  <a:pt x="4" y="0"/>
                  <a:pt x="4" y="0"/>
                </a:cubicBezTo>
                <a:moveTo>
                  <a:pt x="4" y="0"/>
                </a:move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7" name="Groupe 6">
            <a:extLst>
              <a:ext uri="{FF2B5EF4-FFF2-40B4-BE49-F238E27FC236}">
                <a16:creationId xmlns:a16="http://schemas.microsoft.com/office/drawing/2014/main" id="{C75428FF-0A84-4E2E-92DA-584511ABC382}"/>
              </a:ext>
            </a:extLst>
          </p:cNvPr>
          <p:cNvGrpSpPr/>
          <p:nvPr/>
        </p:nvGrpSpPr>
        <p:grpSpPr>
          <a:xfrm>
            <a:off x="2498725" y="5334391"/>
            <a:ext cx="568325" cy="566738"/>
            <a:chOff x="2498725" y="5334391"/>
            <a:chExt cx="568325" cy="566738"/>
          </a:xfrm>
        </p:grpSpPr>
        <p:sp>
          <p:nvSpPr>
            <p:cNvPr id="222" name="Forme libre 88"/>
            <p:cNvSpPr>
              <a:spLocks/>
            </p:cNvSpPr>
            <p:nvPr/>
          </p:nvSpPr>
          <p:spPr bwMode="auto">
            <a:xfrm>
              <a:off x="2498725" y="5334391"/>
              <a:ext cx="568325" cy="566738"/>
            </a:xfrm>
            <a:custGeom>
              <a:avLst/>
              <a:gdLst>
                <a:gd name="T0" fmla="*/ 116 w 232"/>
                <a:gd name="T1" fmla="*/ 232 h 232"/>
                <a:gd name="T2" fmla="*/ 232 w 232"/>
                <a:gd name="T3" fmla="*/ 116 h 232"/>
                <a:gd name="T4" fmla="*/ 116 w 232"/>
                <a:gd name="T5" fmla="*/ 0 h 232"/>
                <a:gd name="T6" fmla="*/ 0 w 232"/>
                <a:gd name="T7" fmla="*/ 116 h 232"/>
                <a:gd name="T8" fmla="*/ 116 w 232"/>
                <a:gd name="T9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" h="232">
                  <a:moveTo>
                    <a:pt x="116" y="232"/>
                  </a:move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ubicBezTo>
                    <a:pt x="52" y="0"/>
                    <a:pt x="0" y="53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3" name="Ovale 89"/>
            <p:cNvSpPr>
              <a:spLocks noChangeArrowheads="1"/>
            </p:cNvSpPr>
            <p:nvPr/>
          </p:nvSpPr>
          <p:spPr bwMode="auto">
            <a:xfrm>
              <a:off x="2555875" y="5389953"/>
              <a:ext cx="457200" cy="457200"/>
            </a:xfrm>
            <a:prstGeom prst="ellipse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4" name="Forme libre 90"/>
            <p:cNvSpPr>
              <a:spLocks noEditPoints="1"/>
            </p:cNvSpPr>
            <p:nvPr/>
          </p:nvSpPr>
          <p:spPr bwMode="auto">
            <a:xfrm>
              <a:off x="2555875" y="5548703"/>
              <a:ext cx="9525" cy="127000"/>
            </a:xfrm>
            <a:custGeom>
              <a:avLst/>
              <a:gdLst>
                <a:gd name="T0" fmla="*/ 3 w 4"/>
                <a:gd name="T1" fmla="*/ 52 h 52"/>
                <a:gd name="T2" fmla="*/ 3 w 4"/>
                <a:gd name="T3" fmla="*/ 52 h 52"/>
                <a:gd name="T4" fmla="*/ 3 w 4"/>
                <a:gd name="T5" fmla="*/ 52 h 52"/>
                <a:gd name="T6" fmla="*/ 3 w 4"/>
                <a:gd name="T7" fmla="*/ 51 h 52"/>
                <a:gd name="T8" fmla="*/ 2 w 4"/>
                <a:gd name="T9" fmla="*/ 51 h 52"/>
                <a:gd name="T10" fmla="*/ 2 w 4"/>
                <a:gd name="T11" fmla="*/ 51 h 52"/>
                <a:gd name="T12" fmla="*/ 2 w 4"/>
                <a:gd name="T13" fmla="*/ 51 h 52"/>
                <a:gd name="T14" fmla="*/ 2 w 4"/>
                <a:gd name="T15" fmla="*/ 50 h 52"/>
                <a:gd name="T16" fmla="*/ 2 w 4"/>
                <a:gd name="T17" fmla="*/ 50 h 52"/>
                <a:gd name="T18" fmla="*/ 2 w 4"/>
                <a:gd name="T19" fmla="*/ 50 h 52"/>
                <a:gd name="T20" fmla="*/ 2 w 4"/>
                <a:gd name="T21" fmla="*/ 49 h 52"/>
                <a:gd name="T22" fmla="*/ 2 w 4"/>
                <a:gd name="T23" fmla="*/ 49 h 52"/>
                <a:gd name="T24" fmla="*/ 2 w 4"/>
                <a:gd name="T25" fmla="*/ 49 h 52"/>
                <a:gd name="T26" fmla="*/ 2 w 4"/>
                <a:gd name="T27" fmla="*/ 49 h 52"/>
                <a:gd name="T28" fmla="*/ 2 w 4"/>
                <a:gd name="T29" fmla="*/ 49 h 52"/>
                <a:gd name="T30" fmla="*/ 2 w 4"/>
                <a:gd name="T31" fmla="*/ 49 h 52"/>
                <a:gd name="T32" fmla="*/ 2 w 4"/>
                <a:gd name="T33" fmla="*/ 48 h 52"/>
                <a:gd name="T34" fmla="*/ 2 w 4"/>
                <a:gd name="T35" fmla="*/ 48 h 52"/>
                <a:gd name="T36" fmla="*/ 2 w 4"/>
                <a:gd name="T37" fmla="*/ 48 h 52"/>
                <a:gd name="T38" fmla="*/ 0 w 4"/>
                <a:gd name="T39" fmla="*/ 35 h 52"/>
                <a:gd name="T40" fmla="*/ 0 w 4"/>
                <a:gd name="T41" fmla="*/ 35 h 52"/>
                <a:gd name="T42" fmla="*/ 0 w 4"/>
                <a:gd name="T43" fmla="*/ 35 h 52"/>
                <a:gd name="T44" fmla="*/ 0 w 4"/>
                <a:gd name="T45" fmla="*/ 33 h 52"/>
                <a:gd name="T46" fmla="*/ 0 w 4"/>
                <a:gd name="T47" fmla="*/ 33 h 52"/>
                <a:gd name="T48" fmla="*/ 0 w 4"/>
                <a:gd name="T49" fmla="*/ 33 h 52"/>
                <a:gd name="T50" fmla="*/ 0 w 4"/>
                <a:gd name="T51" fmla="*/ 32 h 52"/>
                <a:gd name="T52" fmla="*/ 0 w 4"/>
                <a:gd name="T53" fmla="*/ 32 h 52"/>
                <a:gd name="T54" fmla="*/ 0 w 4"/>
                <a:gd name="T55" fmla="*/ 32 h 52"/>
                <a:gd name="T56" fmla="*/ 0 w 4"/>
                <a:gd name="T57" fmla="*/ 32 h 52"/>
                <a:gd name="T58" fmla="*/ 0 w 4"/>
                <a:gd name="T59" fmla="*/ 32 h 52"/>
                <a:gd name="T60" fmla="*/ 0 w 4"/>
                <a:gd name="T61" fmla="*/ 32 h 52"/>
                <a:gd name="T62" fmla="*/ 0 w 4"/>
                <a:gd name="T63" fmla="*/ 31 h 52"/>
                <a:gd name="T64" fmla="*/ 0 w 4"/>
                <a:gd name="T65" fmla="*/ 31 h 52"/>
                <a:gd name="T66" fmla="*/ 0 w 4"/>
                <a:gd name="T67" fmla="*/ 30 h 52"/>
                <a:gd name="T68" fmla="*/ 0 w 4"/>
                <a:gd name="T69" fmla="*/ 30 h 52"/>
                <a:gd name="T70" fmla="*/ 0 w 4"/>
                <a:gd name="T71" fmla="*/ 30 h 52"/>
                <a:gd name="T72" fmla="*/ 0 w 4"/>
                <a:gd name="T73" fmla="*/ 30 h 52"/>
                <a:gd name="T74" fmla="*/ 0 w 4"/>
                <a:gd name="T75" fmla="*/ 29 h 52"/>
                <a:gd name="T76" fmla="*/ 0 w 4"/>
                <a:gd name="T77" fmla="*/ 29 h 52"/>
                <a:gd name="T78" fmla="*/ 0 w 4"/>
                <a:gd name="T79" fmla="*/ 29 h 52"/>
                <a:gd name="T80" fmla="*/ 0 w 4"/>
                <a:gd name="T81" fmla="*/ 29 h 52"/>
                <a:gd name="T82" fmla="*/ 0 w 4"/>
                <a:gd name="T83" fmla="*/ 29 h 52"/>
                <a:gd name="T84" fmla="*/ 0 w 4"/>
                <a:gd name="T85" fmla="*/ 29 h 52"/>
                <a:gd name="T86" fmla="*/ 0 w 4"/>
                <a:gd name="T87" fmla="*/ 28 h 52"/>
                <a:gd name="T88" fmla="*/ 0 w 4"/>
                <a:gd name="T89" fmla="*/ 28 h 52"/>
                <a:gd name="T90" fmla="*/ 4 w 4"/>
                <a:gd name="T91" fmla="*/ 1 h 52"/>
                <a:gd name="T92" fmla="*/ 4 w 4"/>
                <a:gd name="T93" fmla="*/ 1 h 52"/>
                <a:gd name="T94" fmla="*/ 4 w 4"/>
                <a:gd name="T95" fmla="*/ 1 h 52"/>
                <a:gd name="T96" fmla="*/ 4 w 4"/>
                <a:gd name="T97" fmla="*/ 1 h 52"/>
                <a:gd name="T98" fmla="*/ 4 w 4"/>
                <a:gd name="T99" fmla="*/ 1 h 52"/>
                <a:gd name="T100" fmla="*/ 4 w 4"/>
                <a:gd name="T101" fmla="*/ 1 h 52"/>
                <a:gd name="T102" fmla="*/ 4 w 4"/>
                <a:gd name="T103" fmla="*/ 0 h 52"/>
                <a:gd name="T104" fmla="*/ 4 w 4"/>
                <a:gd name="T105" fmla="*/ 0 h 52"/>
                <a:gd name="T106" fmla="*/ 4 w 4"/>
                <a:gd name="T107" fmla="*/ 0 h 52"/>
                <a:gd name="T108" fmla="*/ 4 w 4"/>
                <a:gd name="T109" fmla="*/ 0 h 52"/>
                <a:gd name="T110" fmla="*/ 4 w 4"/>
                <a:gd name="T1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" h="52">
                  <a:moveTo>
                    <a:pt x="3" y="52"/>
                  </a:moveTo>
                  <a:cubicBezTo>
                    <a:pt x="3" y="52"/>
                    <a:pt x="3" y="52"/>
                    <a:pt x="3" y="52"/>
                  </a:cubicBezTo>
                  <a:cubicBezTo>
                    <a:pt x="3" y="52"/>
                    <a:pt x="3" y="52"/>
                    <a:pt x="3" y="52"/>
                  </a:cubicBezTo>
                  <a:moveTo>
                    <a:pt x="3" y="52"/>
                  </a:moveTo>
                  <a:cubicBezTo>
                    <a:pt x="3" y="52"/>
                    <a:pt x="3" y="52"/>
                    <a:pt x="3" y="52"/>
                  </a:cubicBezTo>
                  <a:cubicBezTo>
                    <a:pt x="3" y="52"/>
                    <a:pt x="3" y="52"/>
                    <a:pt x="3" y="52"/>
                  </a:cubicBezTo>
                  <a:moveTo>
                    <a:pt x="3" y="51"/>
                  </a:moveTo>
                  <a:cubicBezTo>
                    <a:pt x="3" y="51"/>
                    <a:pt x="3" y="51"/>
                    <a:pt x="3" y="51"/>
                  </a:cubicBezTo>
                  <a:cubicBezTo>
                    <a:pt x="3" y="51"/>
                    <a:pt x="3" y="51"/>
                    <a:pt x="3" y="51"/>
                  </a:cubicBezTo>
                  <a:moveTo>
                    <a:pt x="2" y="51"/>
                  </a:moveTo>
                  <a:cubicBezTo>
                    <a:pt x="2" y="51"/>
                    <a:pt x="2" y="51"/>
                    <a:pt x="2" y="51"/>
                  </a:cubicBezTo>
                  <a:cubicBezTo>
                    <a:pt x="2" y="51"/>
                    <a:pt x="2" y="51"/>
                    <a:pt x="2" y="51"/>
                  </a:cubicBezTo>
                  <a:moveTo>
                    <a:pt x="2" y="51"/>
                  </a:moveTo>
                  <a:cubicBezTo>
                    <a:pt x="2" y="51"/>
                    <a:pt x="2" y="51"/>
                    <a:pt x="2" y="51"/>
                  </a:cubicBezTo>
                  <a:cubicBezTo>
                    <a:pt x="2" y="51"/>
                    <a:pt x="2" y="51"/>
                    <a:pt x="2" y="51"/>
                  </a:cubicBezTo>
                  <a:moveTo>
                    <a:pt x="2" y="50"/>
                  </a:moveTo>
                  <a:cubicBezTo>
                    <a:pt x="2" y="50"/>
                    <a:pt x="2" y="51"/>
                    <a:pt x="2" y="51"/>
                  </a:cubicBezTo>
                  <a:cubicBezTo>
                    <a:pt x="2" y="51"/>
                    <a:pt x="2" y="50"/>
                    <a:pt x="2" y="50"/>
                  </a:cubicBezTo>
                  <a:moveTo>
                    <a:pt x="2" y="50"/>
                  </a:moveTo>
                  <a:cubicBezTo>
                    <a:pt x="2" y="50"/>
                    <a:pt x="2" y="50"/>
                    <a:pt x="2" y="50"/>
                  </a:cubicBezTo>
                  <a:cubicBezTo>
                    <a:pt x="2" y="50"/>
                    <a:pt x="2" y="50"/>
                    <a:pt x="2" y="50"/>
                  </a:cubicBezTo>
                  <a:moveTo>
                    <a:pt x="2" y="49"/>
                  </a:moveTo>
                  <a:cubicBezTo>
                    <a:pt x="2" y="50"/>
                    <a:pt x="2" y="50"/>
                    <a:pt x="2" y="50"/>
                  </a:cubicBezTo>
                  <a:cubicBezTo>
                    <a:pt x="2" y="50"/>
                    <a:pt x="2" y="50"/>
                    <a:pt x="2" y="49"/>
                  </a:cubicBezTo>
                  <a:moveTo>
                    <a:pt x="2" y="49"/>
                  </a:moveTo>
                  <a:cubicBezTo>
                    <a:pt x="2" y="49"/>
                    <a:pt x="2" y="49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moveTo>
                    <a:pt x="2" y="49"/>
                  </a:moveTo>
                  <a:cubicBezTo>
                    <a:pt x="2" y="49"/>
                    <a:pt x="2" y="49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moveTo>
                    <a:pt x="2" y="49"/>
                  </a:moveTo>
                  <a:cubicBezTo>
                    <a:pt x="2" y="49"/>
                    <a:pt x="2" y="49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moveTo>
                    <a:pt x="2" y="48"/>
                  </a:moveTo>
                  <a:cubicBezTo>
                    <a:pt x="2" y="48"/>
                    <a:pt x="2" y="49"/>
                    <a:pt x="2" y="49"/>
                  </a:cubicBezTo>
                  <a:cubicBezTo>
                    <a:pt x="2" y="49"/>
                    <a:pt x="2" y="48"/>
                    <a:pt x="2" y="48"/>
                  </a:cubicBezTo>
                  <a:moveTo>
                    <a:pt x="2" y="48"/>
                  </a:moveTo>
                  <a:cubicBezTo>
                    <a:pt x="2" y="48"/>
                    <a:pt x="2" y="48"/>
                    <a:pt x="2" y="48"/>
                  </a:cubicBezTo>
                  <a:cubicBezTo>
                    <a:pt x="2" y="48"/>
                    <a:pt x="2" y="48"/>
                    <a:pt x="2" y="48"/>
                  </a:cubicBezTo>
                  <a:moveTo>
                    <a:pt x="0" y="35"/>
                  </a:moveTo>
                  <a:cubicBezTo>
                    <a:pt x="0" y="40"/>
                    <a:pt x="1" y="44"/>
                    <a:pt x="2" y="48"/>
                  </a:cubicBezTo>
                  <a:cubicBezTo>
                    <a:pt x="1" y="44"/>
                    <a:pt x="0" y="40"/>
                    <a:pt x="0" y="35"/>
                  </a:cubicBezTo>
                  <a:moveTo>
                    <a:pt x="0" y="33"/>
                  </a:moveTo>
                  <a:cubicBezTo>
                    <a:pt x="0" y="34"/>
                    <a:pt x="0" y="35"/>
                    <a:pt x="0" y="35"/>
                  </a:cubicBezTo>
                  <a:cubicBezTo>
                    <a:pt x="0" y="35"/>
                    <a:pt x="0" y="34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2"/>
                  </a:moveTo>
                  <a:cubicBezTo>
                    <a:pt x="0" y="32"/>
                    <a:pt x="0" y="33"/>
                    <a:pt x="0" y="33"/>
                  </a:cubicBezTo>
                  <a:cubicBezTo>
                    <a:pt x="0" y="33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29"/>
                  </a:moveTo>
                  <a:cubicBezTo>
                    <a:pt x="0" y="29"/>
                    <a:pt x="0" y="30"/>
                    <a:pt x="0" y="30"/>
                  </a:cubicBezTo>
                  <a:cubicBezTo>
                    <a:pt x="0" y="30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8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4" y="1"/>
                  </a:moveTo>
                  <a:cubicBezTo>
                    <a:pt x="1" y="10"/>
                    <a:pt x="0" y="19"/>
                    <a:pt x="0" y="28"/>
                  </a:cubicBezTo>
                  <a:cubicBezTo>
                    <a:pt x="0" y="19"/>
                    <a:pt x="1" y="10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0"/>
                  </a:moveTo>
                  <a:cubicBezTo>
                    <a:pt x="4" y="0"/>
                    <a:pt x="4" y="1"/>
                    <a:pt x="4" y="1"/>
                  </a:cubicBezTo>
                  <a:cubicBezTo>
                    <a:pt x="4" y="1"/>
                    <a:pt x="4" y="0"/>
                    <a:pt x="4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5" name="Forme libre 91"/>
            <p:cNvSpPr>
              <a:spLocks/>
            </p:cNvSpPr>
            <p:nvPr/>
          </p:nvSpPr>
          <p:spPr bwMode="auto">
            <a:xfrm>
              <a:off x="2555875" y="5416941"/>
              <a:ext cx="190500" cy="428625"/>
            </a:xfrm>
            <a:custGeom>
              <a:avLst/>
              <a:gdLst>
                <a:gd name="T0" fmla="*/ 4 w 78"/>
                <a:gd name="T1" fmla="*/ 54 h 175"/>
                <a:gd name="T2" fmla="*/ 4 w 78"/>
                <a:gd name="T3" fmla="*/ 54 h 175"/>
                <a:gd name="T4" fmla="*/ 4 w 78"/>
                <a:gd name="T5" fmla="*/ 54 h 175"/>
                <a:gd name="T6" fmla="*/ 4 w 78"/>
                <a:gd name="T7" fmla="*/ 55 h 175"/>
                <a:gd name="T8" fmla="*/ 4 w 78"/>
                <a:gd name="T9" fmla="*/ 55 h 175"/>
                <a:gd name="T10" fmla="*/ 4 w 78"/>
                <a:gd name="T11" fmla="*/ 55 h 175"/>
                <a:gd name="T12" fmla="*/ 4 w 78"/>
                <a:gd name="T13" fmla="*/ 55 h 175"/>
                <a:gd name="T14" fmla="*/ 0 w 78"/>
                <a:gd name="T15" fmla="*/ 82 h 175"/>
                <a:gd name="T16" fmla="*/ 0 w 78"/>
                <a:gd name="T17" fmla="*/ 82 h 175"/>
                <a:gd name="T18" fmla="*/ 0 w 78"/>
                <a:gd name="T19" fmla="*/ 83 h 175"/>
                <a:gd name="T20" fmla="*/ 0 w 78"/>
                <a:gd name="T21" fmla="*/ 83 h 175"/>
                <a:gd name="T22" fmla="*/ 0 w 78"/>
                <a:gd name="T23" fmla="*/ 83 h 175"/>
                <a:gd name="T24" fmla="*/ 0 w 78"/>
                <a:gd name="T25" fmla="*/ 84 h 175"/>
                <a:gd name="T26" fmla="*/ 0 w 78"/>
                <a:gd name="T27" fmla="*/ 84 h 175"/>
                <a:gd name="T28" fmla="*/ 0 w 78"/>
                <a:gd name="T29" fmla="*/ 84 h 175"/>
                <a:gd name="T30" fmla="*/ 0 w 78"/>
                <a:gd name="T31" fmla="*/ 85 h 175"/>
                <a:gd name="T32" fmla="*/ 0 w 78"/>
                <a:gd name="T33" fmla="*/ 85 h 175"/>
                <a:gd name="T34" fmla="*/ 0 w 78"/>
                <a:gd name="T35" fmla="*/ 86 h 175"/>
                <a:gd name="T36" fmla="*/ 0 w 78"/>
                <a:gd name="T37" fmla="*/ 86 h 175"/>
                <a:gd name="T38" fmla="*/ 0 w 78"/>
                <a:gd name="T39" fmla="*/ 86 h 175"/>
                <a:gd name="T40" fmla="*/ 0 w 78"/>
                <a:gd name="T41" fmla="*/ 87 h 175"/>
                <a:gd name="T42" fmla="*/ 0 w 78"/>
                <a:gd name="T43" fmla="*/ 87 h 175"/>
                <a:gd name="T44" fmla="*/ 0 w 78"/>
                <a:gd name="T45" fmla="*/ 87 h 175"/>
                <a:gd name="T46" fmla="*/ 0 w 78"/>
                <a:gd name="T47" fmla="*/ 89 h 175"/>
                <a:gd name="T48" fmla="*/ 2 w 78"/>
                <a:gd name="T49" fmla="*/ 102 h 175"/>
                <a:gd name="T50" fmla="*/ 2 w 78"/>
                <a:gd name="T51" fmla="*/ 102 h 175"/>
                <a:gd name="T52" fmla="*/ 2 w 78"/>
                <a:gd name="T53" fmla="*/ 103 h 175"/>
                <a:gd name="T54" fmla="*/ 2 w 78"/>
                <a:gd name="T55" fmla="*/ 103 h 175"/>
                <a:gd name="T56" fmla="*/ 2 w 78"/>
                <a:gd name="T57" fmla="*/ 103 h 175"/>
                <a:gd name="T58" fmla="*/ 2 w 78"/>
                <a:gd name="T59" fmla="*/ 103 h 175"/>
                <a:gd name="T60" fmla="*/ 2 w 78"/>
                <a:gd name="T61" fmla="*/ 104 h 175"/>
                <a:gd name="T62" fmla="*/ 2 w 78"/>
                <a:gd name="T63" fmla="*/ 104 h 175"/>
                <a:gd name="T64" fmla="*/ 2 w 78"/>
                <a:gd name="T65" fmla="*/ 105 h 175"/>
                <a:gd name="T66" fmla="*/ 2 w 78"/>
                <a:gd name="T67" fmla="*/ 105 h 175"/>
                <a:gd name="T68" fmla="*/ 3 w 78"/>
                <a:gd name="T69" fmla="*/ 105 h 175"/>
                <a:gd name="T70" fmla="*/ 3 w 78"/>
                <a:gd name="T71" fmla="*/ 106 h 175"/>
                <a:gd name="T72" fmla="*/ 3 w 78"/>
                <a:gd name="T73" fmla="*/ 106 h 175"/>
                <a:gd name="T74" fmla="*/ 78 w 78"/>
                <a:gd name="T75" fmla="*/ 175 h 175"/>
                <a:gd name="T76" fmla="*/ 19 w 78"/>
                <a:gd name="T77" fmla="*/ 106 h 175"/>
                <a:gd name="T78" fmla="*/ 15 w 78"/>
                <a:gd name="T79" fmla="*/ 77 h 175"/>
                <a:gd name="T80" fmla="*/ 46 w 78"/>
                <a:gd name="T81" fmla="*/ 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8" h="175">
                  <a:moveTo>
                    <a:pt x="49" y="0"/>
                  </a:moveTo>
                  <a:cubicBezTo>
                    <a:pt x="28" y="12"/>
                    <a:pt x="12" y="31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1" y="64"/>
                    <a:pt x="0" y="73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8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94"/>
                    <a:pt x="1" y="98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3" y="105"/>
                    <a:pt x="3" y="105"/>
                  </a:cubicBezTo>
                  <a:cubicBezTo>
                    <a:pt x="3" y="105"/>
                    <a:pt x="3" y="105"/>
                    <a:pt x="3" y="105"/>
                  </a:cubicBezTo>
                  <a:cubicBezTo>
                    <a:pt x="3" y="105"/>
                    <a:pt x="3" y="105"/>
                    <a:pt x="3" y="106"/>
                  </a:cubicBezTo>
                  <a:cubicBezTo>
                    <a:pt x="3" y="106"/>
                    <a:pt x="3" y="106"/>
                    <a:pt x="3" y="106"/>
                  </a:cubicBezTo>
                  <a:cubicBezTo>
                    <a:pt x="3" y="106"/>
                    <a:pt x="3" y="106"/>
                    <a:pt x="3" y="106"/>
                  </a:cubicBezTo>
                  <a:cubicBezTo>
                    <a:pt x="3" y="106"/>
                    <a:pt x="3" y="106"/>
                    <a:pt x="3" y="106"/>
                  </a:cubicBezTo>
                  <a:cubicBezTo>
                    <a:pt x="12" y="141"/>
                    <a:pt x="42" y="169"/>
                    <a:pt x="78" y="175"/>
                  </a:cubicBezTo>
                  <a:cubicBezTo>
                    <a:pt x="66" y="169"/>
                    <a:pt x="56" y="162"/>
                    <a:pt x="46" y="153"/>
                  </a:cubicBezTo>
                  <a:cubicBezTo>
                    <a:pt x="33" y="140"/>
                    <a:pt x="24" y="124"/>
                    <a:pt x="19" y="106"/>
                  </a:cubicBezTo>
                  <a:cubicBezTo>
                    <a:pt x="18" y="97"/>
                    <a:pt x="17" y="88"/>
                    <a:pt x="15" y="78"/>
                  </a:cubicBezTo>
                  <a:cubicBezTo>
                    <a:pt x="15" y="78"/>
                    <a:pt x="15" y="78"/>
                    <a:pt x="15" y="77"/>
                  </a:cubicBezTo>
                  <a:cubicBezTo>
                    <a:pt x="15" y="58"/>
                    <a:pt x="20" y="40"/>
                    <a:pt x="30" y="24"/>
                  </a:cubicBezTo>
                  <a:cubicBezTo>
                    <a:pt x="35" y="17"/>
                    <a:pt x="41" y="10"/>
                    <a:pt x="46" y="3"/>
                  </a:cubicBezTo>
                  <a:cubicBezTo>
                    <a:pt x="47" y="2"/>
                    <a:pt x="48" y="1"/>
                    <a:pt x="49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6" name="Rectangle 92"/>
            <p:cNvSpPr>
              <a:spLocks noChangeArrowheads="1"/>
            </p:cNvSpPr>
            <p:nvPr/>
          </p:nvSpPr>
          <p:spPr bwMode="auto">
            <a:xfrm>
              <a:off x="2714625" y="5480441"/>
              <a:ext cx="139700" cy="193675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7" name="Rectangle 93"/>
            <p:cNvSpPr>
              <a:spLocks noChangeArrowheads="1"/>
            </p:cNvSpPr>
            <p:nvPr/>
          </p:nvSpPr>
          <p:spPr bwMode="auto">
            <a:xfrm>
              <a:off x="2665413" y="5421703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 i="0" u="none" strike="noStrike" cap="none" normalizeH="0">
                  <a:ln>
                    <a:noFill/>
                  </a:ln>
                  <a:solidFill>
                    <a:srgbClr val="FF9936"/>
                  </a:solidFill>
                  <a:effectLst/>
                  <a:latin typeface="Raleway" panose="020B0003030101060003" pitchFamily="34" charset="0"/>
                </a:rPr>
                <a:t>15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e 8">
            <a:extLst>
              <a:ext uri="{FF2B5EF4-FFF2-40B4-BE49-F238E27FC236}">
                <a16:creationId xmlns:a16="http://schemas.microsoft.com/office/drawing/2014/main" id="{FABADD7C-3D5A-44FF-8043-BD36A4C614D6}"/>
              </a:ext>
            </a:extLst>
          </p:cNvPr>
          <p:cNvGrpSpPr/>
          <p:nvPr/>
        </p:nvGrpSpPr>
        <p:grpSpPr>
          <a:xfrm>
            <a:off x="1157288" y="3113478"/>
            <a:ext cx="584200" cy="587375"/>
            <a:chOff x="1157288" y="3113478"/>
            <a:chExt cx="584200" cy="587375"/>
          </a:xfrm>
        </p:grpSpPr>
        <p:sp>
          <p:nvSpPr>
            <p:cNvPr id="206" name="Forme libre 72"/>
            <p:cNvSpPr>
              <a:spLocks/>
            </p:cNvSpPr>
            <p:nvPr/>
          </p:nvSpPr>
          <p:spPr bwMode="auto">
            <a:xfrm>
              <a:off x="1157288" y="3113478"/>
              <a:ext cx="584200" cy="587375"/>
            </a:xfrm>
            <a:custGeom>
              <a:avLst/>
              <a:gdLst>
                <a:gd name="T0" fmla="*/ 126 w 239"/>
                <a:gd name="T1" fmla="*/ 4 h 240"/>
                <a:gd name="T2" fmla="*/ 235 w 239"/>
                <a:gd name="T3" fmla="*/ 127 h 240"/>
                <a:gd name="T4" fmla="*/ 112 w 239"/>
                <a:gd name="T5" fmla="*/ 236 h 240"/>
                <a:gd name="T6" fmla="*/ 3 w 239"/>
                <a:gd name="T7" fmla="*/ 113 h 240"/>
                <a:gd name="T8" fmla="*/ 126 w 239"/>
                <a:gd name="T9" fmla="*/ 4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0">
                  <a:moveTo>
                    <a:pt x="126" y="4"/>
                  </a:moveTo>
                  <a:cubicBezTo>
                    <a:pt x="190" y="8"/>
                    <a:pt x="239" y="63"/>
                    <a:pt x="235" y="127"/>
                  </a:cubicBezTo>
                  <a:cubicBezTo>
                    <a:pt x="231" y="191"/>
                    <a:pt x="176" y="240"/>
                    <a:pt x="112" y="236"/>
                  </a:cubicBezTo>
                  <a:cubicBezTo>
                    <a:pt x="48" y="232"/>
                    <a:pt x="0" y="177"/>
                    <a:pt x="3" y="113"/>
                  </a:cubicBezTo>
                  <a:cubicBezTo>
                    <a:pt x="7" y="49"/>
                    <a:pt x="63" y="0"/>
                    <a:pt x="126" y="4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07" name="Forme libre 73"/>
            <p:cNvSpPr>
              <a:spLocks/>
            </p:cNvSpPr>
            <p:nvPr/>
          </p:nvSpPr>
          <p:spPr bwMode="auto">
            <a:xfrm>
              <a:off x="1212850" y="3169041"/>
              <a:ext cx="473075" cy="473075"/>
            </a:xfrm>
            <a:custGeom>
              <a:avLst/>
              <a:gdLst>
                <a:gd name="T0" fmla="*/ 102 w 193"/>
                <a:gd name="T1" fmla="*/ 4 h 193"/>
                <a:gd name="T2" fmla="*/ 190 w 193"/>
                <a:gd name="T3" fmla="*/ 103 h 193"/>
                <a:gd name="T4" fmla="*/ 90 w 193"/>
                <a:gd name="T5" fmla="*/ 190 h 193"/>
                <a:gd name="T6" fmla="*/ 3 w 193"/>
                <a:gd name="T7" fmla="*/ 91 h 193"/>
                <a:gd name="T8" fmla="*/ 102 w 193"/>
                <a:gd name="T9" fmla="*/ 4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02" y="4"/>
                  </a:moveTo>
                  <a:cubicBezTo>
                    <a:pt x="153" y="7"/>
                    <a:pt x="193" y="51"/>
                    <a:pt x="190" y="103"/>
                  </a:cubicBezTo>
                  <a:cubicBezTo>
                    <a:pt x="186" y="154"/>
                    <a:pt x="142" y="193"/>
                    <a:pt x="90" y="190"/>
                  </a:cubicBezTo>
                  <a:cubicBezTo>
                    <a:pt x="39" y="187"/>
                    <a:pt x="0" y="143"/>
                    <a:pt x="3" y="91"/>
                  </a:cubicBezTo>
                  <a:cubicBezTo>
                    <a:pt x="6" y="40"/>
                    <a:pt x="51" y="0"/>
                    <a:pt x="102" y="4"/>
                  </a:cubicBezTo>
                </a:path>
              </a:pathLst>
            </a:cu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08" name="Forme libre 74"/>
            <p:cNvSpPr>
              <a:spLocks noEditPoints="1"/>
            </p:cNvSpPr>
            <p:nvPr/>
          </p:nvSpPr>
          <p:spPr bwMode="auto">
            <a:xfrm>
              <a:off x="1217613" y="3389703"/>
              <a:ext cx="25400" cy="117475"/>
            </a:xfrm>
            <a:custGeom>
              <a:avLst/>
              <a:gdLst>
                <a:gd name="T0" fmla="*/ 10 w 10"/>
                <a:gd name="T1" fmla="*/ 48 h 48"/>
                <a:gd name="T2" fmla="*/ 10 w 10"/>
                <a:gd name="T3" fmla="*/ 48 h 48"/>
                <a:gd name="T4" fmla="*/ 10 w 10"/>
                <a:gd name="T5" fmla="*/ 48 h 48"/>
                <a:gd name="T6" fmla="*/ 10 w 10"/>
                <a:gd name="T7" fmla="*/ 48 h 48"/>
                <a:gd name="T8" fmla="*/ 10 w 10"/>
                <a:gd name="T9" fmla="*/ 47 h 48"/>
                <a:gd name="T10" fmla="*/ 10 w 10"/>
                <a:gd name="T11" fmla="*/ 47 h 48"/>
                <a:gd name="T12" fmla="*/ 10 w 10"/>
                <a:gd name="T13" fmla="*/ 47 h 48"/>
                <a:gd name="T14" fmla="*/ 10 w 10"/>
                <a:gd name="T15" fmla="*/ 47 h 48"/>
                <a:gd name="T16" fmla="*/ 10 w 10"/>
                <a:gd name="T17" fmla="*/ 47 h 48"/>
                <a:gd name="T18" fmla="*/ 10 w 10"/>
                <a:gd name="T19" fmla="*/ 47 h 48"/>
                <a:gd name="T20" fmla="*/ 9 w 10"/>
                <a:gd name="T21" fmla="*/ 46 h 48"/>
                <a:gd name="T22" fmla="*/ 9 w 10"/>
                <a:gd name="T23" fmla="*/ 46 h 48"/>
                <a:gd name="T24" fmla="*/ 9 w 10"/>
                <a:gd name="T25" fmla="*/ 46 h 48"/>
                <a:gd name="T26" fmla="*/ 1 w 10"/>
                <a:gd name="T27" fmla="*/ 4 h 48"/>
                <a:gd name="T28" fmla="*/ 1 w 10"/>
                <a:gd name="T29" fmla="*/ 4 h 48"/>
                <a:gd name="T30" fmla="*/ 1 w 10"/>
                <a:gd name="T31" fmla="*/ 4 h 48"/>
                <a:gd name="T32" fmla="*/ 1 w 10"/>
                <a:gd name="T33" fmla="*/ 3 h 48"/>
                <a:gd name="T34" fmla="*/ 1 w 10"/>
                <a:gd name="T35" fmla="*/ 3 h 48"/>
                <a:gd name="T36" fmla="*/ 1 w 10"/>
                <a:gd name="T37" fmla="*/ 3 h 48"/>
                <a:gd name="T38" fmla="*/ 1 w 10"/>
                <a:gd name="T39" fmla="*/ 2 h 48"/>
                <a:gd name="T40" fmla="*/ 1 w 10"/>
                <a:gd name="T41" fmla="*/ 2 h 48"/>
                <a:gd name="T42" fmla="*/ 1 w 10"/>
                <a:gd name="T43" fmla="*/ 2 h 48"/>
                <a:gd name="T44" fmla="*/ 1 w 10"/>
                <a:gd name="T45" fmla="*/ 2 h 48"/>
                <a:gd name="T46" fmla="*/ 1 w 10"/>
                <a:gd name="T47" fmla="*/ 2 h 48"/>
                <a:gd name="T48" fmla="*/ 1 w 10"/>
                <a:gd name="T49" fmla="*/ 2 h 48"/>
                <a:gd name="T50" fmla="*/ 1 w 10"/>
                <a:gd name="T51" fmla="*/ 1 h 48"/>
                <a:gd name="T52" fmla="*/ 1 w 10"/>
                <a:gd name="T53" fmla="*/ 1 h 48"/>
                <a:gd name="T54" fmla="*/ 1 w 10"/>
                <a:gd name="T55" fmla="*/ 1 h 48"/>
                <a:gd name="T56" fmla="*/ 1 w 10"/>
                <a:gd name="T57" fmla="*/ 1 h 48"/>
                <a:gd name="T58" fmla="*/ 1 w 10"/>
                <a:gd name="T59" fmla="*/ 0 h 48"/>
                <a:gd name="T60" fmla="*/ 1 w 10"/>
                <a:gd name="T61" fmla="*/ 0 h 48"/>
                <a:gd name="T62" fmla="*/ 1 w 10"/>
                <a:gd name="T63" fmla="*/ 0 h 48"/>
                <a:gd name="T64" fmla="*/ 1 w 10"/>
                <a:gd name="T65" fmla="*/ 0 h 48"/>
                <a:gd name="T66" fmla="*/ 1 w 10"/>
                <a:gd name="T67" fmla="*/ 0 h 48"/>
                <a:gd name="T68" fmla="*/ 1 w 10"/>
                <a:gd name="T6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" h="48">
                  <a:moveTo>
                    <a:pt x="10" y="48"/>
                  </a:moveTo>
                  <a:cubicBezTo>
                    <a:pt x="10" y="48"/>
                    <a:pt x="10" y="48"/>
                    <a:pt x="10" y="48"/>
                  </a:cubicBezTo>
                  <a:cubicBezTo>
                    <a:pt x="10" y="48"/>
                    <a:pt x="10" y="48"/>
                    <a:pt x="10" y="48"/>
                  </a:cubicBezTo>
                  <a:moveTo>
                    <a:pt x="10" y="48"/>
                  </a:moveTo>
                  <a:cubicBezTo>
                    <a:pt x="10" y="48"/>
                    <a:pt x="10" y="48"/>
                    <a:pt x="10" y="48"/>
                  </a:cubicBezTo>
                  <a:cubicBezTo>
                    <a:pt x="10" y="48"/>
                    <a:pt x="10" y="48"/>
                    <a:pt x="10" y="48"/>
                  </a:cubicBezTo>
                  <a:moveTo>
                    <a:pt x="10" y="47"/>
                  </a:moveTo>
                  <a:cubicBezTo>
                    <a:pt x="10" y="47"/>
                    <a:pt x="10" y="48"/>
                    <a:pt x="10" y="48"/>
                  </a:cubicBezTo>
                  <a:cubicBezTo>
                    <a:pt x="10" y="48"/>
                    <a:pt x="10" y="47"/>
                    <a:pt x="10" y="47"/>
                  </a:cubicBezTo>
                  <a:moveTo>
                    <a:pt x="10" y="47"/>
                  </a:move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moveTo>
                    <a:pt x="10" y="47"/>
                  </a:move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moveTo>
                    <a:pt x="10" y="47"/>
                  </a:move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moveTo>
                    <a:pt x="9" y="46"/>
                  </a:moveTo>
                  <a:cubicBezTo>
                    <a:pt x="10" y="46"/>
                    <a:pt x="10" y="46"/>
                    <a:pt x="10" y="47"/>
                  </a:cubicBezTo>
                  <a:cubicBezTo>
                    <a:pt x="10" y="46"/>
                    <a:pt x="10" y="46"/>
                    <a:pt x="9" y="46"/>
                  </a:cubicBezTo>
                  <a:moveTo>
                    <a:pt x="9" y="46"/>
                  </a:moveTo>
                  <a:cubicBezTo>
                    <a:pt x="9" y="46"/>
                    <a:pt x="9" y="46"/>
                    <a:pt x="9" y="46"/>
                  </a:cubicBezTo>
                  <a:cubicBezTo>
                    <a:pt x="9" y="46"/>
                    <a:pt x="9" y="46"/>
                    <a:pt x="9" y="46"/>
                  </a:cubicBezTo>
                  <a:moveTo>
                    <a:pt x="9" y="46"/>
                  </a:moveTo>
                  <a:cubicBezTo>
                    <a:pt x="9" y="46"/>
                    <a:pt x="9" y="46"/>
                    <a:pt x="9" y="46"/>
                  </a:cubicBezTo>
                  <a:cubicBezTo>
                    <a:pt x="9" y="46"/>
                    <a:pt x="9" y="46"/>
                    <a:pt x="9" y="46"/>
                  </a:cubicBezTo>
                  <a:moveTo>
                    <a:pt x="1" y="4"/>
                  </a:moveTo>
                  <a:cubicBezTo>
                    <a:pt x="0" y="19"/>
                    <a:pt x="3" y="33"/>
                    <a:pt x="9" y="46"/>
                  </a:cubicBezTo>
                  <a:cubicBezTo>
                    <a:pt x="3" y="33"/>
                    <a:pt x="0" y="19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4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09" name="Forme libre 75"/>
            <p:cNvSpPr>
              <a:spLocks/>
            </p:cNvSpPr>
            <p:nvPr/>
          </p:nvSpPr>
          <p:spPr bwMode="auto">
            <a:xfrm>
              <a:off x="1217613" y="3180153"/>
              <a:ext cx="207963" cy="420688"/>
            </a:xfrm>
            <a:custGeom>
              <a:avLst/>
              <a:gdLst>
                <a:gd name="T0" fmla="*/ 85 w 85"/>
                <a:gd name="T1" fmla="*/ 0 h 172"/>
                <a:gd name="T2" fmla="*/ 1 w 85"/>
                <a:gd name="T3" fmla="*/ 86 h 172"/>
                <a:gd name="T4" fmla="*/ 1 w 85"/>
                <a:gd name="T5" fmla="*/ 86 h 172"/>
                <a:gd name="T6" fmla="*/ 1 w 85"/>
                <a:gd name="T7" fmla="*/ 86 h 172"/>
                <a:gd name="T8" fmla="*/ 1 w 85"/>
                <a:gd name="T9" fmla="*/ 86 h 172"/>
                <a:gd name="T10" fmla="*/ 1 w 85"/>
                <a:gd name="T11" fmla="*/ 86 h 172"/>
                <a:gd name="T12" fmla="*/ 1 w 85"/>
                <a:gd name="T13" fmla="*/ 86 h 172"/>
                <a:gd name="T14" fmla="*/ 1 w 85"/>
                <a:gd name="T15" fmla="*/ 86 h 172"/>
                <a:gd name="T16" fmla="*/ 1 w 85"/>
                <a:gd name="T17" fmla="*/ 86 h 172"/>
                <a:gd name="T18" fmla="*/ 1 w 85"/>
                <a:gd name="T19" fmla="*/ 87 h 172"/>
                <a:gd name="T20" fmla="*/ 1 w 85"/>
                <a:gd name="T21" fmla="*/ 87 h 172"/>
                <a:gd name="T22" fmla="*/ 1 w 85"/>
                <a:gd name="T23" fmla="*/ 87 h 172"/>
                <a:gd name="T24" fmla="*/ 1 w 85"/>
                <a:gd name="T25" fmla="*/ 87 h 172"/>
                <a:gd name="T26" fmla="*/ 1 w 85"/>
                <a:gd name="T27" fmla="*/ 87 h 172"/>
                <a:gd name="T28" fmla="*/ 1 w 85"/>
                <a:gd name="T29" fmla="*/ 88 h 172"/>
                <a:gd name="T30" fmla="*/ 1 w 85"/>
                <a:gd name="T31" fmla="*/ 88 h 172"/>
                <a:gd name="T32" fmla="*/ 1 w 85"/>
                <a:gd name="T33" fmla="*/ 88 h 172"/>
                <a:gd name="T34" fmla="*/ 1 w 85"/>
                <a:gd name="T35" fmla="*/ 88 h 172"/>
                <a:gd name="T36" fmla="*/ 1 w 85"/>
                <a:gd name="T37" fmla="*/ 88 h 172"/>
                <a:gd name="T38" fmla="*/ 1 w 85"/>
                <a:gd name="T39" fmla="*/ 88 h 172"/>
                <a:gd name="T40" fmla="*/ 1 w 85"/>
                <a:gd name="T41" fmla="*/ 88 h 172"/>
                <a:gd name="T42" fmla="*/ 1 w 85"/>
                <a:gd name="T43" fmla="*/ 89 h 172"/>
                <a:gd name="T44" fmla="*/ 1 w 85"/>
                <a:gd name="T45" fmla="*/ 89 h 172"/>
                <a:gd name="T46" fmla="*/ 1 w 85"/>
                <a:gd name="T47" fmla="*/ 89 h 172"/>
                <a:gd name="T48" fmla="*/ 1 w 85"/>
                <a:gd name="T49" fmla="*/ 89 h 172"/>
                <a:gd name="T50" fmla="*/ 1 w 85"/>
                <a:gd name="T51" fmla="*/ 90 h 172"/>
                <a:gd name="T52" fmla="*/ 1 w 85"/>
                <a:gd name="T53" fmla="*/ 90 h 172"/>
                <a:gd name="T54" fmla="*/ 1 w 85"/>
                <a:gd name="T55" fmla="*/ 90 h 172"/>
                <a:gd name="T56" fmla="*/ 1 w 85"/>
                <a:gd name="T57" fmla="*/ 90 h 172"/>
                <a:gd name="T58" fmla="*/ 9 w 85"/>
                <a:gd name="T59" fmla="*/ 132 h 172"/>
                <a:gd name="T60" fmla="*/ 9 w 85"/>
                <a:gd name="T61" fmla="*/ 132 h 172"/>
                <a:gd name="T62" fmla="*/ 9 w 85"/>
                <a:gd name="T63" fmla="*/ 132 h 172"/>
                <a:gd name="T64" fmla="*/ 9 w 85"/>
                <a:gd name="T65" fmla="*/ 132 h 172"/>
                <a:gd name="T66" fmla="*/ 9 w 85"/>
                <a:gd name="T67" fmla="*/ 132 h 172"/>
                <a:gd name="T68" fmla="*/ 9 w 85"/>
                <a:gd name="T69" fmla="*/ 132 h 172"/>
                <a:gd name="T70" fmla="*/ 10 w 85"/>
                <a:gd name="T71" fmla="*/ 133 h 172"/>
                <a:gd name="T72" fmla="*/ 10 w 85"/>
                <a:gd name="T73" fmla="*/ 133 h 172"/>
                <a:gd name="T74" fmla="*/ 10 w 85"/>
                <a:gd name="T75" fmla="*/ 133 h 172"/>
                <a:gd name="T76" fmla="*/ 10 w 85"/>
                <a:gd name="T77" fmla="*/ 133 h 172"/>
                <a:gd name="T78" fmla="*/ 10 w 85"/>
                <a:gd name="T79" fmla="*/ 133 h 172"/>
                <a:gd name="T80" fmla="*/ 10 w 85"/>
                <a:gd name="T81" fmla="*/ 133 h 172"/>
                <a:gd name="T82" fmla="*/ 10 w 85"/>
                <a:gd name="T83" fmla="*/ 133 h 172"/>
                <a:gd name="T84" fmla="*/ 10 w 85"/>
                <a:gd name="T85" fmla="*/ 133 h 172"/>
                <a:gd name="T86" fmla="*/ 10 w 85"/>
                <a:gd name="T87" fmla="*/ 134 h 172"/>
                <a:gd name="T88" fmla="*/ 10 w 85"/>
                <a:gd name="T89" fmla="*/ 134 h 172"/>
                <a:gd name="T90" fmla="*/ 10 w 85"/>
                <a:gd name="T91" fmla="*/ 134 h 172"/>
                <a:gd name="T92" fmla="*/ 10 w 85"/>
                <a:gd name="T93" fmla="*/ 134 h 172"/>
                <a:gd name="T94" fmla="*/ 10 w 85"/>
                <a:gd name="T95" fmla="*/ 134 h 172"/>
                <a:gd name="T96" fmla="*/ 45 w 85"/>
                <a:gd name="T97" fmla="*/ 172 h 172"/>
                <a:gd name="T98" fmla="*/ 42 w 85"/>
                <a:gd name="T99" fmla="*/ 170 h 172"/>
                <a:gd name="T100" fmla="*/ 27 w 85"/>
                <a:gd name="T101" fmla="*/ 147 h 172"/>
                <a:gd name="T102" fmla="*/ 16 w 85"/>
                <a:gd name="T103" fmla="*/ 93 h 172"/>
                <a:gd name="T104" fmla="*/ 16 w 85"/>
                <a:gd name="T105" fmla="*/ 92 h 172"/>
                <a:gd name="T106" fmla="*/ 22 w 85"/>
                <a:gd name="T107" fmla="*/ 65 h 172"/>
                <a:gd name="T108" fmla="*/ 52 w 85"/>
                <a:gd name="T109" fmla="*/ 20 h 172"/>
                <a:gd name="T110" fmla="*/ 85 w 85"/>
                <a:gd name="T111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5" h="172">
                  <a:moveTo>
                    <a:pt x="85" y="0"/>
                  </a:moveTo>
                  <a:cubicBezTo>
                    <a:pt x="41" y="4"/>
                    <a:pt x="5" y="40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0" y="105"/>
                    <a:pt x="3" y="119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10" y="132"/>
                    <a:pt x="10" y="132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8" y="150"/>
                    <a:pt x="30" y="163"/>
                    <a:pt x="45" y="172"/>
                  </a:cubicBezTo>
                  <a:cubicBezTo>
                    <a:pt x="44" y="171"/>
                    <a:pt x="43" y="171"/>
                    <a:pt x="42" y="170"/>
                  </a:cubicBezTo>
                  <a:cubicBezTo>
                    <a:pt x="37" y="162"/>
                    <a:pt x="32" y="155"/>
                    <a:pt x="27" y="147"/>
                  </a:cubicBezTo>
                  <a:cubicBezTo>
                    <a:pt x="19" y="130"/>
                    <a:pt x="15" y="112"/>
                    <a:pt x="16" y="93"/>
                  </a:cubicBezTo>
                  <a:cubicBezTo>
                    <a:pt x="16" y="93"/>
                    <a:pt x="16" y="93"/>
                    <a:pt x="16" y="92"/>
                  </a:cubicBezTo>
                  <a:cubicBezTo>
                    <a:pt x="18" y="83"/>
                    <a:pt x="20" y="74"/>
                    <a:pt x="22" y="65"/>
                  </a:cubicBezTo>
                  <a:cubicBezTo>
                    <a:pt x="28" y="47"/>
                    <a:pt x="38" y="32"/>
                    <a:pt x="52" y="20"/>
                  </a:cubicBezTo>
                  <a:cubicBezTo>
                    <a:pt x="62" y="11"/>
                    <a:pt x="73" y="4"/>
                    <a:pt x="85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0" name="Rectangle 96"/>
            <p:cNvSpPr>
              <a:spLocks noChangeArrowheads="1"/>
            </p:cNvSpPr>
            <p:nvPr/>
          </p:nvSpPr>
          <p:spPr bwMode="auto">
            <a:xfrm>
              <a:off x="1311275" y="3330966"/>
              <a:ext cx="276225" cy="161925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1" name="Rectangle 97"/>
            <p:cNvSpPr>
              <a:spLocks noChangeArrowheads="1"/>
            </p:cNvSpPr>
            <p:nvPr/>
          </p:nvSpPr>
          <p:spPr bwMode="auto">
            <a:xfrm>
              <a:off x="1311275" y="3218253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 i="0" u="none" strike="noStrike" cap="none" normalizeH="0">
                  <a:ln>
                    <a:noFill/>
                  </a:ln>
                  <a:solidFill>
                    <a:srgbClr val="FF9936"/>
                  </a:solidFill>
                  <a:effectLst/>
                  <a:latin typeface="Raleway" panose="020B0003030101060003" pitchFamily="34" charset="0"/>
                </a:rPr>
                <a:t>25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e 7">
            <a:extLst>
              <a:ext uri="{FF2B5EF4-FFF2-40B4-BE49-F238E27FC236}">
                <a16:creationId xmlns:a16="http://schemas.microsoft.com/office/drawing/2014/main" id="{4DD91C3C-3852-430A-9A83-22625BBCEAE3}"/>
              </a:ext>
            </a:extLst>
          </p:cNvPr>
          <p:cNvGrpSpPr/>
          <p:nvPr/>
        </p:nvGrpSpPr>
        <p:grpSpPr>
          <a:xfrm>
            <a:off x="1162050" y="4580328"/>
            <a:ext cx="569913" cy="568325"/>
            <a:chOff x="1162050" y="4580328"/>
            <a:chExt cx="569913" cy="568325"/>
          </a:xfrm>
        </p:grpSpPr>
        <p:sp>
          <p:nvSpPr>
            <p:cNvPr id="214" name="Forme libre 80"/>
            <p:cNvSpPr>
              <a:spLocks/>
            </p:cNvSpPr>
            <p:nvPr/>
          </p:nvSpPr>
          <p:spPr bwMode="auto">
            <a:xfrm>
              <a:off x="1162050" y="4580328"/>
              <a:ext cx="569913" cy="568325"/>
            </a:xfrm>
            <a:custGeom>
              <a:avLst/>
              <a:gdLst>
                <a:gd name="T0" fmla="*/ 116 w 233"/>
                <a:gd name="T1" fmla="*/ 0 h 232"/>
                <a:gd name="T2" fmla="*/ 232 w 233"/>
                <a:gd name="T3" fmla="*/ 116 h 232"/>
                <a:gd name="T4" fmla="*/ 117 w 233"/>
                <a:gd name="T5" fmla="*/ 232 h 232"/>
                <a:gd name="T6" fmla="*/ 0 w 233"/>
                <a:gd name="T7" fmla="*/ 116 h 232"/>
                <a:gd name="T8" fmla="*/ 116 w 233"/>
                <a:gd name="T9" fmla="*/ 0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" h="232">
                  <a:moveTo>
                    <a:pt x="116" y="0"/>
                  </a:moveTo>
                  <a:cubicBezTo>
                    <a:pt x="180" y="0"/>
                    <a:pt x="232" y="52"/>
                    <a:pt x="232" y="116"/>
                  </a:cubicBezTo>
                  <a:cubicBezTo>
                    <a:pt x="233" y="180"/>
                    <a:pt x="180" y="232"/>
                    <a:pt x="117" y="232"/>
                  </a:cubicBezTo>
                  <a:cubicBezTo>
                    <a:pt x="53" y="232"/>
                    <a:pt x="1" y="180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15" name="Forme libre 81"/>
            <p:cNvSpPr>
              <a:spLocks/>
            </p:cNvSpPr>
            <p:nvPr/>
          </p:nvSpPr>
          <p:spPr bwMode="auto">
            <a:xfrm>
              <a:off x="1217613" y="4637478"/>
              <a:ext cx="457200" cy="457200"/>
            </a:xfrm>
            <a:custGeom>
              <a:avLst/>
              <a:gdLst>
                <a:gd name="T0" fmla="*/ 93 w 187"/>
                <a:gd name="T1" fmla="*/ 0 h 187"/>
                <a:gd name="T2" fmla="*/ 187 w 187"/>
                <a:gd name="T3" fmla="*/ 93 h 187"/>
                <a:gd name="T4" fmla="*/ 94 w 187"/>
                <a:gd name="T5" fmla="*/ 187 h 187"/>
                <a:gd name="T6" fmla="*/ 0 w 187"/>
                <a:gd name="T7" fmla="*/ 93 h 187"/>
                <a:gd name="T8" fmla="*/ 93 w 187"/>
                <a:gd name="T9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87">
                  <a:moveTo>
                    <a:pt x="93" y="0"/>
                  </a:moveTo>
                  <a:cubicBezTo>
                    <a:pt x="145" y="0"/>
                    <a:pt x="187" y="41"/>
                    <a:pt x="187" y="93"/>
                  </a:cubicBezTo>
                  <a:cubicBezTo>
                    <a:pt x="187" y="144"/>
                    <a:pt x="145" y="187"/>
                    <a:pt x="94" y="187"/>
                  </a:cubicBezTo>
                  <a:cubicBezTo>
                    <a:pt x="42" y="187"/>
                    <a:pt x="0" y="145"/>
                    <a:pt x="0" y="93"/>
                  </a:cubicBezTo>
                  <a:cubicBezTo>
                    <a:pt x="0" y="42"/>
                    <a:pt x="42" y="0"/>
                    <a:pt x="93" y="0"/>
                  </a:cubicBezTo>
                </a:path>
              </a:pathLst>
            </a:cu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16" name="Forme libre 82"/>
            <p:cNvSpPr>
              <a:spLocks noEditPoints="1"/>
            </p:cNvSpPr>
            <p:nvPr/>
          </p:nvSpPr>
          <p:spPr bwMode="auto">
            <a:xfrm>
              <a:off x="1217613" y="4827978"/>
              <a:ext cx="17463" cy="123825"/>
            </a:xfrm>
            <a:custGeom>
              <a:avLst/>
              <a:gdLst>
                <a:gd name="T0" fmla="*/ 7 w 7"/>
                <a:gd name="T1" fmla="*/ 51 h 51"/>
                <a:gd name="T2" fmla="*/ 7 w 7"/>
                <a:gd name="T3" fmla="*/ 50 h 51"/>
                <a:gd name="T4" fmla="*/ 7 w 7"/>
                <a:gd name="T5" fmla="*/ 50 h 51"/>
                <a:gd name="T6" fmla="*/ 7 w 7"/>
                <a:gd name="T7" fmla="*/ 50 h 51"/>
                <a:gd name="T8" fmla="*/ 7 w 7"/>
                <a:gd name="T9" fmla="*/ 49 h 51"/>
                <a:gd name="T10" fmla="*/ 0 w 7"/>
                <a:gd name="T11" fmla="*/ 16 h 51"/>
                <a:gd name="T12" fmla="*/ 0 w 7"/>
                <a:gd name="T13" fmla="*/ 16 h 51"/>
                <a:gd name="T14" fmla="*/ 0 w 7"/>
                <a:gd name="T15" fmla="*/ 16 h 51"/>
                <a:gd name="T16" fmla="*/ 0 w 7"/>
                <a:gd name="T17" fmla="*/ 16 h 51"/>
                <a:gd name="T18" fmla="*/ 0 w 7"/>
                <a:gd name="T19" fmla="*/ 15 h 51"/>
                <a:gd name="T20" fmla="*/ 0 w 7"/>
                <a:gd name="T21" fmla="*/ 15 h 51"/>
                <a:gd name="T22" fmla="*/ 0 w 7"/>
                <a:gd name="T23" fmla="*/ 15 h 51"/>
                <a:gd name="T24" fmla="*/ 0 w 7"/>
                <a:gd name="T25" fmla="*/ 14 h 51"/>
                <a:gd name="T26" fmla="*/ 0 w 7"/>
                <a:gd name="T27" fmla="*/ 14 h 51"/>
                <a:gd name="T28" fmla="*/ 0 w 7"/>
                <a:gd name="T29" fmla="*/ 14 h 51"/>
                <a:gd name="T30" fmla="*/ 0 w 7"/>
                <a:gd name="T31" fmla="*/ 14 h 51"/>
                <a:gd name="T32" fmla="*/ 0 w 7"/>
                <a:gd name="T33" fmla="*/ 13 h 51"/>
                <a:gd name="T34" fmla="*/ 0 w 7"/>
                <a:gd name="T35" fmla="*/ 13 h 51"/>
                <a:gd name="T36" fmla="*/ 0 w 7"/>
                <a:gd name="T37" fmla="*/ 13 h 51"/>
                <a:gd name="T38" fmla="*/ 0 w 7"/>
                <a:gd name="T39" fmla="*/ 12 h 51"/>
                <a:gd name="T40" fmla="*/ 0 w 7"/>
                <a:gd name="T41" fmla="*/ 12 h 51"/>
                <a:gd name="T42" fmla="*/ 0 w 7"/>
                <a:gd name="T43" fmla="*/ 12 h 51"/>
                <a:gd name="T44" fmla="*/ 0 w 7"/>
                <a:gd name="T45" fmla="*/ 12 h 51"/>
                <a:gd name="T46" fmla="*/ 0 w 7"/>
                <a:gd name="T47" fmla="*/ 11 h 51"/>
                <a:gd name="T48" fmla="*/ 0 w 7"/>
                <a:gd name="T49" fmla="*/ 11 h 51"/>
                <a:gd name="T50" fmla="*/ 0 w 7"/>
                <a:gd name="T51" fmla="*/ 11 h 51"/>
                <a:gd name="T52" fmla="*/ 0 w 7"/>
                <a:gd name="T53" fmla="*/ 10 h 51"/>
                <a:gd name="T54" fmla="*/ 0 w 7"/>
                <a:gd name="T55" fmla="*/ 10 h 51"/>
                <a:gd name="T56" fmla="*/ 0 w 7"/>
                <a:gd name="T57" fmla="*/ 10 h 51"/>
                <a:gd name="T58" fmla="*/ 0 w 7"/>
                <a:gd name="T59" fmla="*/ 9 h 51"/>
                <a:gd name="T60" fmla="*/ 0 w 7"/>
                <a:gd name="T61" fmla="*/ 9 h 51"/>
                <a:gd name="T62" fmla="*/ 0 w 7"/>
                <a:gd name="T63" fmla="*/ 9 h 51"/>
                <a:gd name="T64" fmla="*/ 0 w 7"/>
                <a:gd name="T65" fmla="*/ 9 h 51"/>
                <a:gd name="T66" fmla="*/ 0 w 7"/>
                <a:gd name="T67" fmla="*/ 8 h 51"/>
                <a:gd name="T68" fmla="*/ 0 w 7"/>
                <a:gd name="T69" fmla="*/ 8 h 51"/>
                <a:gd name="T70" fmla="*/ 0 w 7"/>
                <a:gd name="T71" fmla="*/ 8 h 51"/>
                <a:gd name="T72" fmla="*/ 0 w 7"/>
                <a:gd name="T73" fmla="*/ 7 h 51"/>
                <a:gd name="T74" fmla="*/ 0 w 7"/>
                <a:gd name="T75" fmla="*/ 7 h 51"/>
                <a:gd name="T76" fmla="*/ 0 w 7"/>
                <a:gd name="T77" fmla="*/ 7 h 51"/>
                <a:gd name="T78" fmla="*/ 0 w 7"/>
                <a:gd name="T79" fmla="*/ 6 h 51"/>
                <a:gd name="T80" fmla="*/ 0 w 7"/>
                <a:gd name="T81" fmla="*/ 6 h 51"/>
                <a:gd name="T82" fmla="*/ 0 w 7"/>
                <a:gd name="T83" fmla="*/ 6 h 51"/>
                <a:gd name="T84" fmla="*/ 0 w 7"/>
                <a:gd name="T85" fmla="*/ 6 h 51"/>
                <a:gd name="T86" fmla="*/ 0 w 7"/>
                <a:gd name="T87" fmla="*/ 5 h 51"/>
                <a:gd name="T88" fmla="*/ 1 w 7"/>
                <a:gd name="T89" fmla="*/ 5 h 51"/>
                <a:gd name="T90" fmla="*/ 1 w 7"/>
                <a:gd name="T91" fmla="*/ 5 h 51"/>
                <a:gd name="T92" fmla="*/ 1 w 7"/>
                <a:gd name="T93" fmla="*/ 4 h 51"/>
                <a:gd name="T94" fmla="*/ 1 w 7"/>
                <a:gd name="T95" fmla="*/ 4 h 51"/>
                <a:gd name="T96" fmla="*/ 1 w 7"/>
                <a:gd name="T97" fmla="*/ 3 h 51"/>
                <a:gd name="T98" fmla="*/ 1 w 7"/>
                <a:gd name="T99" fmla="*/ 3 h 51"/>
                <a:gd name="T100" fmla="*/ 1 w 7"/>
                <a:gd name="T101" fmla="*/ 3 h 51"/>
                <a:gd name="T102" fmla="*/ 1 w 7"/>
                <a:gd name="T103" fmla="*/ 3 h 51"/>
                <a:gd name="T104" fmla="*/ 1 w 7"/>
                <a:gd name="T105" fmla="*/ 2 h 51"/>
                <a:gd name="T106" fmla="*/ 1 w 7"/>
                <a:gd name="T107" fmla="*/ 1 h 51"/>
                <a:gd name="T108" fmla="*/ 1 w 7"/>
                <a:gd name="T109" fmla="*/ 1 h 51"/>
                <a:gd name="T110" fmla="*/ 1 w 7"/>
                <a:gd name="T111" fmla="*/ 1 h 51"/>
                <a:gd name="T112" fmla="*/ 1 w 7"/>
                <a:gd name="T113" fmla="*/ 0 h 51"/>
                <a:gd name="T114" fmla="*/ 1 w 7"/>
                <a:gd name="T115" fmla="*/ 0 h 51"/>
                <a:gd name="T116" fmla="*/ 1 w 7"/>
                <a:gd name="T11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" h="51">
                  <a:moveTo>
                    <a:pt x="7" y="51"/>
                  </a:moveTo>
                  <a:cubicBezTo>
                    <a:pt x="7" y="51"/>
                    <a:pt x="7" y="51"/>
                    <a:pt x="7" y="51"/>
                  </a:cubicBezTo>
                  <a:cubicBezTo>
                    <a:pt x="7" y="51"/>
                    <a:pt x="7" y="51"/>
                    <a:pt x="7" y="51"/>
                  </a:cubicBezTo>
                  <a:moveTo>
                    <a:pt x="7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7" y="50"/>
                    <a:pt x="7" y="50"/>
                  </a:cubicBezTo>
                  <a:moveTo>
                    <a:pt x="7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7" y="50"/>
                    <a:pt x="7" y="50"/>
                  </a:cubicBezTo>
                  <a:moveTo>
                    <a:pt x="7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7" y="50"/>
                    <a:pt x="7" y="50"/>
                  </a:cubicBezTo>
                  <a:moveTo>
                    <a:pt x="7" y="49"/>
                  </a:moveTo>
                  <a:cubicBezTo>
                    <a:pt x="7" y="49"/>
                    <a:pt x="7" y="50"/>
                    <a:pt x="7" y="50"/>
                  </a:cubicBezTo>
                  <a:cubicBezTo>
                    <a:pt x="7" y="50"/>
                    <a:pt x="7" y="49"/>
                    <a:pt x="7" y="49"/>
                  </a:cubicBezTo>
                  <a:moveTo>
                    <a:pt x="0" y="16"/>
                  </a:moveTo>
                  <a:cubicBezTo>
                    <a:pt x="0" y="28"/>
                    <a:pt x="2" y="39"/>
                    <a:pt x="6" y="49"/>
                  </a:cubicBezTo>
                  <a:cubicBezTo>
                    <a:pt x="2" y="39"/>
                    <a:pt x="0" y="28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2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9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6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17" name="Forme libre 83"/>
            <p:cNvSpPr>
              <a:spLocks/>
            </p:cNvSpPr>
            <p:nvPr/>
          </p:nvSpPr>
          <p:spPr bwMode="auto">
            <a:xfrm>
              <a:off x="1217613" y="4639066"/>
              <a:ext cx="190500" cy="425450"/>
            </a:xfrm>
            <a:custGeom>
              <a:avLst/>
              <a:gdLst>
                <a:gd name="T0" fmla="*/ 1 w 78"/>
                <a:gd name="T1" fmla="*/ 77 h 174"/>
                <a:gd name="T2" fmla="*/ 1 w 78"/>
                <a:gd name="T3" fmla="*/ 77 h 174"/>
                <a:gd name="T4" fmla="*/ 1 w 78"/>
                <a:gd name="T5" fmla="*/ 77 h 174"/>
                <a:gd name="T6" fmla="*/ 1 w 78"/>
                <a:gd name="T7" fmla="*/ 78 h 174"/>
                <a:gd name="T8" fmla="*/ 1 w 78"/>
                <a:gd name="T9" fmla="*/ 78 h 174"/>
                <a:gd name="T10" fmla="*/ 1 w 78"/>
                <a:gd name="T11" fmla="*/ 78 h 174"/>
                <a:gd name="T12" fmla="*/ 1 w 78"/>
                <a:gd name="T13" fmla="*/ 79 h 174"/>
                <a:gd name="T14" fmla="*/ 1 w 78"/>
                <a:gd name="T15" fmla="*/ 80 h 174"/>
                <a:gd name="T16" fmla="*/ 1 w 78"/>
                <a:gd name="T17" fmla="*/ 80 h 174"/>
                <a:gd name="T18" fmla="*/ 1 w 78"/>
                <a:gd name="T19" fmla="*/ 80 h 174"/>
                <a:gd name="T20" fmla="*/ 1 w 78"/>
                <a:gd name="T21" fmla="*/ 80 h 174"/>
                <a:gd name="T22" fmla="*/ 1 w 78"/>
                <a:gd name="T23" fmla="*/ 81 h 174"/>
                <a:gd name="T24" fmla="*/ 1 w 78"/>
                <a:gd name="T25" fmla="*/ 81 h 174"/>
                <a:gd name="T26" fmla="*/ 1 w 78"/>
                <a:gd name="T27" fmla="*/ 82 h 174"/>
                <a:gd name="T28" fmla="*/ 1 w 78"/>
                <a:gd name="T29" fmla="*/ 82 h 174"/>
                <a:gd name="T30" fmla="*/ 0 w 78"/>
                <a:gd name="T31" fmla="*/ 82 h 174"/>
                <a:gd name="T32" fmla="*/ 0 w 78"/>
                <a:gd name="T33" fmla="*/ 82 h 174"/>
                <a:gd name="T34" fmla="*/ 0 w 78"/>
                <a:gd name="T35" fmla="*/ 83 h 174"/>
                <a:gd name="T36" fmla="*/ 0 w 78"/>
                <a:gd name="T37" fmla="*/ 83 h 174"/>
                <a:gd name="T38" fmla="*/ 0 w 78"/>
                <a:gd name="T39" fmla="*/ 83 h 174"/>
                <a:gd name="T40" fmla="*/ 0 w 78"/>
                <a:gd name="T41" fmla="*/ 84 h 174"/>
                <a:gd name="T42" fmla="*/ 0 w 78"/>
                <a:gd name="T43" fmla="*/ 84 h 174"/>
                <a:gd name="T44" fmla="*/ 0 w 78"/>
                <a:gd name="T45" fmla="*/ 84 h 174"/>
                <a:gd name="T46" fmla="*/ 0 w 78"/>
                <a:gd name="T47" fmla="*/ 85 h 174"/>
                <a:gd name="T48" fmla="*/ 0 w 78"/>
                <a:gd name="T49" fmla="*/ 85 h 174"/>
                <a:gd name="T50" fmla="*/ 0 w 78"/>
                <a:gd name="T51" fmla="*/ 85 h 174"/>
                <a:gd name="T52" fmla="*/ 0 w 78"/>
                <a:gd name="T53" fmla="*/ 85 h 174"/>
                <a:gd name="T54" fmla="*/ 0 w 78"/>
                <a:gd name="T55" fmla="*/ 86 h 174"/>
                <a:gd name="T56" fmla="*/ 0 w 78"/>
                <a:gd name="T57" fmla="*/ 86 h 174"/>
                <a:gd name="T58" fmla="*/ 0 w 78"/>
                <a:gd name="T59" fmla="*/ 86 h 174"/>
                <a:gd name="T60" fmla="*/ 0 w 78"/>
                <a:gd name="T61" fmla="*/ 87 h 174"/>
                <a:gd name="T62" fmla="*/ 0 w 78"/>
                <a:gd name="T63" fmla="*/ 87 h 174"/>
                <a:gd name="T64" fmla="*/ 0 w 78"/>
                <a:gd name="T65" fmla="*/ 87 h 174"/>
                <a:gd name="T66" fmla="*/ 0 w 78"/>
                <a:gd name="T67" fmla="*/ 87 h 174"/>
                <a:gd name="T68" fmla="*/ 0 w 78"/>
                <a:gd name="T69" fmla="*/ 88 h 174"/>
                <a:gd name="T70" fmla="*/ 0 w 78"/>
                <a:gd name="T71" fmla="*/ 88 h 174"/>
                <a:gd name="T72" fmla="*/ 0 w 78"/>
                <a:gd name="T73" fmla="*/ 88 h 174"/>
                <a:gd name="T74" fmla="*/ 0 w 78"/>
                <a:gd name="T75" fmla="*/ 89 h 174"/>
                <a:gd name="T76" fmla="*/ 0 w 78"/>
                <a:gd name="T77" fmla="*/ 89 h 174"/>
                <a:gd name="T78" fmla="*/ 0 w 78"/>
                <a:gd name="T79" fmla="*/ 89 h 174"/>
                <a:gd name="T80" fmla="*/ 0 w 78"/>
                <a:gd name="T81" fmla="*/ 90 h 174"/>
                <a:gd name="T82" fmla="*/ 0 w 78"/>
                <a:gd name="T83" fmla="*/ 90 h 174"/>
                <a:gd name="T84" fmla="*/ 0 w 78"/>
                <a:gd name="T85" fmla="*/ 90 h 174"/>
                <a:gd name="T86" fmla="*/ 0 w 78"/>
                <a:gd name="T87" fmla="*/ 90 h 174"/>
                <a:gd name="T88" fmla="*/ 0 w 78"/>
                <a:gd name="T89" fmla="*/ 91 h 174"/>
                <a:gd name="T90" fmla="*/ 0 w 78"/>
                <a:gd name="T91" fmla="*/ 91 h 174"/>
                <a:gd name="T92" fmla="*/ 0 w 78"/>
                <a:gd name="T93" fmla="*/ 91 h 174"/>
                <a:gd name="T94" fmla="*/ 0 w 78"/>
                <a:gd name="T95" fmla="*/ 92 h 174"/>
                <a:gd name="T96" fmla="*/ 0 w 78"/>
                <a:gd name="T97" fmla="*/ 92 h 174"/>
                <a:gd name="T98" fmla="*/ 0 w 78"/>
                <a:gd name="T99" fmla="*/ 92 h 174"/>
                <a:gd name="T100" fmla="*/ 0 w 78"/>
                <a:gd name="T101" fmla="*/ 93 h 174"/>
                <a:gd name="T102" fmla="*/ 0 w 78"/>
                <a:gd name="T103" fmla="*/ 93 h 174"/>
                <a:gd name="T104" fmla="*/ 0 w 78"/>
                <a:gd name="T105" fmla="*/ 93 h 174"/>
                <a:gd name="T106" fmla="*/ 0 w 78"/>
                <a:gd name="T107" fmla="*/ 93 h 174"/>
                <a:gd name="T108" fmla="*/ 7 w 78"/>
                <a:gd name="T109" fmla="*/ 126 h 174"/>
                <a:gd name="T110" fmla="*/ 7 w 78"/>
                <a:gd name="T111" fmla="*/ 127 h 174"/>
                <a:gd name="T112" fmla="*/ 7 w 78"/>
                <a:gd name="T113" fmla="*/ 127 h 174"/>
                <a:gd name="T114" fmla="*/ 7 w 78"/>
                <a:gd name="T115" fmla="*/ 127 h 174"/>
                <a:gd name="T116" fmla="*/ 7 w 78"/>
                <a:gd name="T117" fmla="*/ 128 h 174"/>
                <a:gd name="T118" fmla="*/ 49 w 78"/>
                <a:gd name="T119" fmla="*/ 174 h 174"/>
                <a:gd name="T120" fmla="*/ 30 w 78"/>
                <a:gd name="T121" fmla="*/ 151 h 174"/>
                <a:gd name="T122" fmla="*/ 16 w 78"/>
                <a:gd name="T123" fmla="*/ 96 h 174"/>
                <a:gd name="T124" fmla="*/ 46 w 78"/>
                <a:gd name="T125" fmla="*/ 22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8" h="174">
                  <a:moveTo>
                    <a:pt x="78" y="0"/>
                  </a:moveTo>
                  <a:cubicBezTo>
                    <a:pt x="39" y="6"/>
                    <a:pt x="8" y="3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9"/>
                    <a:pt x="1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9"/>
                    <a:pt x="1" y="79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2"/>
                  </a:cubicBezTo>
                  <a:cubicBezTo>
                    <a:pt x="1" y="82"/>
                    <a:pt x="1" y="82"/>
                    <a:pt x="1" y="82"/>
                  </a:cubicBezTo>
                  <a:cubicBezTo>
                    <a:pt x="1" y="82"/>
                    <a:pt x="1" y="82"/>
                    <a:pt x="1" y="82"/>
                  </a:cubicBezTo>
                  <a:cubicBezTo>
                    <a:pt x="1" y="82"/>
                    <a:pt x="1" y="82"/>
                    <a:pt x="1" y="82"/>
                  </a:cubicBezTo>
                  <a:cubicBezTo>
                    <a:pt x="1" y="82"/>
                    <a:pt x="1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105"/>
                    <a:pt x="2" y="116"/>
                    <a:pt x="6" y="126"/>
                  </a:cubicBezTo>
                  <a:cubicBezTo>
                    <a:pt x="7" y="126"/>
                    <a:pt x="7" y="126"/>
                    <a:pt x="7" y="126"/>
                  </a:cubicBezTo>
                  <a:cubicBezTo>
                    <a:pt x="7" y="126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8"/>
                  </a:cubicBezTo>
                  <a:cubicBezTo>
                    <a:pt x="7" y="128"/>
                    <a:pt x="7" y="128"/>
                    <a:pt x="7" y="128"/>
                  </a:cubicBezTo>
                  <a:cubicBezTo>
                    <a:pt x="15" y="148"/>
                    <a:pt x="30" y="164"/>
                    <a:pt x="49" y="174"/>
                  </a:cubicBezTo>
                  <a:cubicBezTo>
                    <a:pt x="48" y="174"/>
                    <a:pt x="47" y="173"/>
                    <a:pt x="47" y="172"/>
                  </a:cubicBezTo>
                  <a:cubicBezTo>
                    <a:pt x="41" y="165"/>
                    <a:pt x="36" y="158"/>
                    <a:pt x="30" y="151"/>
                  </a:cubicBezTo>
                  <a:cubicBezTo>
                    <a:pt x="20" y="134"/>
                    <a:pt x="16" y="116"/>
                    <a:pt x="16" y="97"/>
                  </a:cubicBezTo>
                  <a:cubicBezTo>
                    <a:pt x="16" y="97"/>
                    <a:pt x="16" y="97"/>
                    <a:pt x="16" y="96"/>
                  </a:cubicBezTo>
                  <a:cubicBezTo>
                    <a:pt x="17" y="87"/>
                    <a:pt x="18" y="78"/>
                    <a:pt x="19" y="68"/>
                  </a:cubicBezTo>
                  <a:cubicBezTo>
                    <a:pt x="24" y="50"/>
                    <a:pt x="33" y="35"/>
                    <a:pt x="46" y="22"/>
                  </a:cubicBezTo>
                  <a:cubicBezTo>
                    <a:pt x="56" y="12"/>
                    <a:pt x="67" y="5"/>
                    <a:pt x="78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4" name="Rectangle 100"/>
            <p:cNvSpPr>
              <a:spLocks noChangeArrowheads="1"/>
            </p:cNvSpPr>
            <p:nvPr/>
          </p:nvSpPr>
          <p:spPr bwMode="auto">
            <a:xfrm>
              <a:off x="1376363" y="4759716"/>
              <a:ext cx="139700" cy="190500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5" name="Rectangle 101"/>
            <p:cNvSpPr>
              <a:spLocks noChangeArrowheads="1"/>
            </p:cNvSpPr>
            <p:nvPr/>
          </p:nvSpPr>
          <p:spPr bwMode="auto">
            <a:xfrm>
              <a:off x="1328738" y="4699391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>
                  <a:solidFill>
                    <a:srgbClr val="FF9936"/>
                  </a:solidFill>
                  <a:latin typeface="Raleway" panose="020B0003030101060003" pitchFamily="34" charset="0"/>
                </a:rPr>
                <a:t>20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41" name="Ovale 107"/>
          <p:cNvSpPr>
            <a:spLocks noChangeArrowheads="1"/>
          </p:cNvSpPr>
          <p:nvPr/>
        </p:nvSpPr>
        <p:spPr bwMode="auto">
          <a:xfrm>
            <a:off x="2600325" y="4042166"/>
            <a:ext cx="273050" cy="276225"/>
          </a:xfrm>
          <a:prstGeom prst="ellipse">
            <a:avLst/>
          </a:pr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2" name="Ellipse 108"/>
          <p:cNvSpPr>
            <a:spLocks noChangeArrowheads="1"/>
          </p:cNvSpPr>
          <p:nvPr/>
        </p:nvSpPr>
        <p:spPr bwMode="auto">
          <a:xfrm>
            <a:off x="2659063" y="4104078"/>
            <a:ext cx="155575" cy="153988"/>
          </a:xfrm>
          <a:prstGeom prst="ellipse">
            <a:avLst/>
          </a:prstGeom>
          <a:solidFill>
            <a:srgbClr val="FAF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3" name="Forme libre 109"/>
          <p:cNvSpPr>
            <a:spLocks/>
          </p:cNvSpPr>
          <p:nvPr/>
        </p:nvSpPr>
        <p:spPr bwMode="auto">
          <a:xfrm>
            <a:off x="1808163" y="1302141"/>
            <a:ext cx="377825" cy="323850"/>
          </a:xfrm>
          <a:custGeom>
            <a:avLst/>
            <a:gdLst>
              <a:gd name="T0" fmla="*/ 0 w 155"/>
              <a:gd name="T1" fmla="*/ 0 h 133"/>
              <a:gd name="T2" fmla="*/ 104 w 155"/>
              <a:gd name="T3" fmla="*/ 133 h 133"/>
              <a:gd name="T4" fmla="*/ 0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0" y="0"/>
                </a:moveTo>
                <a:cubicBezTo>
                  <a:pt x="0" y="0"/>
                  <a:pt x="117" y="30"/>
                  <a:pt x="104" y="133"/>
                </a:cubicBezTo>
                <a:cubicBezTo>
                  <a:pt x="104" y="133"/>
                  <a:pt x="155" y="1"/>
                  <a:pt x="0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4" name="Forme libre 110"/>
          <p:cNvSpPr>
            <a:spLocks/>
          </p:cNvSpPr>
          <p:nvPr/>
        </p:nvSpPr>
        <p:spPr bwMode="auto">
          <a:xfrm>
            <a:off x="1963738" y="1218003"/>
            <a:ext cx="379413" cy="325438"/>
          </a:xfrm>
          <a:custGeom>
            <a:avLst/>
            <a:gdLst>
              <a:gd name="T0" fmla="*/ 0 w 155"/>
              <a:gd name="T1" fmla="*/ 0 h 133"/>
              <a:gd name="T2" fmla="*/ 104 w 155"/>
              <a:gd name="T3" fmla="*/ 133 h 133"/>
              <a:gd name="T4" fmla="*/ 0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0" y="0"/>
                </a:moveTo>
                <a:cubicBezTo>
                  <a:pt x="0" y="0"/>
                  <a:pt x="117" y="30"/>
                  <a:pt x="104" y="133"/>
                </a:cubicBezTo>
                <a:cubicBezTo>
                  <a:pt x="104" y="133"/>
                  <a:pt x="155" y="1"/>
                  <a:pt x="0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5" name="Forme libre 111"/>
          <p:cNvSpPr>
            <a:spLocks/>
          </p:cNvSpPr>
          <p:nvPr/>
        </p:nvSpPr>
        <p:spPr bwMode="auto">
          <a:xfrm>
            <a:off x="30163" y="2205428"/>
            <a:ext cx="344488" cy="357188"/>
          </a:xfrm>
          <a:custGeom>
            <a:avLst/>
            <a:gdLst>
              <a:gd name="T0" fmla="*/ 56 w 141"/>
              <a:gd name="T1" fmla="*/ 0 h 146"/>
              <a:gd name="T2" fmla="*/ 141 w 141"/>
              <a:gd name="T3" fmla="*/ 146 h 146"/>
              <a:gd name="T4" fmla="*/ 56 w 141"/>
              <a:gd name="T5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1" h="146">
                <a:moveTo>
                  <a:pt x="56" y="0"/>
                </a:moveTo>
                <a:cubicBezTo>
                  <a:pt x="0" y="145"/>
                  <a:pt x="141" y="146"/>
                  <a:pt x="141" y="146"/>
                </a:cubicBezTo>
                <a:cubicBezTo>
                  <a:pt x="41" y="120"/>
                  <a:pt x="56" y="0"/>
                  <a:pt x="56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6" name="Forme libre 112"/>
          <p:cNvSpPr>
            <a:spLocks/>
          </p:cNvSpPr>
          <p:nvPr/>
        </p:nvSpPr>
        <p:spPr bwMode="auto">
          <a:xfrm>
            <a:off x="-104775" y="2321316"/>
            <a:ext cx="344488" cy="357188"/>
          </a:xfrm>
          <a:custGeom>
            <a:avLst/>
            <a:gdLst>
              <a:gd name="T0" fmla="*/ 56 w 141"/>
              <a:gd name="T1" fmla="*/ 0 h 146"/>
              <a:gd name="T2" fmla="*/ 141 w 141"/>
              <a:gd name="T3" fmla="*/ 146 h 146"/>
              <a:gd name="T4" fmla="*/ 56 w 141"/>
              <a:gd name="T5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1" h="146">
                <a:moveTo>
                  <a:pt x="56" y="0"/>
                </a:moveTo>
                <a:cubicBezTo>
                  <a:pt x="0" y="145"/>
                  <a:pt x="141" y="146"/>
                  <a:pt x="141" y="146"/>
                </a:cubicBezTo>
                <a:cubicBezTo>
                  <a:pt x="41" y="120"/>
                  <a:pt x="56" y="0"/>
                  <a:pt x="56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7" name="Forme libre 113"/>
          <p:cNvSpPr>
            <a:spLocks/>
          </p:cNvSpPr>
          <p:nvPr/>
        </p:nvSpPr>
        <p:spPr bwMode="auto">
          <a:xfrm>
            <a:off x="3340100" y="1259278"/>
            <a:ext cx="379413" cy="325438"/>
          </a:xfrm>
          <a:custGeom>
            <a:avLst/>
            <a:gdLst>
              <a:gd name="T0" fmla="*/ 155 w 155"/>
              <a:gd name="T1" fmla="*/ 0 h 133"/>
              <a:gd name="T2" fmla="*/ 51 w 155"/>
              <a:gd name="T3" fmla="*/ 133 h 133"/>
              <a:gd name="T4" fmla="*/ 155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155" y="0"/>
                </a:moveTo>
                <a:cubicBezTo>
                  <a:pt x="0" y="1"/>
                  <a:pt x="51" y="133"/>
                  <a:pt x="51" y="133"/>
                </a:cubicBezTo>
                <a:cubicBezTo>
                  <a:pt x="38" y="30"/>
                  <a:pt x="155" y="0"/>
                  <a:pt x="155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8" name="Forme libre 114"/>
          <p:cNvSpPr>
            <a:spLocks/>
          </p:cNvSpPr>
          <p:nvPr/>
        </p:nvSpPr>
        <p:spPr bwMode="auto">
          <a:xfrm>
            <a:off x="3184525" y="1176728"/>
            <a:ext cx="379413" cy="325438"/>
          </a:xfrm>
          <a:custGeom>
            <a:avLst/>
            <a:gdLst>
              <a:gd name="T0" fmla="*/ 155 w 155"/>
              <a:gd name="T1" fmla="*/ 0 h 133"/>
              <a:gd name="T2" fmla="*/ 51 w 155"/>
              <a:gd name="T3" fmla="*/ 133 h 133"/>
              <a:gd name="T4" fmla="*/ 155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155" y="0"/>
                </a:moveTo>
                <a:cubicBezTo>
                  <a:pt x="0" y="1"/>
                  <a:pt x="51" y="133"/>
                  <a:pt x="51" y="133"/>
                </a:cubicBezTo>
                <a:cubicBezTo>
                  <a:pt x="38" y="30"/>
                  <a:pt x="155" y="0"/>
                  <a:pt x="155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9" name="Forme libre 115"/>
          <p:cNvSpPr>
            <a:spLocks/>
          </p:cNvSpPr>
          <p:nvPr/>
        </p:nvSpPr>
        <p:spPr bwMode="auto">
          <a:xfrm>
            <a:off x="3446463" y="1371991"/>
            <a:ext cx="1558925" cy="1319213"/>
          </a:xfrm>
          <a:custGeom>
            <a:avLst/>
            <a:gdLst>
              <a:gd name="T0" fmla="*/ 0 w 638"/>
              <a:gd name="T1" fmla="*/ 194 h 539"/>
              <a:gd name="T2" fmla="*/ 0 w 638"/>
              <a:gd name="T3" fmla="*/ 193 h 539"/>
              <a:gd name="T4" fmla="*/ 444 w 638"/>
              <a:gd name="T5" fmla="*/ 95 h 539"/>
              <a:gd name="T6" fmla="*/ 543 w 638"/>
              <a:gd name="T7" fmla="*/ 539 h 539"/>
              <a:gd name="T8" fmla="*/ 543 w 638"/>
              <a:gd name="T9" fmla="*/ 539 h 539"/>
              <a:gd name="T10" fmla="*/ 0 w 638"/>
              <a:gd name="T11" fmla="*/ 194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8" h="539">
                <a:moveTo>
                  <a:pt x="0" y="194"/>
                </a:moveTo>
                <a:cubicBezTo>
                  <a:pt x="0" y="193"/>
                  <a:pt x="0" y="193"/>
                  <a:pt x="0" y="193"/>
                </a:cubicBezTo>
                <a:cubicBezTo>
                  <a:pt x="96" y="44"/>
                  <a:pt x="295" y="0"/>
                  <a:pt x="444" y="95"/>
                </a:cubicBezTo>
                <a:cubicBezTo>
                  <a:pt x="594" y="191"/>
                  <a:pt x="638" y="390"/>
                  <a:pt x="543" y="539"/>
                </a:cubicBezTo>
                <a:cubicBezTo>
                  <a:pt x="543" y="539"/>
                  <a:pt x="543" y="539"/>
                  <a:pt x="543" y="539"/>
                </a:cubicBezTo>
                <a:cubicBezTo>
                  <a:pt x="0" y="194"/>
                  <a:pt x="0" y="194"/>
                  <a:pt x="0" y="194"/>
                </a:cubicBezTo>
              </a:path>
            </a:pathLst>
          </a:custGeom>
          <a:solidFill>
            <a:srgbClr val="EA55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50" name="Forme libre 116"/>
          <p:cNvSpPr>
            <a:spLocks/>
          </p:cNvSpPr>
          <p:nvPr/>
        </p:nvSpPr>
        <p:spPr bwMode="auto">
          <a:xfrm>
            <a:off x="4773613" y="2661041"/>
            <a:ext cx="17463" cy="30163"/>
          </a:xfrm>
          <a:custGeom>
            <a:avLst/>
            <a:gdLst>
              <a:gd name="T0" fmla="*/ 7 w 7"/>
              <a:gd name="T1" fmla="*/ 0 h 12"/>
              <a:gd name="T2" fmla="*/ 0 w 7"/>
              <a:gd name="T3" fmla="*/ 12 h 12"/>
              <a:gd name="T4" fmla="*/ 7 w 7"/>
              <a:gd name="T5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12">
                <a:moveTo>
                  <a:pt x="7" y="0"/>
                </a:moveTo>
                <a:cubicBezTo>
                  <a:pt x="5" y="4"/>
                  <a:pt x="2" y="8"/>
                  <a:pt x="0" y="12"/>
                </a:cubicBezTo>
                <a:cubicBezTo>
                  <a:pt x="2" y="8"/>
                  <a:pt x="5" y="4"/>
                  <a:pt x="7" y="0"/>
                </a:cubicBezTo>
              </a:path>
            </a:pathLst>
          </a:custGeom>
          <a:solidFill>
            <a:srgbClr val="FAF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51" name="Forme libre 117"/>
          <p:cNvSpPr>
            <a:spLocks/>
          </p:cNvSpPr>
          <p:nvPr/>
        </p:nvSpPr>
        <p:spPr bwMode="auto">
          <a:xfrm>
            <a:off x="4495800" y="1611703"/>
            <a:ext cx="363538" cy="1079500"/>
          </a:xfrm>
          <a:custGeom>
            <a:avLst/>
            <a:gdLst>
              <a:gd name="T0" fmla="*/ 0 w 149"/>
              <a:gd name="T1" fmla="*/ 0 h 441"/>
              <a:gd name="T2" fmla="*/ 0 w 149"/>
              <a:gd name="T3" fmla="*/ 2 h 441"/>
              <a:gd name="T4" fmla="*/ 44 w 149"/>
              <a:gd name="T5" fmla="*/ 139 h 441"/>
              <a:gd name="T6" fmla="*/ 39 w 149"/>
              <a:gd name="T7" fmla="*/ 394 h 441"/>
              <a:gd name="T8" fmla="*/ 114 w 149"/>
              <a:gd name="T9" fmla="*/ 441 h 441"/>
              <a:gd name="T10" fmla="*/ 114 w 149"/>
              <a:gd name="T11" fmla="*/ 441 h 441"/>
              <a:gd name="T12" fmla="*/ 114 w 149"/>
              <a:gd name="T13" fmla="*/ 441 h 441"/>
              <a:gd name="T14" fmla="*/ 121 w 149"/>
              <a:gd name="T15" fmla="*/ 429 h 441"/>
              <a:gd name="T16" fmla="*/ 135 w 149"/>
              <a:gd name="T17" fmla="*/ 391 h 441"/>
              <a:gd name="T18" fmla="*/ 143 w 149"/>
              <a:gd name="T19" fmla="*/ 278 h 441"/>
              <a:gd name="T20" fmla="*/ 88 w 149"/>
              <a:gd name="T21" fmla="*/ 95 h 441"/>
              <a:gd name="T22" fmla="*/ 0 w 149"/>
              <a:gd name="T23" fmla="*/ 0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9" h="441">
                <a:moveTo>
                  <a:pt x="0" y="0"/>
                </a:moveTo>
                <a:cubicBezTo>
                  <a:pt x="0" y="1"/>
                  <a:pt x="0" y="1"/>
                  <a:pt x="0" y="2"/>
                </a:cubicBezTo>
                <a:cubicBezTo>
                  <a:pt x="18" y="47"/>
                  <a:pt x="33" y="91"/>
                  <a:pt x="44" y="139"/>
                </a:cubicBezTo>
                <a:cubicBezTo>
                  <a:pt x="61" y="221"/>
                  <a:pt x="56" y="312"/>
                  <a:pt x="39" y="394"/>
                </a:cubicBezTo>
                <a:cubicBezTo>
                  <a:pt x="114" y="441"/>
                  <a:pt x="114" y="441"/>
                  <a:pt x="114" y="441"/>
                </a:cubicBezTo>
                <a:cubicBezTo>
                  <a:pt x="114" y="441"/>
                  <a:pt x="114" y="441"/>
                  <a:pt x="114" y="441"/>
                </a:cubicBezTo>
                <a:cubicBezTo>
                  <a:pt x="114" y="441"/>
                  <a:pt x="114" y="441"/>
                  <a:pt x="114" y="441"/>
                </a:cubicBezTo>
                <a:cubicBezTo>
                  <a:pt x="116" y="437"/>
                  <a:pt x="119" y="433"/>
                  <a:pt x="121" y="429"/>
                </a:cubicBezTo>
                <a:cubicBezTo>
                  <a:pt x="128" y="418"/>
                  <a:pt x="133" y="406"/>
                  <a:pt x="135" y="391"/>
                </a:cubicBezTo>
                <a:cubicBezTo>
                  <a:pt x="141" y="359"/>
                  <a:pt x="149" y="327"/>
                  <a:pt x="143" y="278"/>
                </a:cubicBezTo>
                <a:cubicBezTo>
                  <a:pt x="137" y="214"/>
                  <a:pt x="118" y="152"/>
                  <a:pt x="88" y="95"/>
                </a:cubicBezTo>
                <a:cubicBezTo>
                  <a:pt x="68" y="57"/>
                  <a:pt x="32" y="27"/>
                  <a:pt x="0" y="0"/>
                </a:cubicBezTo>
              </a:path>
            </a:pathLst>
          </a:custGeom>
          <a:solidFill>
            <a:srgbClr val="F3918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6181540" y="230678"/>
            <a:ext cx="53321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</a:p>
          <a:p>
            <a:pPr algn="ctr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fr-F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Soumia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HADJAB</a:t>
            </a:r>
            <a:endParaRPr lang="fr-FR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871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1992" y="31083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228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A7E1C8-29CF-8C03-0AB6-002486DB8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617006"/>
            <a:ext cx="7453952" cy="1325563"/>
          </a:xfrm>
        </p:spPr>
        <p:txBody>
          <a:bodyPr/>
          <a:lstStyle/>
          <a:p>
            <a:pPr algn="ctr"/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input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9886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3664" y="2766218"/>
            <a:ext cx="8344437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inforce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syntactic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processing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31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910" y="1122363"/>
            <a:ext cx="6246253" cy="2387600"/>
          </a:xfrm>
        </p:spPr>
        <p:txBody>
          <a:bodyPr>
            <a:normAutofit/>
          </a:bodyPr>
          <a:lstStyle/>
          <a:p>
            <a:r>
              <a:rPr lang="fr-F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Swain’s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fr-F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(1985)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60898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154" y="835985"/>
            <a:ext cx="93414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Roles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Learners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Output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7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3806" y="2515897"/>
            <a:ext cx="10515600" cy="1325563"/>
          </a:xfrm>
        </p:spPr>
        <p:txBody>
          <a:bodyPr/>
          <a:lstStyle/>
          <a:p>
            <a:pPr algn="ctr"/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noticing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triggering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b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0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0633" y="2766218"/>
            <a:ext cx="10515600" cy="1325563"/>
          </a:xfrm>
        </p:spPr>
        <p:txBody>
          <a:bodyPr/>
          <a:lstStyle/>
          <a:p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9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7901" y="2766218"/>
            <a:ext cx="10515600" cy="1325563"/>
          </a:xfrm>
        </p:spPr>
        <p:txBody>
          <a:bodyPr/>
          <a:lstStyle/>
          <a:p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metalinguistic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reflective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9155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2154" y="2766218"/>
            <a:ext cx="6528516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test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73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66245" y="2766218"/>
            <a:ext cx="7133823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automaticity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2110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63214" y="2766218"/>
            <a:ext cx="7700493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discourse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57606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hT4qWUsE"/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549689_TF16401594.potx" id="{FDC0AB79-80DC-41B6-B295-7182BF9F4D4A}" vid="{514FBD93-A0CE-45D8-910F-82955F3AC37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Minuteurs de classe (horloge)</Template>
  <TotalTime>0</TotalTime>
  <Words>72</Words>
  <Application>Microsoft Office PowerPoint</Application>
  <PresentationFormat>Grand écran</PresentationFormat>
  <Paragraphs>20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Raleway</vt:lpstr>
      <vt:lpstr>Times New Roman</vt:lpstr>
      <vt:lpstr>Thème Office</vt:lpstr>
      <vt:lpstr>Présentation PowerPoint</vt:lpstr>
      <vt:lpstr>Swain’s Output Hypothesis (1985)</vt:lpstr>
      <vt:lpstr>Présentation PowerPoint</vt:lpstr>
      <vt:lpstr>The noticing/ triggering function </vt:lpstr>
      <vt:lpstr>The hypothesis testing function </vt:lpstr>
      <vt:lpstr>The metalinguistic (reflective) function </vt:lpstr>
      <vt:lpstr>To test hypothesis </vt:lpstr>
      <vt:lpstr>To develop automaticity </vt:lpstr>
      <vt:lpstr>To develop discourse skills </vt:lpstr>
      <vt:lpstr>To develop a personal voice </vt:lpstr>
      <vt:lpstr>to generate better input</vt:lpstr>
      <vt:lpstr>To inforce syntactic processing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2025-01-01T11:18:41Z</dcterms:created>
  <dcterms:modified xsi:type="dcterms:W3CDTF">2025-12-21T17:07:33Z</dcterms:modified>
</cp:coreProperties>
</file>