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3ED0C-7351-4C2E-B315-13F980E93FB3}" type="datetimeFigureOut">
              <a:rPr lang="fr-FR" smtClean="0"/>
              <a:t>12/04/2026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59B2-3A0D-4A89-BA8D-EF33BC0D586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3ED0C-7351-4C2E-B315-13F980E93FB3}" type="datetimeFigureOut">
              <a:rPr lang="fr-FR" smtClean="0"/>
              <a:t>12/04/2026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59B2-3A0D-4A89-BA8D-EF33BC0D586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3ED0C-7351-4C2E-B315-13F980E93FB3}" type="datetimeFigureOut">
              <a:rPr lang="fr-FR" smtClean="0"/>
              <a:t>12/04/2026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59B2-3A0D-4A89-BA8D-EF33BC0D586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3ED0C-7351-4C2E-B315-13F980E93FB3}" type="datetimeFigureOut">
              <a:rPr lang="fr-FR" smtClean="0"/>
              <a:t>12/04/2026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59B2-3A0D-4A89-BA8D-EF33BC0D586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3ED0C-7351-4C2E-B315-13F980E93FB3}" type="datetimeFigureOut">
              <a:rPr lang="fr-FR" smtClean="0"/>
              <a:t>12/04/2026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59B2-3A0D-4A89-BA8D-EF33BC0D586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3ED0C-7351-4C2E-B315-13F980E93FB3}" type="datetimeFigureOut">
              <a:rPr lang="fr-FR" smtClean="0"/>
              <a:t>12/04/2026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59B2-3A0D-4A89-BA8D-EF33BC0D586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3ED0C-7351-4C2E-B315-13F980E93FB3}" type="datetimeFigureOut">
              <a:rPr lang="fr-FR" smtClean="0"/>
              <a:t>12/04/2026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59B2-3A0D-4A89-BA8D-EF33BC0D586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3ED0C-7351-4C2E-B315-13F980E93FB3}" type="datetimeFigureOut">
              <a:rPr lang="fr-FR" smtClean="0"/>
              <a:t>12/04/2026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59B2-3A0D-4A89-BA8D-EF33BC0D586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3ED0C-7351-4C2E-B315-13F980E93FB3}" type="datetimeFigureOut">
              <a:rPr lang="fr-FR" smtClean="0"/>
              <a:t>12/04/2026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59B2-3A0D-4A89-BA8D-EF33BC0D586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3ED0C-7351-4C2E-B315-13F980E93FB3}" type="datetimeFigureOut">
              <a:rPr lang="fr-FR" smtClean="0"/>
              <a:t>12/04/2026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59B2-3A0D-4A89-BA8D-EF33BC0D586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3ED0C-7351-4C2E-B315-13F980E93FB3}" type="datetimeFigureOut">
              <a:rPr lang="fr-FR" smtClean="0"/>
              <a:t>12/04/2026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659B2-3A0D-4A89-BA8D-EF33BC0D586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3ED0C-7351-4C2E-B315-13F980E93FB3}" type="datetimeFigureOut">
              <a:rPr lang="fr-FR" smtClean="0"/>
              <a:t>12/04/2026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659B2-3A0D-4A89-BA8D-EF33BC0D586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La focalisation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Baiben</a:t>
            </a:r>
            <a:r>
              <a:rPr lang="fr-FR" dirty="0" smtClean="0"/>
              <a:t> Radia 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Qu’est </a:t>
            </a:r>
            <a:r>
              <a:rPr lang="fr-FR" dirty="0" err="1" smtClean="0"/>
              <a:t>ec</a:t>
            </a:r>
            <a:r>
              <a:rPr lang="fr-FR" dirty="0" smtClean="0"/>
              <a:t> que la focalisation?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La focalisation désigne le point de vue adopté par le narrateur pour raconter une histoire. C'est l'angle sous lequel le lecteur voit, entend et ressent les événements.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   En </a:t>
            </a:r>
            <a:r>
              <a:rPr lang="fr-FR" dirty="0"/>
              <a:t>gros : par les yeux et les oreilles de qui vit-on l'histoire </a:t>
            </a:r>
            <a:r>
              <a:rPr lang="fr-FR" dirty="0" smtClean="0"/>
              <a:t>?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focalisation Externe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Le narrateur </a:t>
            </a:r>
            <a:r>
              <a:rPr lang="fr-FR" dirty="0" smtClean="0"/>
              <a:t>est objectif. </a:t>
            </a:r>
            <a:r>
              <a:rPr lang="fr-FR" dirty="0"/>
              <a:t>Il décrit uniquement ce qui est visible et audible de l'extérieur (gestes, paroles, décors). </a:t>
            </a:r>
            <a:r>
              <a:rPr lang="fr-FR" i="1" dirty="0" smtClean="0"/>
              <a:t>Le lecteur </a:t>
            </a:r>
            <a:r>
              <a:rPr lang="fr-FR" i="1" dirty="0"/>
              <a:t>ne sait pas ce que les personnages pensent ou ressentent</a:t>
            </a:r>
            <a:r>
              <a:rPr lang="fr-FR" b="1" dirty="0"/>
              <a:t>.</a:t>
            </a:r>
            <a:r>
              <a:rPr lang="fr-FR" dirty="0"/>
              <a:t> C'est </a:t>
            </a:r>
            <a:r>
              <a:rPr lang="fr-FR" dirty="0" smtClean="0"/>
              <a:t>neutre</a:t>
            </a:r>
            <a:r>
              <a:rPr lang="fr-FR" dirty="0"/>
              <a:t>.</a:t>
            </a:r>
          </a:p>
          <a:p>
            <a:r>
              <a:rPr lang="fr-FR" b="1" dirty="0"/>
              <a:t>Exemple :</a:t>
            </a:r>
            <a:r>
              <a:rPr lang="fr-FR" dirty="0"/>
              <a:t/>
            </a:r>
            <a:br>
              <a:rPr lang="fr-FR" dirty="0"/>
            </a:br>
            <a:r>
              <a:rPr lang="fr-FR" i="1" dirty="0"/>
              <a:t>Pierre entra dans la pièce. Il regarda autour de lui. Ses mains tremblaient légèrement. Il appela : "Marie ?" Aucune réponse. Il s'assit sur une chaise.</a:t>
            </a:r>
            <a:endParaRPr lang="fr-FR" dirty="0"/>
          </a:p>
          <a:p>
            <a:r>
              <a:rPr lang="fr-FR" b="1" dirty="0"/>
              <a:t>Effet :</a:t>
            </a:r>
            <a:r>
              <a:rPr lang="fr-FR" dirty="0"/>
              <a:t> Le lecteur est </a:t>
            </a:r>
            <a:r>
              <a:rPr lang="fr-FR" dirty="0" smtClean="0"/>
              <a:t>un spectateur d’une scène rapportée par le narrateur, </a:t>
            </a:r>
            <a:r>
              <a:rPr lang="fr-FR" dirty="0"/>
              <a:t>il doit interpréter lui-même les émotions.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focalisation interne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Le lecteur voit, entend et ressent tout à travers le regard et la conscience d'un personnage unique (parfois plusieurs, mais un à la fois). On est dans sa tête. On ne sait que ce qu'il sait.</a:t>
            </a:r>
          </a:p>
          <a:p>
            <a:r>
              <a:rPr lang="fr-FR" b="1" dirty="0"/>
              <a:t>Exemple :</a:t>
            </a:r>
            <a:r>
              <a:rPr lang="fr-FR" dirty="0"/>
              <a:t/>
            </a:r>
            <a:br>
              <a:rPr lang="fr-FR" dirty="0"/>
            </a:br>
            <a:r>
              <a:rPr lang="fr-FR" i="1" dirty="0"/>
              <a:t>Pierre entra dans la pièce. Il se demanda où était Marie. Il sentit son cœur battre plus vite. </a:t>
            </a:r>
            <a:endParaRPr lang="fr-FR" dirty="0"/>
          </a:p>
          <a:p>
            <a:r>
              <a:rPr lang="fr-FR" b="1" dirty="0"/>
              <a:t>Effet :</a:t>
            </a:r>
            <a:r>
              <a:rPr lang="fr-FR" dirty="0"/>
              <a:t> Le lecteur est proche du personnage, partage ses doutes, ses joies, ses erreurs.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focalisation omnisciente/ Zéro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Le narrateur sait tout : les pensées secrètes de </a:t>
            </a:r>
            <a:r>
              <a:rPr lang="fr-FR" b="1" dirty="0"/>
              <a:t>tous</a:t>
            </a:r>
            <a:r>
              <a:rPr lang="fr-FR" dirty="0"/>
              <a:t> les personnages, le passé, le présent, le futur, les événements qui se déroulent simultanément à plusieurs endroits.</a:t>
            </a:r>
          </a:p>
          <a:p>
            <a:r>
              <a:rPr lang="fr-FR" b="1" dirty="0"/>
              <a:t>Exemple :</a:t>
            </a:r>
            <a:r>
              <a:rPr lang="fr-FR" dirty="0"/>
              <a:t/>
            </a:r>
            <a:br>
              <a:rPr lang="fr-FR" dirty="0"/>
            </a:br>
            <a:r>
              <a:rPr lang="fr-FR" i="1" dirty="0"/>
              <a:t>Pierre entra dans la pièce, ignorant que Marie, dans la cuisine, venait de décider de le quitter. Lui, il pensait encore à lui acheter des fleurs. Dans dix ans, il se souviendrait de ce moment avec tristesse.</a:t>
            </a:r>
            <a:endParaRPr lang="fr-FR" dirty="0"/>
          </a:p>
          <a:p>
            <a:r>
              <a:rPr lang="fr-FR" b="1" dirty="0"/>
              <a:t>Effet :</a:t>
            </a:r>
            <a:r>
              <a:rPr lang="fr-FR" dirty="0"/>
              <a:t> Le lecteur </a:t>
            </a:r>
            <a:r>
              <a:rPr lang="fr-FR" dirty="0" smtClean="0"/>
              <a:t>a </a:t>
            </a:r>
            <a:r>
              <a:rPr lang="fr-FR" dirty="0"/>
              <a:t>une vision </a:t>
            </a:r>
            <a:r>
              <a:rPr lang="fr-FR" dirty="0" smtClean="0"/>
              <a:t>complète.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62</Words>
  <Application>Microsoft Office PowerPoint</Application>
  <PresentationFormat>Affichage à l'écran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La focalisation </vt:lpstr>
      <vt:lpstr>Qu’est ec que la focalisation? </vt:lpstr>
      <vt:lpstr>La focalisation Externe </vt:lpstr>
      <vt:lpstr>La focalisation interne </vt:lpstr>
      <vt:lpstr>La focalisation omnisciente/ Zéro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focalisation </dc:title>
  <dc:creator>ELITEBOOK</dc:creator>
  <cp:lastModifiedBy>ELITEBOOK</cp:lastModifiedBy>
  <cp:revision>1</cp:revision>
  <dcterms:created xsi:type="dcterms:W3CDTF">2026-04-12T09:24:37Z</dcterms:created>
  <dcterms:modified xsi:type="dcterms:W3CDTF">2026-04-12T09:31:40Z</dcterms:modified>
</cp:coreProperties>
</file>