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3"/>
  </p:notesMasterIdLst>
  <p:sldIdLst>
    <p:sldId id="380" r:id="rId2"/>
    <p:sldId id="382" r:id="rId3"/>
    <p:sldId id="394" r:id="rId4"/>
    <p:sldId id="388" r:id="rId5"/>
    <p:sldId id="391" r:id="rId6"/>
    <p:sldId id="392" r:id="rId7"/>
    <p:sldId id="383" r:id="rId8"/>
    <p:sldId id="396" r:id="rId9"/>
    <p:sldId id="395" r:id="rId10"/>
    <p:sldId id="393" r:id="rId11"/>
    <p:sldId id="389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33"/>
    <a:srgbClr val="E94D72"/>
    <a:srgbClr val="FFFFFF"/>
    <a:srgbClr val="3333CC"/>
    <a:srgbClr val="FFFFCC"/>
    <a:srgbClr val="0A9A78"/>
    <a:srgbClr val="CAD25C"/>
    <a:srgbClr val="88CA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56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5164F6-D839-4E35-91AD-BA027EC2257A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106CB-B1F1-4E98-9160-80F5D4EE0A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2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BB9012-4F99-43B4-B3D8-621B42E4E7A9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F25B5A-389D-4037-8732-B37798391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7C57-F52B-46A4-80B8-FD81F6E9119F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89CA-C0C6-411A-AFB0-00470E1498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83EB-8E55-44AF-94C1-5DA8A70017B4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E17C-2246-4F93-B8B9-FC6E4F92BF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A0E0-C9AB-470C-945A-9CB39BCD326B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F204-AB23-44A6-814E-4F78D7699D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0DAC-E092-401C-99C1-BAA14CC4BAF3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7B8BDF-7E09-4E74-861E-3FE6708BCE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120719-8688-4E55-A59B-15F54F409CD1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D983AB-641F-4934-81DA-1021A628F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37DF70-580F-4987-8C57-CEDE01926FC6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2D1A35-2EB1-4EA6-8AA9-1136F545E2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54AA-C7E3-4D7B-A159-9B97E39924CD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B228-04D7-4B23-8DDE-72C1B86692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D938-CF73-4A4C-9EB4-C0F1B8E029AE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539A3A-C774-4238-ADEA-71113F6D8F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E093-5DF6-497C-B609-BE03025938A2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8E9A-43B9-46FF-9632-9E5FFD013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0629D6-8AE5-4D24-8898-EEF204AD72D3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4C1B038-A17A-435D-B292-8CAB3181FA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1546F-139D-4E76-9674-0B5458E0F1F6}" type="datetimeFigureOut">
              <a:rPr lang="fr-FR"/>
              <a:pPr>
                <a:defRPr/>
              </a:pPr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D26E9-7840-4CF0-83DE-CF279DDF8B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46" r:id="rId6"/>
    <p:sldLayoutId id="2147483753" r:id="rId7"/>
    <p:sldLayoutId id="2147483747" r:id="rId8"/>
    <p:sldLayoutId id="2147483754" r:id="rId9"/>
    <p:sldLayoutId id="2147483748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2A495D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UNIVERSITE </a:t>
            </a:r>
            <a:r>
              <a:rPr lang="fr-FR" sz="1600" b="1" dirty="0" smtClean="0"/>
              <a:t>MOHAMED LAMINE DEBAGHINE –SETIF-2</a:t>
            </a:r>
            <a:endParaRPr lang="fr-F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FACULTÉ DES </a:t>
            </a:r>
            <a:r>
              <a:rPr lang="fr-FR" sz="1600" b="1" dirty="0" smtClean="0"/>
              <a:t>LETTRES ET DES LANGUES</a:t>
            </a:r>
            <a:endParaRPr lang="fr-FR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D</a:t>
            </a:r>
            <a:r>
              <a:rPr lang="fr-FR" sz="1600" b="1" dirty="0">
                <a:latin typeface="Tw Cen MT" pitchFamily="34" charset="0"/>
              </a:rPr>
              <a:t>É</a:t>
            </a:r>
            <a:r>
              <a:rPr lang="fr-FR" sz="1600" b="1" dirty="0"/>
              <a:t>PARTEMENT DE FRANÇAIS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844675"/>
            <a:ext cx="9144000" cy="1439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COURS INTRODUCTIF</a:t>
            </a:r>
          </a:p>
          <a:p>
            <a:pPr algn="ctr"/>
            <a:r>
              <a:rPr lang="fr-FR" sz="3200" b="1" dirty="0" smtClean="0">
                <a:solidFill>
                  <a:srgbClr val="FFC000"/>
                </a:solidFill>
              </a:rPr>
              <a:t>AIRE CULTURELLE QUÉBÉCOISE</a:t>
            </a:r>
          </a:p>
          <a:p>
            <a:pPr algn="ctr"/>
            <a:endParaRPr lang="fr-FR" sz="3200" b="1" dirty="0" smtClean="0">
              <a:solidFill>
                <a:schemeClr val="bg1"/>
              </a:solidFill>
            </a:endParaRPr>
          </a:p>
        </p:txBody>
      </p:sp>
      <p:sp>
        <p:nvSpPr>
          <p:cNvPr id="9221" name="ZoneTexte 6"/>
          <p:cNvSpPr txBox="1">
            <a:spLocks noChangeArrowheads="1"/>
          </p:cNvSpPr>
          <p:nvPr/>
        </p:nvSpPr>
        <p:spPr bwMode="auto">
          <a:xfrm>
            <a:off x="468313" y="3357563"/>
            <a:ext cx="831852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2000" b="1" dirty="0">
              <a:latin typeface="Tw Cen MT" pitchFamily="34" charset="0"/>
            </a:endParaRPr>
          </a:p>
          <a:p>
            <a:pPr algn="ctr"/>
            <a:endParaRPr lang="fr-FR" sz="2000" b="1" dirty="0" smtClean="0">
              <a:solidFill>
                <a:srgbClr val="FFC000"/>
              </a:solidFill>
              <a:latin typeface="Tw Cen MT" pitchFamily="34" charset="0"/>
            </a:endParaRPr>
          </a:p>
          <a:p>
            <a:pPr algn="just"/>
            <a:r>
              <a:rPr lang="fr-FR" sz="1400" b="1" dirty="0" smtClean="0">
                <a:latin typeface="Tw Cen MT" pitchFamily="34" charset="0"/>
              </a:rPr>
              <a:t>		 </a:t>
            </a:r>
          </a:p>
          <a:p>
            <a:pPr algn="just"/>
            <a:r>
              <a:rPr lang="fr-FR" sz="2000" b="1" dirty="0" smtClean="0">
                <a:latin typeface="Tw Cen MT" pitchFamily="34" charset="0"/>
              </a:rPr>
              <a:t>	     Dr. Ismail SLIMANI</a:t>
            </a:r>
          </a:p>
          <a:p>
            <a:pPr algn="just"/>
            <a:r>
              <a:rPr lang="fr-FR" sz="2000" b="1" dirty="0" smtClean="0">
                <a:latin typeface="Tw Cen MT" pitchFamily="34" charset="0"/>
              </a:rPr>
              <a:t>                                Université de Sétif-1</a:t>
            </a:r>
          </a:p>
          <a:p>
            <a:pPr algn="just"/>
            <a:r>
              <a:rPr lang="fr-FR" sz="2000" b="1" dirty="0" smtClean="0">
                <a:latin typeface="Tw Cen MT" pitchFamily="34" charset="0"/>
              </a:rPr>
              <a:t>                                Laboratoire SACER/Université de Mostaganem</a:t>
            </a:r>
          </a:p>
          <a:p>
            <a:pPr algn="ctr"/>
            <a:endParaRPr lang="fr-FR" sz="1400" b="1" dirty="0">
              <a:latin typeface="Tw Cen MT" pitchFamily="34" charset="0"/>
            </a:endParaRPr>
          </a:p>
          <a:p>
            <a:pPr algn="ctr"/>
            <a:r>
              <a:rPr lang="fr-FR" sz="2000" b="1" dirty="0">
                <a:latin typeface="Tw Cen MT" pitchFamily="34" charset="0"/>
              </a:rPr>
              <a:t>	</a:t>
            </a:r>
          </a:p>
        </p:txBody>
      </p:sp>
      <p:pic>
        <p:nvPicPr>
          <p:cNvPr id="5122" name="Picture 2" descr="Rekwanov Mobilier - L'études, Conception, Aménagement De Laboratoires &amp;  Bureaux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304" y="69275"/>
            <a:ext cx="2143140" cy="10715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214290"/>
            <a:ext cx="5786478" cy="714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Emblèmes du Québec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r>
              <a:rPr lang="fr-FR" dirty="0" smtClean="0"/>
              <a:t>	</a:t>
            </a:r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6" name="Image 5" descr="Emblème Québ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3543300" cy="4572032"/>
          </a:xfrm>
          <a:prstGeom prst="rect">
            <a:avLst/>
          </a:prstGeom>
        </p:spPr>
      </p:pic>
      <p:pic>
        <p:nvPicPr>
          <p:cNvPr id="8" name="Image 7" descr="Drapeau Québ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500306"/>
            <a:ext cx="4929222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214290"/>
            <a:ext cx="5786478" cy="714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Territoire Francophone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r>
              <a:rPr lang="fr-FR" dirty="0" smtClean="0"/>
              <a:t>	</a:t>
            </a:r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6" name="Image 5" descr="Le français au Can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214290"/>
            <a:ext cx="5786478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TERRITOIRE DU CANADA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5" name="Image 4" descr="canada_astu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6" name="Image 5" descr="Carte_administrative_du_Cana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6" name="Image 5" descr="Classemnt des pays par Superfic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643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5" name="Image 4" descr="Pays par nombre d'habitant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6" name="Image 5" descr="Pays par nombre d'habitant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214290"/>
            <a:ext cx="5786478" cy="714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Territoire du Québec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r>
              <a:rPr lang="fr-FR" dirty="0" smtClean="0"/>
              <a:t>	</a:t>
            </a:r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5" name="Image 4" descr="Territoire Québ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r>
              <a:rPr lang="fr-FR" dirty="0" smtClean="0"/>
              <a:t>	</a:t>
            </a:r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8" name="Image 7" descr="Regions francoph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4282" y="1714488"/>
            <a:ext cx="8715436" cy="47149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1643050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fr-FR" dirty="0"/>
          </a:p>
        </p:txBody>
      </p:sp>
      <p:pic>
        <p:nvPicPr>
          <p:cNvPr id="5" name="Image 4" descr="Québé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92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10595</TotalTime>
  <Words>31</Words>
  <Application>Microsoft Office PowerPoint</Application>
  <PresentationFormat>Affichage à l'écran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Médian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gravityGroup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gravity</dc:creator>
  <cp:lastModifiedBy>hp</cp:lastModifiedBy>
  <cp:revision>740</cp:revision>
  <dcterms:created xsi:type="dcterms:W3CDTF">2012-04-15T17:22:49Z</dcterms:created>
  <dcterms:modified xsi:type="dcterms:W3CDTF">2024-10-09T05:38:22Z</dcterms:modified>
</cp:coreProperties>
</file>