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86478" autoAdjust="0"/>
  </p:normalViewPr>
  <p:slideViewPr>
    <p:cSldViewPr snapToGrid="0">
      <p:cViewPr varScale="1">
        <p:scale>
          <a:sx n="67" d="100"/>
          <a:sy n="67" d="100"/>
        </p:scale>
        <p:origin x="102" y="4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180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C569D1-7F52-4B5E-AB61-7FC939BC9E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C0EA9B0-EC0C-43EE-A5E1-94432ABB6D86}">
      <dgm:prSet phldrT="[Text]"/>
      <dgm:spPr>
        <a:solidFill>
          <a:schemeClr val="accent2">
            <a:lumMod val="20000"/>
            <a:lumOff val="80000"/>
          </a:schemeClr>
        </a:solidFill>
      </dgm:spPr>
      <dgm:t>
        <a:bodyPr/>
        <a:lstStyle/>
        <a:p>
          <a:pPr algn="r"/>
          <a:r>
            <a:rPr lang="ar-DZ" dirty="0" smtClean="0">
              <a:solidFill>
                <a:schemeClr val="tx1"/>
              </a:solidFill>
            </a:rPr>
            <a:t>الاتجاه الأول :من اللفظ الى المعنى</a:t>
          </a:r>
          <a:endParaRPr lang="en-US" dirty="0">
            <a:solidFill>
              <a:schemeClr val="tx1"/>
            </a:solidFill>
          </a:endParaRPr>
        </a:p>
      </dgm:t>
    </dgm:pt>
    <dgm:pt modelId="{57D658C3-87B5-4ED8-B57A-9A92D44D8630}" type="parTrans" cxnId="{FC4CA146-5B61-492C-B0D2-5FB8E42970FA}">
      <dgm:prSet/>
      <dgm:spPr/>
      <dgm:t>
        <a:bodyPr/>
        <a:lstStyle/>
        <a:p>
          <a:endParaRPr lang="en-US"/>
        </a:p>
      </dgm:t>
    </dgm:pt>
    <dgm:pt modelId="{49413839-1226-4A12-8762-6F3AC1B4B6DC}" type="sibTrans" cxnId="{FC4CA146-5B61-492C-B0D2-5FB8E42970FA}">
      <dgm:prSet/>
      <dgm:spPr/>
      <dgm:t>
        <a:bodyPr/>
        <a:lstStyle/>
        <a:p>
          <a:endParaRPr lang="en-US"/>
        </a:p>
      </dgm:t>
    </dgm:pt>
    <dgm:pt modelId="{8C03FB20-743D-48F9-95B6-1A81E5CD0A51}">
      <dgm:prSet phldrT="[Text]"/>
      <dgm:spPr/>
      <dgm:t>
        <a:bodyPr/>
        <a:lstStyle/>
        <a:p>
          <a:pPr algn="ctr"/>
          <a:r>
            <a:rPr lang="ar-DZ" b="1" dirty="0" smtClean="0"/>
            <a:t>أم</a:t>
          </a:r>
          <a:endParaRPr lang="en-US" b="1" dirty="0"/>
        </a:p>
      </dgm:t>
    </dgm:pt>
    <dgm:pt modelId="{515069B5-F154-4042-9882-A12C5C3E49AA}" type="parTrans" cxnId="{75528BDC-7898-4727-BFD9-819E2DC3F503}">
      <dgm:prSet/>
      <dgm:spPr/>
      <dgm:t>
        <a:bodyPr/>
        <a:lstStyle/>
        <a:p>
          <a:endParaRPr lang="en-US"/>
        </a:p>
      </dgm:t>
    </dgm:pt>
    <dgm:pt modelId="{967E5879-FC89-40A0-80D9-582717191513}" type="sibTrans" cxnId="{75528BDC-7898-4727-BFD9-819E2DC3F503}">
      <dgm:prSet/>
      <dgm:spPr/>
      <dgm:t>
        <a:bodyPr/>
        <a:lstStyle/>
        <a:p>
          <a:endParaRPr lang="en-US"/>
        </a:p>
      </dgm:t>
    </dgm:pt>
    <dgm:pt modelId="{7AA74D25-0486-4625-8252-60734F11743B}">
      <dgm:prSet phldrT="[Text]"/>
      <dgm:spPr>
        <a:solidFill>
          <a:schemeClr val="accent2">
            <a:lumMod val="40000"/>
            <a:lumOff val="60000"/>
          </a:schemeClr>
        </a:solidFill>
      </dgm:spPr>
      <dgm:t>
        <a:bodyPr/>
        <a:lstStyle/>
        <a:p>
          <a:pPr algn="r"/>
          <a:r>
            <a:rPr lang="ar-DZ" dirty="0" smtClean="0">
              <a:solidFill>
                <a:schemeClr val="tx1"/>
              </a:solidFill>
            </a:rPr>
            <a:t>الاتجاه الثاني : من المعنى الى اللفظ</a:t>
          </a:r>
          <a:endParaRPr lang="en-US" dirty="0">
            <a:solidFill>
              <a:schemeClr val="tx1"/>
            </a:solidFill>
          </a:endParaRPr>
        </a:p>
      </dgm:t>
    </dgm:pt>
    <dgm:pt modelId="{BDBBBD14-49A4-4276-A010-53A99FE0DEB4}" type="parTrans" cxnId="{84187BC4-E1E7-4620-94C0-7E2A00E2F957}">
      <dgm:prSet/>
      <dgm:spPr/>
      <dgm:t>
        <a:bodyPr/>
        <a:lstStyle/>
        <a:p>
          <a:endParaRPr lang="en-US"/>
        </a:p>
      </dgm:t>
    </dgm:pt>
    <dgm:pt modelId="{7FFB41C6-1ED9-4086-BE7D-A57C88F32D88}" type="sibTrans" cxnId="{84187BC4-E1E7-4620-94C0-7E2A00E2F957}">
      <dgm:prSet/>
      <dgm:spPr/>
      <dgm:t>
        <a:bodyPr/>
        <a:lstStyle/>
        <a:p>
          <a:endParaRPr lang="en-US"/>
        </a:p>
      </dgm:t>
    </dgm:pt>
    <dgm:pt modelId="{6A6DD059-7A20-4BF8-992F-9D83AC04F001}">
      <dgm:prSet phldrT="[Text]" phldr="1"/>
      <dgm:spPr/>
      <dgm:t>
        <a:bodyPr/>
        <a:lstStyle/>
        <a:p>
          <a:endParaRPr lang="en-US"/>
        </a:p>
      </dgm:t>
    </dgm:pt>
    <dgm:pt modelId="{6B8BFA52-E0F5-44A3-AF9C-358A781CA909}" type="parTrans" cxnId="{D8F6E034-E307-42D9-A43C-F722204EDE92}">
      <dgm:prSet/>
      <dgm:spPr/>
      <dgm:t>
        <a:bodyPr/>
        <a:lstStyle/>
        <a:p>
          <a:endParaRPr lang="en-US"/>
        </a:p>
      </dgm:t>
    </dgm:pt>
    <dgm:pt modelId="{D883DB82-A0CC-4E7B-A1A4-6BB0B6349235}" type="sibTrans" cxnId="{D8F6E034-E307-42D9-A43C-F722204EDE92}">
      <dgm:prSet/>
      <dgm:spPr/>
      <dgm:t>
        <a:bodyPr/>
        <a:lstStyle/>
        <a:p>
          <a:endParaRPr lang="en-US"/>
        </a:p>
      </dgm:t>
    </dgm:pt>
    <dgm:pt modelId="{2FDEB7BC-E642-4B59-891D-7F4A45D6BE82}" type="pres">
      <dgm:prSet presAssocID="{FAC569D1-7F52-4B5E-AB61-7FC939BC9E0A}" presName="linear" presStyleCnt="0">
        <dgm:presLayoutVars>
          <dgm:animLvl val="lvl"/>
          <dgm:resizeHandles val="exact"/>
        </dgm:presLayoutVars>
      </dgm:prSet>
      <dgm:spPr/>
      <dgm:t>
        <a:bodyPr/>
        <a:lstStyle/>
        <a:p>
          <a:endParaRPr lang="en-US"/>
        </a:p>
      </dgm:t>
    </dgm:pt>
    <dgm:pt modelId="{FDF34186-6C67-4ADD-8ABC-B382A94042E3}" type="pres">
      <dgm:prSet presAssocID="{6C0EA9B0-EC0C-43EE-A5E1-94432ABB6D86}" presName="parentText" presStyleLbl="node1" presStyleIdx="0" presStyleCnt="2">
        <dgm:presLayoutVars>
          <dgm:chMax val="0"/>
          <dgm:bulletEnabled val="1"/>
        </dgm:presLayoutVars>
      </dgm:prSet>
      <dgm:spPr/>
      <dgm:t>
        <a:bodyPr/>
        <a:lstStyle/>
        <a:p>
          <a:endParaRPr lang="en-US"/>
        </a:p>
      </dgm:t>
    </dgm:pt>
    <dgm:pt modelId="{7B244700-8896-465B-B546-41D5A53E9D71}" type="pres">
      <dgm:prSet presAssocID="{6C0EA9B0-EC0C-43EE-A5E1-94432ABB6D86}" presName="childText" presStyleLbl="revTx" presStyleIdx="0" presStyleCnt="2">
        <dgm:presLayoutVars>
          <dgm:bulletEnabled val="1"/>
        </dgm:presLayoutVars>
      </dgm:prSet>
      <dgm:spPr/>
      <dgm:t>
        <a:bodyPr/>
        <a:lstStyle/>
        <a:p>
          <a:endParaRPr lang="en-US"/>
        </a:p>
      </dgm:t>
    </dgm:pt>
    <dgm:pt modelId="{96AAB960-DF95-4B12-A3AD-6EE514CF1147}" type="pres">
      <dgm:prSet presAssocID="{7AA74D25-0486-4625-8252-60734F11743B}" presName="parentText" presStyleLbl="node1" presStyleIdx="1" presStyleCnt="2">
        <dgm:presLayoutVars>
          <dgm:chMax val="0"/>
          <dgm:bulletEnabled val="1"/>
        </dgm:presLayoutVars>
      </dgm:prSet>
      <dgm:spPr/>
      <dgm:t>
        <a:bodyPr/>
        <a:lstStyle/>
        <a:p>
          <a:endParaRPr lang="en-US"/>
        </a:p>
      </dgm:t>
    </dgm:pt>
    <dgm:pt modelId="{C648F2A2-5529-427A-973F-F138ECE07881}" type="pres">
      <dgm:prSet presAssocID="{7AA74D25-0486-4625-8252-60734F11743B}" presName="childText" presStyleLbl="revTx" presStyleIdx="1" presStyleCnt="2">
        <dgm:presLayoutVars>
          <dgm:bulletEnabled val="1"/>
        </dgm:presLayoutVars>
      </dgm:prSet>
      <dgm:spPr/>
      <dgm:t>
        <a:bodyPr/>
        <a:lstStyle/>
        <a:p>
          <a:endParaRPr lang="en-US"/>
        </a:p>
      </dgm:t>
    </dgm:pt>
  </dgm:ptLst>
  <dgm:cxnLst>
    <dgm:cxn modelId="{75528BDC-7898-4727-BFD9-819E2DC3F503}" srcId="{6C0EA9B0-EC0C-43EE-A5E1-94432ABB6D86}" destId="{8C03FB20-743D-48F9-95B6-1A81E5CD0A51}" srcOrd="0" destOrd="0" parTransId="{515069B5-F154-4042-9882-A12C5C3E49AA}" sibTransId="{967E5879-FC89-40A0-80D9-582717191513}"/>
    <dgm:cxn modelId="{D84423BE-B784-43E3-84C6-4F198D6A8C5A}" type="presOf" srcId="{FAC569D1-7F52-4B5E-AB61-7FC939BC9E0A}" destId="{2FDEB7BC-E642-4B59-891D-7F4A45D6BE82}" srcOrd="0" destOrd="0" presId="urn:microsoft.com/office/officeart/2005/8/layout/vList2"/>
    <dgm:cxn modelId="{D8F6E034-E307-42D9-A43C-F722204EDE92}" srcId="{7AA74D25-0486-4625-8252-60734F11743B}" destId="{6A6DD059-7A20-4BF8-992F-9D83AC04F001}" srcOrd="0" destOrd="0" parTransId="{6B8BFA52-E0F5-44A3-AF9C-358A781CA909}" sibTransId="{D883DB82-A0CC-4E7B-A1A4-6BB0B6349235}"/>
    <dgm:cxn modelId="{84187BC4-E1E7-4620-94C0-7E2A00E2F957}" srcId="{FAC569D1-7F52-4B5E-AB61-7FC939BC9E0A}" destId="{7AA74D25-0486-4625-8252-60734F11743B}" srcOrd="1" destOrd="0" parTransId="{BDBBBD14-49A4-4276-A010-53A99FE0DEB4}" sibTransId="{7FFB41C6-1ED9-4086-BE7D-A57C88F32D88}"/>
    <dgm:cxn modelId="{0B17AB83-59A0-4DB6-BDB8-148C5F3CC0E5}" type="presOf" srcId="{8C03FB20-743D-48F9-95B6-1A81E5CD0A51}" destId="{7B244700-8896-465B-B546-41D5A53E9D71}" srcOrd="0" destOrd="0" presId="urn:microsoft.com/office/officeart/2005/8/layout/vList2"/>
    <dgm:cxn modelId="{6EE907E9-3275-4D68-AD63-0CDC34E5E04B}" type="presOf" srcId="{7AA74D25-0486-4625-8252-60734F11743B}" destId="{96AAB960-DF95-4B12-A3AD-6EE514CF1147}" srcOrd="0" destOrd="0" presId="urn:microsoft.com/office/officeart/2005/8/layout/vList2"/>
    <dgm:cxn modelId="{40211DE8-9A40-4426-89F8-A1CF075F9BFD}" type="presOf" srcId="{6C0EA9B0-EC0C-43EE-A5E1-94432ABB6D86}" destId="{FDF34186-6C67-4ADD-8ABC-B382A94042E3}" srcOrd="0" destOrd="0" presId="urn:microsoft.com/office/officeart/2005/8/layout/vList2"/>
    <dgm:cxn modelId="{34E79133-84B7-4FC3-81F1-12F18232DC4F}" type="presOf" srcId="{6A6DD059-7A20-4BF8-992F-9D83AC04F001}" destId="{C648F2A2-5529-427A-973F-F138ECE07881}" srcOrd="0" destOrd="0" presId="urn:microsoft.com/office/officeart/2005/8/layout/vList2"/>
    <dgm:cxn modelId="{FC4CA146-5B61-492C-B0D2-5FB8E42970FA}" srcId="{FAC569D1-7F52-4B5E-AB61-7FC939BC9E0A}" destId="{6C0EA9B0-EC0C-43EE-A5E1-94432ABB6D86}" srcOrd="0" destOrd="0" parTransId="{57D658C3-87B5-4ED8-B57A-9A92D44D8630}" sibTransId="{49413839-1226-4A12-8762-6F3AC1B4B6DC}"/>
    <dgm:cxn modelId="{3E52F09B-3D69-4673-B32C-C96855285BB6}" type="presParOf" srcId="{2FDEB7BC-E642-4B59-891D-7F4A45D6BE82}" destId="{FDF34186-6C67-4ADD-8ABC-B382A94042E3}" srcOrd="0" destOrd="0" presId="urn:microsoft.com/office/officeart/2005/8/layout/vList2"/>
    <dgm:cxn modelId="{2B955F4B-E9E2-4B5F-9459-D0E5FB997CB3}" type="presParOf" srcId="{2FDEB7BC-E642-4B59-891D-7F4A45D6BE82}" destId="{7B244700-8896-465B-B546-41D5A53E9D71}" srcOrd="1" destOrd="0" presId="urn:microsoft.com/office/officeart/2005/8/layout/vList2"/>
    <dgm:cxn modelId="{47D2B89A-CBE1-4E4A-8DD5-CE6B52504F11}" type="presParOf" srcId="{2FDEB7BC-E642-4B59-891D-7F4A45D6BE82}" destId="{96AAB960-DF95-4B12-A3AD-6EE514CF1147}" srcOrd="2" destOrd="0" presId="urn:microsoft.com/office/officeart/2005/8/layout/vList2"/>
    <dgm:cxn modelId="{4DB8B1E6-AC07-470B-AEAE-C860343D9286}" type="presParOf" srcId="{2FDEB7BC-E642-4B59-891D-7F4A45D6BE82}" destId="{C648F2A2-5529-427A-973F-F138ECE07881}" srcOrd="3" destOrd="0" presId="urn:microsoft.com/office/officeart/2005/8/layout/vList2"/>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742A11-6545-4CE5-AB6B-8A3ACF9BB4E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FD5B24F-107E-45AF-9909-0BC6A60B39F6}">
      <dgm:prSet phldrT="[Text]"/>
      <dgm:spPr>
        <a:solidFill>
          <a:schemeClr val="accent2"/>
        </a:solidFill>
        <a:ln>
          <a:solidFill>
            <a:schemeClr val="tx1"/>
          </a:solidFill>
        </a:ln>
      </dgm:spPr>
      <dgm:t>
        <a:bodyPr/>
        <a:lstStyle/>
        <a:p>
          <a:r>
            <a:rPr lang="ar-DZ" b="1" dirty="0" smtClean="0">
              <a:solidFill>
                <a:schemeClr val="tx1"/>
              </a:solidFill>
            </a:rPr>
            <a:t>البـــلاغة نحـــــويا</a:t>
          </a:r>
          <a:endParaRPr lang="en-US" b="1" dirty="0">
            <a:solidFill>
              <a:schemeClr val="tx1"/>
            </a:solidFill>
          </a:endParaRPr>
        </a:p>
      </dgm:t>
    </dgm:pt>
    <dgm:pt modelId="{0A92D2E7-5014-4338-8EF2-34C16624D0C3}" type="parTrans" cxnId="{2C0F21A0-8B19-4A8C-AABE-F628FF7B967B}">
      <dgm:prSet/>
      <dgm:spPr/>
      <dgm:t>
        <a:bodyPr/>
        <a:lstStyle/>
        <a:p>
          <a:endParaRPr lang="en-US"/>
        </a:p>
      </dgm:t>
    </dgm:pt>
    <dgm:pt modelId="{79BC1501-2692-40D4-9695-CDC381510CB0}" type="sibTrans" cxnId="{2C0F21A0-8B19-4A8C-AABE-F628FF7B967B}">
      <dgm:prSet/>
      <dgm:spPr/>
      <dgm:t>
        <a:bodyPr/>
        <a:lstStyle/>
        <a:p>
          <a:endParaRPr lang="en-US"/>
        </a:p>
      </dgm:t>
    </dgm:pt>
    <dgm:pt modelId="{64F83CD4-3686-4E01-8766-9AEBB00B5714}" type="asst">
      <dgm:prSet phldrT="[Text]" custT="1"/>
      <dgm:spPr>
        <a:solidFill>
          <a:schemeClr val="accent2">
            <a:lumMod val="40000"/>
            <a:lumOff val="60000"/>
          </a:schemeClr>
        </a:solidFill>
        <a:ln>
          <a:solidFill>
            <a:schemeClr val="tx1"/>
          </a:solidFill>
        </a:ln>
      </dgm:spPr>
      <dgm:t>
        <a:bodyPr/>
        <a:lstStyle/>
        <a:p>
          <a:r>
            <a:rPr lang="ar-DZ" sz="1800" b="1" dirty="0" smtClean="0">
              <a:solidFill>
                <a:schemeClr val="tx1"/>
              </a:solidFill>
            </a:rPr>
            <a:t>قــضاء الحاجــة</a:t>
          </a:r>
          <a:endParaRPr lang="en-US" sz="1800" b="1" dirty="0">
            <a:solidFill>
              <a:schemeClr val="tx1"/>
            </a:solidFill>
          </a:endParaRPr>
        </a:p>
      </dgm:t>
    </dgm:pt>
    <dgm:pt modelId="{9C98F40B-FB14-4E43-A56F-874F77F8ACD9}" type="parTrans" cxnId="{8A24B3E0-8D3B-4912-BA3D-1E3267FE30D4}">
      <dgm:prSet/>
      <dgm:spPr/>
      <dgm:t>
        <a:bodyPr/>
        <a:lstStyle/>
        <a:p>
          <a:endParaRPr lang="en-US"/>
        </a:p>
      </dgm:t>
    </dgm:pt>
    <dgm:pt modelId="{B0BE2B7A-DCCE-4397-BB17-8AAD2A317FFD}" type="sibTrans" cxnId="{8A24B3E0-8D3B-4912-BA3D-1E3267FE30D4}">
      <dgm:prSet/>
      <dgm:spPr/>
      <dgm:t>
        <a:bodyPr/>
        <a:lstStyle/>
        <a:p>
          <a:endParaRPr lang="en-US"/>
        </a:p>
      </dgm:t>
    </dgm:pt>
    <dgm:pt modelId="{4527C6C3-5876-4DD9-967D-0D1B7B199D9A}">
      <dgm:prSet phldrT="[Text]" custT="1"/>
      <dgm:spPr>
        <a:solidFill>
          <a:schemeClr val="accent2">
            <a:lumMod val="20000"/>
            <a:lumOff val="80000"/>
          </a:schemeClr>
        </a:solidFill>
        <a:ln>
          <a:solidFill>
            <a:schemeClr val="tx1"/>
          </a:solidFill>
        </a:ln>
      </dgm:spPr>
      <dgm:t>
        <a:bodyPr/>
        <a:lstStyle/>
        <a:p>
          <a:r>
            <a:rPr lang="ar-DZ" sz="1400" b="1" dirty="0" smtClean="0">
              <a:solidFill>
                <a:schemeClr val="tx1"/>
              </a:solidFill>
            </a:rPr>
            <a:t>التوازن بين المصادر و الموارد وأخر الكلام مشابه لأول</a:t>
          </a:r>
          <a:endParaRPr lang="en-US" sz="1400" b="1" dirty="0">
            <a:solidFill>
              <a:schemeClr val="tx1"/>
            </a:solidFill>
          </a:endParaRPr>
        </a:p>
      </dgm:t>
    </dgm:pt>
    <dgm:pt modelId="{F584A012-9286-42CE-ACF3-3AA4E52CE60C}" type="parTrans" cxnId="{C8D72F19-726C-44D7-ADFA-AB41288D4E6B}">
      <dgm:prSet/>
      <dgm:spPr/>
      <dgm:t>
        <a:bodyPr/>
        <a:lstStyle/>
        <a:p>
          <a:endParaRPr lang="en-US"/>
        </a:p>
      </dgm:t>
    </dgm:pt>
    <dgm:pt modelId="{ACE52278-68E5-402F-9525-FFBA81957F6B}" type="sibTrans" cxnId="{C8D72F19-726C-44D7-ADFA-AB41288D4E6B}">
      <dgm:prSet/>
      <dgm:spPr/>
      <dgm:t>
        <a:bodyPr/>
        <a:lstStyle/>
        <a:p>
          <a:endParaRPr lang="en-US"/>
        </a:p>
      </dgm:t>
    </dgm:pt>
    <dgm:pt modelId="{79BC598E-0D81-45FA-A729-53338D22EA9D}">
      <dgm:prSet phldrT="[Text]" custT="1"/>
      <dgm:spPr>
        <a:solidFill>
          <a:schemeClr val="accent2">
            <a:lumMod val="20000"/>
            <a:lumOff val="80000"/>
          </a:schemeClr>
        </a:solidFill>
        <a:ln>
          <a:solidFill>
            <a:schemeClr val="tx1"/>
          </a:solidFill>
        </a:ln>
      </dgm:spPr>
      <dgm:t>
        <a:bodyPr/>
        <a:lstStyle/>
        <a:p>
          <a:r>
            <a:rPr lang="ar-DZ" sz="1800" b="1" dirty="0" smtClean="0">
              <a:solidFill>
                <a:schemeClr val="tx1"/>
              </a:solidFill>
            </a:rPr>
            <a:t>مطابقة اللفظ والمعنى للحال</a:t>
          </a:r>
          <a:endParaRPr lang="en-US" sz="1800" b="1" dirty="0">
            <a:solidFill>
              <a:schemeClr val="tx1"/>
            </a:solidFill>
          </a:endParaRPr>
        </a:p>
      </dgm:t>
    </dgm:pt>
    <dgm:pt modelId="{D6344DED-D564-4C55-B564-BCB42EE0095E}" type="parTrans" cxnId="{1601E585-767C-4E6B-8CE4-D802DF6AB876}">
      <dgm:prSet/>
      <dgm:spPr/>
      <dgm:t>
        <a:bodyPr/>
        <a:lstStyle/>
        <a:p>
          <a:endParaRPr lang="en-US"/>
        </a:p>
      </dgm:t>
    </dgm:pt>
    <dgm:pt modelId="{D22943D8-454C-4230-8C56-FC6DE2DC10A3}" type="sibTrans" cxnId="{1601E585-767C-4E6B-8CE4-D802DF6AB876}">
      <dgm:prSet/>
      <dgm:spPr/>
      <dgm:t>
        <a:bodyPr/>
        <a:lstStyle/>
        <a:p>
          <a:endParaRPr lang="en-US"/>
        </a:p>
      </dgm:t>
    </dgm:pt>
    <dgm:pt modelId="{C1D7FB53-920E-487C-9DAC-CBFC7BEE4669}">
      <dgm:prSet phldrT="[Text]" custT="1"/>
      <dgm:spPr>
        <a:solidFill>
          <a:schemeClr val="accent2">
            <a:lumMod val="20000"/>
            <a:lumOff val="80000"/>
          </a:schemeClr>
        </a:solidFill>
        <a:ln>
          <a:solidFill>
            <a:schemeClr val="tx1"/>
          </a:solidFill>
        </a:ln>
      </dgm:spPr>
      <dgm:t>
        <a:bodyPr/>
        <a:lstStyle/>
        <a:p>
          <a:r>
            <a:rPr lang="ar-DZ" sz="1800" b="1" dirty="0" smtClean="0">
              <a:solidFill>
                <a:schemeClr val="tx1"/>
              </a:solidFill>
            </a:rPr>
            <a:t>مطابقة اللفظ للمعنى</a:t>
          </a:r>
          <a:endParaRPr lang="en-US" sz="1800" b="1" dirty="0">
            <a:solidFill>
              <a:schemeClr val="tx1"/>
            </a:solidFill>
          </a:endParaRPr>
        </a:p>
      </dgm:t>
    </dgm:pt>
    <dgm:pt modelId="{16065DD2-A000-4407-A47A-9AA7F61CAD63}" type="parTrans" cxnId="{66AEB9B6-60A8-4503-8572-0BB5F627D963}">
      <dgm:prSet/>
      <dgm:spPr/>
      <dgm:t>
        <a:bodyPr/>
        <a:lstStyle/>
        <a:p>
          <a:endParaRPr lang="en-US"/>
        </a:p>
      </dgm:t>
    </dgm:pt>
    <dgm:pt modelId="{66165697-1BE0-40A8-ADE6-86247BD1C05C}" type="sibTrans" cxnId="{66AEB9B6-60A8-4503-8572-0BB5F627D963}">
      <dgm:prSet/>
      <dgm:spPr/>
      <dgm:t>
        <a:bodyPr/>
        <a:lstStyle/>
        <a:p>
          <a:endParaRPr lang="en-US"/>
        </a:p>
      </dgm:t>
    </dgm:pt>
    <dgm:pt modelId="{CA4D7FEB-B1CB-4D8F-BE3A-685919A5D206}" type="pres">
      <dgm:prSet presAssocID="{FE742A11-6545-4CE5-AB6B-8A3ACF9BB4EE}" presName="hierChild1" presStyleCnt="0">
        <dgm:presLayoutVars>
          <dgm:orgChart val="1"/>
          <dgm:chPref val="1"/>
          <dgm:dir/>
          <dgm:animOne val="branch"/>
          <dgm:animLvl val="lvl"/>
          <dgm:resizeHandles/>
        </dgm:presLayoutVars>
      </dgm:prSet>
      <dgm:spPr/>
      <dgm:t>
        <a:bodyPr/>
        <a:lstStyle/>
        <a:p>
          <a:endParaRPr lang="en-US"/>
        </a:p>
      </dgm:t>
    </dgm:pt>
    <dgm:pt modelId="{04A6392E-9E77-4E10-B87E-52B89DF133B6}" type="pres">
      <dgm:prSet presAssocID="{7FD5B24F-107E-45AF-9909-0BC6A60B39F6}" presName="hierRoot1" presStyleCnt="0">
        <dgm:presLayoutVars>
          <dgm:hierBranch val="init"/>
        </dgm:presLayoutVars>
      </dgm:prSet>
      <dgm:spPr/>
    </dgm:pt>
    <dgm:pt modelId="{6B571172-548F-4707-8601-F0E533C894F5}" type="pres">
      <dgm:prSet presAssocID="{7FD5B24F-107E-45AF-9909-0BC6A60B39F6}" presName="rootComposite1" presStyleCnt="0"/>
      <dgm:spPr/>
    </dgm:pt>
    <dgm:pt modelId="{FBCDCA2F-589E-4346-A498-6076A1854543}" type="pres">
      <dgm:prSet presAssocID="{7FD5B24F-107E-45AF-9909-0BC6A60B39F6}" presName="rootText1" presStyleLbl="node0" presStyleIdx="0" presStyleCnt="1">
        <dgm:presLayoutVars>
          <dgm:chPref val="3"/>
        </dgm:presLayoutVars>
      </dgm:prSet>
      <dgm:spPr/>
      <dgm:t>
        <a:bodyPr/>
        <a:lstStyle/>
        <a:p>
          <a:endParaRPr lang="en-US"/>
        </a:p>
      </dgm:t>
    </dgm:pt>
    <dgm:pt modelId="{45305343-9C9F-4E21-B203-A945BDE5EFCB}" type="pres">
      <dgm:prSet presAssocID="{7FD5B24F-107E-45AF-9909-0BC6A60B39F6}" presName="rootConnector1" presStyleLbl="node1" presStyleIdx="0" presStyleCnt="0"/>
      <dgm:spPr/>
      <dgm:t>
        <a:bodyPr/>
        <a:lstStyle/>
        <a:p>
          <a:endParaRPr lang="en-US"/>
        </a:p>
      </dgm:t>
    </dgm:pt>
    <dgm:pt modelId="{371B262C-5BB9-4B69-92AD-260BABEA64C2}" type="pres">
      <dgm:prSet presAssocID="{7FD5B24F-107E-45AF-9909-0BC6A60B39F6}" presName="hierChild2" presStyleCnt="0"/>
      <dgm:spPr/>
    </dgm:pt>
    <dgm:pt modelId="{8B17CC1A-3BE0-40E8-8DDB-DD223CA0ECFA}" type="pres">
      <dgm:prSet presAssocID="{F584A012-9286-42CE-ACF3-3AA4E52CE60C}" presName="Name37" presStyleLbl="parChTrans1D2" presStyleIdx="0" presStyleCnt="4"/>
      <dgm:spPr/>
      <dgm:t>
        <a:bodyPr/>
        <a:lstStyle/>
        <a:p>
          <a:endParaRPr lang="en-US"/>
        </a:p>
      </dgm:t>
    </dgm:pt>
    <dgm:pt modelId="{92151CDA-6D8A-4AFF-A810-B495C9B9E305}" type="pres">
      <dgm:prSet presAssocID="{4527C6C3-5876-4DD9-967D-0D1B7B199D9A}" presName="hierRoot2" presStyleCnt="0">
        <dgm:presLayoutVars>
          <dgm:hierBranch val="init"/>
        </dgm:presLayoutVars>
      </dgm:prSet>
      <dgm:spPr/>
    </dgm:pt>
    <dgm:pt modelId="{31E0A173-7FAB-4DAF-A81C-38F86F45EE2A}" type="pres">
      <dgm:prSet presAssocID="{4527C6C3-5876-4DD9-967D-0D1B7B199D9A}" presName="rootComposite" presStyleCnt="0"/>
      <dgm:spPr/>
    </dgm:pt>
    <dgm:pt modelId="{019F8F8E-30EB-45BC-B760-0ED081028DE2}" type="pres">
      <dgm:prSet presAssocID="{4527C6C3-5876-4DD9-967D-0D1B7B199D9A}" presName="rootText" presStyleLbl="node2" presStyleIdx="0" presStyleCnt="3">
        <dgm:presLayoutVars>
          <dgm:chPref val="3"/>
        </dgm:presLayoutVars>
      </dgm:prSet>
      <dgm:spPr/>
      <dgm:t>
        <a:bodyPr/>
        <a:lstStyle/>
        <a:p>
          <a:endParaRPr lang="en-US"/>
        </a:p>
      </dgm:t>
    </dgm:pt>
    <dgm:pt modelId="{4196886F-762B-490A-BA1D-DE36540C60E4}" type="pres">
      <dgm:prSet presAssocID="{4527C6C3-5876-4DD9-967D-0D1B7B199D9A}" presName="rootConnector" presStyleLbl="node2" presStyleIdx="0" presStyleCnt="3"/>
      <dgm:spPr/>
      <dgm:t>
        <a:bodyPr/>
        <a:lstStyle/>
        <a:p>
          <a:endParaRPr lang="en-US"/>
        </a:p>
      </dgm:t>
    </dgm:pt>
    <dgm:pt modelId="{599BA7C5-8107-4D2B-9821-0D94942F528A}" type="pres">
      <dgm:prSet presAssocID="{4527C6C3-5876-4DD9-967D-0D1B7B199D9A}" presName="hierChild4" presStyleCnt="0"/>
      <dgm:spPr/>
    </dgm:pt>
    <dgm:pt modelId="{A950381E-58E1-46E9-A2AC-2FD1F382655E}" type="pres">
      <dgm:prSet presAssocID="{4527C6C3-5876-4DD9-967D-0D1B7B199D9A}" presName="hierChild5" presStyleCnt="0"/>
      <dgm:spPr/>
    </dgm:pt>
    <dgm:pt modelId="{2864CDF0-6B22-4401-B12A-B1068EB1BD5E}" type="pres">
      <dgm:prSet presAssocID="{D6344DED-D564-4C55-B564-BCB42EE0095E}" presName="Name37" presStyleLbl="parChTrans1D2" presStyleIdx="1" presStyleCnt="4"/>
      <dgm:spPr/>
      <dgm:t>
        <a:bodyPr/>
        <a:lstStyle/>
        <a:p>
          <a:endParaRPr lang="en-US"/>
        </a:p>
      </dgm:t>
    </dgm:pt>
    <dgm:pt modelId="{E3F066FF-FABA-4943-8350-CD54E347771A}" type="pres">
      <dgm:prSet presAssocID="{79BC598E-0D81-45FA-A729-53338D22EA9D}" presName="hierRoot2" presStyleCnt="0">
        <dgm:presLayoutVars>
          <dgm:hierBranch val="init"/>
        </dgm:presLayoutVars>
      </dgm:prSet>
      <dgm:spPr/>
    </dgm:pt>
    <dgm:pt modelId="{14F2A30A-D069-4990-ADAD-09FE8E6036C3}" type="pres">
      <dgm:prSet presAssocID="{79BC598E-0D81-45FA-A729-53338D22EA9D}" presName="rootComposite" presStyleCnt="0"/>
      <dgm:spPr/>
    </dgm:pt>
    <dgm:pt modelId="{6BD8B7BB-7E58-4279-AD57-D9A5954A1C81}" type="pres">
      <dgm:prSet presAssocID="{79BC598E-0D81-45FA-A729-53338D22EA9D}" presName="rootText" presStyleLbl="node2" presStyleIdx="1" presStyleCnt="3">
        <dgm:presLayoutVars>
          <dgm:chPref val="3"/>
        </dgm:presLayoutVars>
      </dgm:prSet>
      <dgm:spPr/>
      <dgm:t>
        <a:bodyPr/>
        <a:lstStyle/>
        <a:p>
          <a:endParaRPr lang="en-US"/>
        </a:p>
      </dgm:t>
    </dgm:pt>
    <dgm:pt modelId="{02FBC08B-6DA7-4C5B-93B9-8E0ACDB5D1D7}" type="pres">
      <dgm:prSet presAssocID="{79BC598E-0D81-45FA-A729-53338D22EA9D}" presName="rootConnector" presStyleLbl="node2" presStyleIdx="1" presStyleCnt="3"/>
      <dgm:spPr/>
      <dgm:t>
        <a:bodyPr/>
        <a:lstStyle/>
        <a:p>
          <a:endParaRPr lang="en-US"/>
        </a:p>
      </dgm:t>
    </dgm:pt>
    <dgm:pt modelId="{5E28592A-33EE-4207-9D35-6E877B44601E}" type="pres">
      <dgm:prSet presAssocID="{79BC598E-0D81-45FA-A729-53338D22EA9D}" presName="hierChild4" presStyleCnt="0"/>
      <dgm:spPr/>
    </dgm:pt>
    <dgm:pt modelId="{17459F50-38E9-4F30-9E7E-6B9AA1D6CF80}" type="pres">
      <dgm:prSet presAssocID="{79BC598E-0D81-45FA-A729-53338D22EA9D}" presName="hierChild5" presStyleCnt="0"/>
      <dgm:spPr/>
    </dgm:pt>
    <dgm:pt modelId="{5B830547-D50A-4189-805B-E7EDB5C6F545}" type="pres">
      <dgm:prSet presAssocID="{16065DD2-A000-4407-A47A-9AA7F61CAD63}" presName="Name37" presStyleLbl="parChTrans1D2" presStyleIdx="2" presStyleCnt="4"/>
      <dgm:spPr/>
      <dgm:t>
        <a:bodyPr/>
        <a:lstStyle/>
        <a:p>
          <a:endParaRPr lang="en-US"/>
        </a:p>
      </dgm:t>
    </dgm:pt>
    <dgm:pt modelId="{39DFB6A1-7FE7-41F1-B923-EE3F5F48597B}" type="pres">
      <dgm:prSet presAssocID="{C1D7FB53-920E-487C-9DAC-CBFC7BEE4669}" presName="hierRoot2" presStyleCnt="0">
        <dgm:presLayoutVars>
          <dgm:hierBranch val="init"/>
        </dgm:presLayoutVars>
      </dgm:prSet>
      <dgm:spPr/>
    </dgm:pt>
    <dgm:pt modelId="{B1A61862-34AD-4B28-9028-9E2A81060A3D}" type="pres">
      <dgm:prSet presAssocID="{C1D7FB53-920E-487C-9DAC-CBFC7BEE4669}" presName="rootComposite" presStyleCnt="0"/>
      <dgm:spPr/>
    </dgm:pt>
    <dgm:pt modelId="{A6FA5F4E-FB87-4D9E-8362-D46A417FDFC2}" type="pres">
      <dgm:prSet presAssocID="{C1D7FB53-920E-487C-9DAC-CBFC7BEE4669}" presName="rootText" presStyleLbl="node2" presStyleIdx="2" presStyleCnt="3">
        <dgm:presLayoutVars>
          <dgm:chPref val="3"/>
        </dgm:presLayoutVars>
      </dgm:prSet>
      <dgm:spPr/>
      <dgm:t>
        <a:bodyPr/>
        <a:lstStyle/>
        <a:p>
          <a:endParaRPr lang="en-US"/>
        </a:p>
      </dgm:t>
    </dgm:pt>
    <dgm:pt modelId="{A157F395-614F-4898-8AFB-F078F8510DF7}" type="pres">
      <dgm:prSet presAssocID="{C1D7FB53-920E-487C-9DAC-CBFC7BEE4669}" presName="rootConnector" presStyleLbl="node2" presStyleIdx="2" presStyleCnt="3"/>
      <dgm:spPr/>
      <dgm:t>
        <a:bodyPr/>
        <a:lstStyle/>
        <a:p>
          <a:endParaRPr lang="en-US"/>
        </a:p>
      </dgm:t>
    </dgm:pt>
    <dgm:pt modelId="{7BF31445-50AC-4CEF-9EC4-F095FC640B95}" type="pres">
      <dgm:prSet presAssocID="{C1D7FB53-920E-487C-9DAC-CBFC7BEE4669}" presName="hierChild4" presStyleCnt="0"/>
      <dgm:spPr/>
    </dgm:pt>
    <dgm:pt modelId="{C74AD820-644F-4030-9290-AC351F153AFE}" type="pres">
      <dgm:prSet presAssocID="{C1D7FB53-920E-487C-9DAC-CBFC7BEE4669}" presName="hierChild5" presStyleCnt="0"/>
      <dgm:spPr/>
    </dgm:pt>
    <dgm:pt modelId="{CBF2D919-12A5-4252-A913-38AAF594C602}" type="pres">
      <dgm:prSet presAssocID="{7FD5B24F-107E-45AF-9909-0BC6A60B39F6}" presName="hierChild3" presStyleCnt="0"/>
      <dgm:spPr/>
    </dgm:pt>
    <dgm:pt modelId="{AE2FC47D-9BB1-4F54-B4BE-04D7914CBD7B}" type="pres">
      <dgm:prSet presAssocID="{9C98F40B-FB14-4E43-A56F-874F77F8ACD9}" presName="Name111" presStyleLbl="parChTrans1D2" presStyleIdx="3" presStyleCnt="4"/>
      <dgm:spPr/>
      <dgm:t>
        <a:bodyPr/>
        <a:lstStyle/>
        <a:p>
          <a:endParaRPr lang="en-US"/>
        </a:p>
      </dgm:t>
    </dgm:pt>
    <dgm:pt modelId="{780523C9-34F0-4084-A8F5-4557A7058F5B}" type="pres">
      <dgm:prSet presAssocID="{64F83CD4-3686-4E01-8766-9AEBB00B5714}" presName="hierRoot3" presStyleCnt="0">
        <dgm:presLayoutVars>
          <dgm:hierBranch val="init"/>
        </dgm:presLayoutVars>
      </dgm:prSet>
      <dgm:spPr/>
    </dgm:pt>
    <dgm:pt modelId="{A3174132-93D0-4116-878E-9A8CCC6674E5}" type="pres">
      <dgm:prSet presAssocID="{64F83CD4-3686-4E01-8766-9AEBB00B5714}" presName="rootComposite3" presStyleCnt="0"/>
      <dgm:spPr/>
    </dgm:pt>
    <dgm:pt modelId="{73B07FDB-564A-408C-92B2-D7B18A388F31}" type="pres">
      <dgm:prSet presAssocID="{64F83CD4-3686-4E01-8766-9AEBB00B5714}" presName="rootText3" presStyleLbl="asst1" presStyleIdx="0" presStyleCnt="1">
        <dgm:presLayoutVars>
          <dgm:chPref val="3"/>
        </dgm:presLayoutVars>
      </dgm:prSet>
      <dgm:spPr/>
      <dgm:t>
        <a:bodyPr/>
        <a:lstStyle/>
        <a:p>
          <a:endParaRPr lang="en-US"/>
        </a:p>
      </dgm:t>
    </dgm:pt>
    <dgm:pt modelId="{D4D55809-BD0B-418A-A8F5-E38D71B37E37}" type="pres">
      <dgm:prSet presAssocID="{64F83CD4-3686-4E01-8766-9AEBB00B5714}" presName="rootConnector3" presStyleLbl="asst1" presStyleIdx="0" presStyleCnt="1"/>
      <dgm:spPr/>
      <dgm:t>
        <a:bodyPr/>
        <a:lstStyle/>
        <a:p>
          <a:endParaRPr lang="en-US"/>
        </a:p>
      </dgm:t>
    </dgm:pt>
    <dgm:pt modelId="{78EADCC1-8DF6-4912-B0AA-59E2FC4D3A4F}" type="pres">
      <dgm:prSet presAssocID="{64F83CD4-3686-4E01-8766-9AEBB00B5714}" presName="hierChild6" presStyleCnt="0"/>
      <dgm:spPr/>
    </dgm:pt>
    <dgm:pt modelId="{B30A9787-B66D-4508-9FF1-898DD92CAB28}" type="pres">
      <dgm:prSet presAssocID="{64F83CD4-3686-4E01-8766-9AEBB00B5714}" presName="hierChild7" presStyleCnt="0"/>
      <dgm:spPr/>
    </dgm:pt>
  </dgm:ptLst>
  <dgm:cxnLst>
    <dgm:cxn modelId="{1CDB810F-C8E3-488F-9F0A-DFD0CDAC901D}" type="presOf" srcId="{64F83CD4-3686-4E01-8766-9AEBB00B5714}" destId="{73B07FDB-564A-408C-92B2-D7B18A388F31}" srcOrd="0" destOrd="0" presId="urn:microsoft.com/office/officeart/2005/8/layout/orgChart1"/>
    <dgm:cxn modelId="{9EDF1728-1752-4DF8-8129-14A087DB1D30}" type="presOf" srcId="{79BC598E-0D81-45FA-A729-53338D22EA9D}" destId="{02FBC08B-6DA7-4C5B-93B9-8E0ACDB5D1D7}" srcOrd="1" destOrd="0" presId="urn:microsoft.com/office/officeart/2005/8/layout/orgChart1"/>
    <dgm:cxn modelId="{0E197788-6270-42FF-81C4-1B6671C97D2A}" type="presOf" srcId="{7FD5B24F-107E-45AF-9909-0BC6A60B39F6}" destId="{FBCDCA2F-589E-4346-A498-6076A1854543}" srcOrd="0" destOrd="0" presId="urn:microsoft.com/office/officeart/2005/8/layout/orgChart1"/>
    <dgm:cxn modelId="{68A3CDC1-918D-484F-A3BA-D2E1DFD4845C}" type="presOf" srcId="{7FD5B24F-107E-45AF-9909-0BC6A60B39F6}" destId="{45305343-9C9F-4E21-B203-A945BDE5EFCB}" srcOrd="1" destOrd="0" presId="urn:microsoft.com/office/officeart/2005/8/layout/orgChart1"/>
    <dgm:cxn modelId="{4FA608D8-BAD0-412D-8928-FEEA69C8B3E5}" type="presOf" srcId="{4527C6C3-5876-4DD9-967D-0D1B7B199D9A}" destId="{019F8F8E-30EB-45BC-B760-0ED081028DE2}" srcOrd="0" destOrd="0" presId="urn:microsoft.com/office/officeart/2005/8/layout/orgChart1"/>
    <dgm:cxn modelId="{BAA90E2D-4B29-4FE8-B45E-039218C6BE99}" type="presOf" srcId="{64F83CD4-3686-4E01-8766-9AEBB00B5714}" destId="{D4D55809-BD0B-418A-A8F5-E38D71B37E37}" srcOrd="1" destOrd="0" presId="urn:microsoft.com/office/officeart/2005/8/layout/orgChart1"/>
    <dgm:cxn modelId="{77FB2CDB-86B5-437A-B2C1-7A942F14BD3A}" type="presOf" srcId="{C1D7FB53-920E-487C-9DAC-CBFC7BEE4669}" destId="{A6FA5F4E-FB87-4D9E-8362-D46A417FDFC2}" srcOrd="0" destOrd="0" presId="urn:microsoft.com/office/officeart/2005/8/layout/orgChart1"/>
    <dgm:cxn modelId="{5E03934E-9543-4DCC-811B-33B27E168771}" type="presOf" srcId="{4527C6C3-5876-4DD9-967D-0D1B7B199D9A}" destId="{4196886F-762B-490A-BA1D-DE36540C60E4}" srcOrd="1" destOrd="0" presId="urn:microsoft.com/office/officeart/2005/8/layout/orgChart1"/>
    <dgm:cxn modelId="{1601E585-767C-4E6B-8CE4-D802DF6AB876}" srcId="{7FD5B24F-107E-45AF-9909-0BC6A60B39F6}" destId="{79BC598E-0D81-45FA-A729-53338D22EA9D}" srcOrd="2" destOrd="0" parTransId="{D6344DED-D564-4C55-B564-BCB42EE0095E}" sibTransId="{D22943D8-454C-4230-8C56-FC6DE2DC10A3}"/>
    <dgm:cxn modelId="{96564FA8-47BB-4AB8-A3FF-1679A54069B8}" type="presOf" srcId="{79BC598E-0D81-45FA-A729-53338D22EA9D}" destId="{6BD8B7BB-7E58-4279-AD57-D9A5954A1C81}" srcOrd="0" destOrd="0" presId="urn:microsoft.com/office/officeart/2005/8/layout/orgChart1"/>
    <dgm:cxn modelId="{8F497D63-93F9-47CD-8AA9-14DB10375D93}" type="presOf" srcId="{D6344DED-D564-4C55-B564-BCB42EE0095E}" destId="{2864CDF0-6B22-4401-B12A-B1068EB1BD5E}" srcOrd="0" destOrd="0" presId="urn:microsoft.com/office/officeart/2005/8/layout/orgChart1"/>
    <dgm:cxn modelId="{C8D72F19-726C-44D7-ADFA-AB41288D4E6B}" srcId="{7FD5B24F-107E-45AF-9909-0BC6A60B39F6}" destId="{4527C6C3-5876-4DD9-967D-0D1B7B199D9A}" srcOrd="1" destOrd="0" parTransId="{F584A012-9286-42CE-ACF3-3AA4E52CE60C}" sibTransId="{ACE52278-68E5-402F-9525-FFBA81957F6B}"/>
    <dgm:cxn modelId="{112140C7-DF07-4BBD-8606-BE65E7589AF3}" type="presOf" srcId="{FE742A11-6545-4CE5-AB6B-8A3ACF9BB4EE}" destId="{CA4D7FEB-B1CB-4D8F-BE3A-685919A5D206}" srcOrd="0" destOrd="0" presId="urn:microsoft.com/office/officeart/2005/8/layout/orgChart1"/>
    <dgm:cxn modelId="{2C0F21A0-8B19-4A8C-AABE-F628FF7B967B}" srcId="{FE742A11-6545-4CE5-AB6B-8A3ACF9BB4EE}" destId="{7FD5B24F-107E-45AF-9909-0BC6A60B39F6}" srcOrd="0" destOrd="0" parTransId="{0A92D2E7-5014-4338-8EF2-34C16624D0C3}" sibTransId="{79BC1501-2692-40D4-9695-CDC381510CB0}"/>
    <dgm:cxn modelId="{F563E6C5-E4D2-4023-80BF-88BAC00B2866}" type="presOf" srcId="{9C98F40B-FB14-4E43-A56F-874F77F8ACD9}" destId="{AE2FC47D-9BB1-4F54-B4BE-04D7914CBD7B}" srcOrd="0" destOrd="0" presId="urn:microsoft.com/office/officeart/2005/8/layout/orgChart1"/>
    <dgm:cxn modelId="{C4D94C33-1AD6-4EAA-A275-9B7D67DFECFF}" type="presOf" srcId="{F584A012-9286-42CE-ACF3-3AA4E52CE60C}" destId="{8B17CC1A-3BE0-40E8-8DDB-DD223CA0ECFA}" srcOrd="0" destOrd="0" presId="urn:microsoft.com/office/officeart/2005/8/layout/orgChart1"/>
    <dgm:cxn modelId="{A287CA52-F65D-4146-9AC7-057A4B493179}" type="presOf" srcId="{16065DD2-A000-4407-A47A-9AA7F61CAD63}" destId="{5B830547-D50A-4189-805B-E7EDB5C6F545}" srcOrd="0" destOrd="0" presId="urn:microsoft.com/office/officeart/2005/8/layout/orgChart1"/>
    <dgm:cxn modelId="{66AEB9B6-60A8-4503-8572-0BB5F627D963}" srcId="{7FD5B24F-107E-45AF-9909-0BC6A60B39F6}" destId="{C1D7FB53-920E-487C-9DAC-CBFC7BEE4669}" srcOrd="3" destOrd="0" parTransId="{16065DD2-A000-4407-A47A-9AA7F61CAD63}" sibTransId="{66165697-1BE0-40A8-ADE6-86247BD1C05C}"/>
    <dgm:cxn modelId="{B159EB52-85E9-46ED-B074-B6DE8D18A04A}" type="presOf" srcId="{C1D7FB53-920E-487C-9DAC-CBFC7BEE4669}" destId="{A157F395-614F-4898-8AFB-F078F8510DF7}" srcOrd="1" destOrd="0" presId="urn:microsoft.com/office/officeart/2005/8/layout/orgChart1"/>
    <dgm:cxn modelId="{8A24B3E0-8D3B-4912-BA3D-1E3267FE30D4}" srcId="{7FD5B24F-107E-45AF-9909-0BC6A60B39F6}" destId="{64F83CD4-3686-4E01-8766-9AEBB00B5714}" srcOrd="0" destOrd="0" parTransId="{9C98F40B-FB14-4E43-A56F-874F77F8ACD9}" sibTransId="{B0BE2B7A-DCCE-4397-BB17-8AAD2A317FFD}"/>
    <dgm:cxn modelId="{E10E9537-6890-4B8B-BA35-67A723E446A5}" type="presParOf" srcId="{CA4D7FEB-B1CB-4D8F-BE3A-685919A5D206}" destId="{04A6392E-9E77-4E10-B87E-52B89DF133B6}" srcOrd="0" destOrd="0" presId="urn:microsoft.com/office/officeart/2005/8/layout/orgChart1"/>
    <dgm:cxn modelId="{788C4E73-197F-4DB3-BA8F-C7C187D22E3F}" type="presParOf" srcId="{04A6392E-9E77-4E10-B87E-52B89DF133B6}" destId="{6B571172-548F-4707-8601-F0E533C894F5}" srcOrd="0" destOrd="0" presId="urn:microsoft.com/office/officeart/2005/8/layout/orgChart1"/>
    <dgm:cxn modelId="{A63FD8A1-529F-4CEA-B78E-FFB1CD0F8891}" type="presParOf" srcId="{6B571172-548F-4707-8601-F0E533C894F5}" destId="{FBCDCA2F-589E-4346-A498-6076A1854543}" srcOrd="0" destOrd="0" presId="urn:microsoft.com/office/officeart/2005/8/layout/orgChart1"/>
    <dgm:cxn modelId="{2209D13E-35A0-4DA8-9F13-1C172CA1EAA8}" type="presParOf" srcId="{6B571172-548F-4707-8601-F0E533C894F5}" destId="{45305343-9C9F-4E21-B203-A945BDE5EFCB}" srcOrd="1" destOrd="0" presId="urn:microsoft.com/office/officeart/2005/8/layout/orgChart1"/>
    <dgm:cxn modelId="{5E46C486-7FCE-4ADF-B639-CA1E6B84C75F}" type="presParOf" srcId="{04A6392E-9E77-4E10-B87E-52B89DF133B6}" destId="{371B262C-5BB9-4B69-92AD-260BABEA64C2}" srcOrd="1" destOrd="0" presId="urn:microsoft.com/office/officeart/2005/8/layout/orgChart1"/>
    <dgm:cxn modelId="{C7546AD0-4CF8-4E2B-BA2D-CE7CE3B6772E}" type="presParOf" srcId="{371B262C-5BB9-4B69-92AD-260BABEA64C2}" destId="{8B17CC1A-3BE0-40E8-8DDB-DD223CA0ECFA}" srcOrd="0" destOrd="0" presId="urn:microsoft.com/office/officeart/2005/8/layout/orgChart1"/>
    <dgm:cxn modelId="{5C9F961B-D2B9-4842-877E-6B4EC06D583A}" type="presParOf" srcId="{371B262C-5BB9-4B69-92AD-260BABEA64C2}" destId="{92151CDA-6D8A-4AFF-A810-B495C9B9E305}" srcOrd="1" destOrd="0" presId="urn:microsoft.com/office/officeart/2005/8/layout/orgChart1"/>
    <dgm:cxn modelId="{1E713D05-2AAB-40C7-AC3C-46487A3863E4}" type="presParOf" srcId="{92151CDA-6D8A-4AFF-A810-B495C9B9E305}" destId="{31E0A173-7FAB-4DAF-A81C-38F86F45EE2A}" srcOrd="0" destOrd="0" presId="urn:microsoft.com/office/officeart/2005/8/layout/orgChart1"/>
    <dgm:cxn modelId="{0924F104-91D6-458B-A41B-F821D8470C97}" type="presParOf" srcId="{31E0A173-7FAB-4DAF-A81C-38F86F45EE2A}" destId="{019F8F8E-30EB-45BC-B760-0ED081028DE2}" srcOrd="0" destOrd="0" presId="urn:microsoft.com/office/officeart/2005/8/layout/orgChart1"/>
    <dgm:cxn modelId="{45290B49-CA84-45DD-8654-CAF18FDE9D9E}" type="presParOf" srcId="{31E0A173-7FAB-4DAF-A81C-38F86F45EE2A}" destId="{4196886F-762B-490A-BA1D-DE36540C60E4}" srcOrd="1" destOrd="0" presId="urn:microsoft.com/office/officeart/2005/8/layout/orgChart1"/>
    <dgm:cxn modelId="{D541EE81-49F6-4C5D-B988-54E143C8DE12}" type="presParOf" srcId="{92151CDA-6D8A-4AFF-A810-B495C9B9E305}" destId="{599BA7C5-8107-4D2B-9821-0D94942F528A}" srcOrd="1" destOrd="0" presId="urn:microsoft.com/office/officeart/2005/8/layout/orgChart1"/>
    <dgm:cxn modelId="{81E04FFF-AD1D-45CD-B6ED-2EAF5FD34B41}" type="presParOf" srcId="{92151CDA-6D8A-4AFF-A810-B495C9B9E305}" destId="{A950381E-58E1-46E9-A2AC-2FD1F382655E}" srcOrd="2" destOrd="0" presId="urn:microsoft.com/office/officeart/2005/8/layout/orgChart1"/>
    <dgm:cxn modelId="{7CDA6B81-C1D0-48A5-9C1C-9BBB9F3B73E2}" type="presParOf" srcId="{371B262C-5BB9-4B69-92AD-260BABEA64C2}" destId="{2864CDF0-6B22-4401-B12A-B1068EB1BD5E}" srcOrd="2" destOrd="0" presId="urn:microsoft.com/office/officeart/2005/8/layout/orgChart1"/>
    <dgm:cxn modelId="{12CA7E87-2529-4C74-AFAB-185E53B24BC1}" type="presParOf" srcId="{371B262C-5BB9-4B69-92AD-260BABEA64C2}" destId="{E3F066FF-FABA-4943-8350-CD54E347771A}" srcOrd="3" destOrd="0" presId="urn:microsoft.com/office/officeart/2005/8/layout/orgChart1"/>
    <dgm:cxn modelId="{C046509F-FCD9-4C6B-9384-515A30321EFB}" type="presParOf" srcId="{E3F066FF-FABA-4943-8350-CD54E347771A}" destId="{14F2A30A-D069-4990-ADAD-09FE8E6036C3}" srcOrd="0" destOrd="0" presId="urn:microsoft.com/office/officeart/2005/8/layout/orgChart1"/>
    <dgm:cxn modelId="{7F9D4317-31ED-455B-8C64-E52507ADB3FE}" type="presParOf" srcId="{14F2A30A-D069-4990-ADAD-09FE8E6036C3}" destId="{6BD8B7BB-7E58-4279-AD57-D9A5954A1C81}" srcOrd="0" destOrd="0" presId="urn:microsoft.com/office/officeart/2005/8/layout/orgChart1"/>
    <dgm:cxn modelId="{471B3AB4-FEBA-43F5-A6FC-3F2F03A79CFF}" type="presParOf" srcId="{14F2A30A-D069-4990-ADAD-09FE8E6036C3}" destId="{02FBC08B-6DA7-4C5B-93B9-8E0ACDB5D1D7}" srcOrd="1" destOrd="0" presId="urn:microsoft.com/office/officeart/2005/8/layout/orgChart1"/>
    <dgm:cxn modelId="{AF56769F-C513-447C-90AF-BB60836E44E0}" type="presParOf" srcId="{E3F066FF-FABA-4943-8350-CD54E347771A}" destId="{5E28592A-33EE-4207-9D35-6E877B44601E}" srcOrd="1" destOrd="0" presId="urn:microsoft.com/office/officeart/2005/8/layout/orgChart1"/>
    <dgm:cxn modelId="{30244E77-9E59-42AE-995F-2B445A3CC685}" type="presParOf" srcId="{E3F066FF-FABA-4943-8350-CD54E347771A}" destId="{17459F50-38E9-4F30-9E7E-6B9AA1D6CF80}" srcOrd="2" destOrd="0" presId="urn:microsoft.com/office/officeart/2005/8/layout/orgChart1"/>
    <dgm:cxn modelId="{264A5E37-867C-4CB7-B433-C7434D0D3A42}" type="presParOf" srcId="{371B262C-5BB9-4B69-92AD-260BABEA64C2}" destId="{5B830547-D50A-4189-805B-E7EDB5C6F545}" srcOrd="4" destOrd="0" presId="urn:microsoft.com/office/officeart/2005/8/layout/orgChart1"/>
    <dgm:cxn modelId="{44ADC89B-9357-46C7-864B-5109C8BFEAAE}" type="presParOf" srcId="{371B262C-5BB9-4B69-92AD-260BABEA64C2}" destId="{39DFB6A1-7FE7-41F1-B923-EE3F5F48597B}" srcOrd="5" destOrd="0" presId="urn:microsoft.com/office/officeart/2005/8/layout/orgChart1"/>
    <dgm:cxn modelId="{DB6A312A-C13B-41A2-8944-4A04223F4FB7}" type="presParOf" srcId="{39DFB6A1-7FE7-41F1-B923-EE3F5F48597B}" destId="{B1A61862-34AD-4B28-9028-9E2A81060A3D}" srcOrd="0" destOrd="0" presId="urn:microsoft.com/office/officeart/2005/8/layout/orgChart1"/>
    <dgm:cxn modelId="{9644801F-3F57-4B6A-9275-EE8282F8663A}" type="presParOf" srcId="{B1A61862-34AD-4B28-9028-9E2A81060A3D}" destId="{A6FA5F4E-FB87-4D9E-8362-D46A417FDFC2}" srcOrd="0" destOrd="0" presId="urn:microsoft.com/office/officeart/2005/8/layout/orgChart1"/>
    <dgm:cxn modelId="{5ADD9E0D-A53D-4AAB-ADB4-9D1DD044D81D}" type="presParOf" srcId="{B1A61862-34AD-4B28-9028-9E2A81060A3D}" destId="{A157F395-614F-4898-8AFB-F078F8510DF7}" srcOrd="1" destOrd="0" presId="urn:microsoft.com/office/officeart/2005/8/layout/orgChart1"/>
    <dgm:cxn modelId="{06D0EB85-A35C-4BD9-B394-47F222196687}" type="presParOf" srcId="{39DFB6A1-7FE7-41F1-B923-EE3F5F48597B}" destId="{7BF31445-50AC-4CEF-9EC4-F095FC640B95}" srcOrd="1" destOrd="0" presId="urn:microsoft.com/office/officeart/2005/8/layout/orgChart1"/>
    <dgm:cxn modelId="{A49F767B-0A09-461D-B718-1D91A86B63CC}" type="presParOf" srcId="{39DFB6A1-7FE7-41F1-B923-EE3F5F48597B}" destId="{C74AD820-644F-4030-9290-AC351F153AFE}" srcOrd="2" destOrd="0" presId="urn:microsoft.com/office/officeart/2005/8/layout/orgChart1"/>
    <dgm:cxn modelId="{E287371F-BDD6-4BB7-AE9E-F8586C3AD78D}" type="presParOf" srcId="{04A6392E-9E77-4E10-B87E-52B89DF133B6}" destId="{CBF2D919-12A5-4252-A913-38AAF594C602}" srcOrd="2" destOrd="0" presId="urn:microsoft.com/office/officeart/2005/8/layout/orgChart1"/>
    <dgm:cxn modelId="{57F36657-AECC-4136-AF90-E5884B2604E9}" type="presParOf" srcId="{CBF2D919-12A5-4252-A913-38AAF594C602}" destId="{AE2FC47D-9BB1-4F54-B4BE-04D7914CBD7B}" srcOrd="0" destOrd="0" presId="urn:microsoft.com/office/officeart/2005/8/layout/orgChart1"/>
    <dgm:cxn modelId="{64208682-F607-4C90-B5B5-FB49EA787CF8}" type="presParOf" srcId="{CBF2D919-12A5-4252-A913-38AAF594C602}" destId="{780523C9-34F0-4084-A8F5-4557A7058F5B}" srcOrd="1" destOrd="0" presId="urn:microsoft.com/office/officeart/2005/8/layout/orgChart1"/>
    <dgm:cxn modelId="{36D5F3C5-1DEA-40AD-A002-F72C196457A0}" type="presParOf" srcId="{780523C9-34F0-4084-A8F5-4557A7058F5B}" destId="{A3174132-93D0-4116-878E-9A8CCC6674E5}" srcOrd="0" destOrd="0" presId="urn:microsoft.com/office/officeart/2005/8/layout/orgChart1"/>
    <dgm:cxn modelId="{AF54A267-02AA-40D4-8084-37FEA53D08CD}" type="presParOf" srcId="{A3174132-93D0-4116-878E-9A8CCC6674E5}" destId="{73B07FDB-564A-408C-92B2-D7B18A388F31}" srcOrd="0" destOrd="0" presId="urn:microsoft.com/office/officeart/2005/8/layout/orgChart1"/>
    <dgm:cxn modelId="{79806114-EA16-4B20-9162-0E0BFF74043B}" type="presParOf" srcId="{A3174132-93D0-4116-878E-9A8CCC6674E5}" destId="{D4D55809-BD0B-418A-A8F5-E38D71B37E37}" srcOrd="1" destOrd="0" presId="urn:microsoft.com/office/officeart/2005/8/layout/orgChart1"/>
    <dgm:cxn modelId="{4F1E2420-9015-48AC-AB37-68849FD6D523}" type="presParOf" srcId="{780523C9-34F0-4084-A8F5-4557A7058F5B}" destId="{78EADCC1-8DF6-4912-B0AA-59E2FC4D3A4F}" srcOrd="1" destOrd="0" presId="urn:microsoft.com/office/officeart/2005/8/layout/orgChart1"/>
    <dgm:cxn modelId="{660E8038-9C8F-4514-880C-F3D057C66721}" type="presParOf" srcId="{780523C9-34F0-4084-A8F5-4557A7058F5B}" destId="{B30A9787-B66D-4508-9FF1-898DD92CAB2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2403FD-0927-4BAF-A784-7DC3F0581E72}" type="doc">
      <dgm:prSet loTypeId="urn:microsoft.com/office/officeart/2011/layout/TabList" loCatId="officeonline" qsTypeId="urn:microsoft.com/office/officeart/2005/8/quickstyle/simple1" qsCatId="simple" csTypeId="urn:microsoft.com/office/officeart/2005/8/colors/accent1_2" csCatId="accent1" phldr="1"/>
      <dgm:spPr/>
      <dgm:t>
        <a:bodyPr/>
        <a:lstStyle/>
        <a:p>
          <a:endParaRPr lang="en-US"/>
        </a:p>
      </dgm:t>
    </dgm:pt>
    <dgm:pt modelId="{8B20DB21-F6D2-45B3-A620-17E76E442FCE}">
      <dgm:prSet phldrT="[Text]"/>
      <dgm:spPr/>
      <dgm:t>
        <a:bodyPr/>
        <a:lstStyle/>
        <a:p>
          <a:pPr algn="ctr" rtl="1"/>
          <a:r>
            <a:rPr lang="ar-DZ" b="1" dirty="0" smtClean="0"/>
            <a:t>المستقيم الحسن</a:t>
          </a:r>
          <a:endParaRPr lang="en-US" b="1" dirty="0"/>
        </a:p>
      </dgm:t>
    </dgm:pt>
    <dgm:pt modelId="{019712B5-EC48-491F-BB2F-E7281A527764}" type="parTrans" cxnId="{54C78A3C-C361-4A22-AC51-3630EEA9287E}">
      <dgm:prSet/>
      <dgm:spPr/>
      <dgm:t>
        <a:bodyPr/>
        <a:lstStyle/>
        <a:p>
          <a:pPr rtl="1"/>
          <a:endParaRPr lang="en-US"/>
        </a:p>
      </dgm:t>
    </dgm:pt>
    <dgm:pt modelId="{E0F1EE53-9363-47B1-89C4-2B812E7A1170}" type="sibTrans" cxnId="{54C78A3C-C361-4A22-AC51-3630EEA9287E}">
      <dgm:prSet/>
      <dgm:spPr/>
      <dgm:t>
        <a:bodyPr/>
        <a:lstStyle/>
        <a:p>
          <a:pPr rtl="1"/>
          <a:endParaRPr lang="en-US"/>
        </a:p>
      </dgm:t>
    </dgm:pt>
    <dgm:pt modelId="{78D7B948-3294-4085-8D63-FC4EDFFB0AEE}">
      <dgm:prSet phldrT="[Text]"/>
      <dgm:spPr/>
      <dgm:t>
        <a:bodyPr/>
        <a:lstStyle/>
        <a:p>
          <a:pPr rtl="1"/>
          <a:r>
            <a:rPr lang="ar-DZ" dirty="0" smtClean="0"/>
            <a:t>مثل قولك"أتيتك أمس وسآتيك غدا"(التركيب مستقيم والمعنى حسن</a:t>
          </a:r>
          <a:endParaRPr lang="en-US" dirty="0"/>
        </a:p>
      </dgm:t>
    </dgm:pt>
    <dgm:pt modelId="{EE9E656B-34D8-4145-8D11-3536E076E5C4}" type="parTrans" cxnId="{7902FA8F-F944-4A2D-8CEA-813B80276870}">
      <dgm:prSet/>
      <dgm:spPr/>
      <dgm:t>
        <a:bodyPr/>
        <a:lstStyle/>
        <a:p>
          <a:pPr rtl="1"/>
          <a:endParaRPr lang="en-US"/>
        </a:p>
      </dgm:t>
    </dgm:pt>
    <dgm:pt modelId="{90F4F73C-8FAC-416C-97C4-A2C32F386673}" type="sibTrans" cxnId="{7902FA8F-F944-4A2D-8CEA-813B80276870}">
      <dgm:prSet/>
      <dgm:spPr/>
      <dgm:t>
        <a:bodyPr/>
        <a:lstStyle/>
        <a:p>
          <a:pPr rtl="1"/>
          <a:endParaRPr lang="en-US"/>
        </a:p>
      </dgm:t>
    </dgm:pt>
    <dgm:pt modelId="{D371EFCE-FF96-452D-B245-50B215766ACA}">
      <dgm:prSet phldrT="[Text]"/>
      <dgm:spPr/>
      <dgm:t>
        <a:bodyPr/>
        <a:lstStyle/>
        <a:p>
          <a:pPr algn="ctr" rtl="1"/>
          <a:r>
            <a:rPr lang="ar-DZ" b="1" dirty="0" smtClean="0"/>
            <a:t>المستقيم الكذب</a:t>
          </a:r>
          <a:endParaRPr lang="en-US" b="1" dirty="0"/>
        </a:p>
      </dgm:t>
    </dgm:pt>
    <dgm:pt modelId="{C88E3534-9056-430C-A5A6-26F9F2A0EB33}" type="parTrans" cxnId="{02C503C7-F695-4E82-AC26-0E6AA98B57C0}">
      <dgm:prSet/>
      <dgm:spPr/>
      <dgm:t>
        <a:bodyPr/>
        <a:lstStyle/>
        <a:p>
          <a:pPr rtl="1"/>
          <a:endParaRPr lang="en-US"/>
        </a:p>
      </dgm:t>
    </dgm:pt>
    <dgm:pt modelId="{9E221396-BDB0-4667-A4D1-0353E11B4897}" type="sibTrans" cxnId="{02C503C7-F695-4E82-AC26-0E6AA98B57C0}">
      <dgm:prSet/>
      <dgm:spPr/>
      <dgm:t>
        <a:bodyPr/>
        <a:lstStyle/>
        <a:p>
          <a:pPr rtl="1"/>
          <a:endParaRPr lang="en-US"/>
        </a:p>
      </dgm:t>
    </dgm:pt>
    <dgm:pt modelId="{A0922FA6-5EF2-4D05-AE76-140128817825}">
      <dgm:prSet phldrT="[Text]"/>
      <dgm:spPr/>
      <dgm:t>
        <a:bodyPr/>
        <a:lstStyle/>
        <a:p>
          <a:pPr rtl="1"/>
          <a:r>
            <a:rPr lang="ar-DZ" dirty="0" smtClean="0"/>
            <a:t>مثل قولك "حملت الجبل"(فمستقيم لأن التركيب مستقيم ،وكذب لأن المعنى كذب أي مجاز)</a:t>
          </a:r>
          <a:endParaRPr lang="en-US" dirty="0"/>
        </a:p>
      </dgm:t>
    </dgm:pt>
    <dgm:pt modelId="{2475CD53-7423-4D74-8CE3-7D0BD3D318D4}" type="parTrans" cxnId="{0614039A-41CD-4C86-B827-9643C77D84A3}">
      <dgm:prSet/>
      <dgm:spPr/>
      <dgm:t>
        <a:bodyPr/>
        <a:lstStyle/>
        <a:p>
          <a:pPr rtl="1"/>
          <a:endParaRPr lang="en-US"/>
        </a:p>
      </dgm:t>
    </dgm:pt>
    <dgm:pt modelId="{6C73CE17-AFDC-4168-80FC-A88C0DE9FEBB}" type="sibTrans" cxnId="{0614039A-41CD-4C86-B827-9643C77D84A3}">
      <dgm:prSet/>
      <dgm:spPr/>
      <dgm:t>
        <a:bodyPr/>
        <a:lstStyle/>
        <a:p>
          <a:pPr rtl="1"/>
          <a:endParaRPr lang="en-US"/>
        </a:p>
      </dgm:t>
    </dgm:pt>
    <dgm:pt modelId="{079654DE-6218-44EF-A800-4DBD74330589}">
      <dgm:prSet phldrT="[Text]"/>
      <dgm:spPr/>
      <dgm:t>
        <a:bodyPr/>
        <a:lstStyle/>
        <a:p>
          <a:pPr rtl="1"/>
          <a:r>
            <a:rPr lang="ar-DZ" b="1" dirty="0" smtClean="0">
              <a:solidFill>
                <a:schemeClr val="tx1"/>
              </a:solidFill>
            </a:rPr>
            <a:t>3</a:t>
          </a:r>
          <a:endParaRPr lang="en-US" b="1" dirty="0">
            <a:solidFill>
              <a:schemeClr val="tx1"/>
            </a:solidFill>
          </a:endParaRPr>
        </a:p>
      </dgm:t>
    </dgm:pt>
    <dgm:pt modelId="{6B94ED65-1D99-41B2-8FBE-AFEFF1FF7919}" type="parTrans" cxnId="{21872582-95B9-4841-BBBC-237CEB4A5D52}">
      <dgm:prSet/>
      <dgm:spPr/>
      <dgm:t>
        <a:bodyPr/>
        <a:lstStyle/>
        <a:p>
          <a:pPr rtl="1"/>
          <a:endParaRPr lang="en-US"/>
        </a:p>
      </dgm:t>
    </dgm:pt>
    <dgm:pt modelId="{11AF3B09-F242-4888-821C-6AA2CF927D38}" type="sibTrans" cxnId="{21872582-95B9-4841-BBBC-237CEB4A5D52}">
      <dgm:prSet/>
      <dgm:spPr/>
      <dgm:t>
        <a:bodyPr/>
        <a:lstStyle/>
        <a:p>
          <a:pPr rtl="1"/>
          <a:endParaRPr lang="en-US"/>
        </a:p>
      </dgm:t>
    </dgm:pt>
    <dgm:pt modelId="{48979B7B-4EC3-46BB-808A-9998048C2B8C}">
      <dgm:prSet phldrT="[Text]"/>
      <dgm:spPr/>
      <dgm:t>
        <a:bodyPr/>
        <a:lstStyle/>
        <a:p>
          <a:pPr algn="ctr" rtl="1"/>
          <a:r>
            <a:rPr lang="ar-DZ" b="1" dirty="0" smtClean="0"/>
            <a:t>المستقيم القبيح</a:t>
          </a:r>
          <a:endParaRPr lang="en-US" b="1" dirty="0"/>
        </a:p>
      </dgm:t>
    </dgm:pt>
    <dgm:pt modelId="{DEB98834-121F-4ACD-9C53-BF3282FA8440}" type="parTrans" cxnId="{748E0505-D3CD-416C-97B7-85BE4E49EA91}">
      <dgm:prSet/>
      <dgm:spPr/>
      <dgm:t>
        <a:bodyPr/>
        <a:lstStyle/>
        <a:p>
          <a:pPr rtl="1"/>
          <a:endParaRPr lang="en-US"/>
        </a:p>
      </dgm:t>
    </dgm:pt>
    <dgm:pt modelId="{59C597FE-1423-4F1C-B8D4-111ADAF274DE}" type="sibTrans" cxnId="{748E0505-D3CD-416C-97B7-85BE4E49EA91}">
      <dgm:prSet/>
      <dgm:spPr/>
      <dgm:t>
        <a:bodyPr/>
        <a:lstStyle/>
        <a:p>
          <a:pPr rtl="1"/>
          <a:endParaRPr lang="en-US"/>
        </a:p>
      </dgm:t>
    </dgm:pt>
    <dgm:pt modelId="{E4714963-90E3-446C-8C3A-44D6A4842F74}">
      <dgm:prSet phldrT="[Text]"/>
      <dgm:spPr/>
      <dgm:t>
        <a:bodyPr/>
        <a:lstStyle/>
        <a:p>
          <a:pPr rtl="1"/>
          <a:r>
            <a:rPr lang="ar-DZ" dirty="0" smtClean="0"/>
            <a:t>مثل :"قد زيدا رأيت"(تركيبا صحيح ولكن المعنى مستثقل وقبيح.</a:t>
          </a:r>
          <a:endParaRPr lang="en-US" dirty="0"/>
        </a:p>
      </dgm:t>
    </dgm:pt>
    <dgm:pt modelId="{D7E00FBA-9FDE-4558-997C-8E9990E508FA}" type="parTrans" cxnId="{E171DC87-308A-4995-8CED-AC69C7623342}">
      <dgm:prSet/>
      <dgm:spPr/>
      <dgm:t>
        <a:bodyPr/>
        <a:lstStyle/>
        <a:p>
          <a:pPr rtl="1"/>
          <a:endParaRPr lang="en-US"/>
        </a:p>
      </dgm:t>
    </dgm:pt>
    <dgm:pt modelId="{388FD034-D033-45B9-A307-33DB13C3B89B}" type="sibTrans" cxnId="{E171DC87-308A-4995-8CED-AC69C7623342}">
      <dgm:prSet/>
      <dgm:spPr/>
      <dgm:t>
        <a:bodyPr/>
        <a:lstStyle/>
        <a:p>
          <a:pPr rtl="1"/>
          <a:endParaRPr lang="en-US"/>
        </a:p>
      </dgm:t>
    </dgm:pt>
    <dgm:pt modelId="{E8831862-8659-43D7-A10D-B08F9361B00C}">
      <dgm:prSet phldrT="[Text]"/>
      <dgm:spPr/>
      <dgm:t>
        <a:bodyPr/>
        <a:lstStyle/>
        <a:p>
          <a:pPr rtl="1"/>
          <a:r>
            <a:rPr lang="ar-DZ" b="1" dirty="0" smtClean="0">
              <a:solidFill>
                <a:schemeClr val="tx1"/>
              </a:solidFill>
            </a:rPr>
            <a:t>2</a:t>
          </a:r>
          <a:endParaRPr lang="en-US" b="1" dirty="0">
            <a:solidFill>
              <a:schemeClr val="tx1"/>
            </a:solidFill>
          </a:endParaRPr>
        </a:p>
      </dgm:t>
    </dgm:pt>
    <dgm:pt modelId="{940B7472-9CF9-4B00-BDFD-AD88FF4AAD0E}" type="sibTrans" cxnId="{AF02CB32-CDAC-4BA5-A71C-29AF14D40081}">
      <dgm:prSet/>
      <dgm:spPr/>
      <dgm:t>
        <a:bodyPr/>
        <a:lstStyle/>
        <a:p>
          <a:pPr rtl="1"/>
          <a:endParaRPr lang="en-US"/>
        </a:p>
      </dgm:t>
    </dgm:pt>
    <dgm:pt modelId="{D72C67B7-9B7C-4F31-8D17-1743DC527C6F}" type="parTrans" cxnId="{AF02CB32-CDAC-4BA5-A71C-29AF14D40081}">
      <dgm:prSet/>
      <dgm:spPr/>
      <dgm:t>
        <a:bodyPr/>
        <a:lstStyle/>
        <a:p>
          <a:pPr rtl="1"/>
          <a:endParaRPr lang="en-US"/>
        </a:p>
      </dgm:t>
    </dgm:pt>
    <dgm:pt modelId="{E5B98BF8-65EF-463D-BA5B-A10658B4D0EA}">
      <dgm:prSet phldrT="[Text]" custT="1"/>
      <dgm:spPr/>
      <dgm:t>
        <a:bodyPr/>
        <a:lstStyle/>
        <a:p>
          <a:pPr algn="ctr" rtl="1"/>
          <a:r>
            <a:rPr lang="ar-DZ" sz="3600" b="1" dirty="0" smtClean="0">
              <a:solidFill>
                <a:schemeClr val="tx1"/>
              </a:solidFill>
            </a:rPr>
            <a:t>1</a:t>
          </a:r>
          <a:endParaRPr lang="en-US" sz="3200" b="1" dirty="0">
            <a:solidFill>
              <a:schemeClr val="tx1"/>
            </a:solidFill>
          </a:endParaRPr>
        </a:p>
      </dgm:t>
    </dgm:pt>
    <dgm:pt modelId="{23667294-9F48-42E0-B394-70C863E515D8}" type="sibTrans" cxnId="{0ED6D471-B93A-42E4-B680-D48A6B63545E}">
      <dgm:prSet/>
      <dgm:spPr/>
      <dgm:t>
        <a:bodyPr/>
        <a:lstStyle/>
        <a:p>
          <a:pPr rtl="1"/>
          <a:endParaRPr lang="en-US"/>
        </a:p>
      </dgm:t>
    </dgm:pt>
    <dgm:pt modelId="{F9A80C32-E0E0-4700-BBE2-BA3B42B341CE}" type="parTrans" cxnId="{0ED6D471-B93A-42E4-B680-D48A6B63545E}">
      <dgm:prSet/>
      <dgm:spPr/>
      <dgm:t>
        <a:bodyPr/>
        <a:lstStyle/>
        <a:p>
          <a:pPr rtl="1"/>
          <a:endParaRPr lang="en-US"/>
        </a:p>
      </dgm:t>
    </dgm:pt>
    <dgm:pt modelId="{C082BFF2-70D2-4903-A501-E2055D2FE585}" type="pres">
      <dgm:prSet presAssocID="{B42403FD-0927-4BAF-A784-7DC3F0581E72}" presName="Name0" presStyleCnt="0">
        <dgm:presLayoutVars>
          <dgm:chMax/>
          <dgm:chPref val="3"/>
          <dgm:dir/>
          <dgm:animOne val="branch"/>
          <dgm:animLvl val="lvl"/>
        </dgm:presLayoutVars>
      </dgm:prSet>
      <dgm:spPr/>
    </dgm:pt>
    <dgm:pt modelId="{F309960A-9C37-49BD-94B7-632DB41B17C6}" type="pres">
      <dgm:prSet presAssocID="{E5B98BF8-65EF-463D-BA5B-A10658B4D0EA}" presName="composite" presStyleCnt="0"/>
      <dgm:spPr/>
    </dgm:pt>
    <dgm:pt modelId="{C24160AF-539E-4C2D-B661-F7A6B54F7229}" type="pres">
      <dgm:prSet presAssocID="{E5B98BF8-65EF-463D-BA5B-A10658B4D0EA}" presName="FirstChild" presStyleLbl="revTx" presStyleIdx="0" presStyleCnt="6">
        <dgm:presLayoutVars>
          <dgm:chMax val="0"/>
          <dgm:chPref val="0"/>
          <dgm:bulletEnabled val="1"/>
        </dgm:presLayoutVars>
      </dgm:prSet>
      <dgm:spPr/>
    </dgm:pt>
    <dgm:pt modelId="{05AAFB34-2EAB-4A6F-AAB4-A60AB7CB318B}" type="pres">
      <dgm:prSet presAssocID="{E5B98BF8-65EF-463D-BA5B-A10658B4D0EA}" presName="Parent" presStyleLbl="alignNode1" presStyleIdx="0" presStyleCnt="3" custAng="0" custLinFactNeighborX="1446" custLinFactNeighborY="4597">
        <dgm:presLayoutVars>
          <dgm:chMax val="3"/>
          <dgm:chPref val="3"/>
          <dgm:bulletEnabled val="1"/>
        </dgm:presLayoutVars>
      </dgm:prSet>
      <dgm:spPr/>
      <dgm:t>
        <a:bodyPr/>
        <a:lstStyle/>
        <a:p>
          <a:endParaRPr lang="en-US"/>
        </a:p>
      </dgm:t>
    </dgm:pt>
    <dgm:pt modelId="{710D0530-10DC-4926-B4CD-B265B529036C}" type="pres">
      <dgm:prSet presAssocID="{E5B98BF8-65EF-463D-BA5B-A10658B4D0EA}" presName="Accent" presStyleLbl="parChTrans1D1" presStyleIdx="0" presStyleCnt="3"/>
      <dgm:spPr/>
    </dgm:pt>
    <dgm:pt modelId="{92C1E5CF-B83A-4461-B023-84153F3512CC}" type="pres">
      <dgm:prSet presAssocID="{E5B98BF8-65EF-463D-BA5B-A10658B4D0EA}" presName="Child" presStyleLbl="revTx" presStyleIdx="1" presStyleCnt="6">
        <dgm:presLayoutVars>
          <dgm:chMax val="0"/>
          <dgm:chPref val="0"/>
          <dgm:bulletEnabled val="1"/>
        </dgm:presLayoutVars>
      </dgm:prSet>
      <dgm:spPr/>
    </dgm:pt>
    <dgm:pt modelId="{F5B711C9-09B5-4E3D-A7C8-F189B5033DDA}" type="pres">
      <dgm:prSet presAssocID="{23667294-9F48-42E0-B394-70C863E515D8}" presName="sibTrans" presStyleCnt="0"/>
      <dgm:spPr/>
    </dgm:pt>
    <dgm:pt modelId="{C01C8D10-D6D0-41BA-B170-4F3EE7D75974}" type="pres">
      <dgm:prSet presAssocID="{E8831862-8659-43D7-A10D-B08F9361B00C}" presName="composite" presStyleCnt="0"/>
      <dgm:spPr/>
    </dgm:pt>
    <dgm:pt modelId="{EB14269B-4986-45B1-A083-FF199DA010D5}" type="pres">
      <dgm:prSet presAssocID="{E8831862-8659-43D7-A10D-B08F9361B00C}" presName="FirstChild" presStyleLbl="revTx" presStyleIdx="2" presStyleCnt="6">
        <dgm:presLayoutVars>
          <dgm:chMax val="0"/>
          <dgm:chPref val="0"/>
          <dgm:bulletEnabled val="1"/>
        </dgm:presLayoutVars>
      </dgm:prSet>
      <dgm:spPr/>
    </dgm:pt>
    <dgm:pt modelId="{AA775EF3-3FEE-41B1-954D-0898ED5C57AD}" type="pres">
      <dgm:prSet presAssocID="{E8831862-8659-43D7-A10D-B08F9361B00C}" presName="Parent" presStyleLbl="alignNode1" presStyleIdx="1" presStyleCnt="3">
        <dgm:presLayoutVars>
          <dgm:chMax val="3"/>
          <dgm:chPref val="3"/>
          <dgm:bulletEnabled val="1"/>
        </dgm:presLayoutVars>
      </dgm:prSet>
      <dgm:spPr/>
      <dgm:t>
        <a:bodyPr/>
        <a:lstStyle/>
        <a:p>
          <a:endParaRPr lang="en-US"/>
        </a:p>
      </dgm:t>
    </dgm:pt>
    <dgm:pt modelId="{DB633ED0-85BA-45AD-BBD2-987C53C26595}" type="pres">
      <dgm:prSet presAssocID="{E8831862-8659-43D7-A10D-B08F9361B00C}" presName="Accent" presStyleLbl="parChTrans1D1" presStyleIdx="1" presStyleCnt="3"/>
      <dgm:spPr/>
    </dgm:pt>
    <dgm:pt modelId="{D0B1AE06-24BF-4D40-8CFD-C1A7E4ED31C7}" type="pres">
      <dgm:prSet presAssocID="{E8831862-8659-43D7-A10D-B08F9361B00C}" presName="Child" presStyleLbl="revTx" presStyleIdx="3" presStyleCnt="6">
        <dgm:presLayoutVars>
          <dgm:chMax val="0"/>
          <dgm:chPref val="0"/>
          <dgm:bulletEnabled val="1"/>
        </dgm:presLayoutVars>
      </dgm:prSet>
      <dgm:spPr/>
      <dgm:t>
        <a:bodyPr/>
        <a:lstStyle/>
        <a:p>
          <a:endParaRPr lang="en-US"/>
        </a:p>
      </dgm:t>
    </dgm:pt>
    <dgm:pt modelId="{FF4C3E51-27B5-41D6-AC53-A8BE3B8220C1}" type="pres">
      <dgm:prSet presAssocID="{940B7472-9CF9-4B00-BDFD-AD88FF4AAD0E}" presName="sibTrans" presStyleCnt="0"/>
      <dgm:spPr/>
    </dgm:pt>
    <dgm:pt modelId="{AC88BEC3-7702-47B0-B964-851EAEC3D274}" type="pres">
      <dgm:prSet presAssocID="{079654DE-6218-44EF-A800-4DBD74330589}" presName="composite" presStyleCnt="0"/>
      <dgm:spPr/>
    </dgm:pt>
    <dgm:pt modelId="{AC6DD5A2-5E98-4B76-82B7-6891AF0C16B7}" type="pres">
      <dgm:prSet presAssocID="{079654DE-6218-44EF-A800-4DBD74330589}" presName="FirstChild" presStyleLbl="revTx" presStyleIdx="4" presStyleCnt="6">
        <dgm:presLayoutVars>
          <dgm:chMax val="0"/>
          <dgm:chPref val="0"/>
          <dgm:bulletEnabled val="1"/>
        </dgm:presLayoutVars>
      </dgm:prSet>
      <dgm:spPr/>
    </dgm:pt>
    <dgm:pt modelId="{E4390748-2DF3-4E3D-885B-6F914C5153E5}" type="pres">
      <dgm:prSet presAssocID="{079654DE-6218-44EF-A800-4DBD74330589}" presName="Parent" presStyleLbl="alignNode1" presStyleIdx="2" presStyleCnt="3">
        <dgm:presLayoutVars>
          <dgm:chMax val="3"/>
          <dgm:chPref val="3"/>
          <dgm:bulletEnabled val="1"/>
        </dgm:presLayoutVars>
      </dgm:prSet>
      <dgm:spPr/>
    </dgm:pt>
    <dgm:pt modelId="{30AE3F67-7922-4F2A-B934-6F78640A491D}" type="pres">
      <dgm:prSet presAssocID="{079654DE-6218-44EF-A800-4DBD74330589}" presName="Accent" presStyleLbl="parChTrans1D1" presStyleIdx="2" presStyleCnt="3"/>
      <dgm:spPr/>
    </dgm:pt>
    <dgm:pt modelId="{ECD7DB10-1641-4736-851D-30242112C5FC}" type="pres">
      <dgm:prSet presAssocID="{079654DE-6218-44EF-A800-4DBD74330589}" presName="Child" presStyleLbl="revTx" presStyleIdx="5" presStyleCnt="6">
        <dgm:presLayoutVars>
          <dgm:chMax val="0"/>
          <dgm:chPref val="0"/>
          <dgm:bulletEnabled val="1"/>
        </dgm:presLayoutVars>
      </dgm:prSet>
      <dgm:spPr/>
    </dgm:pt>
  </dgm:ptLst>
  <dgm:cxnLst>
    <dgm:cxn modelId="{EE364D25-6D4F-4FFE-AB63-BB87D5705B66}" type="presOf" srcId="{78D7B948-3294-4085-8D63-FC4EDFFB0AEE}" destId="{92C1E5CF-B83A-4461-B023-84153F3512CC}" srcOrd="0" destOrd="0" presId="urn:microsoft.com/office/officeart/2011/layout/TabList"/>
    <dgm:cxn modelId="{0ED6D471-B93A-42E4-B680-D48A6B63545E}" srcId="{B42403FD-0927-4BAF-A784-7DC3F0581E72}" destId="{E5B98BF8-65EF-463D-BA5B-A10658B4D0EA}" srcOrd="0" destOrd="0" parTransId="{F9A80C32-E0E0-4700-BBE2-BA3B42B341CE}" sibTransId="{23667294-9F48-42E0-B394-70C863E515D8}"/>
    <dgm:cxn modelId="{3E839F51-6BC9-41BB-B2C1-9968268E50B1}" type="presOf" srcId="{D371EFCE-FF96-452D-B245-50B215766ACA}" destId="{EB14269B-4986-45B1-A083-FF199DA010D5}" srcOrd="0" destOrd="0" presId="urn:microsoft.com/office/officeart/2011/layout/TabList"/>
    <dgm:cxn modelId="{0614039A-41CD-4C86-B827-9643C77D84A3}" srcId="{E8831862-8659-43D7-A10D-B08F9361B00C}" destId="{A0922FA6-5EF2-4D05-AE76-140128817825}" srcOrd="1" destOrd="0" parTransId="{2475CD53-7423-4D74-8CE3-7D0BD3D318D4}" sibTransId="{6C73CE17-AFDC-4168-80FC-A88C0DE9FEBB}"/>
    <dgm:cxn modelId="{6DC1622E-0D4D-4070-A195-40AF063BECE2}" type="presOf" srcId="{079654DE-6218-44EF-A800-4DBD74330589}" destId="{E4390748-2DF3-4E3D-885B-6F914C5153E5}" srcOrd="0" destOrd="0" presId="urn:microsoft.com/office/officeart/2011/layout/TabList"/>
    <dgm:cxn modelId="{EA28C864-E5A7-4F0D-8C39-3A28CA2DCBF1}" type="presOf" srcId="{A0922FA6-5EF2-4D05-AE76-140128817825}" destId="{D0B1AE06-24BF-4D40-8CFD-C1A7E4ED31C7}" srcOrd="0" destOrd="0" presId="urn:microsoft.com/office/officeart/2011/layout/TabList"/>
    <dgm:cxn modelId="{E629F71D-6B5D-444E-BA75-48AE2D7ADF63}" type="presOf" srcId="{E5B98BF8-65EF-463D-BA5B-A10658B4D0EA}" destId="{05AAFB34-2EAB-4A6F-AAB4-A60AB7CB318B}" srcOrd="0" destOrd="0" presId="urn:microsoft.com/office/officeart/2011/layout/TabList"/>
    <dgm:cxn modelId="{AF02CB32-CDAC-4BA5-A71C-29AF14D40081}" srcId="{B42403FD-0927-4BAF-A784-7DC3F0581E72}" destId="{E8831862-8659-43D7-A10D-B08F9361B00C}" srcOrd="1" destOrd="0" parTransId="{D72C67B7-9B7C-4F31-8D17-1743DC527C6F}" sibTransId="{940B7472-9CF9-4B00-BDFD-AD88FF4AAD0E}"/>
    <dgm:cxn modelId="{7902FA8F-F944-4A2D-8CEA-813B80276870}" srcId="{E5B98BF8-65EF-463D-BA5B-A10658B4D0EA}" destId="{78D7B948-3294-4085-8D63-FC4EDFFB0AEE}" srcOrd="1" destOrd="0" parTransId="{EE9E656B-34D8-4145-8D11-3536E076E5C4}" sibTransId="{90F4F73C-8FAC-416C-97C4-A2C32F386673}"/>
    <dgm:cxn modelId="{02C503C7-F695-4E82-AC26-0E6AA98B57C0}" srcId="{E8831862-8659-43D7-A10D-B08F9361B00C}" destId="{D371EFCE-FF96-452D-B245-50B215766ACA}" srcOrd="0" destOrd="0" parTransId="{C88E3534-9056-430C-A5A6-26F9F2A0EB33}" sibTransId="{9E221396-BDB0-4667-A4D1-0353E11B4897}"/>
    <dgm:cxn modelId="{B0EA5338-3DFB-4752-A3DD-ABD5B1374BD0}" type="presOf" srcId="{48979B7B-4EC3-46BB-808A-9998048C2B8C}" destId="{AC6DD5A2-5E98-4B76-82B7-6891AF0C16B7}" srcOrd="0" destOrd="0" presId="urn:microsoft.com/office/officeart/2011/layout/TabList"/>
    <dgm:cxn modelId="{2C15AFFB-C586-41AF-8739-2F82BFE5F5FC}" type="presOf" srcId="{E4714963-90E3-446C-8C3A-44D6A4842F74}" destId="{ECD7DB10-1641-4736-851D-30242112C5FC}" srcOrd="0" destOrd="0" presId="urn:microsoft.com/office/officeart/2011/layout/TabList"/>
    <dgm:cxn modelId="{B6F8B095-773E-4E8C-A45B-6022DE61FE18}" type="presOf" srcId="{E8831862-8659-43D7-A10D-B08F9361B00C}" destId="{AA775EF3-3FEE-41B1-954D-0898ED5C57AD}" srcOrd="0" destOrd="0" presId="urn:microsoft.com/office/officeart/2011/layout/TabList"/>
    <dgm:cxn modelId="{748E0505-D3CD-416C-97B7-85BE4E49EA91}" srcId="{079654DE-6218-44EF-A800-4DBD74330589}" destId="{48979B7B-4EC3-46BB-808A-9998048C2B8C}" srcOrd="0" destOrd="0" parTransId="{DEB98834-121F-4ACD-9C53-BF3282FA8440}" sibTransId="{59C597FE-1423-4F1C-B8D4-111ADAF274DE}"/>
    <dgm:cxn modelId="{43409DBA-1CD3-424A-9647-AFCDF8D2DF78}" type="presOf" srcId="{B42403FD-0927-4BAF-A784-7DC3F0581E72}" destId="{C082BFF2-70D2-4903-A501-E2055D2FE585}" srcOrd="0" destOrd="0" presId="urn:microsoft.com/office/officeart/2011/layout/TabList"/>
    <dgm:cxn modelId="{E171DC87-308A-4995-8CED-AC69C7623342}" srcId="{079654DE-6218-44EF-A800-4DBD74330589}" destId="{E4714963-90E3-446C-8C3A-44D6A4842F74}" srcOrd="1" destOrd="0" parTransId="{D7E00FBA-9FDE-4558-997C-8E9990E508FA}" sibTransId="{388FD034-D033-45B9-A307-33DB13C3B89B}"/>
    <dgm:cxn modelId="{21872582-95B9-4841-BBBC-237CEB4A5D52}" srcId="{B42403FD-0927-4BAF-A784-7DC3F0581E72}" destId="{079654DE-6218-44EF-A800-4DBD74330589}" srcOrd="2" destOrd="0" parTransId="{6B94ED65-1D99-41B2-8FBE-AFEFF1FF7919}" sibTransId="{11AF3B09-F242-4888-821C-6AA2CF927D38}"/>
    <dgm:cxn modelId="{54C78A3C-C361-4A22-AC51-3630EEA9287E}" srcId="{E5B98BF8-65EF-463D-BA5B-A10658B4D0EA}" destId="{8B20DB21-F6D2-45B3-A620-17E76E442FCE}" srcOrd="0" destOrd="0" parTransId="{019712B5-EC48-491F-BB2F-E7281A527764}" sibTransId="{E0F1EE53-9363-47B1-89C4-2B812E7A1170}"/>
    <dgm:cxn modelId="{AEF152F4-2F13-4DCD-BA79-D3862115EE48}" type="presOf" srcId="{8B20DB21-F6D2-45B3-A620-17E76E442FCE}" destId="{C24160AF-539E-4C2D-B661-F7A6B54F7229}" srcOrd="0" destOrd="0" presId="urn:microsoft.com/office/officeart/2011/layout/TabList"/>
    <dgm:cxn modelId="{08F49497-4D7D-4755-B397-7C39962E9332}" type="presParOf" srcId="{C082BFF2-70D2-4903-A501-E2055D2FE585}" destId="{F309960A-9C37-49BD-94B7-632DB41B17C6}" srcOrd="0" destOrd="0" presId="urn:microsoft.com/office/officeart/2011/layout/TabList"/>
    <dgm:cxn modelId="{EE4943CC-72D2-4D82-A3EF-84688420EE3B}" type="presParOf" srcId="{F309960A-9C37-49BD-94B7-632DB41B17C6}" destId="{C24160AF-539E-4C2D-B661-F7A6B54F7229}" srcOrd="0" destOrd="0" presId="urn:microsoft.com/office/officeart/2011/layout/TabList"/>
    <dgm:cxn modelId="{91F8FA66-9975-46DD-AA7C-D8B35173D4BE}" type="presParOf" srcId="{F309960A-9C37-49BD-94B7-632DB41B17C6}" destId="{05AAFB34-2EAB-4A6F-AAB4-A60AB7CB318B}" srcOrd="1" destOrd="0" presId="urn:microsoft.com/office/officeart/2011/layout/TabList"/>
    <dgm:cxn modelId="{D9F7612B-B4D9-4D4D-8416-073F9F3F66E2}" type="presParOf" srcId="{F309960A-9C37-49BD-94B7-632DB41B17C6}" destId="{710D0530-10DC-4926-B4CD-B265B529036C}" srcOrd="2" destOrd="0" presId="urn:microsoft.com/office/officeart/2011/layout/TabList"/>
    <dgm:cxn modelId="{86C76669-E1F8-4104-B2A1-8F38318EFCB9}" type="presParOf" srcId="{C082BFF2-70D2-4903-A501-E2055D2FE585}" destId="{92C1E5CF-B83A-4461-B023-84153F3512CC}" srcOrd="1" destOrd="0" presId="urn:microsoft.com/office/officeart/2011/layout/TabList"/>
    <dgm:cxn modelId="{5CA6C262-D66D-4A2F-B541-7B6DA9219638}" type="presParOf" srcId="{C082BFF2-70D2-4903-A501-E2055D2FE585}" destId="{F5B711C9-09B5-4E3D-A7C8-F189B5033DDA}" srcOrd="2" destOrd="0" presId="urn:microsoft.com/office/officeart/2011/layout/TabList"/>
    <dgm:cxn modelId="{89A49193-7771-464F-A942-DAE87646BF57}" type="presParOf" srcId="{C082BFF2-70D2-4903-A501-E2055D2FE585}" destId="{C01C8D10-D6D0-41BA-B170-4F3EE7D75974}" srcOrd="3" destOrd="0" presId="urn:microsoft.com/office/officeart/2011/layout/TabList"/>
    <dgm:cxn modelId="{CDD99635-3A0C-442E-8CFB-29D91205B281}" type="presParOf" srcId="{C01C8D10-D6D0-41BA-B170-4F3EE7D75974}" destId="{EB14269B-4986-45B1-A083-FF199DA010D5}" srcOrd="0" destOrd="0" presId="urn:microsoft.com/office/officeart/2011/layout/TabList"/>
    <dgm:cxn modelId="{1E530A3E-E1AA-4ADA-9A40-54E25BC1FC8F}" type="presParOf" srcId="{C01C8D10-D6D0-41BA-B170-4F3EE7D75974}" destId="{AA775EF3-3FEE-41B1-954D-0898ED5C57AD}" srcOrd="1" destOrd="0" presId="urn:microsoft.com/office/officeart/2011/layout/TabList"/>
    <dgm:cxn modelId="{2C0F970A-7616-4697-BEFD-2DCADD97F769}" type="presParOf" srcId="{C01C8D10-D6D0-41BA-B170-4F3EE7D75974}" destId="{DB633ED0-85BA-45AD-BBD2-987C53C26595}" srcOrd="2" destOrd="0" presId="urn:microsoft.com/office/officeart/2011/layout/TabList"/>
    <dgm:cxn modelId="{063AFD0A-ED9A-48D1-AD1A-9AA3CF99438F}" type="presParOf" srcId="{C082BFF2-70D2-4903-A501-E2055D2FE585}" destId="{D0B1AE06-24BF-4D40-8CFD-C1A7E4ED31C7}" srcOrd="4" destOrd="0" presId="urn:microsoft.com/office/officeart/2011/layout/TabList"/>
    <dgm:cxn modelId="{906A9701-BEAC-4ADD-B43F-2CC922A34633}" type="presParOf" srcId="{C082BFF2-70D2-4903-A501-E2055D2FE585}" destId="{FF4C3E51-27B5-41D6-AC53-A8BE3B8220C1}" srcOrd="5" destOrd="0" presId="urn:microsoft.com/office/officeart/2011/layout/TabList"/>
    <dgm:cxn modelId="{D1A8EFEB-8863-4063-8C86-D1F10384B33B}" type="presParOf" srcId="{C082BFF2-70D2-4903-A501-E2055D2FE585}" destId="{AC88BEC3-7702-47B0-B964-851EAEC3D274}" srcOrd="6" destOrd="0" presId="urn:microsoft.com/office/officeart/2011/layout/TabList"/>
    <dgm:cxn modelId="{8665AABB-2A9E-4446-AE4D-9EABB48E0BDC}" type="presParOf" srcId="{AC88BEC3-7702-47B0-B964-851EAEC3D274}" destId="{AC6DD5A2-5E98-4B76-82B7-6891AF0C16B7}" srcOrd="0" destOrd="0" presId="urn:microsoft.com/office/officeart/2011/layout/TabList"/>
    <dgm:cxn modelId="{B0BC9896-9B29-4738-8B9A-5E26D54CD233}" type="presParOf" srcId="{AC88BEC3-7702-47B0-B964-851EAEC3D274}" destId="{E4390748-2DF3-4E3D-885B-6F914C5153E5}" srcOrd="1" destOrd="0" presId="urn:microsoft.com/office/officeart/2011/layout/TabList"/>
    <dgm:cxn modelId="{8940BE3B-E73A-46EF-80D1-D18CB7402E07}" type="presParOf" srcId="{AC88BEC3-7702-47B0-B964-851EAEC3D274}" destId="{30AE3F67-7922-4F2A-B934-6F78640A491D}" srcOrd="2" destOrd="0" presId="urn:microsoft.com/office/officeart/2011/layout/TabList"/>
    <dgm:cxn modelId="{AC60E8C7-6A2D-4672-92B5-77494719D4C4}" type="presParOf" srcId="{C082BFF2-70D2-4903-A501-E2055D2FE585}" destId="{ECD7DB10-1641-4736-851D-30242112C5FC}"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9C9BF0-BDF1-4C58-9ABB-FCDE425A658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7ED4C0D7-8EEC-4E5E-8571-67389450CCF0}">
      <dgm:prSet phldrT="[Text]"/>
      <dgm:spPr/>
      <dgm:t>
        <a:bodyPr/>
        <a:lstStyle/>
        <a:p>
          <a:r>
            <a:rPr lang="ar-DZ" dirty="0" smtClean="0"/>
            <a:t>المحال</a:t>
          </a:r>
          <a:endParaRPr lang="en-US" dirty="0"/>
        </a:p>
      </dgm:t>
    </dgm:pt>
    <dgm:pt modelId="{5414F56E-F72B-441B-9C43-1D87A63E8024}" type="parTrans" cxnId="{A4B9F1CA-10E1-47A3-850D-2DD9254B55A2}">
      <dgm:prSet/>
      <dgm:spPr/>
      <dgm:t>
        <a:bodyPr/>
        <a:lstStyle/>
        <a:p>
          <a:endParaRPr lang="en-US"/>
        </a:p>
      </dgm:t>
    </dgm:pt>
    <dgm:pt modelId="{EA331422-9016-4E76-ADDC-EC1448C2350D}" type="sibTrans" cxnId="{A4B9F1CA-10E1-47A3-850D-2DD9254B55A2}">
      <dgm:prSet/>
      <dgm:spPr/>
      <dgm:t>
        <a:bodyPr/>
        <a:lstStyle/>
        <a:p>
          <a:endParaRPr lang="en-US"/>
        </a:p>
      </dgm:t>
    </dgm:pt>
    <dgm:pt modelId="{B066EBAA-777F-408A-AA7B-98EEED594103}">
      <dgm:prSet phldrT="[Text]"/>
      <dgm:spPr/>
      <dgm:t>
        <a:bodyPr/>
        <a:lstStyle/>
        <a:p>
          <a:pPr algn="ctr" rtl="1"/>
          <a:r>
            <a:rPr lang="ar-DZ" b="1" dirty="0" smtClean="0"/>
            <a:t>وهو نقض الأول بالآخر وهذا لايجري و العرف في التركيب</a:t>
          </a:r>
          <a:endParaRPr lang="en-US" b="1" dirty="0"/>
        </a:p>
      </dgm:t>
    </dgm:pt>
    <dgm:pt modelId="{186B6F79-0BD7-4E10-80D6-5EC67B481D6A}" type="parTrans" cxnId="{D222BD03-6B94-4F93-B9B7-4FB4A6195710}">
      <dgm:prSet/>
      <dgm:spPr/>
      <dgm:t>
        <a:bodyPr/>
        <a:lstStyle/>
        <a:p>
          <a:endParaRPr lang="en-US"/>
        </a:p>
      </dgm:t>
    </dgm:pt>
    <dgm:pt modelId="{E1422B87-A061-4F30-8B70-0A5FFBEE88FB}" type="sibTrans" cxnId="{D222BD03-6B94-4F93-B9B7-4FB4A6195710}">
      <dgm:prSet/>
      <dgm:spPr/>
      <dgm:t>
        <a:bodyPr/>
        <a:lstStyle/>
        <a:p>
          <a:endParaRPr lang="en-US"/>
        </a:p>
      </dgm:t>
    </dgm:pt>
    <dgm:pt modelId="{A2C0B639-91EA-40A5-919A-5DC7B358330A}">
      <dgm:prSet phldrT="[Text]"/>
      <dgm:spPr/>
      <dgm:t>
        <a:bodyPr/>
        <a:lstStyle/>
        <a:p>
          <a:pPr algn="ctr"/>
          <a:r>
            <a:rPr lang="ar-DZ" b="1" dirty="0" smtClean="0">
              <a:solidFill>
                <a:srgbClr val="C00000"/>
              </a:solidFill>
            </a:rPr>
            <a:t>مثل قولك:"أتيتك غدا وسآتيك أمس"</a:t>
          </a:r>
          <a:endParaRPr lang="en-US" b="1" dirty="0">
            <a:solidFill>
              <a:srgbClr val="C00000"/>
            </a:solidFill>
          </a:endParaRPr>
        </a:p>
      </dgm:t>
    </dgm:pt>
    <dgm:pt modelId="{5ACD496A-A0BA-4706-9166-479482DFB473}" type="parTrans" cxnId="{F3A2DF75-6D57-4626-8693-86627615ABF9}">
      <dgm:prSet/>
      <dgm:spPr/>
      <dgm:t>
        <a:bodyPr/>
        <a:lstStyle/>
        <a:p>
          <a:endParaRPr lang="en-US"/>
        </a:p>
      </dgm:t>
    </dgm:pt>
    <dgm:pt modelId="{F81B7C39-BDC5-404F-A648-E8A408D77699}" type="sibTrans" cxnId="{F3A2DF75-6D57-4626-8693-86627615ABF9}">
      <dgm:prSet/>
      <dgm:spPr/>
      <dgm:t>
        <a:bodyPr/>
        <a:lstStyle/>
        <a:p>
          <a:endParaRPr lang="en-US"/>
        </a:p>
      </dgm:t>
    </dgm:pt>
    <dgm:pt modelId="{DB75EAAC-B6E6-4367-8AB7-04BDD989B02C}">
      <dgm:prSet phldrT="[Text]"/>
      <dgm:spPr/>
      <dgm:t>
        <a:bodyPr/>
        <a:lstStyle/>
        <a:p>
          <a:r>
            <a:rPr lang="ar-DZ" dirty="0" smtClean="0"/>
            <a:t>المحال</a:t>
          </a:r>
        </a:p>
        <a:p>
          <a:r>
            <a:rPr lang="ar-DZ" dirty="0" smtClean="0"/>
            <a:t>الكذب</a:t>
          </a:r>
          <a:endParaRPr lang="en-US" dirty="0"/>
        </a:p>
      </dgm:t>
    </dgm:pt>
    <dgm:pt modelId="{9910A220-809D-457D-9C19-D451DB968977}" type="parTrans" cxnId="{172773E2-9DB7-4563-BC57-73FE50A4D4CB}">
      <dgm:prSet/>
      <dgm:spPr/>
      <dgm:t>
        <a:bodyPr/>
        <a:lstStyle/>
        <a:p>
          <a:endParaRPr lang="en-US"/>
        </a:p>
      </dgm:t>
    </dgm:pt>
    <dgm:pt modelId="{D3516814-6B4E-41E1-86F0-5B1059096990}" type="sibTrans" cxnId="{172773E2-9DB7-4563-BC57-73FE50A4D4CB}">
      <dgm:prSet/>
      <dgm:spPr/>
      <dgm:t>
        <a:bodyPr/>
        <a:lstStyle/>
        <a:p>
          <a:endParaRPr lang="en-US"/>
        </a:p>
      </dgm:t>
    </dgm:pt>
    <dgm:pt modelId="{B551161F-260B-47D0-A2AA-4DF999D5F0B5}">
      <dgm:prSet phldrT="[Text]"/>
      <dgm:spPr/>
      <dgm:t>
        <a:bodyPr/>
        <a:lstStyle/>
        <a:p>
          <a:pPr algn="ctr"/>
          <a:r>
            <a:rPr lang="ar-DZ" b="1" dirty="0" smtClean="0"/>
            <a:t>لم يجري على العرف التركيبي و لا على المعنى </a:t>
          </a:r>
          <a:endParaRPr lang="en-US" b="1" dirty="0"/>
        </a:p>
      </dgm:t>
    </dgm:pt>
    <dgm:pt modelId="{648DDCCE-D172-4FB7-BD14-C654ACB8A180}" type="parTrans" cxnId="{CAF14FD6-CA77-493F-AEDA-DAC85F3D9962}">
      <dgm:prSet/>
      <dgm:spPr/>
      <dgm:t>
        <a:bodyPr/>
        <a:lstStyle/>
        <a:p>
          <a:endParaRPr lang="en-US"/>
        </a:p>
      </dgm:t>
    </dgm:pt>
    <dgm:pt modelId="{6B6FC9B8-D577-492E-B388-71E0BE800576}" type="sibTrans" cxnId="{CAF14FD6-CA77-493F-AEDA-DAC85F3D9962}">
      <dgm:prSet/>
      <dgm:spPr/>
      <dgm:t>
        <a:bodyPr/>
        <a:lstStyle/>
        <a:p>
          <a:endParaRPr lang="en-US"/>
        </a:p>
      </dgm:t>
    </dgm:pt>
    <dgm:pt modelId="{9B7BFAC7-EF0B-498F-9D09-C42283CD20CF}">
      <dgm:prSet phldrT="[Text]"/>
      <dgm:spPr/>
      <dgm:t>
        <a:bodyPr/>
        <a:lstStyle/>
        <a:p>
          <a:pPr algn="ctr"/>
          <a:r>
            <a:rPr lang="ar-DZ" b="1" dirty="0" smtClean="0">
              <a:solidFill>
                <a:srgbClr val="C00000"/>
              </a:solidFill>
            </a:rPr>
            <a:t>مثل قولك"سوف أشرب ماء البحر أمس"</a:t>
          </a:r>
          <a:endParaRPr lang="en-US" b="1" dirty="0">
            <a:solidFill>
              <a:srgbClr val="C00000"/>
            </a:solidFill>
          </a:endParaRPr>
        </a:p>
      </dgm:t>
    </dgm:pt>
    <dgm:pt modelId="{CDE761C1-716B-4D28-9337-AA07B11C53AB}" type="parTrans" cxnId="{7B288090-0812-4332-9862-3C39824241DD}">
      <dgm:prSet/>
      <dgm:spPr/>
      <dgm:t>
        <a:bodyPr/>
        <a:lstStyle/>
        <a:p>
          <a:endParaRPr lang="en-US"/>
        </a:p>
      </dgm:t>
    </dgm:pt>
    <dgm:pt modelId="{541217F5-D7CE-4EE5-81D5-B541A93A36A5}" type="sibTrans" cxnId="{7B288090-0812-4332-9862-3C39824241DD}">
      <dgm:prSet/>
      <dgm:spPr/>
      <dgm:t>
        <a:bodyPr/>
        <a:lstStyle/>
        <a:p>
          <a:endParaRPr lang="en-US"/>
        </a:p>
      </dgm:t>
    </dgm:pt>
    <dgm:pt modelId="{255E3053-C72E-451C-870C-6C2E40A1E950}" type="pres">
      <dgm:prSet presAssocID="{379C9BF0-BDF1-4C58-9ABB-FCDE425A658C}" presName="list" presStyleCnt="0">
        <dgm:presLayoutVars>
          <dgm:dir/>
          <dgm:animLvl val="lvl"/>
        </dgm:presLayoutVars>
      </dgm:prSet>
      <dgm:spPr/>
    </dgm:pt>
    <dgm:pt modelId="{1C9F446A-C7B4-40CE-8EC9-05010ABFAF42}" type="pres">
      <dgm:prSet presAssocID="{7ED4C0D7-8EEC-4E5E-8571-67389450CCF0}" presName="posSpace" presStyleCnt="0"/>
      <dgm:spPr/>
    </dgm:pt>
    <dgm:pt modelId="{26A013EE-B598-4FA7-9908-3D96776087F0}" type="pres">
      <dgm:prSet presAssocID="{7ED4C0D7-8EEC-4E5E-8571-67389450CCF0}" presName="vertFlow" presStyleCnt="0"/>
      <dgm:spPr/>
    </dgm:pt>
    <dgm:pt modelId="{231C0B28-B1E2-4472-B00A-DB8A10A1482E}" type="pres">
      <dgm:prSet presAssocID="{7ED4C0D7-8EEC-4E5E-8571-67389450CCF0}" presName="topSpace" presStyleCnt="0"/>
      <dgm:spPr/>
    </dgm:pt>
    <dgm:pt modelId="{F2E56F74-303D-4CA1-853D-BE5CB6A6212C}" type="pres">
      <dgm:prSet presAssocID="{7ED4C0D7-8EEC-4E5E-8571-67389450CCF0}" presName="firstComp" presStyleCnt="0"/>
      <dgm:spPr/>
    </dgm:pt>
    <dgm:pt modelId="{C964F7E9-7EDC-462E-AEF5-8D38A8B3636E}" type="pres">
      <dgm:prSet presAssocID="{7ED4C0D7-8EEC-4E5E-8571-67389450CCF0}" presName="firstChild" presStyleLbl="bgAccFollowNode1" presStyleIdx="0" presStyleCnt="4"/>
      <dgm:spPr/>
      <dgm:t>
        <a:bodyPr/>
        <a:lstStyle/>
        <a:p>
          <a:endParaRPr lang="en-US"/>
        </a:p>
      </dgm:t>
    </dgm:pt>
    <dgm:pt modelId="{EA17CA25-7390-4E3C-9855-B599499D64C7}" type="pres">
      <dgm:prSet presAssocID="{7ED4C0D7-8EEC-4E5E-8571-67389450CCF0}" presName="firstChildTx" presStyleLbl="bgAccFollowNode1" presStyleIdx="0" presStyleCnt="4">
        <dgm:presLayoutVars>
          <dgm:bulletEnabled val="1"/>
        </dgm:presLayoutVars>
      </dgm:prSet>
      <dgm:spPr/>
      <dgm:t>
        <a:bodyPr/>
        <a:lstStyle/>
        <a:p>
          <a:endParaRPr lang="en-US"/>
        </a:p>
      </dgm:t>
    </dgm:pt>
    <dgm:pt modelId="{B71347C8-EC33-4E77-AD83-EF654144D462}" type="pres">
      <dgm:prSet presAssocID="{A2C0B639-91EA-40A5-919A-5DC7B358330A}" presName="comp" presStyleCnt="0"/>
      <dgm:spPr/>
    </dgm:pt>
    <dgm:pt modelId="{BED19BDB-F5BE-4BBE-8E6D-7CAF3241C65C}" type="pres">
      <dgm:prSet presAssocID="{A2C0B639-91EA-40A5-919A-5DC7B358330A}" presName="child" presStyleLbl="bgAccFollowNode1" presStyleIdx="1" presStyleCnt="4"/>
      <dgm:spPr/>
      <dgm:t>
        <a:bodyPr/>
        <a:lstStyle/>
        <a:p>
          <a:endParaRPr lang="en-US"/>
        </a:p>
      </dgm:t>
    </dgm:pt>
    <dgm:pt modelId="{EA9EFE26-E97A-4659-9203-FCF74191DA2B}" type="pres">
      <dgm:prSet presAssocID="{A2C0B639-91EA-40A5-919A-5DC7B358330A}" presName="childTx" presStyleLbl="bgAccFollowNode1" presStyleIdx="1" presStyleCnt="4">
        <dgm:presLayoutVars>
          <dgm:bulletEnabled val="1"/>
        </dgm:presLayoutVars>
      </dgm:prSet>
      <dgm:spPr/>
      <dgm:t>
        <a:bodyPr/>
        <a:lstStyle/>
        <a:p>
          <a:endParaRPr lang="en-US"/>
        </a:p>
      </dgm:t>
    </dgm:pt>
    <dgm:pt modelId="{91C2C2EB-8907-4D2D-9910-0CAFE16DEBF2}" type="pres">
      <dgm:prSet presAssocID="{7ED4C0D7-8EEC-4E5E-8571-67389450CCF0}" presName="negSpace" presStyleCnt="0"/>
      <dgm:spPr/>
    </dgm:pt>
    <dgm:pt modelId="{01B4C4B5-F9E8-4657-A38C-F7F5FF11D0CB}" type="pres">
      <dgm:prSet presAssocID="{7ED4C0D7-8EEC-4E5E-8571-67389450CCF0}" presName="circle" presStyleLbl="node1" presStyleIdx="0" presStyleCnt="2"/>
      <dgm:spPr/>
    </dgm:pt>
    <dgm:pt modelId="{CFE52F1F-63BD-482D-A599-631DF26B6DE9}" type="pres">
      <dgm:prSet presAssocID="{EA331422-9016-4E76-ADDC-EC1448C2350D}" presName="transSpace" presStyleCnt="0"/>
      <dgm:spPr/>
    </dgm:pt>
    <dgm:pt modelId="{3F29D78D-221E-485D-9C68-4F921577E59C}" type="pres">
      <dgm:prSet presAssocID="{DB75EAAC-B6E6-4367-8AB7-04BDD989B02C}" presName="posSpace" presStyleCnt="0"/>
      <dgm:spPr/>
    </dgm:pt>
    <dgm:pt modelId="{496620E9-F484-42AF-98CE-6284AB5EC917}" type="pres">
      <dgm:prSet presAssocID="{DB75EAAC-B6E6-4367-8AB7-04BDD989B02C}" presName="vertFlow" presStyleCnt="0"/>
      <dgm:spPr/>
    </dgm:pt>
    <dgm:pt modelId="{FADF2B7F-FC2D-4B3D-8242-7C7CCE0AFDE4}" type="pres">
      <dgm:prSet presAssocID="{DB75EAAC-B6E6-4367-8AB7-04BDD989B02C}" presName="topSpace" presStyleCnt="0"/>
      <dgm:spPr/>
    </dgm:pt>
    <dgm:pt modelId="{D20B3F56-8C97-4058-89C0-C7C51440C6DD}" type="pres">
      <dgm:prSet presAssocID="{DB75EAAC-B6E6-4367-8AB7-04BDD989B02C}" presName="firstComp" presStyleCnt="0"/>
      <dgm:spPr/>
    </dgm:pt>
    <dgm:pt modelId="{3D12DB83-E9BB-40B1-93C8-49135180FC40}" type="pres">
      <dgm:prSet presAssocID="{DB75EAAC-B6E6-4367-8AB7-04BDD989B02C}" presName="firstChild" presStyleLbl="bgAccFollowNode1" presStyleIdx="2" presStyleCnt="4"/>
      <dgm:spPr/>
    </dgm:pt>
    <dgm:pt modelId="{0DA08338-FF48-4230-9425-A1B2FB34133B}" type="pres">
      <dgm:prSet presAssocID="{DB75EAAC-B6E6-4367-8AB7-04BDD989B02C}" presName="firstChildTx" presStyleLbl="bgAccFollowNode1" presStyleIdx="2" presStyleCnt="4">
        <dgm:presLayoutVars>
          <dgm:bulletEnabled val="1"/>
        </dgm:presLayoutVars>
      </dgm:prSet>
      <dgm:spPr/>
    </dgm:pt>
    <dgm:pt modelId="{1DB851E3-F630-47AB-80D9-67ED549362E9}" type="pres">
      <dgm:prSet presAssocID="{9B7BFAC7-EF0B-498F-9D09-C42283CD20CF}" presName="comp" presStyleCnt="0"/>
      <dgm:spPr/>
    </dgm:pt>
    <dgm:pt modelId="{C1BB28D8-6D0A-442F-B2C9-15A76F221A69}" type="pres">
      <dgm:prSet presAssocID="{9B7BFAC7-EF0B-498F-9D09-C42283CD20CF}" presName="child" presStyleLbl="bgAccFollowNode1" presStyleIdx="3" presStyleCnt="4" custLinFactNeighborX="1688" custLinFactNeighborY="1687"/>
      <dgm:spPr/>
    </dgm:pt>
    <dgm:pt modelId="{B1FFFA6A-AFAB-4E15-8C38-9595D758F7D4}" type="pres">
      <dgm:prSet presAssocID="{9B7BFAC7-EF0B-498F-9D09-C42283CD20CF}" presName="childTx" presStyleLbl="bgAccFollowNode1" presStyleIdx="3" presStyleCnt="4">
        <dgm:presLayoutVars>
          <dgm:bulletEnabled val="1"/>
        </dgm:presLayoutVars>
      </dgm:prSet>
      <dgm:spPr/>
    </dgm:pt>
    <dgm:pt modelId="{020EB376-A1DF-4D8E-B1B9-866822A11865}" type="pres">
      <dgm:prSet presAssocID="{DB75EAAC-B6E6-4367-8AB7-04BDD989B02C}" presName="negSpace" presStyleCnt="0"/>
      <dgm:spPr/>
    </dgm:pt>
    <dgm:pt modelId="{7CFB5C83-A84E-435C-84C7-99DD19FAB2F3}" type="pres">
      <dgm:prSet presAssocID="{DB75EAAC-B6E6-4367-8AB7-04BDD989B02C}" presName="circle" presStyleLbl="node1" presStyleIdx="1" presStyleCnt="2"/>
      <dgm:spPr/>
    </dgm:pt>
  </dgm:ptLst>
  <dgm:cxnLst>
    <dgm:cxn modelId="{722EFC4C-BD20-4674-A7EC-89BE09FE84F5}" type="presOf" srcId="{A2C0B639-91EA-40A5-919A-5DC7B358330A}" destId="{EA9EFE26-E97A-4659-9203-FCF74191DA2B}" srcOrd="1" destOrd="0" presId="urn:microsoft.com/office/officeart/2005/8/layout/hList9"/>
    <dgm:cxn modelId="{CAF14FD6-CA77-493F-AEDA-DAC85F3D9962}" srcId="{DB75EAAC-B6E6-4367-8AB7-04BDD989B02C}" destId="{B551161F-260B-47D0-A2AA-4DF999D5F0B5}" srcOrd="0" destOrd="0" parTransId="{648DDCCE-D172-4FB7-BD14-C654ACB8A180}" sibTransId="{6B6FC9B8-D577-492E-B388-71E0BE800576}"/>
    <dgm:cxn modelId="{A4B9F1CA-10E1-47A3-850D-2DD9254B55A2}" srcId="{379C9BF0-BDF1-4C58-9ABB-FCDE425A658C}" destId="{7ED4C0D7-8EEC-4E5E-8571-67389450CCF0}" srcOrd="0" destOrd="0" parTransId="{5414F56E-F72B-441B-9C43-1D87A63E8024}" sibTransId="{EA331422-9016-4E76-ADDC-EC1448C2350D}"/>
    <dgm:cxn modelId="{C1BF3018-3B98-4417-B7D4-254F376C10BF}" type="presOf" srcId="{B551161F-260B-47D0-A2AA-4DF999D5F0B5}" destId="{3D12DB83-E9BB-40B1-93C8-49135180FC40}" srcOrd="0" destOrd="0" presId="urn:microsoft.com/office/officeart/2005/8/layout/hList9"/>
    <dgm:cxn modelId="{F3A2DF75-6D57-4626-8693-86627615ABF9}" srcId="{7ED4C0D7-8EEC-4E5E-8571-67389450CCF0}" destId="{A2C0B639-91EA-40A5-919A-5DC7B358330A}" srcOrd="1" destOrd="0" parTransId="{5ACD496A-A0BA-4706-9166-479482DFB473}" sibTransId="{F81B7C39-BDC5-404F-A648-E8A408D77699}"/>
    <dgm:cxn modelId="{AA48CF21-4D39-4D62-AEC7-6FF0449129BF}" type="presOf" srcId="{B551161F-260B-47D0-A2AA-4DF999D5F0B5}" destId="{0DA08338-FF48-4230-9425-A1B2FB34133B}" srcOrd="1" destOrd="0" presId="urn:microsoft.com/office/officeart/2005/8/layout/hList9"/>
    <dgm:cxn modelId="{7B288090-0812-4332-9862-3C39824241DD}" srcId="{DB75EAAC-B6E6-4367-8AB7-04BDD989B02C}" destId="{9B7BFAC7-EF0B-498F-9D09-C42283CD20CF}" srcOrd="1" destOrd="0" parTransId="{CDE761C1-716B-4D28-9337-AA07B11C53AB}" sibTransId="{541217F5-D7CE-4EE5-81D5-B541A93A36A5}"/>
    <dgm:cxn modelId="{172773E2-9DB7-4563-BC57-73FE50A4D4CB}" srcId="{379C9BF0-BDF1-4C58-9ABB-FCDE425A658C}" destId="{DB75EAAC-B6E6-4367-8AB7-04BDD989B02C}" srcOrd="1" destOrd="0" parTransId="{9910A220-809D-457D-9C19-D451DB968977}" sibTransId="{D3516814-6B4E-41E1-86F0-5B1059096990}"/>
    <dgm:cxn modelId="{357C1D7E-1B22-4369-911A-9D9EDD98F3EB}" type="presOf" srcId="{DB75EAAC-B6E6-4367-8AB7-04BDD989B02C}" destId="{7CFB5C83-A84E-435C-84C7-99DD19FAB2F3}" srcOrd="0" destOrd="0" presId="urn:microsoft.com/office/officeart/2005/8/layout/hList9"/>
    <dgm:cxn modelId="{D222BD03-6B94-4F93-B9B7-4FB4A6195710}" srcId="{7ED4C0D7-8EEC-4E5E-8571-67389450CCF0}" destId="{B066EBAA-777F-408A-AA7B-98EEED594103}" srcOrd="0" destOrd="0" parTransId="{186B6F79-0BD7-4E10-80D6-5EC67B481D6A}" sibTransId="{E1422B87-A061-4F30-8B70-0A5FFBEE88FB}"/>
    <dgm:cxn modelId="{B95F02DD-D7B1-4ADD-BDBC-1090CDD890E6}" type="presOf" srcId="{9B7BFAC7-EF0B-498F-9D09-C42283CD20CF}" destId="{C1BB28D8-6D0A-442F-B2C9-15A76F221A69}" srcOrd="0" destOrd="0" presId="urn:microsoft.com/office/officeart/2005/8/layout/hList9"/>
    <dgm:cxn modelId="{93B21811-8640-4384-A6B4-C6243B8F57A5}" type="presOf" srcId="{9B7BFAC7-EF0B-498F-9D09-C42283CD20CF}" destId="{B1FFFA6A-AFAB-4E15-8C38-9595D758F7D4}" srcOrd="1" destOrd="0" presId="urn:microsoft.com/office/officeart/2005/8/layout/hList9"/>
    <dgm:cxn modelId="{ECA0184E-A645-4B3F-BDDB-26F5854A6DE4}" type="presOf" srcId="{B066EBAA-777F-408A-AA7B-98EEED594103}" destId="{C964F7E9-7EDC-462E-AEF5-8D38A8B3636E}" srcOrd="0" destOrd="0" presId="urn:microsoft.com/office/officeart/2005/8/layout/hList9"/>
    <dgm:cxn modelId="{BE1C950F-9EC4-4E65-975F-7B4CF3AC3705}" type="presOf" srcId="{379C9BF0-BDF1-4C58-9ABB-FCDE425A658C}" destId="{255E3053-C72E-451C-870C-6C2E40A1E950}" srcOrd="0" destOrd="0" presId="urn:microsoft.com/office/officeart/2005/8/layout/hList9"/>
    <dgm:cxn modelId="{8B7F8D67-4882-454C-B8CF-1A313F71EABE}" type="presOf" srcId="{A2C0B639-91EA-40A5-919A-5DC7B358330A}" destId="{BED19BDB-F5BE-4BBE-8E6D-7CAF3241C65C}" srcOrd="0" destOrd="0" presId="urn:microsoft.com/office/officeart/2005/8/layout/hList9"/>
    <dgm:cxn modelId="{D85D9997-7BF2-4DA7-99A9-F3D814104918}" type="presOf" srcId="{7ED4C0D7-8EEC-4E5E-8571-67389450CCF0}" destId="{01B4C4B5-F9E8-4657-A38C-F7F5FF11D0CB}" srcOrd="0" destOrd="0" presId="urn:microsoft.com/office/officeart/2005/8/layout/hList9"/>
    <dgm:cxn modelId="{47162CB3-E761-46C6-A253-AAB01578BA61}" type="presOf" srcId="{B066EBAA-777F-408A-AA7B-98EEED594103}" destId="{EA17CA25-7390-4E3C-9855-B599499D64C7}" srcOrd="1" destOrd="0" presId="urn:microsoft.com/office/officeart/2005/8/layout/hList9"/>
    <dgm:cxn modelId="{3FCA7060-BEC7-45F4-AFC7-519C550F04D0}" type="presParOf" srcId="{255E3053-C72E-451C-870C-6C2E40A1E950}" destId="{1C9F446A-C7B4-40CE-8EC9-05010ABFAF42}" srcOrd="0" destOrd="0" presId="urn:microsoft.com/office/officeart/2005/8/layout/hList9"/>
    <dgm:cxn modelId="{C4A37D07-15B2-44BD-9A89-7912ABA69C94}" type="presParOf" srcId="{255E3053-C72E-451C-870C-6C2E40A1E950}" destId="{26A013EE-B598-4FA7-9908-3D96776087F0}" srcOrd="1" destOrd="0" presId="urn:microsoft.com/office/officeart/2005/8/layout/hList9"/>
    <dgm:cxn modelId="{1D85CB0B-CD87-46B5-90DC-A503820AFC01}" type="presParOf" srcId="{26A013EE-B598-4FA7-9908-3D96776087F0}" destId="{231C0B28-B1E2-4472-B00A-DB8A10A1482E}" srcOrd="0" destOrd="0" presId="urn:microsoft.com/office/officeart/2005/8/layout/hList9"/>
    <dgm:cxn modelId="{DD9DBE7B-B522-4AF5-A5D0-74403A28BE37}" type="presParOf" srcId="{26A013EE-B598-4FA7-9908-3D96776087F0}" destId="{F2E56F74-303D-4CA1-853D-BE5CB6A6212C}" srcOrd="1" destOrd="0" presId="urn:microsoft.com/office/officeart/2005/8/layout/hList9"/>
    <dgm:cxn modelId="{008CB452-BE08-48EA-8081-CA193FAEA013}" type="presParOf" srcId="{F2E56F74-303D-4CA1-853D-BE5CB6A6212C}" destId="{C964F7E9-7EDC-462E-AEF5-8D38A8B3636E}" srcOrd="0" destOrd="0" presId="urn:microsoft.com/office/officeart/2005/8/layout/hList9"/>
    <dgm:cxn modelId="{DF28E454-B632-400E-9857-CCABB6D67B72}" type="presParOf" srcId="{F2E56F74-303D-4CA1-853D-BE5CB6A6212C}" destId="{EA17CA25-7390-4E3C-9855-B599499D64C7}" srcOrd="1" destOrd="0" presId="urn:microsoft.com/office/officeart/2005/8/layout/hList9"/>
    <dgm:cxn modelId="{33F00802-82EC-47C4-A0B8-E8D1DBC6B9E5}" type="presParOf" srcId="{26A013EE-B598-4FA7-9908-3D96776087F0}" destId="{B71347C8-EC33-4E77-AD83-EF654144D462}" srcOrd="2" destOrd="0" presId="urn:microsoft.com/office/officeart/2005/8/layout/hList9"/>
    <dgm:cxn modelId="{EDE7DE84-7430-4977-9D2C-FC91C9587DF5}" type="presParOf" srcId="{B71347C8-EC33-4E77-AD83-EF654144D462}" destId="{BED19BDB-F5BE-4BBE-8E6D-7CAF3241C65C}" srcOrd="0" destOrd="0" presId="urn:microsoft.com/office/officeart/2005/8/layout/hList9"/>
    <dgm:cxn modelId="{7FB2A127-B1E2-4040-99E4-01A522C9BA98}" type="presParOf" srcId="{B71347C8-EC33-4E77-AD83-EF654144D462}" destId="{EA9EFE26-E97A-4659-9203-FCF74191DA2B}" srcOrd="1" destOrd="0" presId="urn:microsoft.com/office/officeart/2005/8/layout/hList9"/>
    <dgm:cxn modelId="{F0D271AF-2EEF-470D-987C-C368CF076BCB}" type="presParOf" srcId="{255E3053-C72E-451C-870C-6C2E40A1E950}" destId="{91C2C2EB-8907-4D2D-9910-0CAFE16DEBF2}" srcOrd="2" destOrd="0" presId="urn:microsoft.com/office/officeart/2005/8/layout/hList9"/>
    <dgm:cxn modelId="{DCBD3865-6033-4676-9112-19CB45DA25FE}" type="presParOf" srcId="{255E3053-C72E-451C-870C-6C2E40A1E950}" destId="{01B4C4B5-F9E8-4657-A38C-F7F5FF11D0CB}" srcOrd="3" destOrd="0" presId="urn:microsoft.com/office/officeart/2005/8/layout/hList9"/>
    <dgm:cxn modelId="{43BD2C8E-11E0-4185-9CFD-9BF1222EEEE2}" type="presParOf" srcId="{255E3053-C72E-451C-870C-6C2E40A1E950}" destId="{CFE52F1F-63BD-482D-A599-631DF26B6DE9}" srcOrd="4" destOrd="0" presId="urn:microsoft.com/office/officeart/2005/8/layout/hList9"/>
    <dgm:cxn modelId="{E55C22D1-8946-424B-8701-F145ED6927D8}" type="presParOf" srcId="{255E3053-C72E-451C-870C-6C2E40A1E950}" destId="{3F29D78D-221E-485D-9C68-4F921577E59C}" srcOrd="5" destOrd="0" presId="urn:microsoft.com/office/officeart/2005/8/layout/hList9"/>
    <dgm:cxn modelId="{C7E08AD9-B7AF-440B-BFCE-EF90CDFBBD0E}" type="presParOf" srcId="{255E3053-C72E-451C-870C-6C2E40A1E950}" destId="{496620E9-F484-42AF-98CE-6284AB5EC917}" srcOrd="6" destOrd="0" presId="urn:microsoft.com/office/officeart/2005/8/layout/hList9"/>
    <dgm:cxn modelId="{6A820FD5-AFC9-4665-8DAB-10A5F71CE617}" type="presParOf" srcId="{496620E9-F484-42AF-98CE-6284AB5EC917}" destId="{FADF2B7F-FC2D-4B3D-8242-7C7CCE0AFDE4}" srcOrd="0" destOrd="0" presId="urn:microsoft.com/office/officeart/2005/8/layout/hList9"/>
    <dgm:cxn modelId="{CC296719-20E5-42F4-8220-8777653839E9}" type="presParOf" srcId="{496620E9-F484-42AF-98CE-6284AB5EC917}" destId="{D20B3F56-8C97-4058-89C0-C7C51440C6DD}" srcOrd="1" destOrd="0" presId="urn:microsoft.com/office/officeart/2005/8/layout/hList9"/>
    <dgm:cxn modelId="{47AE239E-C245-4A9F-98FF-C16A38672204}" type="presParOf" srcId="{D20B3F56-8C97-4058-89C0-C7C51440C6DD}" destId="{3D12DB83-E9BB-40B1-93C8-49135180FC40}" srcOrd="0" destOrd="0" presId="urn:microsoft.com/office/officeart/2005/8/layout/hList9"/>
    <dgm:cxn modelId="{AEDA5F71-5D40-483A-9EB0-58E6E68C2324}" type="presParOf" srcId="{D20B3F56-8C97-4058-89C0-C7C51440C6DD}" destId="{0DA08338-FF48-4230-9425-A1B2FB34133B}" srcOrd="1" destOrd="0" presId="urn:microsoft.com/office/officeart/2005/8/layout/hList9"/>
    <dgm:cxn modelId="{0BBF39CE-5FAE-4392-9DDF-93796BBAC07B}" type="presParOf" srcId="{496620E9-F484-42AF-98CE-6284AB5EC917}" destId="{1DB851E3-F630-47AB-80D9-67ED549362E9}" srcOrd="2" destOrd="0" presId="urn:microsoft.com/office/officeart/2005/8/layout/hList9"/>
    <dgm:cxn modelId="{6EF32D10-9D23-4D63-BBE8-C8128AB68CF0}" type="presParOf" srcId="{1DB851E3-F630-47AB-80D9-67ED549362E9}" destId="{C1BB28D8-6D0A-442F-B2C9-15A76F221A69}" srcOrd="0" destOrd="0" presId="urn:microsoft.com/office/officeart/2005/8/layout/hList9"/>
    <dgm:cxn modelId="{4B7102AC-3B11-42D0-841E-1C8DC278D0DF}" type="presParOf" srcId="{1DB851E3-F630-47AB-80D9-67ED549362E9}" destId="{B1FFFA6A-AFAB-4E15-8C38-9595D758F7D4}" srcOrd="1" destOrd="0" presId="urn:microsoft.com/office/officeart/2005/8/layout/hList9"/>
    <dgm:cxn modelId="{1CF63F8D-58A1-4BA9-A3F2-DE5467E8DEAE}" type="presParOf" srcId="{255E3053-C72E-451C-870C-6C2E40A1E950}" destId="{020EB376-A1DF-4D8E-B1B9-866822A11865}" srcOrd="7" destOrd="0" presId="urn:microsoft.com/office/officeart/2005/8/layout/hList9"/>
    <dgm:cxn modelId="{F9E48E4C-8282-4BFF-8350-FAAE818EC430}" type="presParOf" srcId="{255E3053-C72E-451C-870C-6C2E40A1E950}" destId="{7CFB5C83-A84E-435C-84C7-99DD19FAB2F3}"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34186-6C67-4ADD-8ABC-B382A94042E3}">
      <dsp:nvSpPr>
        <dsp:cNvPr id="0" name=""/>
        <dsp:cNvSpPr/>
      </dsp:nvSpPr>
      <dsp:spPr>
        <a:xfrm>
          <a:off x="0" y="39000"/>
          <a:ext cx="12191998" cy="1228500"/>
        </a:xfrm>
        <a:prstGeom prst="roundRect">
          <a:avLst/>
        </a:prstGeom>
        <a:solidFill>
          <a:schemeClr val="accent2">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r" defTabSz="2222500">
            <a:lnSpc>
              <a:spcPct val="90000"/>
            </a:lnSpc>
            <a:spcBef>
              <a:spcPct val="0"/>
            </a:spcBef>
            <a:spcAft>
              <a:spcPct val="35000"/>
            </a:spcAft>
          </a:pPr>
          <a:r>
            <a:rPr lang="ar-DZ" sz="5000" kern="1200" dirty="0" smtClean="0">
              <a:solidFill>
                <a:schemeClr val="tx1"/>
              </a:solidFill>
            </a:rPr>
            <a:t>الاتجاه الأول :من اللفظ الى المعنى</a:t>
          </a:r>
          <a:endParaRPr lang="en-US" sz="5000" kern="1200" dirty="0">
            <a:solidFill>
              <a:schemeClr val="tx1"/>
            </a:solidFill>
          </a:endParaRPr>
        </a:p>
      </dsp:txBody>
      <dsp:txXfrm>
        <a:off x="59970" y="98970"/>
        <a:ext cx="12072058" cy="1108560"/>
      </dsp:txXfrm>
    </dsp:sp>
    <dsp:sp modelId="{7B244700-8896-465B-B546-41D5A53E9D71}">
      <dsp:nvSpPr>
        <dsp:cNvPr id="0" name=""/>
        <dsp:cNvSpPr/>
      </dsp:nvSpPr>
      <dsp:spPr>
        <a:xfrm>
          <a:off x="0" y="1267500"/>
          <a:ext cx="12191998"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63500" rIns="355600" bIns="63500" numCol="1" spcCol="1270" anchor="t" anchorCtr="0">
          <a:noAutofit/>
        </a:bodyPr>
        <a:lstStyle/>
        <a:p>
          <a:pPr marL="285750" lvl="1" indent="-285750" algn="ctr" defTabSz="1733550">
            <a:lnSpc>
              <a:spcPct val="90000"/>
            </a:lnSpc>
            <a:spcBef>
              <a:spcPct val="0"/>
            </a:spcBef>
            <a:spcAft>
              <a:spcPct val="20000"/>
            </a:spcAft>
            <a:buChar char="••"/>
          </a:pPr>
          <a:r>
            <a:rPr lang="ar-DZ" sz="3900" b="1" kern="1200" dirty="0" smtClean="0"/>
            <a:t>أم</a:t>
          </a:r>
          <a:endParaRPr lang="en-US" sz="3900" b="1" kern="1200" dirty="0"/>
        </a:p>
      </dsp:txBody>
      <dsp:txXfrm>
        <a:off x="0" y="1267500"/>
        <a:ext cx="12191998" cy="828000"/>
      </dsp:txXfrm>
    </dsp:sp>
    <dsp:sp modelId="{96AAB960-DF95-4B12-A3AD-6EE514CF1147}">
      <dsp:nvSpPr>
        <dsp:cNvPr id="0" name=""/>
        <dsp:cNvSpPr/>
      </dsp:nvSpPr>
      <dsp:spPr>
        <a:xfrm>
          <a:off x="0" y="2095500"/>
          <a:ext cx="12191998" cy="1228500"/>
        </a:xfrm>
        <a:prstGeom prst="roundRect">
          <a:avLst/>
        </a:prstGeom>
        <a:solidFill>
          <a:schemeClr val="accent2">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r" defTabSz="2222500">
            <a:lnSpc>
              <a:spcPct val="90000"/>
            </a:lnSpc>
            <a:spcBef>
              <a:spcPct val="0"/>
            </a:spcBef>
            <a:spcAft>
              <a:spcPct val="35000"/>
            </a:spcAft>
          </a:pPr>
          <a:r>
            <a:rPr lang="ar-DZ" sz="5000" kern="1200" dirty="0" smtClean="0">
              <a:solidFill>
                <a:schemeClr val="tx1"/>
              </a:solidFill>
            </a:rPr>
            <a:t>الاتجاه الثاني : من المعنى الى اللفظ</a:t>
          </a:r>
          <a:endParaRPr lang="en-US" sz="5000" kern="1200" dirty="0">
            <a:solidFill>
              <a:schemeClr val="tx1"/>
            </a:solidFill>
          </a:endParaRPr>
        </a:p>
      </dsp:txBody>
      <dsp:txXfrm>
        <a:off x="59970" y="2155470"/>
        <a:ext cx="12072058" cy="1108560"/>
      </dsp:txXfrm>
    </dsp:sp>
    <dsp:sp modelId="{C648F2A2-5529-427A-973F-F138ECE07881}">
      <dsp:nvSpPr>
        <dsp:cNvPr id="0" name=""/>
        <dsp:cNvSpPr/>
      </dsp:nvSpPr>
      <dsp:spPr>
        <a:xfrm>
          <a:off x="0" y="3324000"/>
          <a:ext cx="12191998"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63500" rIns="355600" bIns="63500" numCol="1" spcCol="1270" anchor="t" anchorCtr="0">
          <a:noAutofit/>
        </a:bodyPr>
        <a:lstStyle/>
        <a:p>
          <a:pPr marL="285750" lvl="1" indent="-285750" algn="l" defTabSz="1733550">
            <a:lnSpc>
              <a:spcPct val="90000"/>
            </a:lnSpc>
            <a:spcBef>
              <a:spcPct val="0"/>
            </a:spcBef>
            <a:spcAft>
              <a:spcPct val="20000"/>
            </a:spcAft>
            <a:buChar char="••"/>
          </a:pPr>
          <a:endParaRPr lang="en-US" sz="3900" kern="1200"/>
        </a:p>
      </dsp:txBody>
      <dsp:txXfrm>
        <a:off x="0" y="3324000"/>
        <a:ext cx="12191998" cy="82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FC47D-9BB1-4F54-B4BE-04D7914CBD7B}">
      <dsp:nvSpPr>
        <dsp:cNvPr id="0" name=""/>
        <dsp:cNvSpPr/>
      </dsp:nvSpPr>
      <dsp:spPr>
        <a:xfrm>
          <a:off x="4838565" y="813876"/>
          <a:ext cx="170790" cy="748223"/>
        </a:xfrm>
        <a:custGeom>
          <a:avLst/>
          <a:gdLst/>
          <a:ahLst/>
          <a:cxnLst/>
          <a:rect l="0" t="0" r="0" b="0"/>
          <a:pathLst>
            <a:path>
              <a:moveTo>
                <a:pt x="170790" y="0"/>
              </a:moveTo>
              <a:lnTo>
                <a:pt x="170790" y="748223"/>
              </a:lnTo>
              <a:lnTo>
                <a:pt x="0" y="7482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830547-D50A-4189-805B-E7EDB5C6F545}">
      <dsp:nvSpPr>
        <dsp:cNvPr id="0" name=""/>
        <dsp:cNvSpPr/>
      </dsp:nvSpPr>
      <dsp:spPr>
        <a:xfrm>
          <a:off x="5009356" y="813876"/>
          <a:ext cx="1968153" cy="1496447"/>
        </a:xfrm>
        <a:custGeom>
          <a:avLst/>
          <a:gdLst/>
          <a:ahLst/>
          <a:cxnLst/>
          <a:rect l="0" t="0" r="0" b="0"/>
          <a:pathLst>
            <a:path>
              <a:moveTo>
                <a:pt x="0" y="0"/>
              </a:moveTo>
              <a:lnTo>
                <a:pt x="0" y="1325657"/>
              </a:lnTo>
              <a:lnTo>
                <a:pt x="1968153" y="1325657"/>
              </a:lnTo>
              <a:lnTo>
                <a:pt x="1968153" y="149644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64CDF0-6B22-4401-B12A-B1068EB1BD5E}">
      <dsp:nvSpPr>
        <dsp:cNvPr id="0" name=""/>
        <dsp:cNvSpPr/>
      </dsp:nvSpPr>
      <dsp:spPr>
        <a:xfrm>
          <a:off x="4963636" y="813876"/>
          <a:ext cx="91440" cy="1496447"/>
        </a:xfrm>
        <a:custGeom>
          <a:avLst/>
          <a:gdLst/>
          <a:ahLst/>
          <a:cxnLst/>
          <a:rect l="0" t="0" r="0" b="0"/>
          <a:pathLst>
            <a:path>
              <a:moveTo>
                <a:pt x="45720" y="0"/>
              </a:moveTo>
              <a:lnTo>
                <a:pt x="45720" y="149644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17CC1A-3BE0-40E8-8DDB-DD223CA0ECFA}">
      <dsp:nvSpPr>
        <dsp:cNvPr id="0" name=""/>
        <dsp:cNvSpPr/>
      </dsp:nvSpPr>
      <dsp:spPr>
        <a:xfrm>
          <a:off x="3041202" y="813876"/>
          <a:ext cx="1968153" cy="1496447"/>
        </a:xfrm>
        <a:custGeom>
          <a:avLst/>
          <a:gdLst/>
          <a:ahLst/>
          <a:cxnLst/>
          <a:rect l="0" t="0" r="0" b="0"/>
          <a:pathLst>
            <a:path>
              <a:moveTo>
                <a:pt x="1968153" y="0"/>
              </a:moveTo>
              <a:lnTo>
                <a:pt x="1968153" y="1325657"/>
              </a:lnTo>
              <a:lnTo>
                <a:pt x="0" y="1325657"/>
              </a:lnTo>
              <a:lnTo>
                <a:pt x="0" y="149644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CDCA2F-589E-4346-A498-6076A1854543}">
      <dsp:nvSpPr>
        <dsp:cNvPr id="0" name=""/>
        <dsp:cNvSpPr/>
      </dsp:nvSpPr>
      <dsp:spPr>
        <a:xfrm>
          <a:off x="4196069" y="589"/>
          <a:ext cx="1626573" cy="813286"/>
        </a:xfrm>
        <a:prstGeom prst="rect">
          <a:avLst/>
        </a:prstGeom>
        <a:solidFill>
          <a:schemeClr val="accent2"/>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ar-DZ" sz="2700" b="1" kern="1200" dirty="0" smtClean="0">
              <a:solidFill>
                <a:schemeClr val="tx1"/>
              </a:solidFill>
            </a:rPr>
            <a:t>البـــلاغة نحـــــويا</a:t>
          </a:r>
          <a:endParaRPr lang="en-US" sz="2700" b="1" kern="1200" dirty="0">
            <a:solidFill>
              <a:schemeClr val="tx1"/>
            </a:solidFill>
          </a:endParaRPr>
        </a:p>
      </dsp:txBody>
      <dsp:txXfrm>
        <a:off x="4196069" y="589"/>
        <a:ext cx="1626573" cy="813286"/>
      </dsp:txXfrm>
    </dsp:sp>
    <dsp:sp modelId="{019F8F8E-30EB-45BC-B760-0ED081028DE2}">
      <dsp:nvSpPr>
        <dsp:cNvPr id="0" name=""/>
        <dsp:cNvSpPr/>
      </dsp:nvSpPr>
      <dsp:spPr>
        <a:xfrm>
          <a:off x="2227915" y="2310323"/>
          <a:ext cx="1626573" cy="813286"/>
        </a:xfrm>
        <a:prstGeom prst="rect">
          <a:avLst/>
        </a:prstGeom>
        <a:solidFill>
          <a:schemeClr val="accent2">
            <a:lumMod val="20000"/>
            <a:lumOff val="8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DZ" sz="1400" b="1" kern="1200" dirty="0" smtClean="0">
              <a:solidFill>
                <a:schemeClr val="tx1"/>
              </a:solidFill>
            </a:rPr>
            <a:t>التوازن بين المصادر و الموارد وأخر الكلام مشابه لأول</a:t>
          </a:r>
          <a:endParaRPr lang="en-US" sz="1400" b="1" kern="1200" dirty="0">
            <a:solidFill>
              <a:schemeClr val="tx1"/>
            </a:solidFill>
          </a:endParaRPr>
        </a:p>
      </dsp:txBody>
      <dsp:txXfrm>
        <a:off x="2227915" y="2310323"/>
        <a:ext cx="1626573" cy="813286"/>
      </dsp:txXfrm>
    </dsp:sp>
    <dsp:sp modelId="{6BD8B7BB-7E58-4279-AD57-D9A5954A1C81}">
      <dsp:nvSpPr>
        <dsp:cNvPr id="0" name=""/>
        <dsp:cNvSpPr/>
      </dsp:nvSpPr>
      <dsp:spPr>
        <a:xfrm>
          <a:off x="4196069" y="2310323"/>
          <a:ext cx="1626573" cy="813286"/>
        </a:xfrm>
        <a:prstGeom prst="rect">
          <a:avLst/>
        </a:prstGeom>
        <a:solidFill>
          <a:schemeClr val="accent2">
            <a:lumMod val="20000"/>
            <a:lumOff val="8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DZ" sz="1800" b="1" kern="1200" dirty="0" smtClean="0">
              <a:solidFill>
                <a:schemeClr val="tx1"/>
              </a:solidFill>
            </a:rPr>
            <a:t>مطابقة اللفظ والمعنى للحال</a:t>
          </a:r>
          <a:endParaRPr lang="en-US" sz="1800" b="1" kern="1200" dirty="0">
            <a:solidFill>
              <a:schemeClr val="tx1"/>
            </a:solidFill>
          </a:endParaRPr>
        </a:p>
      </dsp:txBody>
      <dsp:txXfrm>
        <a:off x="4196069" y="2310323"/>
        <a:ext cx="1626573" cy="813286"/>
      </dsp:txXfrm>
    </dsp:sp>
    <dsp:sp modelId="{A6FA5F4E-FB87-4D9E-8362-D46A417FDFC2}">
      <dsp:nvSpPr>
        <dsp:cNvPr id="0" name=""/>
        <dsp:cNvSpPr/>
      </dsp:nvSpPr>
      <dsp:spPr>
        <a:xfrm>
          <a:off x="6164222" y="2310323"/>
          <a:ext cx="1626573" cy="813286"/>
        </a:xfrm>
        <a:prstGeom prst="rect">
          <a:avLst/>
        </a:prstGeom>
        <a:solidFill>
          <a:schemeClr val="accent2">
            <a:lumMod val="20000"/>
            <a:lumOff val="8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DZ" sz="1800" b="1" kern="1200" dirty="0" smtClean="0">
              <a:solidFill>
                <a:schemeClr val="tx1"/>
              </a:solidFill>
            </a:rPr>
            <a:t>مطابقة اللفظ للمعنى</a:t>
          </a:r>
          <a:endParaRPr lang="en-US" sz="1800" b="1" kern="1200" dirty="0">
            <a:solidFill>
              <a:schemeClr val="tx1"/>
            </a:solidFill>
          </a:endParaRPr>
        </a:p>
      </dsp:txBody>
      <dsp:txXfrm>
        <a:off x="6164222" y="2310323"/>
        <a:ext cx="1626573" cy="813286"/>
      </dsp:txXfrm>
    </dsp:sp>
    <dsp:sp modelId="{73B07FDB-564A-408C-92B2-D7B18A388F31}">
      <dsp:nvSpPr>
        <dsp:cNvPr id="0" name=""/>
        <dsp:cNvSpPr/>
      </dsp:nvSpPr>
      <dsp:spPr>
        <a:xfrm>
          <a:off x="3211992" y="1155456"/>
          <a:ext cx="1626573" cy="813286"/>
        </a:xfrm>
        <a:prstGeom prst="rect">
          <a:avLst/>
        </a:prstGeom>
        <a:solidFill>
          <a:schemeClr val="accent2">
            <a:lumMod val="40000"/>
            <a:lumOff val="6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DZ" sz="1800" b="1" kern="1200" dirty="0" smtClean="0">
              <a:solidFill>
                <a:schemeClr val="tx1"/>
              </a:solidFill>
            </a:rPr>
            <a:t>قــضاء الحاجــة</a:t>
          </a:r>
          <a:endParaRPr lang="en-US" sz="1800" b="1" kern="1200" dirty="0">
            <a:solidFill>
              <a:schemeClr val="tx1"/>
            </a:solidFill>
          </a:endParaRPr>
        </a:p>
      </dsp:txBody>
      <dsp:txXfrm>
        <a:off x="3211992" y="1155456"/>
        <a:ext cx="1626573" cy="8132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E3F67-7922-4F2A-B934-6F78640A491D}">
      <dsp:nvSpPr>
        <dsp:cNvPr id="0" name=""/>
        <dsp:cNvSpPr/>
      </dsp:nvSpPr>
      <dsp:spPr>
        <a:xfrm>
          <a:off x="0" y="4413914"/>
          <a:ext cx="7600950" cy="0"/>
        </a:xfrm>
        <a:prstGeom prst="line">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633ED0-85BA-45AD-BBD2-987C53C26595}">
      <dsp:nvSpPr>
        <dsp:cNvPr id="0" name=""/>
        <dsp:cNvSpPr/>
      </dsp:nvSpPr>
      <dsp:spPr>
        <a:xfrm>
          <a:off x="0" y="2518067"/>
          <a:ext cx="7600950" cy="0"/>
        </a:xfrm>
        <a:prstGeom prst="line">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0D0530-10DC-4926-B4CD-B265B529036C}">
      <dsp:nvSpPr>
        <dsp:cNvPr id="0" name=""/>
        <dsp:cNvSpPr/>
      </dsp:nvSpPr>
      <dsp:spPr>
        <a:xfrm>
          <a:off x="0" y="622221"/>
          <a:ext cx="7600950" cy="0"/>
        </a:xfrm>
        <a:prstGeom prst="line">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4160AF-539E-4C2D-B661-F7A6B54F7229}">
      <dsp:nvSpPr>
        <dsp:cNvPr id="0" name=""/>
        <dsp:cNvSpPr/>
      </dsp:nvSpPr>
      <dsp:spPr>
        <a:xfrm>
          <a:off x="1976246" y="693"/>
          <a:ext cx="5624703" cy="621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ctr" defTabSz="1422400" rtl="1">
            <a:lnSpc>
              <a:spcPct val="90000"/>
            </a:lnSpc>
            <a:spcBef>
              <a:spcPct val="0"/>
            </a:spcBef>
            <a:spcAft>
              <a:spcPct val="35000"/>
            </a:spcAft>
          </a:pPr>
          <a:r>
            <a:rPr lang="ar-DZ" sz="3200" b="1" kern="1200" dirty="0" smtClean="0"/>
            <a:t>المستقيم الحسن</a:t>
          </a:r>
          <a:endParaRPr lang="en-US" sz="3200" b="1" kern="1200" dirty="0"/>
        </a:p>
      </dsp:txBody>
      <dsp:txXfrm>
        <a:off x="1976246" y="693"/>
        <a:ext cx="5624703" cy="621527"/>
      </dsp:txXfrm>
    </dsp:sp>
    <dsp:sp modelId="{05AAFB34-2EAB-4A6F-AAB4-A60AB7CB318B}">
      <dsp:nvSpPr>
        <dsp:cNvPr id="0" name=""/>
        <dsp:cNvSpPr/>
      </dsp:nvSpPr>
      <dsp:spPr>
        <a:xfrm>
          <a:off x="28576" y="29265"/>
          <a:ext cx="1976247" cy="621527"/>
        </a:xfrm>
        <a:prstGeom prst="round2SameRect">
          <a:avLst>
            <a:gd name="adj1" fmla="val 16670"/>
            <a:gd name="adj2" fmla="val 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rtl="1">
            <a:lnSpc>
              <a:spcPct val="90000"/>
            </a:lnSpc>
            <a:spcBef>
              <a:spcPct val="0"/>
            </a:spcBef>
            <a:spcAft>
              <a:spcPct val="35000"/>
            </a:spcAft>
          </a:pPr>
          <a:r>
            <a:rPr lang="ar-DZ" sz="3600" b="1" kern="1200" dirty="0" smtClean="0">
              <a:solidFill>
                <a:schemeClr val="tx1"/>
              </a:solidFill>
            </a:rPr>
            <a:t>1</a:t>
          </a:r>
          <a:endParaRPr lang="en-US" sz="3200" b="1" kern="1200" dirty="0">
            <a:solidFill>
              <a:schemeClr val="tx1"/>
            </a:solidFill>
          </a:endParaRPr>
        </a:p>
      </dsp:txBody>
      <dsp:txXfrm>
        <a:off x="58922" y="59611"/>
        <a:ext cx="1915555" cy="591181"/>
      </dsp:txXfrm>
    </dsp:sp>
    <dsp:sp modelId="{92C1E5CF-B83A-4461-B023-84153F3512CC}">
      <dsp:nvSpPr>
        <dsp:cNvPr id="0" name=""/>
        <dsp:cNvSpPr/>
      </dsp:nvSpPr>
      <dsp:spPr>
        <a:xfrm>
          <a:off x="0" y="622221"/>
          <a:ext cx="7600950" cy="1243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r" defTabSz="1111250" rtl="1">
            <a:lnSpc>
              <a:spcPct val="90000"/>
            </a:lnSpc>
            <a:spcBef>
              <a:spcPct val="0"/>
            </a:spcBef>
            <a:spcAft>
              <a:spcPct val="15000"/>
            </a:spcAft>
            <a:buChar char="••"/>
          </a:pPr>
          <a:r>
            <a:rPr lang="ar-DZ" sz="2500" kern="1200" dirty="0" smtClean="0"/>
            <a:t>مثل قولك"أتيتك أمس وسآتيك غدا"(التركيب مستقيم والمعنى حسن</a:t>
          </a:r>
          <a:endParaRPr lang="en-US" sz="2500" kern="1200" dirty="0"/>
        </a:p>
      </dsp:txBody>
      <dsp:txXfrm>
        <a:off x="0" y="622221"/>
        <a:ext cx="7600950" cy="1243242"/>
      </dsp:txXfrm>
    </dsp:sp>
    <dsp:sp modelId="{EB14269B-4986-45B1-A083-FF199DA010D5}">
      <dsp:nvSpPr>
        <dsp:cNvPr id="0" name=""/>
        <dsp:cNvSpPr/>
      </dsp:nvSpPr>
      <dsp:spPr>
        <a:xfrm>
          <a:off x="1976246" y="1896540"/>
          <a:ext cx="5624703" cy="621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ctr" defTabSz="1422400" rtl="1">
            <a:lnSpc>
              <a:spcPct val="90000"/>
            </a:lnSpc>
            <a:spcBef>
              <a:spcPct val="0"/>
            </a:spcBef>
            <a:spcAft>
              <a:spcPct val="35000"/>
            </a:spcAft>
          </a:pPr>
          <a:r>
            <a:rPr lang="ar-DZ" sz="3200" b="1" kern="1200" dirty="0" smtClean="0"/>
            <a:t>المستقيم الكذب</a:t>
          </a:r>
          <a:endParaRPr lang="en-US" sz="3200" b="1" kern="1200" dirty="0"/>
        </a:p>
      </dsp:txBody>
      <dsp:txXfrm>
        <a:off x="1976246" y="1896540"/>
        <a:ext cx="5624703" cy="621527"/>
      </dsp:txXfrm>
    </dsp:sp>
    <dsp:sp modelId="{AA775EF3-3FEE-41B1-954D-0898ED5C57AD}">
      <dsp:nvSpPr>
        <dsp:cNvPr id="0" name=""/>
        <dsp:cNvSpPr/>
      </dsp:nvSpPr>
      <dsp:spPr>
        <a:xfrm>
          <a:off x="0" y="1896540"/>
          <a:ext cx="1976247" cy="621527"/>
        </a:xfrm>
        <a:prstGeom prst="round2SameRect">
          <a:avLst>
            <a:gd name="adj1" fmla="val 16670"/>
            <a:gd name="adj2" fmla="val 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rtl="1">
            <a:lnSpc>
              <a:spcPct val="90000"/>
            </a:lnSpc>
            <a:spcBef>
              <a:spcPct val="0"/>
            </a:spcBef>
            <a:spcAft>
              <a:spcPct val="35000"/>
            </a:spcAft>
          </a:pPr>
          <a:r>
            <a:rPr lang="ar-DZ" sz="3200" b="1" kern="1200" dirty="0" smtClean="0">
              <a:solidFill>
                <a:schemeClr val="tx1"/>
              </a:solidFill>
            </a:rPr>
            <a:t>2</a:t>
          </a:r>
          <a:endParaRPr lang="en-US" sz="3200" b="1" kern="1200" dirty="0">
            <a:solidFill>
              <a:schemeClr val="tx1"/>
            </a:solidFill>
          </a:endParaRPr>
        </a:p>
      </dsp:txBody>
      <dsp:txXfrm>
        <a:off x="30346" y="1926886"/>
        <a:ext cx="1915555" cy="591181"/>
      </dsp:txXfrm>
    </dsp:sp>
    <dsp:sp modelId="{D0B1AE06-24BF-4D40-8CFD-C1A7E4ED31C7}">
      <dsp:nvSpPr>
        <dsp:cNvPr id="0" name=""/>
        <dsp:cNvSpPr/>
      </dsp:nvSpPr>
      <dsp:spPr>
        <a:xfrm>
          <a:off x="0" y="2518067"/>
          <a:ext cx="7600950" cy="1243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r" defTabSz="1111250" rtl="1">
            <a:lnSpc>
              <a:spcPct val="90000"/>
            </a:lnSpc>
            <a:spcBef>
              <a:spcPct val="0"/>
            </a:spcBef>
            <a:spcAft>
              <a:spcPct val="15000"/>
            </a:spcAft>
            <a:buChar char="••"/>
          </a:pPr>
          <a:r>
            <a:rPr lang="ar-DZ" sz="2500" kern="1200" dirty="0" smtClean="0"/>
            <a:t>مثل قولك "حملت الجبل"(فمستقيم لأن التركيب مستقيم ،وكذب لأن المعنى كذب أي مجاز)</a:t>
          </a:r>
          <a:endParaRPr lang="en-US" sz="2500" kern="1200" dirty="0"/>
        </a:p>
      </dsp:txBody>
      <dsp:txXfrm>
        <a:off x="0" y="2518067"/>
        <a:ext cx="7600950" cy="1243242"/>
      </dsp:txXfrm>
    </dsp:sp>
    <dsp:sp modelId="{AC6DD5A2-5E98-4B76-82B7-6891AF0C16B7}">
      <dsp:nvSpPr>
        <dsp:cNvPr id="0" name=""/>
        <dsp:cNvSpPr/>
      </dsp:nvSpPr>
      <dsp:spPr>
        <a:xfrm>
          <a:off x="1976246" y="3792386"/>
          <a:ext cx="5624703" cy="621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ctr" defTabSz="1422400" rtl="1">
            <a:lnSpc>
              <a:spcPct val="90000"/>
            </a:lnSpc>
            <a:spcBef>
              <a:spcPct val="0"/>
            </a:spcBef>
            <a:spcAft>
              <a:spcPct val="35000"/>
            </a:spcAft>
          </a:pPr>
          <a:r>
            <a:rPr lang="ar-DZ" sz="3200" b="1" kern="1200" dirty="0" smtClean="0"/>
            <a:t>المستقيم القبيح</a:t>
          </a:r>
          <a:endParaRPr lang="en-US" sz="3200" b="1" kern="1200" dirty="0"/>
        </a:p>
      </dsp:txBody>
      <dsp:txXfrm>
        <a:off x="1976246" y="3792386"/>
        <a:ext cx="5624703" cy="621527"/>
      </dsp:txXfrm>
    </dsp:sp>
    <dsp:sp modelId="{E4390748-2DF3-4E3D-885B-6F914C5153E5}">
      <dsp:nvSpPr>
        <dsp:cNvPr id="0" name=""/>
        <dsp:cNvSpPr/>
      </dsp:nvSpPr>
      <dsp:spPr>
        <a:xfrm>
          <a:off x="0" y="3792386"/>
          <a:ext cx="1976247" cy="621527"/>
        </a:xfrm>
        <a:prstGeom prst="round2SameRect">
          <a:avLst>
            <a:gd name="adj1" fmla="val 16670"/>
            <a:gd name="adj2" fmla="val 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rtl="1">
            <a:lnSpc>
              <a:spcPct val="90000"/>
            </a:lnSpc>
            <a:spcBef>
              <a:spcPct val="0"/>
            </a:spcBef>
            <a:spcAft>
              <a:spcPct val="35000"/>
            </a:spcAft>
          </a:pPr>
          <a:r>
            <a:rPr lang="ar-DZ" sz="3200" b="1" kern="1200" dirty="0" smtClean="0">
              <a:solidFill>
                <a:schemeClr val="tx1"/>
              </a:solidFill>
            </a:rPr>
            <a:t>3</a:t>
          </a:r>
          <a:endParaRPr lang="en-US" sz="3200" b="1" kern="1200" dirty="0">
            <a:solidFill>
              <a:schemeClr val="tx1"/>
            </a:solidFill>
          </a:endParaRPr>
        </a:p>
      </dsp:txBody>
      <dsp:txXfrm>
        <a:off x="30346" y="3822732"/>
        <a:ext cx="1915555" cy="591181"/>
      </dsp:txXfrm>
    </dsp:sp>
    <dsp:sp modelId="{ECD7DB10-1641-4736-851D-30242112C5FC}">
      <dsp:nvSpPr>
        <dsp:cNvPr id="0" name=""/>
        <dsp:cNvSpPr/>
      </dsp:nvSpPr>
      <dsp:spPr>
        <a:xfrm>
          <a:off x="0" y="4413914"/>
          <a:ext cx="7600950" cy="1243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1" indent="-228600" algn="r" defTabSz="1111250" rtl="1">
            <a:lnSpc>
              <a:spcPct val="90000"/>
            </a:lnSpc>
            <a:spcBef>
              <a:spcPct val="0"/>
            </a:spcBef>
            <a:spcAft>
              <a:spcPct val="15000"/>
            </a:spcAft>
            <a:buChar char="••"/>
          </a:pPr>
          <a:r>
            <a:rPr lang="ar-DZ" sz="2500" kern="1200" dirty="0" smtClean="0"/>
            <a:t>مثل :"قد زيدا رأيت"(تركيبا صحيح ولكن المعنى مستثقل وقبيح.</a:t>
          </a:r>
          <a:endParaRPr lang="en-US" sz="2500" kern="1200" dirty="0"/>
        </a:p>
      </dsp:txBody>
      <dsp:txXfrm>
        <a:off x="0" y="4413914"/>
        <a:ext cx="7600950" cy="12432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4F7E9-7EDC-462E-AEF5-8D38A8B3636E}">
      <dsp:nvSpPr>
        <dsp:cNvPr id="0" name=""/>
        <dsp:cNvSpPr/>
      </dsp:nvSpPr>
      <dsp:spPr>
        <a:xfrm>
          <a:off x="1355724" y="1354349"/>
          <a:ext cx="2539007" cy="169351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ctr" defTabSz="933450" rtl="1">
            <a:lnSpc>
              <a:spcPct val="90000"/>
            </a:lnSpc>
            <a:spcBef>
              <a:spcPct val="0"/>
            </a:spcBef>
            <a:spcAft>
              <a:spcPct val="35000"/>
            </a:spcAft>
          </a:pPr>
          <a:r>
            <a:rPr lang="ar-DZ" sz="2100" b="1" kern="1200" dirty="0" smtClean="0"/>
            <a:t>وهو نقض الأول بالآخر وهذا لايجري و العرف في التركيب</a:t>
          </a:r>
          <a:endParaRPr lang="en-US" sz="2100" b="1" kern="1200" dirty="0"/>
        </a:p>
      </dsp:txBody>
      <dsp:txXfrm>
        <a:off x="1761966" y="1354349"/>
        <a:ext cx="2132766" cy="1693518"/>
      </dsp:txXfrm>
    </dsp:sp>
    <dsp:sp modelId="{BED19BDB-F5BE-4BBE-8E6D-7CAF3241C65C}">
      <dsp:nvSpPr>
        <dsp:cNvPr id="0" name=""/>
        <dsp:cNvSpPr/>
      </dsp:nvSpPr>
      <dsp:spPr>
        <a:xfrm>
          <a:off x="1355724" y="3047867"/>
          <a:ext cx="2539007" cy="169351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ctr" defTabSz="933450">
            <a:lnSpc>
              <a:spcPct val="90000"/>
            </a:lnSpc>
            <a:spcBef>
              <a:spcPct val="0"/>
            </a:spcBef>
            <a:spcAft>
              <a:spcPct val="35000"/>
            </a:spcAft>
          </a:pPr>
          <a:r>
            <a:rPr lang="ar-DZ" sz="2100" b="1" kern="1200" dirty="0" smtClean="0">
              <a:solidFill>
                <a:srgbClr val="C00000"/>
              </a:solidFill>
            </a:rPr>
            <a:t>مثل قولك:"أتيتك غدا وسآتيك أمس"</a:t>
          </a:r>
          <a:endParaRPr lang="en-US" sz="2100" b="1" kern="1200" dirty="0">
            <a:solidFill>
              <a:srgbClr val="C00000"/>
            </a:solidFill>
          </a:endParaRPr>
        </a:p>
      </dsp:txBody>
      <dsp:txXfrm>
        <a:off x="1761966" y="3047867"/>
        <a:ext cx="2132766" cy="1693518"/>
      </dsp:txXfrm>
    </dsp:sp>
    <dsp:sp modelId="{01B4C4B5-F9E8-4657-A38C-F7F5FF11D0CB}">
      <dsp:nvSpPr>
        <dsp:cNvPr id="0" name=""/>
        <dsp:cNvSpPr/>
      </dsp:nvSpPr>
      <dsp:spPr>
        <a:xfrm>
          <a:off x="1587" y="677280"/>
          <a:ext cx="1692671" cy="169267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ar-DZ" sz="3400" kern="1200" dirty="0" smtClean="0"/>
            <a:t>المحال</a:t>
          </a:r>
          <a:endParaRPr lang="en-US" sz="3400" kern="1200" dirty="0"/>
        </a:p>
      </dsp:txBody>
      <dsp:txXfrm>
        <a:off x="249473" y="925166"/>
        <a:ext cx="1196899" cy="1196899"/>
      </dsp:txXfrm>
    </dsp:sp>
    <dsp:sp modelId="{3D12DB83-E9BB-40B1-93C8-49135180FC40}">
      <dsp:nvSpPr>
        <dsp:cNvPr id="0" name=""/>
        <dsp:cNvSpPr/>
      </dsp:nvSpPr>
      <dsp:spPr>
        <a:xfrm>
          <a:off x="5587404" y="1354349"/>
          <a:ext cx="2539007" cy="169351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ctr" defTabSz="933450">
            <a:lnSpc>
              <a:spcPct val="90000"/>
            </a:lnSpc>
            <a:spcBef>
              <a:spcPct val="0"/>
            </a:spcBef>
            <a:spcAft>
              <a:spcPct val="35000"/>
            </a:spcAft>
          </a:pPr>
          <a:r>
            <a:rPr lang="ar-DZ" sz="2100" b="1" kern="1200" dirty="0" smtClean="0"/>
            <a:t>لم يجري على العرف التركيبي و لا على المعنى </a:t>
          </a:r>
          <a:endParaRPr lang="en-US" sz="2100" b="1" kern="1200" dirty="0"/>
        </a:p>
      </dsp:txBody>
      <dsp:txXfrm>
        <a:off x="5993645" y="1354349"/>
        <a:ext cx="2132766" cy="1693518"/>
      </dsp:txXfrm>
    </dsp:sp>
    <dsp:sp modelId="{C1BB28D8-6D0A-442F-B2C9-15A76F221A69}">
      <dsp:nvSpPr>
        <dsp:cNvPr id="0" name=""/>
        <dsp:cNvSpPr/>
      </dsp:nvSpPr>
      <dsp:spPr>
        <a:xfrm>
          <a:off x="5588992" y="3076437"/>
          <a:ext cx="2539007" cy="169351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ctr" defTabSz="933450">
            <a:lnSpc>
              <a:spcPct val="90000"/>
            </a:lnSpc>
            <a:spcBef>
              <a:spcPct val="0"/>
            </a:spcBef>
            <a:spcAft>
              <a:spcPct val="35000"/>
            </a:spcAft>
          </a:pPr>
          <a:r>
            <a:rPr lang="ar-DZ" sz="2100" b="1" kern="1200" dirty="0" smtClean="0">
              <a:solidFill>
                <a:srgbClr val="C00000"/>
              </a:solidFill>
            </a:rPr>
            <a:t>مثل قولك"سوف أشرب ماء البحر أمس"</a:t>
          </a:r>
          <a:endParaRPr lang="en-US" sz="2100" b="1" kern="1200" dirty="0">
            <a:solidFill>
              <a:srgbClr val="C00000"/>
            </a:solidFill>
          </a:endParaRPr>
        </a:p>
      </dsp:txBody>
      <dsp:txXfrm>
        <a:off x="5995233" y="3076437"/>
        <a:ext cx="2132766" cy="1693518"/>
      </dsp:txXfrm>
    </dsp:sp>
    <dsp:sp modelId="{7CFB5C83-A84E-435C-84C7-99DD19FAB2F3}">
      <dsp:nvSpPr>
        <dsp:cNvPr id="0" name=""/>
        <dsp:cNvSpPr/>
      </dsp:nvSpPr>
      <dsp:spPr>
        <a:xfrm>
          <a:off x="4233267" y="677280"/>
          <a:ext cx="1692671" cy="169267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ar-DZ" sz="3400" kern="1200" dirty="0" smtClean="0"/>
            <a:t>المحال</a:t>
          </a:r>
        </a:p>
        <a:p>
          <a:pPr lvl="0" algn="ctr" defTabSz="1511300">
            <a:lnSpc>
              <a:spcPct val="90000"/>
            </a:lnSpc>
            <a:spcBef>
              <a:spcPct val="0"/>
            </a:spcBef>
            <a:spcAft>
              <a:spcPct val="35000"/>
            </a:spcAft>
          </a:pPr>
          <a:r>
            <a:rPr lang="ar-DZ" sz="3400" kern="1200" dirty="0" smtClean="0"/>
            <a:t>الكذب</a:t>
          </a:r>
          <a:endParaRPr lang="en-US" sz="3400" kern="1200" dirty="0"/>
        </a:p>
      </dsp:txBody>
      <dsp:txXfrm>
        <a:off x="4481153" y="925166"/>
        <a:ext cx="1196899" cy="11968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F8149-21B1-41AE-A813-7E051088AA8F}" type="datetimeFigureOut">
              <a:rPr lang="en-US" smtClean="0"/>
              <a:t>11/28/2023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03487-8727-402E-8D5E-1A6C02519FA6}" type="slidenum">
              <a:rPr lang="en-US" smtClean="0"/>
              <a:t>‹#›</a:t>
            </a:fld>
            <a:endParaRPr lang="en-US" dirty="0"/>
          </a:p>
        </p:txBody>
      </p:sp>
    </p:spTree>
    <p:extLst>
      <p:ext uri="{BB962C8B-B14F-4D97-AF65-F5344CB8AC3E}">
        <p14:creationId xmlns:p14="http://schemas.microsoft.com/office/powerpoint/2010/main" val="252471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03487-8727-402E-8D5E-1A6C02519FA6}" type="slidenum">
              <a:rPr lang="en-US" smtClean="0"/>
              <a:t>1</a:t>
            </a:fld>
            <a:endParaRPr lang="en-US" dirty="0"/>
          </a:p>
        </p:txBody>
      </p:sp>
    </p:spTree>
    <p:extLst>
      <p:ext uri="{BB962C8B-B14F-4D97-AF65-F5344CB8AC3E}">
        <p14:creationId xmlns:p14="http://schemas.microsoft.com/office/powerpoint/2010/main" val="240700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11/28/2023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57688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12462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745441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551652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4830148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782424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655399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97984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688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362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424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6504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5703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20669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3061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0770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0198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48EC7-AF6A-48D3-8284-14BACBEBDD84}" type="datetimeFigureOut">
              <a:rPr lang="en-US" smtClean="0"/>
              <a:t>11/28/2023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405432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webp"/><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5" name="Cloud 4"/>
          <p:cNvSpPr/>
          <p:nvPr/>
        </p:nvSpPr>
        <p:spPr>
          <a:xfrm>
            <a:off x="4163685" y="1380068"/>
            <a:ext cx="6499626" cy="301647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6600" dirty="0" smtClean="0">
                <a:ln w="0"/>
                <a:solidFill>
                  <a:schemeClr val="tx1"/>
                </a:solidFill>
                <a:effectLst>
                  <a:reflection blurRad="6350" stA="53000" endA="300" endPos="35500" dir="5400000" sy="-90000" algn="bl" rotWithShape="0"/>
                </a:effectLst>
              </a:rPr>
              <a:t>قضية اللفظ والمعنى</a:t>
            </a:r>
            <a:endParaRPr lang="en-US" sz="6600" dirty="0">
              <a:ln w="0"/>
              <a:solidFill>
                <a:schemeClr val="tx1"/>
              </a:solidFill>
              <a:effectLst>
                <a:reflection blurRad="6350" stA="53000" endA="300" endPos="35500" dir="5400000" sy="-90000" algn="bl" rotWithShape="0"/>
              </a:effectLst>
            </a:endParaRPr>
          </a:p>
        </p:txBody>
      </p:sp>
      <p:sp>
        <p:nvSpPr>
          <p:cNvPr id="6" name="TextBox 5"/>
          <p:cNvSpPr txBox="1"/>
          <p:nvPr/>
        </p:nvSpPr>
        <p:spPr>
          <a:xfrm>
            <a:off x="4789035" y="184761"/>
            <a:ext cx="4853353" cy="1200329"/>
          </a:xfrm>
          <a:prstGeom prst="rect">
            <a:avLst/>
          </a:prstGeom>
          <a:noFill/>
        </p:spPr>
        <p:txBody>
          <a:bodyPr wrap="square" rtlCol="0">
            <a:spAutoFit/>
          </a:bodyPr>
          <a:lstStyle/>
          <a:p>
            <a:pPr algn="ctr"/>
            <a:r>
              <a:rPr lang="ar-DZ" b="1" dirty="0" smtClean="0"/>
              <a:t>الجمهورية الجزائرية الديمقراطية الشعبية</a:t>
            </a:r>
          </a:p>
          <a:p>
            <a:pPr algn="ctr"/>
            <a:r>
              <a:rPr lang="ar-DZ" b="1" dirty="0" smtClean="0"/>
              <a:t>وزارة التعليم العالي والبحث العلمي </a:t>
            </a:r>
          </a:p>
          <a:p>
            <a:pPr algn="ctr"/>
            <a:r>
              <a:rPr lang="ar-DZ" b="1" dirty="0" smtClean="0"/>
              <a:t>جامعة محمد لمين دباغين</a:t>
            </a:r>
          </a:p>
          <a:p>
            <a:pPr algn="ctr"/>
            <a:r>
              <a:rPr lang="ar-DZ" b="1" dirty="0" smtClean="0"/>
              <a:t>قسم اللغة والأدب العربي</a:t>
            </a:r>
            <a:endParaRPr lang="en-US" b="1" dirty="0"/>
          </a:p>
        </p:txBody>
      </p:sp>
      <p:sp>
        <p:nvSpPr>
          <p:cNvPr id="2" name="Rectangle 1"/>
          <p:cNvSpPr/>
          <p:nvPr/>
        </p:nvSpPr>
        <p:spPr>
          <a:xfrm>
            <a:off x="3815342" y="4396547"/>
            <a:ext cx="2991858" cy="986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DZ" sz="2000" b="1" i="1" u="sng" dirty="0" smtClean="0">
                <a:solidFill>
                  <a:schemeClr val="tx1"/>
                </a:solidFill>
              </a:rPr>
              <a:t>تحت اشراف الأستاذة:</a:t>
            </a:r>
          </a:p>
          <a:p>
            <a:pPr algn="ctr"/>
            <a:r>
              <a:rPr lang="ar-DZ" b="1" dirty="0" smtClean="0">
                <a:solidFill>
                  <a:schemeClr val="tx1"/>
                </a:solidFill>
              </a:rPr>
              <a:t>حاج مداني خديجة</a:t>
            </a:r>
            <a:endParaRPr lang="en-US" b="1" dirty="0">
              <a:solidFill>
                <a:schemeClr val="tx1"/>
              </a:solidFill>
            </a:endParaRPr>
          </a:p>
        </p:txBody>
      </p:sp>
      <p:sp>
        <p:nvSpPr>
          <p:cNvPr id="7" name="TextBox 6"/>
          <p:cNvSpPr txBox="1"/>
          <p:nvPr/>
        </p:nvSpPr>
        <p:spPr>
          <a:xfrm>
            <a:off x="8766629" y="4238171"/>
            <a:ext cx="3088085" cy="954107"/>
          </a:xfrm>
          <a:prstGeom prst="rect">
            <a:avLst/>
          </a:prstGeom>
          <a:noFill/>
        </p:spPr>
        <p:txBody>
          <a:bodyPr wrap="square" rtlCol="0">
            <a:spAutoFit/>
          </a:bodyPr>
          <a:lstStyle/>
          <a:p>
            <a:pPr algn="r" rtl="1"/>
            <a:r>
              <a:rPr lang="ar-DZ" sz="2000" b="1" i="1" u="sng" dirty="0" smtClean="0"/>
              <a:t>من اعداد الطالبتين:</a:t>
            </a:r>
          </a:p>
          <a:p>
            <a:pPr algn="r" rtl="1"/>
            <a:r>
              <a:rPr lang="ar-DZ" b="1" dirty="0" smtClean="0"/>
              <a:t>عطية أشواق زينب</a:t>
            </a:r>
          </a:p>
          <a:p>
            <a:pPr algn="r" rtl="1"/>
            <a:r>
              <a:rPr lang="ar-DZ" b="1" dirty="0" smtClean="0"/>
              <a:t>محمادي عفاف</a:t>
            </a:r>
            <a:endParaRPr lang="en-US"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886" y="0"/>
            <a:ext cx="1935124" cy="1577932"/>
          </a:xfrm>
          <a:prstGeom prst="rect">
            <a:avLst/>
          </a:prstGeom>
        </p:spPr>
      </p:pic>
      <p:pic>
        <p:nvPicPr>
          <p:cNvPr id="9" name="Picture 8"/>
          <p:cNvPicPr>
            <a:picLocks noChangeAspect="1"/>
          </p:cNvPicPr>
          <p:nvPr/>
        </p:nvPicPr>
        <p:blipFill>
          <a:blip r:embed="rId4"/>
          <a:stretch>
            <a:fillRect/>
          </a:stretch>
        </p:blipFill>
        <p:spPr>
          <a:xfrm>
            <a:off x="10204425" y="0"/>
            <a:ext cx="1938696" cy="1579001"/>
          </a:xfrm>
          <a:prstGeom prst="rect">
            <a:avLst/>
          </a:prstGeom>
        </p:spPr>
      </p:pic>
    </p:spTree>
    <p:extLst>
      <p:ext uri="{BB962C8B-B14F-4D97-AF65-F5344CB8AC3E}">
        <p14:creationId xmlns:p14="http://schemas.microsoft.com/office/powerpoint/2010/main" val="31051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additive="base">
                                        <p:cTn id="2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543300" y="314325"/>
            <a:ext cx="5915025" cy="523220"/>
          </a:xfrm>
          <a:prstGeom prst="rect">
            <a:avLst/>
          </a:prstGeom>
          <a:noFill/>
        </p:spPr>
        <p:txBody>
          <a:bodyPr wrap="square" rtlCol="0">
            <a:spAutoFit/>
          </a:bodyPr>
          <a:lstStyle/>
          <a:p>
            <a:pPr algn="r"/>
            <a:r>
              <a:rPr lang="ar-DZ" sz="2800" b="1" dirty="0" smtClean="0"/>
              <a:t>أما المحـــــال:فهو على نوعين</a:t>
            </a:r>
            <a:endParaRPr lang="en-US" sz="2800" b="1" dirty="0"/>
          </a:p>
        </p:txBody>
      </p:sp>
      <p:graphicFrame>
        <p:nvGraphicFramePr>
          <p:cNvPr id="5" name="Diagram 4"/>
          <p:cNvGraphicFramePr/>
          <p:nvPr>
            <p:extLst>
              <p:ext uri="{D42A27DB-BD31-4B8C-83A1-F6EECF244321}">
                <p14:modId xmlns:p14="http://schemas.microsoft.com/office/powerpoint/2010/main" val="374382967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28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7" name="TextBox 6"/>
          <p:cNvSpPr txBox="1"/>
          <p:nvPr/>
        </p:nvSpPr>
        <p:spPr>
          <a:xfrm>
            <a:off x="3286123" y="1859339"/>
            <a:ext cx="6415087" cy="3139321"/>
          </a:xfrm>
          <a:prstGeom prst="rect">
            <a:avLst/>
          </a:prstGeom>
          <a:noFill/>
        </p:spPr>
        <p:txBody>
          <a:bodyPr wrap="square" rtlCol="0">
            <a:spAutoFit/>
          </a:bodyPr>
          <a:lstStyle/>
          <a:p>
            <a:pPr algn="r"/>
            <a:r>
              <a:rPr lang="ar-DZ" b="1" dirty="0" smtClean="0"/>
              <a:t>وكخاتمة لموضوع بحثنا يمكننا تلخيصها في نقاط كالآتي:</a:t>
            </a:r>
          </a:p>
          <a:p>
            <a:pPr marL="285750" indent="-285750" algn="r" rtl="1">
              <a:buFont typeface="Wingdings" panose="05000000000000000000" pitchFamily="2" charset="2"/>
              <a:buChar char="ü"/>
            </a:pPr>
            <a:r>
              <a:rPr lang="ar-DZ" b="1" dirty="0" smtClean="0"/>
              <a:t>عالج النحاة لهذه القضية انطلاقا من اللفظ متجهين نحو المعنى فكانت الانطلاقة من اللفظ الى المعنى مما يعني أن الدلالة لم تكن مهملة وانا كانت المساواة بين اللفظ والمعنى.</a:t>
            </a:r>
          </a:p>
          <a:p>
            <a:pPr marL="285750" indent="-285750" algn="r" rtl="1">
              <a:buFont typeface="Wingdings" panose="05000000000000000000" pitchFamily="2" charset="2"/>
              <a:buChar char="ü"/>
            </a:pPr>
            <a:r>
              <a:rPr lang="ar-DZ" b="1" dirty="0" smtClean="0"/>
              <a:t>الخليل طابق بين اللفظ والمعنى وجعل العلاقة بينهما تلازمية</a:t>
            </a:r>
          </a:p>
          <a:p>
            <a:pPr marL="285750" indent="-285750" algn="r" rtl="1">
              <a:buFont typeface="Wingdings" panose="05000000000000000000" pitchFamily="2" charset="2"/>
              <a:buChar char="ü"/>
            </a:pPr>
            <a:r>
              <a:rPr lang="ar-DZ" b="1" dirty="0" smtClean="0"/>
              <a:t>اهتم سيبويه باللفظ السليم ،كما تفطن لوحدة اللفظ والمعنى.</a:t>
            </a:r>
          </a:p>
          <a:p>
            <a:pPr marL="285750" indent="-285750" algn="l" rtl="1">
              <a:buFont typeface="Wingdings" panose="05000000000000000000" pitchFamily="2" charset="2"/>
              <a:buChar char="ü"/>
            </a:pPr>
            <a:r>
              <a:rPr lang="ar-DZ" b="1" dirty="0" smtClean="0"/>
              <a:t>ومنه يمكننا القول بأن:المسألة مسألة اتجاهات ولايمكن التصريح بوجود انفصال بين اللفظ والمعنى وهذا منطقي.</a:t>
            </a:r>
            <a:endParaRPr lang="en-US" b="1" dirty="0"/>
          </a:p>
        </p:txBody>
      </p:sp>
    </p:spTree>
    <p:extLst>
      <p:ext uri="{BB962C8B-B14F-4D97-AF65-F5344CB8AC3E}">
        <p14:creationId xmlns:p14="http://schemas.microsoft.com/office/powerpoint/2010/main" val="204386950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effectLst>
            <a:outerShdw blurRad="50800" dist="38100" dir="16200000" rotWithShape="0">
              <a:schemeClr val="tx1">
                <a:alpha val="40000"/>
              </a:schemeClr>
            </a:outerShdw>
          </a:effectLst>
        </p:spPr>
        <p:txBody>
          <a:bodyPr/>
          <a:lstStyle/>
          <a:p>
            <a:r>
              <a:rPr lang="ar-DZ" dirty="0" smtClean="0"/>
              <a:t> </a:t>
            </a:r>
            <a:endParaRPr lang="en-US" dirty="0"/>
          </a:p>
        </p:txBody>
      </p:sp>
      <p:sp>
        <p:nvSpPr>
          <p:cNvPr id="3" name="Content Placeholder 2"/>
          <p:cNvSpPr>
            <a:spLocks noGrp="1"/>
          </p:cNvSpPr>
          <p:nvPr>
            <p:ph idx="1"/>
          </p:nvPr>
        </p:nvSpPr>
        <p:spPr>
          <a:xfrm>
            <a:off x="1484310" y="2666998"/>
            <a:ext cx="10018713" cy="2093687"/>
          </a:xfrm>
        </p:spPr>
        <p:txBody>
          <a:bodyPr>
            <a:noAutofit/>
          </a:bodyPr>
          <a:lstStyle/>
          <a:p>
            <a:pPr marL="457200" lvl="1" indent="0" algn="r">
              <a:buNone/>
            </a:pPr>
            <a:r>
              <a:rPr lang="ar-DZ" sz="2400" dirty="0"/>
              <a:t> برزت قضية اللفظ والمعنى كاشكالية كبرى منذ القرن الثاني للهجري،فأثارت جدلا لدى بعض النحاة، واللغويين،و البلاغيين ،وتفرغ لها جهابذة النقاد العرب ويتعلق الأمر بكيفية تفاعل اللفظ (الكلمة)مع المعنى(المفهوم)،وعن العلاقة التي تربط اللفظ بالمعنى :هل هي علاقة اتصال أم علاقة انفصال ،ونحن سنسلط الضوء على رؤية النحويين لهذه القضية ،ومن هذا التمهيد نطرح التساؤلات الآتية: </a:t>
            </a:r>
            <a:endParaRPr lang="en-US" sz="2400" dirty="0"/>
          </a:p>
        </p:txBody>
      </p:sp>
      <p:sp>
        <p:nvSpPr>
          <p:cNvPr id="5" name="Rectangle 4"/>
          <p:cNvSpPr/>
          <p:nvPr/>
        </p:nvSpPr>
        <p:spPr>
          <a:xfrm>
            <a:off x="3095402" y="895940"/>
            <a:ext cx="6365839" cy="132472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lnSpc>
                <a:spcPct val="150000"/>
              </a:lnSpc>
            </a:pPr>
            <a:r>
              <a:rPr lang="ar-DZ" sz="6000" b="1" cap="none" spc="0" dirty="0" smtClean="0">
                <a:ln w="10160">
                  <a:solidFill>
                    <a:schemeClr val="accent5"/>
                  </a:solidFill>
                  <a:prstDash val="solid"/>
                </a:ln>
                <a:effectLst>
                  <a:outerShdw blurRad="38100" dist="22860" dir="5400000" algn="tl" rotWithShape="0">
                    <a:srgbClr val="000000">
                      <a:alpha val="30000"/>
                    </a:srgbClr>
                  </a:outerShdw>
                </a:effectLst>
              </a:rPr>
              <a:t>التمـــــــهيــــــــد</a:t>
            </a:r>
            <a:endParaRPr lang="en-US" sz="6000" b="1" cap="none" spc="0" dirty="0">
              <a:ln w="10160">
                <a:solidFill>
                  <a:schemeClr val="accent5"/>
                </a:solidFill>
                <a:prstDash val="solid"/>
              </a:ln>
              <a:effectLst>
                <a:outerShdw blurRad="38100" dist="22860" dir="5400000" algn="tl" rotWithShape="0">
                  <a:srgbClr val="000000">
                    <a:alpha val="30000"/>
                  </a:srgbClr>
                </a:outerShdw>
              </a:effectLst>
            </a:endParaRPr>
          </a:p>
        </p:txBody>
      </p:sp>
      <p:sp>
        <p:nvSpPr>
          <p:cNvPr id="6" name="TextBox 5"/>
          <p:cNvSpPr txBox="1"/>
          <p:nvPr/>
        </p:nvSpPr>
        <p:spPr>
          <a:xfrm>
            <a:off x="1312065" y="4712275"/>
            <a:ext cx="10363200" cy="369332"/>
          </a:xfrm>
          <a:prstGeom prst="rect">
            <a:avLst/>
          </a:prstGeom>
          <a:noFill/>
        </p:spPr>
        <p:txBody>
          <a:bodyPr wrap="square" rtlCol="0">
            <a:spAutoFit/>
          </a:bodyPr>
          <a:lstStyle/>
          <a:p>
            <a:pPr algn="ctr"/>
            <a:r>
              <a:rPr lang="ar-DZ" b="1" dirty="0"/>
              <a:t>كيف نظر النحاة لهذه القضية؟</a:t>
            </a:r>
            <a:endParaRPr lang="en-US" b="1" dirty="0"/>
          </a:p>
        </p:txBody>
      </p:sp>
      <p:sp>
        <p:nvSpPr>
          <p:cNvPr id="7" name="TextBox 6"/>
          <p:cNvSpPr txBox="1"/>
          <p:nvPr/>
        </p:nvSpPr>
        <p:spPr>
          <a:xfrm>
            <a:off x="2103094" y="5182740"/>
            <a:ext cx="8781143" cy="369332"/>
          </a:xfrm>
          <a:prstGeom prst="rect">
            <a:avLst/>
          </a:prstGeom>
          <a:noFill/>
        </p:spPr>
        <p:txBody>
          <a:bodyPr wrap="square" rtlCol="0">
            <a:spAutoFit/>
          </a:bodyPr>
          <a:lstStyle/>
          <a:p>
            <a:pPr algn="ctr"/>
            <a:r>
              <a:rPr lang="ar-DZ" b="1" dirty="0"/>
              <a:t>هل هي مسألة اتجاهات أم مسألة أسبقية اللفظ عن المعنى؟</a:t>
            </a:r>
            <a:endParaRPr lang="en-US" b="1" dirty="0"/>
          </a:p>
        </p:txBody>
      </p:sp>
      <p:sp>
        <p:nvSpPr>
          <p:cNvPr id="8" name="TextBox 7"/>
          <p:cNvSpPr txBox="1"/>
          <p:nvPr/>
        </p:nvSpPr>
        <p:spPr>
          <a:xfrm>
            <a:off x="3641013" y="5653205"/>
            <a:ext cx="5820228" cy="923330"/>
          </a:xfrm>
          <a:prstGeom prst="rect">
            <a:avLst/>
          </a:prstGeom>
          <a:noFill/>
        </p:spPr>
        <p:txBody>
          <a:bodyPr wrap="square" rtlCol="0">
            <a:spAutoFit/>
          </a:bodyPr>
          <a:lstStyle/>
          <a:p>
            <a:pPr algn="ctr" rtl="1"/>
            <a:r>
              <a:rPr lang="ar-DZ" b="1" dirty="0"/>
              <a:t>ماهي زاوية نظر الخليل بن أحمد الفراهيدي في تفسيره لقضية اللفظ والمعنى؟هل عد سيبويه اللفظ والمعنى عملتان لوجه واحد؟</a:t>
            </a:r>
            <a:endParaRPr lang="en-US" b="1" dirty="0"/>
          </a:p>
        </p:txBody>
      </p:sp>
    </p:spTree>
    <p:extLst>
      <p:ext uri="{BB962C8B-B14F-4D97-AF65-F5344CB8AC3E}">
        <p14:creationId xmlns:p14="http://schemas.microsoft.com/office/powerpoint/2010/main" val="13119046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flipH="1">
            <a:off x="9965944" y="685800"/>
            <a:ext cx="2224041" cy="1688738"/>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4311" y="685800"/>
            <a:ext cx="2436245" cy="1690914"/>
          </a:xfrm>
          <a:noFill/>
        </p:spPr>
      </p:pic>
      <p:sp>
        <p:nvSpPr>
          <p:cNvPr id="5" name="Curved Down Ribbon 4"/>
          <p:cNvSpPr/>
          <p:nvPr/>
        </p:nvSpPr>
        <p:spPr>
          <a:xfrm>
            <a:off x="3582955" y="685800"/>
            <a:ext cx="6606074" cy="2001416"/>
          </a:xfrm>
          <a:prstGeom prst="ellipseRibbon">
            <a:avLst>
              <a:gd name="adj1" fmla="val 19624"/>
              <a:gd name="adj2" fmla="val 50000"/>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53541" y="1197543"/>
            <a:ext cx="4530406" cy="667427"/>
          </a:xfrm>
          <a:prstGeom prst="rect">
            <a:avLst/>
          </a:prstGeom>
          <a:noFill/>
          <a:effectLst>
            <a:outerShdw blurRad="50800" dist="38100" dir="2700000" algn="tl" rotWithShape="0">
              <a:schemeClr val="accent2">
                <a:lumMod val="50000"/>
                <a:alpha val="40000"/>
              </a:scheme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lnSpc>
                <a:spcPct val="150000"/>
              </a:lnSpc>
            </a:pPr>
            <a:r>
              <a:rPr lang="ar-DZ" sz="2800" b="1" cap="none" spc="0" dirty="0" smtClean="0">
                <a:ln/>
                <a:effectLst/>
              </a:rPr>
              <a:t>الخليل بن أحمد الفراهيدي</a:t>
            </a:r>
            <a:endParaRPr lang="en-US" sz="2800" b="1" cap="none" spc="0" dirty="0">
              <a:ln/>
              <a:effectLst/>
            </a:endParaRPr>
          </a:p>
        </p:txBody>
      </p:sp>
      <p:sp>
        <p:nvSpPr>
          <p:cNvPr id="8" name="TextBox 7"/>
          <p:cNvSpPr txBox="1"/>
          <p:nvPr/>
        </p:nvSpPr>
        <p:spPr>
          <a:xfrm>
            <a:off x="2220686" y="2886281"/>
            <a:ext cx="9367935" cy="3970318"/>
          </a:xfrm>
          <a:prstGeom prst="rect">
            <a:avLst/>
          </a:prstGeom>
          <a:blipFill>
            <a:blip r:embed="rId4"/>
            <a:tile tx="0" ty="0" sx="100000" sy="100000" flip="none" algn="tl"/>
          </a:blipFill>
        </p:spPr>
        <p:txBody>
          <a:bodyPr wrap="square" rtlCol="0">
            <a:spAutoFit/>
          </a:bodyPr>
          <a:lstStyle/>
          <a:p>
            <a:pPr marL="285750" indent="-285750" algn="r" rtl="1">
              <a:buFont typeface="Wingdings" panose="05000000000000000000" pitchFamily="2" charset="2"/>
              <a:buChar char="Ø"/>
            </a:pPr>
            <a:r>
              <a:rPr lang="ar-DZ" sz="3600" b="1" dirty="0" smtClean="0"/>
              <a:t>ولد الخليل بن أحمد الفراهيدي البصري (100ه-170ه) ،وكان مشهورا بمعرفته في اللغة والأدب، وهو أعجوبة وأسطورة من أساطير زمانه لما له من ذكاء و فطنة ، له معجم العين من أهم المعاجم والذي يعد مرجعا هاما اليوم ،تطرق للعديد من القضايا من بينها : قضية اللفظ والمعنى .</a:t>
            </a:r>
            <a:endParaRPr lang="en-US" sz="3600" b="1" dirty="0"/>
          </a:p>
        </p:txBody>
      </p:sp>
    </p:spTree>
    <p:extLst>
      <p:ext uri="{BB962C8B-B14F-4D97-AF65-F5344CB8AC3E}">
        <p14:creationId xmlns:p14="http://schemas.microsoft.com/office/powerpoint/2010/main" val="29301219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0352" y="0"/>
            <a:ext cx="10022693" cy="1749704"/>
          </a:xfrm>
          <a:prstGeom prst="rect">
            <a:avLst/>
          </a:prstGeom>
        </p:spPr>
      </p:pic>
      <p:sp>
        <p:nvSpPr>
          <p:cNvPr id="2" name="Title 1"/>
          <p:cNvSpPr>
            <a:spLocks noGrp="1"/>
          </p:cNvSpPr>
          <p:nvPr>
            <p:ph type="title"/>
          </p:nvPr>
        </p:nvSpPr>
        <p:spPr>
          <a:xfrm>
            <a:off x="1" y="0"/>
            <a:ext cx="12191998" cy="2667000"/>
          </a:xfrm>
          <a:blipFill>
            <a:blip r:embed="rId3"/>
            <a:tile tx="0" ty="0" sx="100000" sy="100000" flip="none" algn="tl"/>
          </a:blipFill>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3738808"/>
              </p:ext>
            </p:extLst>
          </p:nvPr>
        </p:nvGraphicFramePr>
        <p:xfrm>
          <a:off x="2" y="2667000"/>
          <a:ext cx="12191998"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loud Callout 4"/>
          <p:cNvSpPr/>
          <p:nvPr/>
        </p:nvSpPr>
        <p:spPr>
          <a:xfrm>
            <a:off x="4273420" y="457199"/>
            <a:ext cx="5859625" cy="1735494"/>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93667" y="1038879"/>
            <a:ext cx="2425959" cy="523220"/>
          </a:xfrm>
          <a:prstGeom prst="rect">
            <a:avLst/>
          </a:prstGeom>
          <a:noFill/>
        </p:spPr>
        <p:txBody>
          <a:bodyPr wrap="square" rtlCol="0">
            <a:spAutoFit/>
          </a:bodyPr>
          <a:lstStyle/>
          <a:p>
            <a:r>
              <a:rPr lang="ar-DZ" sz="2800" b="1" dirty="0" smtClean="0"/>
              <a:t>أيهما صحيح؟ </a:t>
            </a:r>
            <a:endParaRPr lang="en-US" sz="2800" b="1" dirty="0"/>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7963" y="132149"/>
            <a:ext cx="3128309" cy="2297698"/>
          </a:xfrm>
          <a:prstGeom prst="rect">
            <a:avLst/>
          </a:prstGeom>
          <a:effectLst>
            <a:outerShdw blurRad="50800" dist="38100" algn="l" rotWithShape="0">
              <a:schemeClr val="tx1">
                <a:alpha val="40000"/>
              </a:schemeClr>
            </a:outerShdw>
          </a:effectLst>
        </p:spPr>
      </p:pic>
    </p:spTree>
    <p:extLst>
      <p:ext uri="{BB962C8B-B14F-4D97-AF65-F5344CB8AC3E}">
        <p14:creationId xmlns:p14="http://schemas.microsoft.com/office/powerpoint/2010/main" val="192913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8546841"/>
          </a:xfrm>
          <a:prstGeom prst="rect">
            <a:avLst/>
          </a:prstGeom>
        </p:spPr>
      </p:pic>
      <p:sp>
        <p:nvSpPr>
          <p:cNvPr id="5" name="TextBox 4"/>
          <p:cNvSpPr txBox="1"/>
          <p:nvPr/>
        </p:nvSpPr>
        <p:spPr>
          <a:xfrm>
            <a:off x="1418254" y="765110"/>
            <a:ext cx="9032031" cy="4524315"/>
          </a:xfrm>
          <a:prstGeom prst="rect">
            <a:avLst/>
          </a:prstGeom>
          <a:noFill/>
        </p:spPr>
        <p:txBody>
          <a:bodyPr wrap="square" rtlCol="0">
            <a:spAutoFit/>
          </a:bodyPr>
          <a:lstStyle/>
          <a:p>
            <a:pPr marL="285750" indent="-285750" algn="r" rtl="1">
              <a:lnSpc>
                <a:spcPct val="150000"/>
              </a:lnSpc>
              <a:buFont typeface="Wingdings" panose="05000000000000000000" pitchFamily="2" charset="2"/>
              <a:buChar char="q"/>
            </a:pPr>
            <a:r>
              <a:rPr lang="ar-DZ" sz="2400" b="1" dirty="0" smtClean="0"/>
              <a:t>قدم لنا الخليل تعريفا للبلاغة ولكن لايمكن القول بأنه بلاغي لأنه لم يتخصص في البلاغة ، بحيث أننا نجده قدم لنا تعريفا نحويا للبلاغة فهي ‘مطابقة اللفظ للمعنى)، والخليل يهتم بالكلام البسيط وليس البليغ .</a:t>
            </a:r>
          </a:p>
          <a:p>
            <a:pPr marL="285750" indent="-285750" algn="r" rtl="1">
              <a:lnSpc>
                <a:spcPct val="150000"/>
              </a:lnSpc>
              <a:buFont typeface="Wingdings" panose="05000000000000000000" pitchFamily="2" charset="2"/>
              <a:buChar char="q"/>
            </a:pPr>
            <a:r>
              <a:rPr lang="ar-DZ" sz="2400" b="1" dirty="0" smtClean="0"/>
              <a:t>أول اشارة عند الخليل هي انفصام الصوت والدلالة انطلاقا من أن الأبحاث الأولى كانت صوتية وجاءنا بفكرة =تذوق الحروف ، ليس استئناسا كما يفعل البلاغيون وانما دراسة لمخارجها وصفاتها من أجل التمييز بين:السليم والأصيل عن الدخيل.</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675" y="5146551"/>
            <a:ext cx="5286376" cy="22795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939" y="5146551"/>
            <a:ext cx="3685736" cy="2279587"/>
          </a:xfrm>
          <a:prstGeom prst="rect">
            <a:avLst/>
          </a:prstGeom>
        </p:spPr>
      </p:pic>
    </p:spTree>
    <p:extLst>
      <p:ext uri="{BB962C8B-B14F-4D97-AF65-F5344CB8AC3E}">
        <p14:creationId xmlns:p14="http://schemas.microsoft.com/office/powerpoint/2010/main" val="144577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Oval 3"/>
          <p:cNvSpPr/>
          <p:nvPr/>
        </p:nvSpPr>
        <p:spPr>
          <a:xfrm>
            <a:off x="3414530" y="965761"/>
            <a:ext cx="5497975" cy="119267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01876" y="1122744"/>
            <a:ext cx="2523281" cy="707886"/>
          </a:xfrm>
          <a:prstGeom prst="rect">
            <a:avLst/>
          </a:prstGeom>
          <a:noFill/>
        </p:spPr>
        <p:txBody>
          <a:bodyPr wrap="square" rtlCol="0">
            <a:spAutoFit/>
          </a:bodyPr>
          <a:lstStyle/>
          <a:p>
            <a:pPr algn="ctr"/>
            <a:r>
              <a:rPr lang="ar-DZ" sz="2000" b="1" dirty="0" smtClean="0"/>
              <a:t>مخطط يوضح تعريف الخليل للبلاغة نحويا</a:t>
            </a:r>
            <a:endParaRPr lang="en-US" sz="20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35259648"/>
              </p:ext>
            </p:extLst>
          </p:nvPr>
        </p:nvGraphicFramePr>
        <p:xfrm>
          <a:off x="1461163" y="2447081"/>
          <a:ext cx="10018712"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487016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285" y="-248856"/>
            <a:ext cx="12332600" cy="7106856"/>
          </a:xfrm>
        </p:spPr>
      </p:pic>
      <p:sp>
        <p:nvSpPr>
          <p:cNvPr id="5" name="Curved Down Ribbon 4"/>
          <p:cNvSpPr/>
          <p:nvPr/>
        </p:nvSpPr>
        <p:spPr>
          <a:xfrm>
            <a:off x="3695105" y="606205"/>
            <a:ext cx="4942390" cy="1655180"/>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91730" y="1106177"/>
            <a:ext cx="2566728" cy="923330"/>
          </a:xfrm>
          <a:prstGeom prst="rect">
            <a:avLst/>
          </a:prstGeom>
          <a:noFill/>
        </p:spPr>
        <p:txBody>
          <a:bodyPr wrap="none" lIns="91440" tIns="45720" rIns="91440" bIns="45720">
            <a:spAutoFit/>
          </a:bodyPr>
          <a:lstStyle/>
          <a:p>
            <a:pPr algn="ctr"/>
            <a:r>
              <a:rPr lang="ar-DZ" sz="5400" b="1" cap="none" spc="0" dirty="0" smtClean="0">
                <a:ln w="0"/>
                <a:effectLst>
                  <a:reflection blurRad="6350" stA="53000" endA="300" endPos="35500" dir="5400000" sy="-90000" algn="bl" rotWithShape="0"/>
                </a:effectLst>
              </a:rPr>
              <a:t>سيبويه</a:t>
            </a:r>
            <a:endParaRPr lang="en-US" sz="5400" b="1" cap="none" spc="0" dirty="0">
              <a:ln w="0"/>
              <a:effectLst>
                <a:reflection blurRad="6350" stA="53000" endA="300" endPos="35500" dir="5400000" sy="-90000" algn="bl" rotWithShape="0"/>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01417" y="555586"/>
            <a:ext cx="2429301" cy="1909834"/>
          </a:xfrm>
          <a:prstGeom prst="rect">
            <a:avLst/>
          </a:prstGeom>
        </p:spPr>
      </p:pic>
      <p:pic>
        <p:nvPicPr>
          <p:cNvPr id="6" name="Picture 5"/>
          <p:cNvPicPr>
            <a:picLocks noChangeAspect="1"/>
          </p:cNvPicPr>
          <p:nvPr/>
        </p:nvPicPr>
        <p:blipFill>
          <a:blip r:embed="rId4"/>
          <a:stretch>
            <a:fillRect/>
          </a:stretch>
        </p:blipFill>
        <p:spPr>
          <a:xfrm flipH="1">
            <a:off x="8619470" y="555586"/>
            <a:ext cx="2138236" cy="1755737"/>
          </a:xfrm>
          <a:prstGeom prst="rect">
            <a:avLst/>
          </a:prstGeom>
        </p:spPr>
      </p:pic>
      <p:sp>
        <p:nvSpPr>
          <p:cNvPr id="8" name="Cloud 7"/>
          <p:cNvSpPr/>
          <p:nvPr/>
        </p:nvSpPr>
        <p:spPr>
          <a:xfrm>
            <a:off x="1119116" y="2131538"/>
            <a:ext cx="9294126" cy="4640239"/>
          </a:xfrm>
          <a:prstGeom prst="cloud">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64580" y="2701741"/>
            <a:ext cx="5854890" cy="3416320"/>
          </a:xfrm>
          <a:prstGeom prst="rect">
            <a:avLst/>
          </a:prstGeom>
          <a:noFill/>
        </p:spPr>
        <p:txBody>
          <a:bodyPr wrap="square" rtlCol="0">
            <a:spAutoFit/>
          </a:bodyPr>
          <a:lstStyle/>
          <a:p>
            <a:pPr algn="r" rtl="1"/>
            <a:r>
              <a:rPr lang="ar-DZ" sz="2400" b="1" dirty="0" smtClean="0"/>
              <a:t>هو عثمان بن قنبر الحارثي،امام النحاة من بلاد فارس (فارسي المولد) من علماء النحو،ألف فيه كتاب يعد مصدرا من مصادر النحو والصرف ،ورافدا هاما لعلومه ، هذا العالم النحوي تتلمذ على يد العديد من المشايخ :يونس بن الحبيب، أبي الخطاب الأخفش الكبير، و الخليل بن أحمد الفراهيدي  ، فعشق العربية وأخذ من علومها توفي 180هجري.</a:t>
            </a:r>
            <a:endParaRPr lang="en-US" sz="2400" b="1" dirty="0"/>
          </a:p>
        </p:txBody>
      </p:sp>
    </p:spTree>
    <p:extLst>
      <p:ext uri="{BB962C8B-B14F-4D97-AF65-F5344CB8AC3E}">
        <p14:creationId xmlns:p14="http://schemas.microsoft.com/office/powerpoint/2010/main" val="14389198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Curved Down Ribbon 3"/>
          <p:cNvSpPr/>
          <p:nvPr/>
        </p:nvSpPr>
        <p:spPr>
          <a:xfrm>
            <a:off x="1495342" y="-342900"/>
            <a:ext cx="10515599" cy="2628900"/>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62208" y="-142875"/>
            <a:ext cx="5981866" cy="2585323"/>
          </a:xfrm>
          <a:prstGeom prst="rect">
            <a:avLst/>
          </a:prstGeom>
          <a:noFill/>
        </p:spPr>
        <p:txBody>
          <a:bodyPr wrap="square" lIns="91440" tIns="45720" rIns="91440" bIns="45720">
            <a:spAutoFit/>
          </a:bodyPr>
          <a:lstStyle/>
          <a:p>
            <a:pPr algn="ctr"/>
            <a:r>
              <a:rPr lang="ar-DZ" sz="5400" b="1" dirty="0" smtClean="0">
                <a:ln w="0"/>
                <a:effectLst>
                  <a:reflection blurRad="6350" stA="53000" endA="300" endPos="35500" dir="5400000" sy="-90000" algn="bl" rotWithShape="0"/>
                </a:effectLst>
              </a:rPr>
              <a:t>نظرة سيبويه لقضية اللفظ والمعنى</a:t>
            </a:r>
            <a:endParaRPr lang="en-US" sz="5400" b="1" cap="none" spc="0" dirty="0">
              <a:ln w="0"/>
              <a:effectLst>
                <a:reflection blurRad="6350" stA="53000" endA="300" endPos="35500" dir="5400000" sy="-90000" algn="bl" rotWithShape="0"/>
              </a:effectLst>
            </a:endParaRPr>
          </a:p>
        </p:txBody>
      </p:sp>
      <p:sp>
        <p:nvSpPr>
          <p:cNvPr id="7" name="TextBox 6"/>
          <p:cNvSpPr txBox="1"/>
          <p:nvPr/>
        </p:nvSpPr>
        <p:spPr>
          <a:xfrm>
            <a:off x="1600200" y="2286000"/>
            <a:ext cx="8986838" cy="4770537"/>
          </a:xfrm>
          <a:prstGeom prst="rect">
            <a:avLst/>
          </a:prstGeom>
          <a:noFill/>
        </p:spPr>
        <p:txBody>
          <a:bodyPr wrap="square" rtlCol="0">
            <a:spAutoFit/>
          </a:bodyPr>
          <a:lstStyle/>
          <a:p>
            <a:pPr marL="285750" indent="-285750" algn="r" rtl="1">
              <a:lnSpc>
                <a:spcPct val="200000"/>
              </a:lnSpc>
              <a:buFont typeface="Wingdings" panose="05000000000000000000" pitchFamily="2" charset="2"/>
              <a:buChar char="v"/>
            </a:pPr>
            <a:r>
              <a:rPr lang="ar-DZ" sz="2800" b="1" dirty="0" smtClean="0"/>
              <a:t>تناول سيبويه قضية اللفظ والمعنى في اطار تصنيفه للكلام (كلام العرب) مستقيم أو محال .</a:t>
            </a:r>
          </a:p>
          <a:p>
            <a:pPr marL="285750" indent="-285750" algn="r" rtl="1">
              <a:lnSpc>
                <a:spcPct val="200000"/>
              </a:lnSpc>
              <a:buFont typeface="Wingdings" panose="05000000000000000000" pitchFamily="2" charset="2"/>
              <a:buChar char="v"/>
            </a:pPr>
            <a:r>
              <a:rPr lang="ar-DZ" sz="2400" b="1" dirty="0" smtClean="0"/>
              <a:t>فالاستقامة هي مااتفقت عليه الجماعة اللغوية ولا يخرج عنه ، فيكون الكلام مستقيم اذا توافق مع العرف . أما المحال : فهو الكلام الخارج عن المألوف في اللغة أي خرج عن العرف ، ولقد قسم المستقيم الى ثلاثة أقسام:</a:t>
            </a:r>
            <a:endParaRPr lang="en-US" sz="2400" b="1" dirty="0"/>
          </a:p>
        </p:txBody>
      </p:sp>
    </p:spTree>
    <p:extLst>
      <p:ext uri="{BB962C8B-B14F-4D97-AF65-F5344CB8AC3E}">
        <p14:creationId xmlns:p14="http://schemas.microsoft.com/office/powerpoint/2010/main" val="75892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17365979"/>
              </p:ext>
            </p:extLst>
          </p:nvPr>
        </p:nvGraphicFramePr>
        <p:xfrm>
          <a:off x="2686050" y="585788"/>
          <a:ext cx="7600950" cy="56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362234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302</TotalTime>
  <Words>607</Words>
  <Application>Microsoft Office PowerPoint</Application>
  <PresentationFormat>Widescreen</PresentationFormat>
  <Paragraphs>58</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Corbel</vt:lpstr>
      <vt:lpstr>Tahoma</vt:lpstr>
      <vt:lpstr>Wingdings</vt:lpstr>
      <vt:lpstr>Parallax</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40</cp:revision>
  <dcterms:created xsi:type="dcterms:W3CDTF">2023-11-25T09:52:05Z</dcterms:created>
  <dcterms:modified xsi:type="dcterms:W3CDTF">2023-11-28T10:02:11Z</dcterms:modified>
</cp:coreProperties>
</file>