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65A58E-C237-4D98-BA5D-7382D759D58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9EF99A3A-7A0F-423C-B84A-ADD283001171}">
      <dgm:prSet phldrT="[Texte]"/>
      <dgm:spPr/>
      <dgm:t>
        <a:bodyPr/>
        <a:lstStyle/>
        <a:p>
          <a:r>
            <a:rPr lang="ar-DZ" dirty="0" smtClean="0"/>
            <a:t>دلالات البلاغة لدى الجاحظ </a:t>
          </a:r>
          <a:endParaRPr lang="fr-FR" dirty="0"/>
        </a:p>
      </dgm:t>
    </dgm:pt>
    <dgm:pt modelId="{64413100-3148-498B-8D9C-FFB8BFC3A12B}" type="parTrans" cxnId="{A0613BBF-6279-4CAB-977B-76DB07C66599}">
      <dgm:prSet/>
      <dgm:spPr/>
      <dgm:t>
        <a:bodyPr/>
        <a:lstStyle/>
        <a:p>
          <a:endParaRPr lang="fr-FR"/>
        </a:p>
      </dgm:t>
    </dgm:pt>
    <dgm:pt modelId="{9F338ACE-F6B0-45D6-9043-7ED48B342C1F}" type="sibTrans" cxnId="{A0613BBF-6279-4CAB-977B-76DB07C66599}">
      <dgm:prSet/>
      <dgm:spPr/>
      <dgm:t>
        <a:bodyPr/>
        <a:lstStyle/>
        <a:p>
          <a:endParaRPr lang="fr-FR"/>
        </a:p>
      </dgm:t>
    </dgm:pt>
    <dgm:pt modelId="{E6FCFA3C-BBD8-4712-80E6-178071C721F7}">
      <dgm:prSet phldrT="[Texte]"/>
      <dgm:spPr/>
      <dgm:t>
        <a:bodyPr/>
        <a:lstStyle/>
        <a:p>
          <a:r>
            <a:rPr lang="ar-DZ" dirty="0" smtClean="0"/>
            <a:t>الإخبار قصد الإفهام</a:t>
          </a:r>
          <a:endParaRPr lang="fr-FR" dirty="0"/>
        </a:p>
      </dgm:t>
    </dgm:pt>
    <dgm:pt modelId="{793CD37C-A253-4633-97A6-C2A06325395C}" type="parTrans" cxnId="{6819453D-9C01-4945-9442-B2A5C891654A}">
      <dgm:prSet/>
      <dgm:spPr/>
      <dgm:t>
        <a:bodyPr/>
        <a:lstStyle/>
        <a:p>
          <a:endParaRPr lang="fr-FR"/>
        </a:p>
      </dgm:t>
    </dgm:pt>
    <dgm:pt modelId="{7F30950A-6090-47B1-9225-1DCD1712358F}" type="sibTrans" cxnId="{6819453D-9C01-4945-9442-B2A5C891654A}">
      <dgm:prSet/>
      <dgm:spPr/>
      <dgm:t>
        <a:bodyPr/>
        <a:lstStyle/>
        <a:p>
          <a:endParaRPr lang="fr-FR"/>
        </a:p>
      </dgm:t>
    </dgm:pt>
    <dgm:pt modelId="{F76C3F09-4BD6-4E4D-802A-B47F339D277F}">
      <dgm:prSet phldrT="[Texte]"/>
      <dgm:spPr/>
      <dgm:t>
        <a:bodyPr/>
        <a:lstStyle/>
        <a:p>
          <a:r>
            <a:rPr lang="ar-DZ" dirty="0" err="1" smtClean="0"/>
            <a:t>الإستمالة</a:t>
          </a:r>
          <a:r>
            <a:rPr lang="ar-DZ" dirty="0" smtClean="0"/>
            <a:t> وجلب القلوب</a:t>
          </a:r>
          <a:endParaRPr lang="fr-FR" dirty="0"/>
        </a:p>
      </dgm:t>
    </dgm:pt>
    <dgm:pt modelId="{64B17675-6B4E-42B7-ADC6-D6FAE95EFDD3}" type="parTrans" cxnId="{94D84FE3-2995-412F-99D2-5CA5ADBC1BE0}">
      <dgm:prSet/>
      <dgm:spPr/>
      <dgm:t>
        <a:bodyPr/>
        <a:lstStyle/>
        <a:p>
          <a:endParaRPr lang="fr-FR"/>
        </a:p>
      </dgm:t>
    </dgm:pt>
    <dgm:pt modelId="{EE8C3E34-348C-4B79-9584-C49F540E5070}" type="sibTrans" cxnId="{94D84FE3-2995-412F-99D2-5CA5ADBC1BE0}">
      <dgm:prSet/>
      <dgm:spPr/>
      <dgm:t>
        <a:bodyPr/>
        <a:lstStyle/>
        <a:p>
          <a:endParaRPr lang="fr-FR"/>
        </a:p>
      </dgm:t>
    </dgm:pt>
    <dgm:pt modelId="{A24B2BF2-DCAD-45CD-83F9-BE49E3B70456}">
      <dgm:prSet phldrT="[Texte]"/>
      <dgm:spPr/>
      <dgm:t>
        <a:bodyPr/>
        <a:lstStyle/>
        <a:p>
          <a:r>
            <a:rPr lang="ar-DZ" dirty="0" smtClean="0"/>
            <a:t>الحجاج </a:t>
          </a:r>
          <a:endParaRPr lang="fr-FR" dirty="0"/>
        </a:p>
      </dgm:t>
    </dgm:pt>
    <dgm:pt modelId="{EF06F4C1-EB60-44E2-970E-59286410E33D}" type="parTrans" cxnId="{88D273D2-54D6-4DBC-A53E-E74F29F7ED68}">
      <dgm:prSet/>
      <dgm:spPr/>
      <dgm:t>
        <a:bodyPr/>
        <a:lstStyle/>
        <a:p>
          <a:endParaRPr lang="fr-FR"/>
        </a:p>
      </dgm:t>
    </dgm:pt>
    <dgm:pt modelId="{E9AB601A-C868-4B90-9FAD-7A1216F2BC0C}" type="sibTrans" cxnId="{88D273D2-54D6-4DBC-A53E-E74F29F7ED68}">
      <dgm:prSet/>
      <dgm:spPr/>
      <dgm:t>
        <a:bodyPr/>
        <a:lstStyle/>
        <a:p>
          <a:endParaRPr lang="fr-FR"/>
        </a:p>
      </dgm:t>
    </dgm:pt>
    <dgm:pt modelId="{8D153A2D-6A51-447B-9B08-ADC2D55F99A6}" type="pres">
      <dgm:prSet presAssocID="{9365A58E-C237-4D98-BA5D-7382D759D58E}" presName="Name0" presStyleCnt="0">
        <dgm:presLayoutVars>
          <dgm:chPref val="1"/>
          <dgm:dir/>
          <dgm:animOne val="branch"/>
          <dgm:animLvl val="lvl"/>
          <dgm:resizeHandles val="exact"/>
        </dgm:presLayoutVars>
      </dgm:prSet>
      <dgm:spPr/>
      <dgm:t>
        <a:bodyPr/>
        <a:lstStyle/>
        <a:p>
          <a:endParaRPr lang="fr-FR"/>
        </a:p>
      </dgm:t>
    </dgm:pt>
    <dgm:pt modelId="{41D6C510-6CB4-4BDE-9DD6-B55FB6FF79A6}" type="pres">
      <dgm:prSet presAssocID="{9EF99A3A-7A0F-423C-B84A-ADD283001171}" presName="root1" presStyleCnt="0"/>
      <dgm:spPr/>
    </dgm:pt>
    <dgm:pt modelId="{62CFEA50-2178-4F56-9356-09F62F964AEF}" type="pres">
      <dgm:prSet presAssocID="{9EF99A3A-7A0F-423C-B84A-ADD283001171}" presName="LevelOneTextNode" presStyleLbl="node0" presStyleIdx="0" presStyleCnt="1">
        <dgm:presLayoutVars>
          <dgm:chPref val="3"/>
        </dgm:presLayoutVars>
      </dgm:prSet>
      <dgm:spPr/>
      <dgm:t>
        <a:bodyPr/>
        <a:lstStyle/>
        <a:p>
          <a:endParaRPr lang="fr-FR"/>
        </a:p>
      </dgm:t>
    </dgm:pt>
    <dgm:pt modelId="{A760CE3B-DFA8-468E-8194-19F4D55C55E1}" type="pres">
      <dgm:prSet presAssocID="{9EF99A3A-7A0F-423C-B84A-ADD283001171}" presName="level2hierChild" presStyleCnt="0"/>
      <dgm:spPr/>
    </dgm:pt>
    <dgm:pt modelId="{3BD134BF-26AC-45E8-A0E6-F0E9027B0B8A}" type="pres">
      <dgm:prSet presAssocID="{793CD37C-A253-4633-97A6-C2A06325395C}" presName="conn2-1" presStyleLbl="parChTrans1D2" presStyleIdx="0" presStyleCnt="3"/>
      <dgm:spPr/>
      <dgm:t>
        <a:bodyPr/>
        <a:lstStyle/>
        <a:p>
          <a:endParaRPr lang="fr-FR"/>
        </a:p>
      </dgm:t>
    </dgm:pt>
    <dgm:pt modelId="{60DD1ACB-CB0C-4155-8CF7-2503E568E6F5}" type="pres">
      <dgm:prSet presAssocID="{793CD37C-A253-4633-97A6-C2A06325395C}" presName="connTx" presStyleLbl="parChTrans1D2" presStyleIdx="0" presStyleCnt="3"/>
      <dgm:spPr/>
      <dgm:t>
        <a:bodyPr/>
        <a:lstStyle/>
        <a:p>
          <a:endParaRPr lang="fr-FR"/>
        </a:p>
      </dgm:t>
    </dgm:pt>
    <dgm:pt modelId="{596F7AAC-D161-441B-A794-EB2C7A1F32A2}" type="pres">
      <dgm:prSet presAssocID="{E6FCFA3C-BBD8-4712-80E6-178071C721F7}" presName="root2" presStyleCnt="0"/>
      <dgm:spPr/>
    </dgm:pt>
    <dgm:pt modelId="{37EA6639-C2C6-4BDA-83BB-553DF593BB29}" type="pres">
      <dgm:prSet presAssocID="{E6FCFA3C-BBD8-4712-80E6-178071C721F7}" presName="LevelTwoTextNode" presStyleLbl="node2" presStyleIdx="0" presStyleCnt="3">
        <dgm:presLayoutVars>
          <dgm:chPref val="3"/>
        </dgm:presLayoutVars>
      </dgm:prSet>
      <dgm:spPr/>
      <dgm:t>
        <a:bodyPr/>
        <a:lstStyle/>
        <a:p>
          <a:endParaRPr lang="fr-FR"/>
        </a:p>
      </dgm:t>
    </dgm:pt>
    <dgm:pt modelId="{C707055A-3331-4E95-8C00-2D21305E1618}" type="pres">
      <dgm:prSet presAssocID="{E6FCFA3C-BBD8-4712-80E6-178071C721F7}" presName="level3hierChild" presStyleCnt="0"/>
      <dgm:spPr/>
    </dgm:pt>
    <dgm:pt modelId="{6FC891C6-A59D-4151-BF0C-C4551ABC3623}" type="pres">
      <dgm:prSet presAssocID="{64B17675-6B4E-42B7-ADC6-D6FAE95EFDD3}" presName="conn2-1" presStyleLbl="parChTrans1D2" presStyleIdx="1" presStyleCnt="3"/>
      <dgm:spPr/>
      <dgm:t>
        <a:bodyPr/>
        <a:lstStyle/>
        <a:p>
          <a:endParaRPr lang="fr-FR"/>
        </a:p>
      </dgm:t>
    </dgm:pt>
    <dgm:pt modelId="{F2DD0B6D-3A55-498B-B205-97E5210E480B}" type="pres">
      <dgm:prSet presAssocID="{64B17675-6B4E-42B7-ADC6-D6FAE95EFDD3}" presName="connTx" presStyleLbl="parChTrans1D2" presStyleIdx="1" presStyleCnt="3"/>
      <dgm:spPr/>
      <dgm:t>
        <a:bodyPr/>
        <a:lstStyle/>
        <a:p>
          <a:endParaRPr lang="fr-FR"/>
        </a:p>
      </dgm:t>
    </dgm:pt>
    <dgm:pt modelId="{142AE6F2-8338-4758-837B-9229E4B52A5E}" type="pres">
      <dgm:prSet presAssocID="{F76C3F09-4BD6-4E4D-802A-B47F339D277F}" presName="root2" presStyleCnt="0"/>
      <dgm:spPr/>
    </dgm:pt>
    <dgm:pt modelId="{D0B200AC-AAB1-41D4-BB70-5C842E0A5293}" type="pres">
      <dgm:prSet presAssocID="{F76C3F09-4BD6-4E4D-802A-B47F339D277F}" presName="LevelTwoTextNode" presStyleLbl="node2" presStyleIdx="1" presStyleCnt="3">
        <dgm:presLayoutVars>
          <dgm:chPref val="3"/>
        </dgm:presLayoutVars>
      </dgm:prSet>
      <dgm:spPr/>
      <dgm:t>
        <a:bodyPr/>
        <a:lstStyle/>
        <a:p>
          <a:endParaRPr lang="fr-FR"/>
        </a:p>
      </dgm:t>
    </dgm:pt>
    <dgm:pt modelId="{667A6774-7156-491C-A825-7231456F594F}" type="pres">
      <dgm:prSet presAssocID="{F76C3F09-4BD6-4E4D-802A-B47F339D277F}" presName="level3hierChild" presStyleCnt="0"/>
      <dgm:spPr/>
    </dgm:pt>
    <dgm:pt modelId="{0E28611B-4ED9-4432-9B7F-FB1F95DD89EE}" type="pres">
      <dgm:prSet presAssocID="{EF06F4C1-EB60-44E2-970E-59286410E33D}" presName="conn2-1" presStyleLbl="parChTrans1D2" presStyleIdx="2" presStyleCnt="3"/>
      <dgm:spPr/>
      <dgm:t>
        <a:bodyPr/>
        <a:lstStyle/>
        <a:p>
          <a:endParaRPr lang="fr-FR"/>
        </a:p>
      </dgm:t>
    </dgm:pt>
    <dgm:pt modelId="{FF3FA6BD-A41A-4E72-8AD0-15E7BA1817EC}" type="pres">
      <dgm:prSet presAssocID="{EF06F4C1-EB60-44E2-970E-59286410E33D}" presName="connTx" presStyleLbl="parChTrans1D2" presStyleIdx="2" presStyleCnt="3"/>
      <dgm:spPr/>
      <dgm:t>
        <a:bodyPr/>
        <a:lstStyle/>
        <a:p>
          <a:endParaRPr lang="fr-FR"/>
        </a:p>
      </dgm:t>
    </dgm:pt>
    <dgm:pt modelId="{220AA19B-CB28-4A5A-AD33-6BED62ECA6E3}" type="pres">
      <dgm:prSet presAssocID="{A24B2BF2-DCAD-45CD-83F9-BE49E3B70456}" presName="root2" presStyleCnt="0"/>
      <dgm:spPr/>
    </dgm:pt>
    <dgm:pt modelId="{EB449BB7-D563-4895-BA36-C7660A186D00}" type="pres">
      <dgm:prSet presAssocID="{A24B2BF2-DCAD-45CD-83F9-BE49E3B70456}" presName="LevelTwoTextNode" presStyleLbl="node2" presStyleIdx="2" presStyleCnt="3">
        <dgm:presLayoutVars>
          <dgm:chPref val="3"/>
        </dgm:presLayoutVars>
      </dgm:prSet>
      <dgm:spPr/>
      <dgm:t>
        <a:bodyPr/>
        <a:lstStyle/>
        <a:p>
          <a:endParaRPr lang="fr-FR"/>
        </a:p>
      </dgm:t>
    </dgm:pt>
    <dgm:pt modelId="{E5330A16-6060-4CAC-9439-BDBAA957EA66}" type="pres">
      <dgm:prSet presAssocID="{A24B2BF2-DCAD-45CD-83F9-BE49E3B70456}" presName="level3hierChild" presStyleCnt="0"/>
      <dgm:spPr/>
    </dgm:pt>
  </dgm:ptLst>
  <dgm:cxnLst>
    <dgm:cxn modelId="{203625D1-BF34-4C7D-8AA9-B6F81F4C4D57}" type="presOf" srcId="{9365A58E-C237-4D98-BA5D-7382D759D58E}" destId="{8D153A2D-6A51-447B-9B08-ADC2D55F99A6}" srcOrd="0" destOrd="0" presId="urn:microsoft.com/office/officeart/2008/layout/HorizontalMultiLevelHierarchy"/>
    <dgm:cxn modelId="{A0613BBF-6279-4CAB-977B-76DB07C66599}" srcId="{9365A58E-C237-4D98-BA5D-7382D759D58E}" destId="{9EF99A3A-7A0F-423C-B84A-ADD283001171}" srcOrd="0" destOrd="0" parTransId="{64413100-3148-498B-8D9C-FFB8BFC3A12B}" sibTransId="{9F338ACE-F6B0-45D6-9043-7ED48B342C1F}"/>
    <dgm:cxn modelId="{6819453D-9C01-4945-9442-B2A5C891654A}" srcId="{9EF99A3A-7A0F-423C-B84A-ADD283001171}" destId="{E6FCFA3C-BBD8-4712-80E6-178071C721F7}" srcOrd="0" destOrd="0" parTransId="{793CD37C-A253-4633-97A6-C2A06325395C}" sibTransId="{7F30950A-6090-47B1-9225-1DCD1712358F}"/>
    <dgm:cxn modelId="{25055DE0-5316-4B5A-BE70-ABA54BEFFAD0}" type="presOf" srcId="{793CD37C-A253-4633-97A6-C2A06325395C}" destId="{60DD1ACB-CB0C-4155-8CF7-2503E568E6F5}" srcOrd="1" destOrd="0" presId="urn:microsoft.com/office/officeart/2008/layout/HorizontalMultiLevelHierarchy"/>
    <dgm:cxn modelId="{96B85CFF-AC4F-45D3-826E-321A36274C51}" type="presOf" srcId="{A24B2BF2-DCAD-45CD-83F9-BE49E3B70456}" destId="{EB449BB7-D563-4895-BA36-C7660A186D00}" srcOrd="0" destOrd="0" presId="urn:microsoft.com/office/officeart/2008/layout/HorizontalMultiLevelHierarchy"/>
    <dgm:cxn modelId="{94D84FE3-2995-412F-99D2-5CA5ADBC1BE0}" srcId="{9EF99A3A-7A0F-423C-B84A-ADD283001171}" destId="{F76C3F09-4BD6-4E4D-802A-B47F339D277F}" srcOrd="1" destOrd="0" parTransId="{64B17675-6B4E-42B7-ADC6-D6FAE95EFDD3}" sibTransId="{EE8C3E34-348C-4B79-9584-C49F540E5070}"/>
    <dgm:cxn modelId="{99C0297C-BD02-430A-ACF7-08185021B60D}" type="presOf" srcId="{9EF99A3A-7A0F-423C-B84A-ADD283001171}" destId="{62CFEA50-2178-4F56-9356-09F62F964AEF}" srcOrd="0" destOrd="0" presId="urn:microsoft.com/office/officeart/2008/layout/HorizontalMultiLevelHierarchy"/>
    <dgm:cxn modelId="{73D7A62B-F1EB-4297-A4B7-5FA565E21B22}" type="presOf" srcId="{F76C3F09-4BD6-4E4D-802A-B47F339D277F}" destId="{D0B200AC-AAB1-41D4-BB70-5C842E0A5293}" srcOrd="0" destOrd="0" presId="urn:microsoft.com/office/officeart/2008/layout/HorizontalMultiLevelHierarchy"/>
    <dgm:cxn modelId="{88D273D2-54D6-4DBC-A53E-E74F29F7ED68}" srcId="{9EF99A3A-7A0F-423C-B84A-ADD283001171}" destId="{A24B2BF2-DCAD-45CD-83F9-BE49E3B70456}" srcOrd="2" destOrd="0" parTransId="{EF06F4C1-EB60-44E2-970E-59286410E33D}" sibTransId="{E9AB601A-C868-4B90-9FAD-7A1216F2BC0C}"/>
    <dgm:cxn modelId="{6765EA2E-AEDB-40A8-AB9A-0E9918BF1136}" type="presOf" srcId="{EF06F4C1-EB60-44E2-970E-59286410E33D}" destId="{FF3FA6BD-A41A-4E72-8AD0-15E7BA1817EC}" srcOrd="1" destOrd="0" presId="urn:microsoft.com/office/officeart/2008/layout/HorizontalMultiLevelHierarchy"/>
    <dgm:cxn modelId="{13E90814-9EC1-4FBD-A335-DDCEB4BC9DF7}" type="presOf" srcId="{E6FCFA3C-BBD8-4712-80E6-178071C721F7}" destId="{37EA6639-C2C6-4BDA-83BB-553DF593BB29}" srcOrd="0" destOrd="0" presId="urn:microsoft.com/office/officeart/2008/layout/HorizontalMultiLevelHierarchy"/>
    <dgm:cxn modelId="{D1CE2FC5-FC9F-4566-ABA2-B3CB5DAA9531}" type="presOf" srcId="{64B17675-6B4E-42B7-ADC6-D6FAE95EFDD3}" destId="{6FC891C6-A59D-4151-BF0C-C4551ABC3623}" srcOrd="0" destOrd="0" presId="urn:microsoft.com/office/officeart/2008/layout/HorizontalMultiLevelHierarchy"/>
    <dgm:cxn modelId="{8958EDA0-790F-4F66-A445-9DBB36A52D0C}" type="presOf" srcId="{64B17675-6B4E-42B7-ADC6-D6FAE95EFDD3}" destId="{F2DD0B6D-3A55-498B-B205-97E5210E480B}" srcOrd="1" destOrd="0" presId="urn:microsoft.com/office/officeart/2008/layout/HorizontalMultiLevelHierarchy"/>
    <dgm:cxn modelId="{6EAF9488-FBEA-409E-A5AF-906F700A80CC}" type="presOf" srcId="{793CD37C-A253-4633-97A6-C2A06325395C}" destId="{3BD134BF-26AC-45E8-A0E6-F0E9027B0B8A}" srcOrd="0" destOrd="0" presId="urn:microsoft.com/office/officeart/2008/layout/HorizontalMultiLevelHierarchy"/>
    <dgm:cxn modelId="{4B7CF697-1B99-48C8-9799-4E2BFED19949}" type="presOf" srcId="{EF06F4C1-EB60-44E2-970E-59286410E33D}" destId="{0E28611B-4ED9-4432-9B7F-FB1F95DD89EE}" srcOrd="0" destOrd="0" presId="urn:microsoft.com/office/officeart/2008/layout/HorizontalMultiLevelHierarchy"/>
    <dgm:cxn modelId="{58580439-95C3-479E-B514-B9D00C6C43C2}" type="presParOf" srcId="{8D153A2D-6A51-447B-9B08-ADC2D55F99A6}" destId="{41D6C510-6CB4-4BDE-9DD6-B55FB6FF79A6}" srcOrd="0" destOrd="0" presId="urn:microsoft.com/office/officeart/2008/layout/HorizontalMultiLevelHierarchy"/>
    <dgm:cxn modelId="{0EA20F1D-2A50-42B1-94C2-DB3A83E9BBE0}" type="presParOf" srcId="{41D6C510-6CB4-4BDE-9DD6-B55FB6FF79A6}" destId="{62CFEA50-2178-4F56-9356-09F62F964AEF}" srcOrd="0" destOrd="0" presId="urn:microsoft.com/office/officeart/2008/layout/HorizontalMultiLevelHierarchy"/>
    <dgm:cxn modelId="{26D3B218-F508-47DF-A0BF-C1F059520DFB}" type="presParOf" srcId="{41D6C510-6CB4-4BDE-9DD6-B55FB6FF79A6}" destId="{A760CE3B-DFA8-468E-8194-19F4D55C55E1}" srcOrd="1" destOrd="0" presId="urn:microsoft.com/office/officeart/2008/layout/HorizontalMultiLevelHierarchy"/>
    <dgm:cxn modelId="{58DAE278-C34A-486D-A46B-DB4A0C4CB9F1}" type="presParOf" srcId="{A760CE3B-DFA8-468E-8194-19F4D55C55E1}" destId="{3BD134BF-26AC-45E8-A0E6-F0E9027B0B8A}" srcOrd="0" destOrd="0" presId="urn:microsoft.com/office/officeart/2008/layout/HorizontalMultiLevelHierarchy"/>
    <dgm:cxn modelId="{9C9F3B5E-97F1-4AF9-97F8-D4EECACDFD6E}" type="presParOf" srcId="{3BD134BF-26AC-45E8-A0E6-F0E9027B0B8A}" destId="{60DD1ACB-CB0C-4155-8CF7-2503E568E6F5}" srcOrd="0" destOrd="0" presId="urn:microsoft.com/office/officeart/2008/layout/HorizontalMultiLevelHierarchy"/>
    <dgm:cxn modelId="{6CD81F5B-B934-4A24-B8E8-64A506C6BFC9}" type="presParOf" srcId="{A760CE3B-DFA8-468E-8194-19F4D55C55E1}" destId="{596F7AAC-D161-441B-A794-EB2C7A1F32A2}" srcOrd="1" destOrd="0" presId="urn:microsoft.com/office/officeart/2008/layout/HorizontalMultiLevelHierarchy"/>
    <dgm:cxn modelId="{B5A5818A-DE17-4B79-B30E-36B4F9AF532D}" type="presParOf" srcId="{596F7AAC-D161-441B-A794-EB2C7A1F32A2}" destId="{37EA6639-C2C6-4BDA-83BB-553DF593BB29}" srcOrd="0" destOrd="0" presId="urn:microsoft.com/office/officeart/2008/layout/HorizontalMultiLevelHierarchy"/>
    <dgm:cxn modelId="{343793E1-1CFD-4F6F-9041-29D348AD736C}" type="presParOf" srcId="{596F7AAC-D161-441B-A794-EB2C7A1F32A2}" destId="{C707055A-3331-4E95-8C00-2D21305E1618}" srcOrd="1" destOrd="0" presId="urn:microsoft.com/office/officeart/2008/layout/HorizontalMultiLevelHierarchy"/>
    <dgm:cxn modelId="{792B637C-B79C-4F7F-A0C2-FFB50F27A5C6}" type="presParOf" srcId="{A760CE3B-DFA8-468E-8194-19F4D55C55E1}" destId="{6FC891C6-A59D-4151-BF0C-C4551ABC3623}" srcOrd="2" destOrd="0" presId="urn:microsoft.com/office/officeart/2008/layout/HorizontalMultiLevelHierarchy"/>
    <dgm:cxn modelId="{DDD8C32E-BAEB-43AC-97E2-4511C0BB8D70}" type="presParOf" srcId="{6FC891C6-A59D-4151-BF0C-C4551ABC3623}" destId="{F2DD0B6D-3A55-498B-B205-97E5210E480B}" srcOrd="0" destOrd="0" presId="urn:microsoft.com/office/officeart/2008/layout/HorizontalMultiLevelHierarchy"/>
    <dgm:cxn modelId="{032384BD-8ABA-46B3-BDEA-9B801B2BCE6E}" type="presParOf" srcId="{A760CE3B-DFA8-468E-8194-19F4D55C55E1}" destId="{142AE6F2-8338-4758-837B-9229E4B52A5E}" srcOrd="3" destOrd="0" presId="urn:microsoft.com/office/officeart/2008/layout/HorizontalMultiLevelHierarchy"/>
    <dgm:cxn modelId="{2DEE697B-333B-46E7-BC12-CE95B93DD7EE}" type="presParOf" srcId="{142AE6F2-8338-4758-837B-9229E4B52A5E}" destId="{D0B200AC-AAB1-41D4-BB70-5C842E0A5293}" srcOrd="0" destOrd="0" presId="urn:microsoft.com/office/officeart/2008/layout/HorizontalMultiLevelHierarchy"/>
    <dgm:cxn modelId="{044EB53F-CEA9-410F-BB89-1C751A50DA0D}" type="presParOf" srcId="{142AE6F2-8338-4758-837B-9229E4B52A5E}" destId="{667A6774-7156-491C-A825-7231456F594F}" srcOrd="1" destOrd="0" presId="urn:microsoft.com/office/officeart/2008/layout/HorizontalMultiLevelHierarchy"/>
    <dgm:cxn modelId="{503D6492-4867-41DF-83C1-190AB991CE90}" type="presParOf" srcId="{A760CE3B-DFA8-468E-8194-19F4D55C55E1}" destId="{0E28611B-4ED9-4432-9B7F-FB1F95DD89EE}" srcOrd="4" destOrd="0" presId="urn:microsoft.com/office/officeart/2008/layout/HorizontalMultiLevelHierarchy"/>
    <dgm:cxn modelId="{AF97E649-DFAE-454B-B38E-12FD20894E2B}" type="presParOf" srcId="{0E28611B-4ED9-4432-9B7F-FB1F95DD89EE}" destId="{FF3FA6BD-A41A-4E72-8AD0-15E7BA1817EC}" srcOrd="0" destOrd="0" presId="urn:microsoft.com/office/officeart/2008/layout/HorizontalMultiLevelHierarchy"/>
    <dgm:cxn modelId="{5B3EF297-8586-4ED6-9F93-D5E65542883A}" type="presParOf" srcId="{A760CE3B-DFA8-468E-8194-19F4D55C55E1}" destId="{220AA19B-CB28-4A5A-AD33-6BED62ECA6E3}" srcOrd="5" destOrd="0" presId="urn:microsoft.com/office/officeart/2008/layout/HorizontalMultiLevelHierarchy"/>
    <dgm:cxn modelId="{FBC18D27-012D-4251-9BB7-83D40E6FEB67}" type="presParOf" srcId="{220AA19B-CB28-4A5A-AD33-6BED62ECA6E3}" destId="{EB449BB7-D563-4895-BA36-C7660A186D00}" srcOrd="0" destOrd="0" presId="urn:microsoft.com/office/officeart/2008/layout/HorizontalMultiLevelHierarchy"/>
    <dgm:cxn modelId="{88F4B19F-69EC-4D8E-A5E6-326CFA915321}" type="presParOf" srcId="{220AA19B-CB28-4A5A-AD33-6BED62ECA6E3}" destId="{E5330A16-6060-4CAC-9439-BDBAA957EA66}"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65A58E-C237-4D98-BA5D-7382D759D58E}"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fr-FR"/>
        </a:p>
      </dgm:t>
    </dgm:pt>
    <dgm:pt modelId="{9EF99A3A-7A0F-423C-B84A-ADD283001171}">
      <dgm:prSet phldrT="[Texte]"/>
      <dgm:spPr/>
      <dgm:t>
        <a:bodyPr/>
        <a:lstStyle/>
        <a:p>
          <a:r>
            <a:rPr lang="ar-DZ" dirty="0" smtClean="0"/>
            <a:t>دلالة البلاغة  في الثقافة الغربية </a:t>
          </a:r>
          <a:endParaRPr lang="fr-FR" dirty="0"/>
        </a:p>
      </dgm:t>
    </dgm:pt>
    <dgm:pt modelId="{64413100-3148-498B-8D9C-FFB8BFC3A12B}" type="parTrans" cxnId="{A0613BBF-6279-4CAB-977B-76DB07C66599}">
      <dgm:prSet/>
      <dgm:spPr/>
      <dgm:t>
        <a:bodyPr/>
        <a:lstStyle/>
        <a:p>
          <a:endParaRPr lang="fr-FR"/>
        </a:p>
      </dgm:t>
    </dgm:pt>
    <dgm:pt modelId="{9F338ACE-F6B0-45D6-9043-7ED48B342C1F}" type="sibTrans" cxnId="{A0613BBF-6279-4CAB-977B-76DB07C66599}">
      <dgm:prSet/>
      <dgm:spPr/>
      <dgm:t>
        <a:bodyPr/>
        <a:lstStyle/>
        <a:p>
          <a:endParaRPr lang="fr-FR"/>
        </a:p>
      </dgm:t>
    </dgm:pt>
    <dgm:pt modelId="{E6FCFA3C-BBD8-4712-80E6-178071C721F7}">
      <dgm:prSet phldrT="[Texte]"/>
      <dgm:spPr/>
      <dgm:t>
        <a:bodyPr/>
        <a:lstStyle/>
        <a:p>
          <a:r>
            <a:rPr lang="ar-DZ" dirty="0" smtClean="0"/>
            <a:t>المفهوم الأرسطي يخصها في الإقناع</a:t>
          </a:r>
          <a:endParaRPr lang="fr-FR" dirty="0"/>
        </a:p>
      </dgm:t>
    </dgm:pt>
    <dgm:pt modelId="{793CD37C-A253-4633-97A6-C2A06325395C}" type="parTrans" cxnId="{6819453D-9C01-4945-9442-B2A5C891654A}">
      <dgm:prSet/>
      <dgm:spPr/>
      <dgm:t>
        <a:bodyPr/>
        <a:lstStyle/>
        <a:p>
          <a:endParaRPr lang="fr-FR"/>
        </a:p>
      </dgm:t>
    </dgm:pt>
    <dgm:pt modelId="{7F30950A-6090-47B1-9225-1DCD1712358F}" type="sibTrans" cxnId="{6819453D-9C01-4945-9442-B2A5C891654A}">
      <dgm:prSet/>
      <dgm:spPr/>
      <dgm:t>
        <a:bodyPr/>
        <a:lstStyle/>
        <a:p>
          <a:endParaRPr lang="fr-FR"/>
        </a:p>
      </dgm:t>
    </dgm:pt>
    <dgm:pt modelId="{F76C3F09-4BD6-4E4D-802A-B47F339D277F}">
      <dgm:prSet phldrT="[Texte]"/>
      <dgm:spPr/>
      <dgm:t>
        <a:bodyPr/>
        <a:lstStyle/>
        <a:p>
          <a:r>
            <a:rPr lang="ar-DZ" dirty="0" smtClean="0"/>
            <a:t>المفهوم الأدبي بحث في صور الأسلوب</a:t>
          </a:r>
          <a:endParaRPr lang="fr-FR" dirty="0"/>
        </a:p>
      </dgm:t>
    </dgm:pt>
    <dgm:pt modelId="{64B17675-6B4E-42B7-ADC6-D6FAE95EFDD3}" type="parTrans" cxnId="{94D84FE3-2995-412F-99D2-5CA5ADBC1BE0}">
      <dgm:prSet/>
      <dgm:spPr/>
      <dgm:t>
        <a:bodyPr/>
        <a:lstStyle/>
        <a:p>
          <a:endParaRPr lang="fr-FR"/>
        </a:p>
      </dgm:t>
    </dgm:pt>
    <dgm:pt modelId="{EE8C3E34-348C-4B79-9584-C49F540E5070}" type="sibTrans" cxnId="{94D84FE3-2995-412F-99D2-5CA5ADBC1BE0}">
      <dgm:prSet/>
      <dgm:spPr/>
      <dgm:t>
        <a:bodyPr/>
        <a:lstStyle/>
        <a:p>
          <a:endParaRPr lang="fr-FR"/>
        </a:p>
      </dgm:t>
    </dgm:pt>
    <dgm:pt modelId="{A24B2BF2-DCAD-45CD-83F9-BE49E3B70456}">
      <dgm:prSet phldrT="[Texte]"/>
      <dgm:spPr/>
      <dgm:t>
        <a:bodyPr/>
        <a:lstStyle/>
        <a:p>
          <a:r>
            <a:rPr lang="ar-DZ" dirty="0" smtClean="0"/>
            <a:t>المفهوم النسقي يشمل التخيل  والحجاج</a:t>
          </a:r>
          <a:endParaRPr lang="fr-FR" dirty="0"/>
        </a:p>
      </dgm:t>
    </dgm:pt>
    <dgm:pt modelId="{EF06F4C1-EB60-44E2-970E-59286410E33D}" type="parTrans" cxnId="{88D273D2-54D6-4DBC-A53E-E74F29F7ED68}">
      <dgm:prSet/>
      <dgm:spPr/>
      <dgm:t>
        <a:bodyPr/>
        <a:lstStyle/>
        <a:p>
          <a:endParaRPr lang="fr-FR"/>
        </a:p>
      </dgm:t>
    </dgm:pt>
    <dgm:pt modelId="{E9AB601A-C868-4B90-9FAD-7A1216F2BC0C}" type="sibTrans" cxnId="{88D273D2-54D6-4DBC-A53E-E74F29F7ED68}">
      <dgm:prSet/>
      <dgm:spPr/>
      <dgm:t>
        <a:bodyPr/>
        <a:lstStyle/>
        <a:p>
          <a:endParaRPr lang="fr-FR"/>
        </a:p>
      </dgm:t>
    </dgm:pt>
    <dgm:pt modelId="{8D153A2D-6A51-447B-9B08-ADC2D55F99A6}" type="pres">
      <dgm:prSet presAssocID="{9365A58E-C237-4D98-BA5D-7382D759D58E}" presName="Name0" presStyleCnt="0">
        <dgm:presLayoutVars>
          <dgm:chPref val="1"/>
          <dgm:dir/>
          <dgm:animOne val="branch"/>
          <dgm:animLvl val="lvl"/>
          <dgm:resizeHandles val="exact"/>
        </dgm:presLayoutVars>
      </dgm:prSet>
      <dgm:spPr/>
      <dgm:t>
        <a:bodyPr/>
        <a:lstStyle/>
        <a:p>
          <a:endParaRPr lang="fr-FR"/>
        </a:p>
      </dgm:t>
    </dgm:pt>
    <dgm:pt modelId="{41D6C510-6CB4-4BDE-9DD6-B55FB6FF79A6}" type="pres">
      <dgm:prSet presAssocID="{9EF99A3A-7A0F-423C-B84A-ADD283001171}" presName="root1" presStyleCnt="0"/>
      <dgm:spPr/>
    </dgm:pt>
    <dgm:pt modelId="{62CFEA50-2178-4F56-9356-09F62F964AEF}" type="pres">
      <dgm:prSet presAssocID="{9EF99A3A-7A0F-423C-B84A-ADD283001171}" presName="LevelOneTextNode" presStyleLbl="node0" presStyleIdx="0" presStyleCnt="1">
        <dgm:presLayoutVars>
          <dgm:chPref val="3"/>
        </dgm:presLayoutVars>
      </dgm:prSet>
      <dgm:spPr/>
      <dgm:t>
        <a:bodyPr/>
        <a:lstStyle/>
        <a:p>
          <a:endParaRPr lang="fr-FR"/>
        </a:p>
      </dgm:t>
    </dgm:pt>
    <dgm:pt modelId="{A760CE3B-DFA8-468E-8194-19F4D55C55E1}" type="pres">
      <dgm:prSet presAssocID="{9EF99A3A-7A0F-423C-B84A-ADD283001171}" presName="level2hierChild" presStyleCnt="0"/>
      <dgm:spPr/>
    </dgm:pt>
    <dgm:pt modelId="{3BD134BF-26AC-45E8-A0E6-F0E9027B0B8A}" type="pres">
      <dgm:prSet presAssocID="{793CD37C-A253-4633-97A6-C2A06325395C}" presName="conn2-1" presStyleLbl="parChTrans1D2" presStyleIdx="0" presStyleCnt="3"/>
      <dgm:spPr/>
      <dgm:t>
        <a:bodyPr/>
        <a:lstStyle/>
        <a:p>
          <a:endParaRPr lang="fr-FR"/>
        </a:p>
      </dgm:t>
    </dgm:pt>
    <dgm:pt modelId="{60DD1ACB-CB0C-4155-8CF7-2503E568E6F5}" type="pres">
      <dgm:prSet presAssocID="{793CD37C-A253-4633-97A6-C2A06325395C}" presName="connTx" presStyleLbl="parChTrans1D2" presStyleIdx="0" presStyleCnt="3"/>
      <dgm:spPr/>
      <dgm:t>
        <a:bodyPr/>
        <a:lstStyle/>
        <a:p>
          <a:endParaRPr lang="fr-FR"/>
        </a:p>
      </dgm:t>
    </dgm:pt>
    <dgm:pt modelId="{596F7AAC-D161-441B-A794-EB2C7A1F32A2}" type="pres">
      <dgm:prSet presAssocID="{E6FCFA3C-BBD8-4712-80E6-178071C721F7}" presName="root2" presStyleCnt="0"/>
      <dgm:spPr/>
    </dgm:pt>
    <dgm:pt modelId="{37EA6639-C2C6-4BDA-83BB-553DF593BB29}" type="pres">
      <dgm:prSet presAssocID="{E6FCFA3C-BBD8-4712-80E6-178071C721F7}" presName="LevelTwoTextNode" presStyleLbl="node2" presStyleIdx="0" presStyleCnt="3" custLinFactNeighborX="6016">
        <dgm:presLayoutVars>
          <dgm:chPref val="3"/>
        </dgm:presLayoutVars>
      </dgm:prSet>
      <dgm:spPr/>
      <dgm:t>
        <a:bodyPr/>
        <a:lstStyle/>
        <a:p>
          <a:endParaRPr lang="fr-FR"/>
        </a:p>
      </dgm:t>
    </dgm:pt>
    <dgm:pt modelId="{C707055A-3331-4E95-8C00-2D21305E1618}" type="pres">
      <dgm:prSet presAssocID="{E6FCFA3C-BBD8-4712-80E6-178071C721F7}" presName="level3hierChild" presStyleCnt="0"/>
      <dgm:spPr/>
    </dgm:pt>
    <dgm:pt modelId="{6FC891C6-A59D-4151-BF0C-C4551ABC3623}" type="pres">
      <dgm:prSet presAssocID="{64B17675-6B4E-42B7-ADC6-D6FAE95EFDD3}" presName="conn2-1" presStyleLbl="parChTrans1D2" presStyleIdx="1" presStyleCnt="3"/>
      <dgm:spPr/>
      <dgm:t>
        <a:bodyPr/>
        <a:lstStyle/>
        <a:p>
          <a:endParaRPr lang="fr-FR"/>
        </a:p>
      </dgm:t>
    </dgm:pt>
    <dgm:pt modelId="{F2DD0B6D-3A55-498B-B205-97E5210E480B}" type="pres">
      <dgm:prSet presAssocID="{64B17675-6B4E-42B7-ADC6-D6FAE95EFDD3}" presName="connTx" presStyleLbl="parChTrans1D2" presStyleIdx="1" presStyleCnt="3"/>
      <dgm:spPr/>
      <dgm:t>
        <a:bodyPr/>
        <a:lstStyle/>
        <a:p>
          <a:endParaRPr lang="fr-FR"/>
        </a:p>
      </dgm:t>
    </dgm:pt>
    <dgm:pt modelId="{142AE6F2-8338-4758-837B-9229E4B52A5E}" type="pres">
      <dgm:prSet presAssocID="{F76C3F09-4BD6-4E4D-802A-B47F339D277F}" presName="root2" presStyleCnt="0"/>
      <dgm:spPr/>
    </dgm:pt>
    <dgm:pt modelId="{D0B200AC-AAB1-41D4-BB70-5C842E0A5293}" type="pres">
      <dgm:prSet presAssocID="{F76C3F09-4BD6-4E4D-802A-B47F339D277F}" presName="LevelTwoTextNode" presStyleLbl="node2" presStyleIdx="1" presStyleCnt="3">
        <dgm:presLayoutVars>
          <dgm:chPref val="3"/>
        </dgm:presLayoutVars>
      </dgm:prSet>
      <dgm:spPr/>
      <dgm:t>
        <a:bodyPr/>
        <a:lstStyle/>
        <a:p>
          <a:endParaRPr lang="fr-FR"/>
        </a:p>
      </dgm:t>
    </dgm:pt>
    <dgm:pt modelId="{667A6774-7156-491C-A825-7231456F594F}" type="pres">
      <dgm:prSet presAssocID="{F76C3F09-4BD6-4E4D-802A-B47F339D277F}" presName="level3hierChild" presStyleCnt="0"/>
      <dgm:spPr/>
    </dgm:pt>
    <dgm:pt modelId="{0E28611B-4ED9-4432-9B7F-FB1F95DD89EE}" type="pres">
      <dgm:prSet presAssocID="{EF06F4C1-EB60-44E2-970E-59286410E33D}" presName="conn2-1" presStyleLbl="parChTrans1D2" presStyleIdx="2" presStyleCnt="3"/>
      <dgm:spPr/>
      <dgm:t>
        <a:bodyPr/>
        <a:lstStyle/>
        <a:p>
          <a:endParaRPr lang="fr-FR"/>
        </a:p>
      </dgm:t>
    </dgm:pt>
    <dgm:pt modelId="{FF3FA6BD-A41A-4E72-8AD0-15E7BA1817EC}" type="pres">
      <dgm:prSet presAssocID="{EF06F4C1-EB60-44E2-970E-59286410E33D}" presName="connTx" presStyleLbl="parChTrans1D2" presStyleIdx="2" presStyleCnt="3"/>
      <dgm:spPr/>
      <dgm:t>
        <a:bodyPr/>
        <a:lstStyle/>
        <a:p>
          <a:endParaRPr lang="fr-FR"/>
        </a:p>
      </dgm:t>
    </dgm:pt>
    <dgm:pt modelId="{220AA19B-CB28-4A5A-AD33-6BED62ECA6E3}" type="pres">
      <dgm:prSet presAssocID="{A24B2BF2-DCAD-45CD-83F9-BE49E3B70456}" presName="root2" presStyleCnt="0"/>
      <dgm:spPr/>
    </dgm:pt>
    <dgm:pt modelId="{EB449BB7-D563-4895-BA36-C7660A186D00}" type="pres">
      <dgm:prSet presAssocID="{A24B2BF2-DCAD-45CD-83F9-BE49E3B70456}" presName="LevelTwoTextNode" presStyleLbl="node2" presStyleIdx="2" presStyleCnt="3">
        <dgm:presLayoutVars>
          <dgm:chPref val="3"/>
        </dgm:presLayoutVars>
      </dgm:prSet>
      <dgm:spPr/>
      <dgm:t>
        <a:bodyPr/>
        <a:lstStyle/>
        <a:p>
          <a:endParaRPr lang="fr-FR"/>
        </a:p>
      </dgm:t>
    </dgm:pt>
    <dgm:pt modelId="{E5330A16-6060-4CAC-9439-BDBAA957EA66}" type="pres">
      <dgm:prSet presAssocID="{A24B2BF2-DCAD-45CD-83F9-BE49E3B70456}" presName="level3hierChild" presStyleCnt="0"/>
      <dgm:spPr/>
    </dgm:pt>
  </dgm:ptLst>
  <dgm:cxnLst>
    <dgm:cxn modelId="{203625D1-BF34-4C7D-8AA9-B6F81F4C4D57}" type="presOf" srcId="{9365A58E-C237-4D98-BA5D-7382D759D58E}" destId="{8D153A2D-6A51-447B-9B08-ADC2D55F99A6}" srcOrd="0" destOrd="0" presId="urn:microsoft.com/office/officeart/2008/layout/HorizontalMultiLevelHierarchy"/>
    <dgm:cxn modelId="{A0613BBF-6279-4CAB-977B-76DB07C66599}" srcId="{9365A58E-C237-4D98-BA5D-7382D759D58E}" destId="{9EF99A3A-7A0F-423C-B84A-ADD283001171}" srcOrd="0" destOrd="0" parTransId="{64413100-3148-498B-8D9C-FFB8BFC3A12B}" sibTransId="{9F338ACE-F6B0-45D6-9043-7ED48B342C1F}"/>
    <dgm:cxn modelId="{6819453D-9C01-4945-9442-B2A5C891654A}" srcId="{9EF99A3A-7A0F-423C-B84A-ADD283001171}" destId="{E6FCFA3C-BBD8-4712-80E6-178071C721F7}" srcOrd="0" destOrd="0" parTransId="{793CD37C-A253-4633-97A6-C2A06325395C}" sibTransId="{7F30950A-6090-47B1-9225-1DCD1712358F}"/>
    <dgm:cxn modelId="{25055DE0-5316-4B5A-BE70-ABA54BEFFAD0}" type="presOf" srcId="{793CD37C-A253-4633-97A6-C2A06325395C}" destId="{60DD1ACB-CB0C-4155-8CF7-2503E568E6F5}" srcOrd="1" destOrd="0" presId="urn:microsoft.com/office/officeart/2008/layout/HorizontalMultiLevelHierarchy"/>
    <dgm:cxn modelId="{96B85CFF-AC4F-45D3-826E-321A36274C51}" type="presOf" srcId="{A24B2BF2-DCAD-45CD-83F9-BE49E3B70456}" destId="{EB449BB7-D563-4895-BA36-C7660A186D00}" srcOrd="0" destOrd="0" presId="urn:microsoft.com/office/officeart/2008/layout/HorizontalMultiLevelHierarchy"/>
    <dgm:cxn modelId="{94D84FE3-2995-412F-99D2-5CA5ADBC1BE0}" srcId="{9EF99A3A-7A0F-423C-B84A-ADD283001171}" destId="{F76C3F09-4BD6-4E4D-802A-B47F339D277F}" srcOrd="1" destOrd="0" parTransId="{64B17675-6B4E-42B7-ADC6-D6FAE95EFDD3}" sibTransId="{EE8C3E34-348C-4B79-9584-C49F540E5070}"/>
    <dgm:cxn modelId="{99C0297C-BD02-430A-ACF7-08185021B60D}" type="presOf" srcId="{9EF99A3A-7A0F-423C-B84A-ADD283001171}" destId="{62CFEA50-2178-4F56-9356-09F62F964AEF}" srcOrd="0" destOrd="0" presId="urn:microsoft.com/office/officeart/2008/layout/HorizontalMultiLevelHierarchy"/>
    <dgm:cxn modelId="{73D7A62B-F1EB-4297-A4B7-5FA565E21B22}" type="presOf" srcId="{F76C3F09-4BD6-4E4D-802A-B47F339D277F}" destId="{D0B200AC-AAB1-41D4-BB70-5C842E0A5293}" srcOrd="0" destOrd="0" presId="urn:microsoft.com/office/officeart/2008/layout/HorizontalMultiLevelHierarchy"/>
    <dgm:cxn modelId="{88D273D2-54D6-4DBC-A53E-E74F29F7ED68}" srcId="{9EF99A3A-7A0F-423C-B84A-ADD283001171}" destId="{A24B2BF2-DCAD-45CD-83F9-BE49E3B70456}" srcOrd="2" destOrd="0" parTransId="{EF06F4C1-EB60-44E2-970E-59286410E33D}" sibTransId="{E9AB601A-C868-4B90-9FAD-7A1216F2BC0C}"/>
    <dgm:cxn modelId="{6765EA2E-AEDB-40A8-AB9A-0E9918BF1136}" type="presOf" srcId="{EF06F4C1-EB60-44E2-970E-59286410E33D}" destId="{FF3FA6BD-A41A-4E72-8AD0-15E7BA1817EC}" srcOrd="1" destOrd="0" presId="urn:microsoft.com/office/officeart/2008/layout/HorizontalMultiLevelHierarchy"/>
    <dgm:cxn modelId="{13E90814-9EC1-4FBD-A335-DDCEB4BC9DF7}" type="presOf" srcId="{E6FCFA3C-BBD8-4712-80E6-178071C721F7}" destId="{37EA6639-C2C6-4BDA-83BB-553DF593BB29}" srcOrd="0" destOrd="0" presId="urn:microsoft.com/office/officeart/2008/layout/HorizontalMultiLevelHierarchy"/>
    <dgm:cxn modelId="{D1CE2FC5-FC9F-4566-ABA2-B3CB5DAA9531}" type="presOf" srcId="{64B17675-6B4E-42B7-ADC6-D6FAE95EFDD3}" destId="{6FC891C6-A59D-4151-BF0C-C4551ABC3623}" srcOrd="0" destOrd="0" presId="urn:microsoft.com/office/officeart/2008/layout/HorizontalMultiLevelHierarchy"/>
    <dgm:cxn modelId="{8958EDA0-790F-4F66-A445-9DBB36A52D0C}" type="presOf" srcId="{64B17675-6B4E-42B7-ADC6-D6FAE95EFDD3}" destId="{F2DD0B6D-3A55-498B-B205-97E5210E480B}" srcOrd="1" destOrd="0" presId="urn:microsoft.com/office/officeart/2008/layout/HorizontalMultiLevelHierarchy"/>
    <dgm:cxn modelId="{6EAF9488-FBEA-409E-A5AF-906F700A80CC}" type="presOf" srcId="{793CD37C-A253-4633-97A6-C2A06325395C}" destId="{3BD134BF-26AC-45E8-A0E6-F0E9027B0B8A}" srcOrd="0" destOrd="0" presId="urn:microsoft.com/office/officeart/2008/layout/HorizontalMultiLevelHierarchy"/>
    <dgm:cxn modelId="{4B7CF697-1B99-48C8-9799-4E2BFED19949}" type="presOf" srcId="{EF06F4C1-EB60-44E2-970E-59286410E33D}" destId="{0E28611B-4ED9-4432-9B7F-FB1F95DD89EE}" srcOrd="0" destOrd="0" presId="urn:microsoft.com/office/officeart/2008/layout/HorizontalMultiLevelHierarchy"/>
    <dgm:cxn modelId="{58580439-95C3-479E-B514-B9D00C6C43C2}" type="presParOf" srcId="{8D153A2D-6A51-447B-9B08-ADC2D55F99A6}" destId="{41D6C510-6CB4-4BDE-9DD6-B55FB6FF79A6}" srcOrd="0" destOrd="0" presId="urn:microsoft.com/office/officeart/2008/layout/HorizontalMultiLevelHierarchy"/>
    <dgm:cxn modelId="{0EA20F1D-2A50-42B1-94C2-DB3A83E9BBE0}" type="presParOf" srcId="{41D6C510-6CB4-4BDE-9DD6-B55FB6FF79A6}" destId="{62CFEA50-2178-4F56-9356-09F62F964AEF}" srcOrd="0" destOrd="0" presId="urn:microsoft.com/office/officeart/2008/layout/HorizontalMultiLevelHierarchy"/>
    <dgm:cxn modelId="{26D3B218-F508-47DF-A0BF-C1F059520DFB}" type="presParOf" srcId="{41D6C510-6CB4-4BDE-9DD6-B55FB6FF79A6}" destId="{A760CE3B-DFA8-468E-8194-19F4D55C55E1}" srcOrd="1" destOrd="0" presId="urn:microsoft.com/office/officeart/2008/layout/HorizontalMultiLevelHierarchy"/>
    <dgm:cxn modelId="{58DAE278-C34A-486D-A46B-DB4A0C4CB9F1}" type="presParOf" srcId="{A760CE3B-DFA8-468E-8194-19F4D55C55E1}" destId="{3BD134BF-26AC-45E8-A0E6-F0E9027B0B8A}" srcOrd="0" destOrd="0" presId="urn:microsoft.com/office/officeart/2008/layout/HorizontalMultiLevelHierarchy"/>
    <dgm:cxn modelId="{9C9F3B5E-97F1-4AF9-97F8-D4EECACDFD6E}" type="presParOf" srcId="{3BD134BF-26AC-45E8-A0E6-F0E9027B0B8A}" destId="{60DD1ACB-CB0C-4155-8CF7-2503E568E6F5}" srcOrd="0" destOrd="0" presId="urn:microsoft.com/office/officeart/2008/layout/HorizontalMultiLevelHierarchy"/>
    <dgm:cxn modelId="{6CD81F5B-B934-4A24-B8E8-64A506C6BFC9}" type="presParOf" srcId="{A760CE3B-DFA8-468E-8194-19F4D55C55E1}" destId="{596F7AAC-D161-441B-A794-EB2C7A1F32A2}" srcOrd="1" destOrd="0" presId="urn:microsoft.com/office/officeart/2008/layout/HorizontalMultiLevelHierarchy"/>
    <dgm:cxn modelId="{B5A5818A-DE17-4B79-B30E-36B4F9AF532D}" type="presParOf" srcId="{596F7AAC-D161-441B-A794-EB2C7A1F32A2}" destId="{37EA6639-C2C6-4BDA-83BB-553DF593BB29}" srcOrd="0" destOrd="0" presId="urn:microsoft.com/office/officeart/2008/layout/HorizontalMultiLevelHierarchy"/>
    <dgm:cxn modelId="{343793E1-1CFD-4F6F-9041-29D348AD736C}" type="presParOf" srcId="{596F7AAC-D161-441B-A794-EB2C7A1F32A2}" destId="{C707055A-3331-4E95-8C00-2D21305E1618}" srcOrd="1" destOrd="0" presId="urn:microsoft.com/office/officeart/2008/layout/HorizontalMultiLevelHierarchy"/>
    <dgm:cxn modelId="{792B637C-B79C-4F7F-A0C2-FFB50F27A5C6}" type="presParOf" srcId="{A760CE3B-DFA8-468E-8194-19F4D55C55E1}" destId="{6FC891C6-A59D-4151-BF0C-C4551ABC3623}" srcOrd="2" destOrd="0" presId="urn:microsoft.com/office/officeart/2008/layout/HorizontalMultiLevelHierarchy"/>
    <dgm:cxn modelId="{DDD8C32E-BAEB-43AC-97E2-4511C0BB8D70}" type="presParOf" srcId="{6FC891C6-A59D-4151-BF0C-C4551ABC3623}" destId="{F2DD0B6D-3A55-498B-B205-97E5210E480B}" srcOrd="0" destOrd="0" presId="urn:microsoft.com/office/officeart/2008/layout/HorizontalMultiLevelHierarchy"/>
    <dgm:cxn modelId="{032384BD-8ABA-46B3-BDEA-9B801B2BCE6E}" type="presParOf" srcId="{A760CE3B-DFA8-468E-8194-19F4D55C55E1}" destId="{142AE6F2-8338-4758-837B-9229E4B52A5E}" srcOrd="3" destOrd="0" presId="urn:microsoft.com/office/officeart/2008/layout/HorizontalMultiLevelHierarchy"/>
    <dgm:cxn modelId="{2DEE697B-333B-46E7-BC12-CE95B93DD7EE}" type="presParOf" srcId="{142AE6F2-8338-4758-837B-9229E4B52A5E}" destId="{D0B200AC-AAB1-41D4-BB70-5C842E0A5293}" srcOrd="0" destOrd="0" presId="urn:microsoft.com/office/officeart/2008/layout/HorizontalMultiLevelHierarchy"/>
    <dgm:cxn modelId="{044EB53F-CEA9-410F-BB89-1C751A50DA0D}" type="presParOf" srcId="{142AE6F2-8338-4758-837B-9229E4B52A5E}" destId="{667A6774-7156-491C-A825-7231456F594F}" srcOrd="1" destOrd="0" presId="urn:microsoft.com/office/officeart/2008/layout/HorizontalMultiLevelHierarchy"/>
    <dgm:cxn modelId="{503D6492-4867-41DF-83C1-190AB991CE90}" type="presParOf" srcId="{A760CE3B-DFA8-468E-8194-19F4D55C55E1}" destId="{0E28611B-4ED9-4432-9B7F-FB1F95DD89EE}" srcOrd="4" destOrd="0" presId="urn:microsoft.com/office/officeart/2008/layout/HorizontalMultiLevelHierarchy"/>
    <dgm:cxn modelId="{AF97E649-DFAE-454B-B38E-12FD20894E2B}" type="presParOf" srcId="{0E28611B-4ED9-4432-9B7F-FB1F95DD89EE}" destId="{FF3FA6BD-A41A-4E72-8AD0-15E7BA1817EC}" srcOrd="0" destOrd="0" presId="urn:microsoft.com/office/officeart/2008/layout/HorizontalMultiLevelHierarchy"/>
    <dgm:cxn modelId="{5B3EF297-8586-4ED6-9F93-D5E65542883A}" type="presParOf" srcId="{A760CE3B-DFA8-468E-8194-19F4D55C55E1}" destId="{220AA19B-CB28-4A5A-AD33-6BED62ECA6E3}" srcOrd="5" destOrd="0" presId="urn:microsoft.com/office/officeart/2008/layout/HorizontalMultiLevelHierarchy"/>
    <dgm:cxn modelId="{FBC18D27-012D-4251-9BB7-83D40E6FEB67}" type="presParOf" srcId="{220AA19B-CB28-4A5A-AD33-6BED62ECA6E3}" destId="{EB449BB7-D563-4895-BA36-C7660A186D00}" srcOrd="0" destOrd="0" presId="urn:microsoft.com/office/officeart/2008/layout/HorizontalMultiLevelHierarchy"/>
    <dgm:cxn modelId="{88F4B19F-69EC-4D8E-A5E6-326CFA915321}" type="presParOf" srcId="{220AA19B-CB28-4A5A-AD33-6BED62ECA6E3}" destId="{E5330A16-6060-4CAC-9439-BDBAA957EA6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A03FCB-C659-4DB2-A121-602A4627AACE}" type="doc">
      <dgm:prSet loTypeId="urn:microsoft.com/office/officeart/2005/8/layout/vProcess5" loCatId="process" qsTypeId="urn:microsoft.com/office/officeart/2005/8/quickstyle/simple1" qsCatId="simple" csTypeId="urn:microsoft.com/office/officeart/2005/8/colors/colorful3" csCatId="colorful" phldr="1"/>
      <dgm:spPr/>
    </dgm:pt>
    <dgm:pt modelId="{FD92AF85-1481-4E31-B18C-E61EA840A721}">
      <dgm:prSet phldrT="[Texte]"/>
      <dgm:spPr/>
      <dgm:t>
        <a:bodyPr/>
        <a:lstStyle/>
        <a:p>
          <a:r>
            <a:rPr lang="ar-DZ" dirty="0" smtClean="0"/>
            <a:t>فصاحة  الكلمة</a:t>
          </a:r>
          <a:endParaRPr lang="fr-FR" dirty="0"/>
        </a:p>
      </dgm:t>
    </dgm:pt>
    <dgm:pt modelId="{586035F0-002D-479E-9378-EF743A7C2F4B}" type="parTrans" cxnId="{6A5B096C-BA61-4D7D-BFFD-FCEE9CEA6C03}">
      <dgm:prSet/>
      <dgm:spPr/>
      <dgm:t>
        <a:bodyPr/>
        <a:lstStyle/>
        <a:p>
          <a:endParaRPr lang="fr-FR"/>
        </a:p>
      </dgm:t>
    </dgm:pt>
    <dgm:pt modelId="{BD56F971-46FE-4F51-8FC2-062005DC4555}" type="sibTrans" cxnId="{6A5B096C-BA61-4D7D-BFFD-FCEE9CEA6C03}">
      <dgm:prSet/>
      <dgm:spPr/>
      <dgm:t>
        <a:bodyPr/>
        <a:lstStyle/>
        <a:p>
          <a:endParaRPr lang="fr-FR"/>
        </a:p>
      </dgm:t>
    </dgm:pt>
    <dgm:pt modelId="{1EA5C1D2-E043-4646-B22E-5207B8806553}">
      <dgm:prSet phldrT="[Texte]"/>
      <dgm:spPr/>
      <dgm:t>
        <a:bodyPr/>
        <a:lstStyle/>
        <a:p>
          <a:r>
            <a:rPr lang="ar-DZ" dirty="0" smtClean="0"/>
            <a:t>فصاحة الكلام </a:t>
          </a:r>
          <a:endParaRPr lang="fr-FR" dirty="0"/>
        </a:p>
      </dgm:t>
    </dgm:pt>
    <dgm:pt modelId="{1D0AAF6A-D727-42A6-8CA4-C67110044A82}" type="parTrans" cxnId="{C39A4FE7-8E13-4141-8168-5FDC3E8BBF43}">
      <dgm:prSet/>
      <dgm:spPr/>
      <dgm:t>
        <a:bodyPr/>
        <a:lstStyle/>
        <a:p>
          <a:endParaRPr lang="fr-FR"/>
        </a:p>
      </dgm:t>
    </dgm:pt>
    <dgm:pt modelId="{4DF22A5D-74C3-4B08-B1DD-8FCA83371406}" type="sibTrans" cxnId="{C39A4FE7-8E13-4141-8168-5FDC3E8BBF43}">
      <dgm:prSet/>
      <dgm:spPr/>
      <dgm:t>
        <a:bodyPr/>
        <a:lstStyle/>
        <a:p>
          <a:endParaRPr lang="fr-FR"/>
        </a:p>
      </dgm:t>
    </dgm:pt>
    <dgm:pt modelId="{BCB86E6D-E711-4BC2-BE28-A8EFC653E201}">
      <dgm:prSet phldrT="[Texte]"/>
      <dgm:spPr/>
      <dgm:t>
        <a:bodyPr/>
        <a:lstStyle/>
        <a:p>
          <a:r>
            <a:rPr lang="ar-DZ" dirty="0" smtClean="0"/>
            <a:t>فصاحة المتكلم </a:t>
          </a:r>
          <a:endParaRPr lang="fr-FR" dirty="0"/>
        </a:p>
      </dgm:t>
    </dgm:pt>
    <dgm:pt modelId="{81B12F97-AA3F-42E9-9D1F-0CFC27E0064E}" type="parTrans" cxnId="{A634F5DF-BDA1-460C-AA1A-3B13BBA2225A}">
      <dgm:prSet/>
      <dgm:spPr/>
      <dgm:t>
        <a:bodyPr/>
        <a:lstStyle/>
        <a:p>
          <a:endParaRPr lang="fr-FR"/>
        </a:p>
      </dgm:t>
    </dgm:pt>
    <dgm:pt modelId="{C3481556-BB35-4F7A-A316-2DFB3B19DBF7}" type="sibTrans" cxnId="{A634F5DF-BDA1-460C-AA1A-3B13BBA2225A}">
      <dgm:prSet/>
      <dgm:spPr/>
      <dgm:t>
        <a:bodyPr/>
        <a:lstStyle/>
        <a:p>
          <a:endParaRPr lang="fr-FR"/>
        </a:p>
      </dgm:t>
    </dgm:pt>
    <dgm:pt modelId="{2F13FCC0-A6A4-46B4-9E94-53BDC33D2296}" type="pres">
      <dgm:prSet presAssocID="{13A03FCB-C659-4DB2-A121-602A4627AACE}" presName="outerComposite" presStyleCnt="0">
        <dgm:presLayoutVars>
          <dgm:chMax val="5"/>
          <dgm:dir/>
          <dgm:resizeHandles val="exact"/>
        </dgm:presLayoutVars>
      </dgm:prSet>
      <dgm:spPr/>
    </dgm:pt>
    <dgm:pt modelId="{FE5D0764-CFD4-44F5-8B89-BA2F711F7B85}" type="pres">
      <dgm:prSet presAssocID="{13A03FCB-C659-4DB2-A121-602A4627AACE}" presName="dummyMaxCanvas" presStyleCnt="0">
        <dgm:presLayoutVars/>
      </dgm:prSet>
      <dgm:spPr/>
    </dgm:pt>
    <dgm:pt modelId="{20C35B00-0E26-4D9F-B43B-0ED551E9E911}" type="pres">
      <dgm:prSet presAssocID="{13A03FCB-C659-4DB2-A121-602A4627AACE}" presName="ThreeNodes_1" presStyleLbl="node1" presStyleIdx="0" presStyleCnt="3">
        <dgm:presLayoutVars>
          <dgm:bulletEnabled val="1"/>
        </dgm:presLayoutVars>
      </dgm:prSet>
      <dgm:spPr/>
      <dgm:t>
        <a:bodyPr/>
        <a:lstStyle/>
        <a:p>
          <a:endParaRPr lang="fr-FR"/>
        </a:p>
      </dgm:t>
    </dgm:pt>
    <dgm:pt modelId="{FA20B4DD-37CB-4D2D-A651-6232EDE366D0}" type="pres">
      <dgm:prSet presAssocID="{13A03FCB-C659-4DB2-A121-602A4627AACE}" presName="ThreeNodes_2" presStyleLbl="node1" presStyleIdx="1" presStyleCnt="3">
        <dgm:presLayoutVars>
          <dgm:bulletEnabled val="1"/>
        </dgm:presLayoutVars>
      </dgm:prSet>
      <dgm:spPr/>
      <dgm:t>
        <a:bodyPr/>
        <a:lstStyle/>
        <a:p>
          <a:endParaRPr lang="fr-FR"/>
        </a:p>
      </dgm:t>
    </dgm:pt>
    <dgm:pt modelId="{D4CD517C-7254-4B94-ADAD-5F9855A178D3}" type="pres">
      <dgm:prSet presAssocID="{13A03FCB-C659-4DB2-A121-602A4627AACE}" presName="ThreeNodes_3" presStyleLbl="node1" presStyleIdx="2" presStyleCnt="3">
        <dgm:presLayoutVars>
          <dgm:bulletEnabled val="1"/>
        </dgm:presLayoutVars>
      </dgm:prSet>
      <dgm:spPr/>
      <dgm:t>
        <a:bodyPr/>
        <a:lstStyle/>
        <a:p>
          <a:endParaRPr lang="fr-FR"/>
        </a:p>
      </dgm:t>
    </dgm:pt>
    <dgm:pt modelId="{F7BEF478-8E13-48CE-B73E-D2321C776337}" type="pres">
      <dgm:prSet presAssocID="{13A03FCB-C659-4DB2-A121-602A4627AACE}" presName="ThreeConn_1-2" presStyleLbl="fgAccFollowNode1" presStyleIdx="0" presStyleCnt="2">
        <dgm:presLayoutVars>
          <dgm:bulletEnabled val="1"/>
        </dgm:presLayoutVars>
      </dgm:prSet>
      <dgm:spPr/>
      <dgm:t>
        <a:bodyPr/>
        <a:lstStyle/>
        <a:p>
          <a:endParaRPr lang="fr-FR"/>
        </a:p>
      </dgm:t>
    </dgm:pt>
    <dgm:pt modelId="{C7A38DDB-0858-4767-83CF-298F8F1C8C4D}" type="pres">
      <dgm:prSet presAssocID="{13A03FCB-C659-4DB2-A121-602A4627AACE}" presName="ThreeConn_2-3" presStyleLbl="fgAccFollowNode1" presStyleIdx="1" presStyleCnt="2">
        <dgm:presLayoutVars>
          <dgm:bulletEnabled val="1"/>
        </dgm:presLayoutVars>
      </dgm:prSet>
      <dgm:spPr/>
      <dgm:t>
        <a:bodyPr/>
        <a:lstStyle/>
        <a:p>
          <a:endParaRPr lang="fr-FR"/>
        </a:p>
      </dgm:t>
    </dgm:pt>
    <dgm:pt modelId="{ECF53F72-94C4-404A-A1AA-18677E2F4054}" type="pres">
      <dgm:prSet presAssocID="{13A03FCB-C659-4DB2-A121-602A4627AACE}" presName="ThreeNodes_1_text" presStyleLbl="node1" presStyleIdx="2" presStyleCnt="3">
        <dgm:presLayoutVars>
          <dgm:bulletEnabled val="1"/>
        </dgm:presLayoutVars>
      </dgm:prSet>
      <dgm:spPr/>
      <dgm:t>
        <a:bodyPr/>
        <a:lstStyle/>
        <a:p>
          <a:endParaRPr lang="fr-FR"/>
        </a:p>
      </dgm:t>
    </dgm:pt>
    <dgm:pt modelId="{F7564B59-3F11-404B-88AF-307887B38E08}" type="pres">
      <dgm:prSet presAssocID="{13A03FCB-C659-4DB2-A121-602A4627AACE}" presName="ThreeNodes_2_text" presStyleLbl="node1" presStyleIdx="2" presStyleCnt="3">
        <dgm:presLayoutVars>
          <dgm:bulletEnabled val="1"/>
        </dgm:presLayoutVars>
      </dgm:prSet>
      <dgm:spPr/>
      <dgm:t>
        <a:bodyPr/>
        <a:lstStyle/>
        <a:p>
          <a:endParaRPr lang="fr-FR"/>
        </a:p>
      </dgm:t>
    </dgm:pt>
    <dgm:pt modelId="{228BACA0-2CAC-4B1C-BA61-80AF59A9F05B}" type="pres">
      <dgm:prSet presAssocID="{13A03FCB-C659-4DB2-A121-602A4627AACE}" presName="ThreeNodes_3_text" presStyleLbl="node1" presStyleIdx="2" presStyleCnt="3">
        <dgm:presLayoutVars>
          <dgm:bulletEnabled val="1"/>
        </dgm:presLayoutVars>
      </dgm:prSet>
      <dgm:spPr/>
      <dgm:t>
        <a:bodyPr/>
        <a:lstStyle/>
        <a:p>
          <a:endParaRPr lang="fr-FR"/>
        </a:p>
      </dgm:t>
    </dgm:pt>
  </dgm:ptLst>
  <dgm:cxnLst>
    <dgm:cxn modelId="{02945EAF-9E30-4CA8-9E3A-52A1AF338B91}" type="presOf" srcId="{FD92AF85-1481-4E31-B18C-E61EA840A721}" destId="{ECF53F72-94C4-404A-A1AA-18677E2F4054}" srcOrd="1" destOrd="0" presId="urn:microsoft.com/office/officeart/2005/8/layout/vProcess5"/>
    <dgm:cxn modelId="{D2B2C1F1-AF8C-4ACD-AED0-DE7DD2E7EADA}" type="presOf" srcId="{BD56F971-46FE-4F51-8FC2-062005DC4555}" destId="{F7BEF478-8E13-48CE-B73E-D2321C776337}" srcOrd="0" destOrd="0" presId="urn:microsoft.com/office/officeart/2005/8/layout/vProcess5"/>
    <dgm:cxn modelId="{B79B7589-E165-4994-8984-30D94BBA0DAC}" type="presOf" srcId="{FD92AF85-1481-4E31-B18C-E61EA840A721}" destId="{20C35B00-0E26-4D9F-B43B-0ED551E9E911}" srcOrd="0" destOrd="0" presId="urn:microsoft.com/office/officeart/2005/8/layout/vProcess5"/>
    <dgm:cxn modelId="{F9797759-F5AE-4C56-B787-EA42B5C3E156}" type="presOf" srcId="{1EA5C1D2-E043-4646-B22E-5207B8806553}" destId="{FA20B4DD-37CB-4D2D-A651-6232EDE366D0}" srcOrd="0" destOrd="0" presId="urn:microsoft.com/office/officeart/2005/8/layout/vProcess5"/>
    <dgm:cxn modelId="{AF16C713-1D4F-4796-A454-D670560E1E23}" type="presOf" srcId="{BCB86E6D-E711-4BC2-BE28-A8EFC653E201}" destId="{228BACA0-2CAC-4B1C-BA61-80AF59A9F05B}" srcOrd="1" destOrd="0" presId="urn:microsoft.com/office/officeart/2005/8/layout/vProcess5"/>
    <dgm:cxn modelId="{D1DEB187-5067-4F60-9209-FA11C04B1FCA}" type="presOf" srcId="{1EA5C1D2-E043-4646-B22E-5207B8806553}" destId="{F7564B59-3F11-404B-88AF-307887B38E08}" srcOrd="1" destOrd="0" presId="urn:microsoft.com/office/officeart/2005/8/layout/vProcess5"/>
    <dgm:cxn modelId="{C39A4FE7-8E13-4141-8168-5FDC3E8BBF43}" srcId="{13A03FCB-C659-4DB2-A121-602A4627AACE}" destId="{1EA5C1D2-E043-4646-B22E-5207B8806553}" srcOrd="1" destOrd="0" parTransId="{1D0AAF6A-D727-42A6-8CA4-C67110044A82}" sibTransId="{4DF22A5D-74C3-4B08-B1DD-8FCA83371406}"/>
    <dgm:cxn modelId="{A634F5DF-BDA1-460C-AA1A-3B13BBA2225A}" srcId="{13A03FCB-C659-4DB2-A121-602A4627AACE}" destId="{BCB86E6D-E711-4BC2-BE28-A8EFC653E201}" srcOrd="2" destOrd="0" parTransId="{81B12F97-AA3F-42E9-9D1F-0CFC27E0064E}" sibTransId="{C3481556-BB35-4F7A-A316-2DFB3B19DBF7}"/>
    <dgm:cxn modelId="{24605645-B937-475B-9989-E5FADB2E1CD6}" type="presOf" srcId="{BCB86E6D-E711-4BC2-BE28-A8EFC653E201}" destId="{D4CD517C-7254-4B94-ADAD-5F9855A178D3}" srcOrd="0" destOrd="0" presId="urn:microsoft.com/office/officeart/2005/8/layout/vProcess5"/>
    <dgm:cxn modelId="{6A5B096C-BA61-4D7D-BFFD-FCEE9CEA6C03}" srcId="{13A03FCB-C659-4DB2-A121-602A4627AACE}" destId="{FD92AF85-1481-4E31-B18C-E61EA840A721}" srcOrd="0" destOrd="0" parTransId="{586035F0-002D-479E-9378-EF743A7C2F4B}" sibTransId="{BD56F971-46FE-4F51-8FC2-062005DC4555}"/>
    <dgm:cxn modelId="{3D5F01BF-6F59-4ED4-B4AC-9EE2DAEA5E35}" type="presOf" srcId="{13A03FCB-C659-4DB2-A121-602A4627AACE}" destId="{2F13FCC0-A6A4-46B4-9E94-53BDC33D2296}" srcOrd="0" destOrd="0" presId="urn:microsoft.com/office/officeart/2005/8/layout/vProcess5"/>
    <dgm:cxn modelId="{823DC216-097E-42D0-AB4A-C5A047F184CB}" type="presOf" srcId="{4DF22A5D-74C3-4B08-B1DD-8FCA83371406}" destId="{C7A38DDB-0858-4767-83CF-298F8F1C8C4D}" srcOrd="0" destOrd="0" presId="urn:microsoft.com/office/officeart/2005/8/layout/vProcess5"/>
    <dgm:cxn modelId="{5232AEFF-F743-466C-B533-0BAEFBD1F41B}" type="presParOf" srcId="{2F13FCC0-A6A4-46B4-9E94-53BDC33D2296}" destId="{FE5D0764-CFD4-44F5-8B89-BA2F711F7B85}" srcOrd="0" destOrd="0" presId="urn:microsoft.com/office/officeart/2005/8/layout/vProcess5"/>
    <dgm:cxn modelId="{1128BD4A-CFA4-4273-BF19-D1F68F3F05FB}" type="presParOf" srcId="{2F13FCC0-A6A4-46B4-9E94-53BDC33D2296}" destId="{20C35B00-0E26-4D9F-B43B-0ED551E9E911}" srcOrd="1" destOrd="0" presId="urn:microsoft.com/office/officeart/2005/8/layout/vProcess5"/>
    <dgm:cxn modelId="{B9D965E2-9034-442C-9F84-CE853DFA1B53}" type="presParOf" srcId="{2F13FCC0-A6A4-46B4-9E94-53BDC33D2296}" destId="{FA20B4DD-37CB-4D2D-A651-6232EDE366D0}" srcOrd="2" destOrd="0" presId="urn:microsoft.com/office/officeart/2005/8/layout/vProcess5"/>
    <dgm:cxn modelId="{001334A4-44C8-478B-8FF3-35B8A57B5F75}" type="presParOf" srcId="{2F13FCC0-A6A4-46B4-9E94-53BDC33D2296}" destId="{D4CD517C-7254-4B94-ADAD-5F9855A178D3}" srcOrd="3" destOrd="0" presId="urn:microsoft.com/office/officeart/2005/8/layout/vProcess5"/>
    <dgm:cxn modelId="{52972A47-3258-4372-B95A-51116E3E42C7}" type="presParOf" srcId="{2F13FCC0-A6A4-46B4-9E94-53BDC33D2296}" destId="{F7BEF478-8E13-48CE-B73E-D2321C776337}" srcOrd="4" destOrd="0" presId="urn:microsoft.com/office/officeart/2005/8/layout/vProcess5"/>
    <dgm:cxn modelId="{9B025914-DD3C-4A2F-93F8-462DADBA3BF3}" type="presParOf" srcId="{2F13FCC0-A6A4-46B4-9E94-53BDC33D2296}" destId="{C7A38DDB-0858-4767-83CF-298F8F1C8C4D}" srcOrd="5" destOrd="0" presId="urn:microsoft.com/office/officeart/2005/8/layout/vProcess5"/>
    <dgm:cxn modelId="{A8ADAD0B-C2A1-4EF2-A5E0-876F68B18CA6}" type="presParOf" srcId="{2F13FCC0-A6A4-46B4-9E94-53BDC33D2296}" destId="{ECF53F72-94C4-404A-A1AA-18677E2F4054}" srcOrd="6" destOrd="0" presId="urn:microsoft.com/office/officeart/2005/8/layout/vProcess5"/>
    <dgm:cxn modelId="{8A8655CC-38B8-496A-8EE1-9CA20D275A9F}" type="presParOf" srcId="{2F13FCC0-A6A4-46B4-9E94-53BDC33D2296}" destId="{F7564B59-3F11-404B-88AF-307887B38E08}" srcOrd="7" destOrd="0" presId="urn:microsoft.com/office/officeart/2005/8/layout/vProcess5"/>
    <dgm:cxn modelId="{09FDF301-0816-4469-B697-4A00AF0727FE}" type="presParOf" srcId="{2F13FCC0-A6A4-46B4-9E94-53BDC33D2296}" destId="{228BACA0-2CAC-4B1C-BA61-80AF59A9F05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12E23E-F3C6-4F17-929E-2170A0C4B030}"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fr-FR"/>
        </a:p>
      </dgm:t>
    </dgm:pt>
    <dgm:pt modelId="{1EA4A57C-18F9-4501-A5E3-0BAF6537F3CA}">
      <dgm:prSet phldrT="[Texte]"/>
      <dgm:spPr/>
      <dgm:t>
        <a:bodyPr/>
        <a:lstStyle/>
        <a:p>
          <a:r>
            <a:rPr lang="ar-DZ" dirty="0" smtClean="0"/>
            <a:t>1</a:t>
          </a:r>
          <a:endParaRPr lang="fr-FR" dirty="0"/>
        </a:p>
      </dgm:t>
    </dgm:pt>
    <dgm:pt modelId="{9C63CC1F-9288-4EDB-AC54-6F67A7B2F12D}" type="parTrans" cxnId="{76AFE357-BB29-41B6-96FC-7447B641CFC2}">
      <dgm:prSet/>
      <dgm:spPr/>
      <dgm:t>
        <a:bodyPr/>
        <a:lstStyle/>
        <a:p>
          <a:endParaRPr lang="fr-FR"/>
        </a:p>
      </dgm:t>
    </dgm:pt>
    <dgm:pt modelId="{B27D1FFA-A9E2-423A-8370-DC9765A85B8F}" type="sibTrans" cxnId="{76AFE357-BB29-41B6-96FC-7447B641CFC2}">
      <dgm:prSet/>
      <dgm:spPr/>
      <dgm:t>
        <a:bodyPr/>
        <a:lstStyle/>
        <a:p>
          <a:endParaRPr lang="fr-FR"/>
        </a:p>
      </dgm:t>
    </dgm:pt>
    <dgm:pt modelId="{CBB5FCE2-BDF7-4075-9D37-5AC95072551F}">
      <dgm:prSet phldrT="[Texte]"/>
      <dgm:spPr/>
      <dgm:t>
        <a:bodyPr/>
        <a:lstStyle/>
        <a:p>
          <a:r>
            <a:rPr lang="ar-DZ" dirty="0" smtClean="0"/>
            <a:t>التنافر </a:t>
          </a:r>
          <a:endParaRPr lang="fr-FR" dirty="0"/>
        </a:p>
      </dgm:t>
    </dgm:pt>
    <dgm:pt modelId="{A54DBF19-C4FB-4077-B378-3FDCE0F9083E}" type="parTrans" cxnId="{FFD96B8B-A893-4933-9E81-796DB4BD5A89}">
      <dgm:prSet/>
      <dgm:spPr/>
      <dgm:t>
        <a:bodyPr/>
        <a:lstStyle/>
        <a:p>
          <a:endParaRPr lang="fr-FR"/>
        </a:p>
      </dgm:t>
    </dgm:pt>
    <dgm:pt modelId="{E3149442-FF88-44C8-9647-C3A08035197D}" type="sibTrans" cxnId="{FFD96B8B-A893-4933-9E81-796DB4BD5A89}">
      <dgm:prSet/>
      <dgm:spPr/>
      <dgm:t>
        <a:bodyPr/>
        <a:lstStyle/>
        <a:p>
          <a:endParaRPr lang="fr-FR"/>
        </a:p>
      </dgm:t>
    </dgm:pt>
    <dgm:pt modelId="{BD1DCCA4-C45D-411F-BDB1-012B489FC0F4}">
      <dgm:prSet phldrT="[Texte]"/>
      <dgm:spPr/>
      <dgm:t>
        <a:bodyPr/>
        <a:lstStyle/>
        <a:p>
          <a:r>
            <a:rPr lang="ar-DZ" dirty="0" smtClean="0"/>
            <a:t>2</a:t>
          </a:r>
          <a:endParaRPr lang="fr-FR" dirty="0"/>
        </a:p>
      </dgm:t>
    </dgm:pt>
    <dgm:pt modelId="{36E7FFB9-EEF5-4D3A-82D3-3E62C6C160D1}" type="parTrans" cxnId="{0E000C60-8225-45F8-9216-F29EC9E4A481}">
      <dgm:prSet/>
      <dgm:spPr/>
      <dgm:t>
        <a:bodyPr/>
        <a:lstStyle/>
        <a:p>
          <a:endParaRPr lang="fr-FR"/>
        </a:p>
      </dgm:t>
    </dgm:pt>
    <dgm:pt modelId="{D8E39E8B-C692-47BB-9D68-4F743FEC69F6}" type="sibTrans" cxnId="{0E000C60-8225-45F8-9216-F29EC9E4A481}">
      <dgm:prSet/>
      <dgm:spPr/>
      <dgm:t>
        <a:bodyPr/>
        <a:lstStyle/>
        <a:p>
          <a:endParaRPr lang="fr-FR"/>
        </a:p>
      </dgm:t>
    </dgm:pt>
    <dgm:pt modelId="{7A9823C5-BD9B-4A5C-A69A-B3DF583301EC}">
      <dgm:prSet phldrT="[Texte]"/>
      <dgm:spPr/>
      <dgm:t>
        <a:bodyPr/>
        <a:lstStyle/>
        <a:p>
          <a:r>
            <a:rPr lang="ar-DZ" dirty="0" smtClean="0"/>
            <a:t>الغرابة</a:t>
          </a:r>
          <a:endParaRPr lang="fr-FR" dirty="0"/>
        </a:p>
      </dgm:t>
    </dgm:pt>
    <dgm:pt modelId="{C92D028B-414F-4868-924E-DA6DF17D036E}" type="parTrans" cxnId="{7162A9AD-C38B-4E21-BC91-F6ACA0399B6B}">
      <dgm:prSet/>
      <dgm:spPr/>
      <dgm:t>
        <a:bodyPr/>
        <a:lstStyle/>
        <a:p>
          <a:endParaRPr lang="fr-FR"/>
        </a:p>
      </dgm:t>
    </dgm:pt>
    <dgm:pt modelId="{D4442EB5-725F-4162-8D40-67598E4CBE3C}" type="sibTrans" cxnId="{7162A9AD-C38B-4E21-BC91-F6ACA0399B6B}">
      <dgm:prSet/>
      <dgm:spPr/>
      <dgm:t>
        <a:bodyPr/>
        <a:lstStyle/>
        <a:p>
          <a:endParaRPr lang="fr-FR"/>
        </a:p>
      </dgm:t>
    </dgm:pt>
    <dgm:pt modelId="{5A2FDE1F-1757-499F-AF7C-AD08E9497BF9}">
      <dgm:prSet phldrT="[Texte]"/>
      <dgm:spPr/>
      <dgm:t>
        <a:bodyPr/>
        <a:lstStyle/>
        <a:p>
          <a:r>
            <a:rPr lang="ar-DZ" dirty="0" smtClean="0"/>
            <a:t>3</a:t>
          </a:r>
          <a:endParaRPr lang="fr-FR" dirty="0"/>
        </a:p>
      </dgm:t>
    </dgm:pt>
    <dgm:pt modelId="{485A8F4B-E3EA-43D3-BB5E-B2C57F177667}" type="parTrans" cxnId="{6422A107-6B6C-4AF0-AD84-492444A84370}">
      <dgm:prSet/>
      <dgm:spPr/>
      <dgm:t>
        <a:bodyPr/>
        <a:lstStyle/>
        <a:p>
          <a:endParaRPr lang="fr-FR"/>
        </a:p>
      </dgm:t>
    </dgm:pt>
    <dgm:pt modelId="{7E3CC1C3-03ED-4918-924E-0F7BFE8A0564}" type="sibTrans" cxnId="{6422A107-6B6C-4AF0-AD84-492444A84370}">
      <dgm:prSet/>
      <dgm:spPr/>
      <dgm:t>
        <a:bodyPr/>
        <a:lstStyle/>
        <a:p>
          <a:endParaRPr lang="fr-FR"/>
        </a:p>
      </dgm:t>
    </dgm:pt>
    <dgm:pt modelId="{1E53AB0F-2EF9-4624-A89D-721EE6F2C2C4}">
      <dgm:prSet phldrT="[Texte]"/>
      <dgm:spPr/>
      <dgm:t>
        <a:bodyPr/>
        <a:lstStyle/>
        <a:p>
          <a:r>
            <a:rPr lang="ar-DZ" dirty="0" smtClean="0"/>
            <a:t>مخالفة الكلمة للقياس النحوي والصرفي كفك الحرف المضعف في الكلمة الذي يقتضي القياس إدغامها بحرف مشدد مثل </a:t>
          </a:r>
          <a:r>
            <a:rPr lang="ar-DZ" dirty="0" err="1" smtClean="0"/>
            <a:t>الأجللفهي</a:t>
          </a:r>
          <a:r>
            <a:rPr lang="ar-DZ" dirty="0" smtClean="0"/>
            <a:t> الأجل أو </a:t>
          </a:r>
          <a:r>
            <a:rPr lang="ar-DZ" dirty="0" err="1" smtClean="0"/>
            <a:t>إستمعال</a:t>
          </a:r>
          <a:r>
            <a:rPr lang="ar-DZ" dirty="0" smtClean="0"/>
            <a:t> همزة الوصل بدلا من همزة القطع</a:t>
          </a:r>
          <a:endParaRPr lang="fr-FR" dirty="0"/>
        </a:p>
      </dgm:t>
    </dgm:pt>
    <dgm:pt modelId="{5B0B6DA3-3985-438D-A8B7-F1F4811CBF91}" type="parTrans" cxnId="{E0302F27-4F40-47E9-9922-C4BB07CF73A9}">
      <dgm:prSet/>
      <dgm:spPr/>
      <dgm:t>
        <a:bodyPr/>
        <a:lstStyle/>
        <a:p>
          <a:endParaRPr lang="fr-FR"/>
        </a:p>
      </dgm:t>
    </dgm:pt>
    <dgm:pt modelId="{77BCE995-BCFE-4C02-A9ED-F56ECFA8BA4E}" type="sibTrans" cxnId="{E0302F27-4F40-47E9-9922-C4BB07CF73A9}">
      <dgm:prSet/>
      <dgm:spPr/>
      <dgm:t>
        <a:bodyPr/>
        <a:lstStyle/>
        <a:p>
          <a:endParaRPr lang="fr-FR"/>
        </a:p>
      </dgm:t>
    </dgm:pt>
    <dgm:pt modelId="{2787CED5-29B2-4564-A264-23C67F20A060}">
      <dgm:prSet phldrT="[Texte]" phldr="1"/>
      <dgm:spPr/>
      <dgm:t>
        <a:bodyPr/>
        <a:lstStyle/>
        <a:p>
          <a:endParaRPr lang="fr-FR" dirty="0"/>
        </a:p>
      </dgm:t>
    </dgm:pt>
    <dgm:pt modelId="{C0A7FA6D-4689-42DD-9D80-E84800D86238}" type="parTrans" cxnId="{F4F30ED8-9B02-4E72-9295-A77C82EA124E}">
      <dgm:prSet/>
      <dgm:spPr/>
      <dgm:t>
        <a:bodyPr/>
        <a:lstStyle/>
        <a:p>
          <a:endParaRPr lang="fr-FR"/>
        </a:p>
      </dgm:t>
    </dgm:pt>
    <dgm:pt modelId="{CC05EC7F-B4BB-4AEB-A2D1-B29CE706066B}" type="sibTrans" cxnId="{F4F30ED8-9B02-4E72-9295-A77C82EA124E}">
      <dgm:prSet/>
      <dgm:spPr/>
      <dgm:t>
        <a:bodyPr/>
        <a:lstStyle/>
        <a:p>
          <a:endParaRPr lang="fr-FR"/>
        </a:p>
      </dgm:t>
    </dgm:pt>
    <dgm:pt modelId="{1A0599E1-36F7-4284-B24F-4E430D6DDC79}">
      <dgm:prSet phldrT="[Texte]"/>
      <dgm:spPr/>
      <dgm:t>
        <a:bodyPr/>
        <a:lstStyle/>
        <a:p>
          <a:r>
            <a:rPr lang="ar-DZ" dirty="0" smtClean="0"/>
            <a:t>4</a:t>
          </a:r>
          <a:endParaRPr lang="fr-FR" dirty="0"/>
        </a:p>
      </dgm:t>
    </dgm:pt>
    <dgm:pt modelId="{F63F3CAC-6CCB-4833-88E1-E6809BFAFAA0}" type="parTrans" cxnId="{7740E22B-608F-4B3B-8C1A-145F49249430}">
      <dgm:prSet/>
      <dgm:spPr/>
      <dgm:t>
        <a:bodyPr/>
        <a:lstStyle/>
        <a:p>
          <a:endParaRPr lang="fr-FR"/>
        </a:p>
      </dgm:t>
    </dgm:pt>
    <dgm:pt modelId="{55711DD8-F3F6-47F5-8DDF-9A55A465D4C3}" type="sibTrans" cxnId="{7740E22B-608F-4B3B-8C1A-145F49249430}">
      <dgm:prSet/>
      <dgm:spPr/>
      <dgm:t>
        <a:bodyPr/>
        <a:lstStyle/>
        <a:p>
          <a:endParaRPr lang="fr-FR"/>
        </a:p>
      </dgm:t>
    </dgm:pt>
    <dgm:pt modelId="{F5308810-27EC-4FAA-8B2C-99FB75C1BE59}">
      <dgm:prSet phldrT="[Texte]"/>
      <dgm:spPr/>
      <dgm:t>
        <a:bodyPr/>
        <a:lstStyle/>
        <a:p>
          <a:r>
            <a:rPr lang="ar-DZ" dirty="0" smtClean="0"/>
            <a:t>أي تنافر حروف الكلمة ما يجعلها ثقيلة على اللسان</a:t>
          </a:r>
          <a:endParaRPr lang="fr-FR" dirty="0"/>
        </a:p>
      </dgm:t>
    </dgm:pt>
    <dgm:pt modelId="{5B8E45FA-71D7-4E40-9312-A9213D1A7455}" type="parTrans" cxnId="{23F97956-F0E3-4037-A78C-4D9A28C8C7AD}">
      <dgm:prSet/>
      <dgm:spPr/>
      <dgm:t>
        <a:bodyPr/>
        <a:lstStyle/>
        <a:p>
          <a:endParaRPr lang="fr-FR"/>
        </a:p>
      </dgm:t>
    </dgm:pt>
    <dgm:pt modelId="{DA3C1D85-41A1-4D48-89EC-D9659608967C}" type="sibTrans" cxnId="{23F97956-F0E3-4037-A78C-4D9A28C8C7AD}">
      <dgm:prSet/>
      <dgm:spPr/>
      <dgm:t>
        <a:bodyPr/>
        <a:lstStyle/>
        <a:p>
          <a:endParaRPr lang="fr-FR"/>
        </a:p>
      </dgm:t>
    </dgm:pt>
    <dgm:pt modelId="{31F79F76-E0C1-40D0-9B8C-B2ECBCA29F63}">
      <dgm:prSet phldrT="[Texte]"/>
      <dgm:spPr/>
      <dgm:t>
        <a:bodyPr/>
        <a:lstStyle/>
        <a:p>
          <a:r>
            <a:rPr lang="ar-DZ" dirty="0" smtClean="0"/>
            <a:t>كلمة غير ظاهرة المعنى ولا مألوفة </a:t>
          </a:r>
          <a:r>
            <a:rPr lang="ar-DZ" dirty="0" err="1" smtClean="0"/>
            <a:t>الإستعمال</a:t>
          </a:r>
          <a:endParaRPr lang="fr-FR" dirty="0"/>
        </a:p>
      </dgm:t>
    </dgm:pt>
    <dgm:pt modelId="{59648129-B517-4B24-8D41-E24B7F51F39A}" type="parTrans" cxnId="{8DA0DC89-1DE8-4BCC-AF48-AFB31B80FD02}">
      <dgm:prSet/>
      <dgm:spPr/>
      <dgm:t>
        <a:bodyPr/>
        <a:lstStyle/>
        <a:p>
          <a:endParaRPr lang="fr-FR"/>
        </a:p>
      </dgm:t>
    </dgm:pt>
    <dgm:pt modelId="{8E8BCD56-B790-4CE7-9022-B5B74036BF2E}" type="sibTrans" cxnId="{8DA0DC89-1DE8-4BCC-AF48-AFB31B80FD02}">
      <dgm:prSet/>
      <dgm:spPr/>
      <dgm:t>
        <a:bodyPr/>
        <a:lstStyle/>
        <a:p>
          <a:endParaRPr lang="fr-FR"/>
        </a:p>
      </dgm:t>
    </dgm:pt>
    <dgm:pt modelId="{F1D1EE06-BE3A-4D16-95E3-5438E7403619}">
      <dgm:prSet phldrT="[Texte]" phldr="1"/>
      <dgm:spPr/>
      <dgm:t>
        <a:bodyPr/>
        <a:lstStyle/>
        <a:p>
          <a:endParaRPr lang="fr-FR" dirty="0"/>
        </a:p>
      </dgm:t>
    </dgm:pt>
    <dgm:pt modelId="{3867BA13-B324-4392-90DE-A00A2613B346}" type="sibTrans" cxnId="{8174D250-80E0-47A0-95EB-D38795E747B0}">
      <dgm:prSet/>
      <dgm:spPr/>
      <dgm:t>
        <a:bodyPr/>
        <a:lstStyle/>
        <a:p>
          <a:endParaRPr lang="fr-FR"/>
        </a:p>
      </dgm:t>
    </dgm:pt>
    <dgm:pt modelId="{4D9CAF88-0245-4DF1-B907-1D60DBD02C80}" type="parTrans" cxnId="{8174D250-80E0-47A0-95EB-D38795E747B0}">
      <dgm:prSet/>
      <dgm:spPr/>
      <dgm:t>
        <a:bodyPr/>
        <a:lstStyle/>
        <a:p>
          <a:endParaRPr lang="fr-FR"/>
        </a:p>
      </dgm:t>
    </dgm:pt>
    <dgm:pt modelId="{B6870044-12D9-45B9-A79E-A71AAC26154A}">
      <dgm:prSet/>
      <dgm:spPr/>
      <dgm:t>
        <a:bodyPr/>
        <a:lstStyle/>
        <a:p>
          <a:r>
            <a:rPr lang="ar-DZ" dirty="0" smtClean="0"/>
            <a:t>كلمة مكروهة  السمع  خشنة ، وحشية </a:t>
          </a:r>
          <a:endParaRPr lang="fr-FR" dirty="0"/>
        </a:p>
      </dgm:t>
    </dgm:pt>
    <dgm:pt modelId="{8678C587-EDA1-4E3C-84D0-93F0704ECFD8}" type="parTrans" cxnId="{C80225B6-8EEC-4976-B694-40094A359ADB}">
      <dgm:prSet/>
      <dgm:spPr/>
      <dgm:t>
        <a:bodyPr/>
        <a:lstStyle/>
        <a:p>
          <a:endParaRPr lang="fr-FR"/>
        </a:p>
      </dgm:t>
    </dgm:pt>
    <dgm:pt modelId="{E9E4FC45-01D7-4EAD-A2E0-1159DBC63419}" type="sibTrans" cxnId="{C80225B6-8EEC-4976-B694-40094A359ADB}">
      <dgm:prSet/>
      <dgm:spPr/>
      <dgm:t>
        <a:bodyPr/>
        <a:lstStyle/>
        <a:p>
          <a:endParaRPr lang="fr-FR"/>
        </a:p>
      </dgm:t>
    </dgm:pt>
    <dgm:pt modelId="{7E5A5EAC-F709-4265-ABC5-A758A38E724A}" type="pres">
      <dgm:prSet presAssocID="{5312E23E-F3C6-4F17-929E-2170A0C4B030}" presName="linearFlow" presStyleCnt="0">
        <dgm:presLayoutVars>
          <dgm:dir/>
          <dgm:animLvl val="lvl"/>
          <dgm:resizeHandles/>
        </dgm:presLayoutVars>
      </dgm:prSet>
      <dgm:spPr/>
      <dgm:t>
        <a:bodyPr/>
        <a:lstStyle/>
        <a:p>
          <a:endParaRPr lang="fr-FR"/>
        </a:p>
      </dgm:t>
    </dgm:pt>
    <dgm:pt modelId="{CAE41A9E-C123-402C-B4F9-BA9DEA151906}" type="pres">
      <dgm:prSet presAssocID="{1EA4A57C-18F9-4501-A5E3-0BAF6537F3CA}" presName="compositeNode" presStyleCnt="0">
        <dgm:presLayoutVars>
          <dgm:bulletEnabled val="1"/>
        </dgm:presLayoutVars>
      </dgm:prSet>
      <dgm:spPr/>
    </dgm:pt>
    <dgm:pt modelId="{12B61A3D-F3C4-45C1-96A0-A22F1D388B00}" type="pres">
      <dgm:prSet presAssocID="{1EA4A57C-18F9-4501-A5E3-0BAF6537F3CA}" presName="image" presStyleLbl="fgImgPlace1" presStyleIdx="0" presStyleCnt="4"/>
      <dgm:spPr/>
    </dgm:pt>
    <dgm:pt modelId="{B009B4AA-9E67-417A-AF5A-2DD6AED3176E}" type="pres">
      <dgm:prSet presAssocID="{1EA4A57C-18F9-4501-A5E3-0BAF6537F3CA}" presName="childNode" presStyleLbl="node1" presStyleIdx="0" presStyleCnt="4">
        <dgm:presLayoutVars>
          <dgm:bulletEnabled val="1"/>
        </dgm:presLayoutVars>
      </dgm:prSet>
      <dgm:spPr/>
      <dgm:t>
        <a:bodyPr/>
        <a:lstStyle/>
        <a:p>
          <a:endParaRPr lang="fr-FR"/>
        </a:p>
      </dgm:t>
    </dgm:pt>
    <dgm:pt modelId="{3E153990-D179-4A22-B3E4-C28CDBAACD1E}" type="pres">
      <dgm:prSet presAssocID="{1EA4A57C-18F9-4501-A5E3-0BAF6537F3CA}" presName="parentNode" presStyleLbl="revTx" presStyleIdx="0" presStyleCnt="4">
        <dgm:presLayoutVars>
          <dgm:chMax val="0"/>
          <dgm:bulletEnabled val="1"/>
        </dgm:presLayoutVars>
      </dgm:prSet>
      <dgm:spPr/>
      <dgm:t>
        <a:bodyPr/>
        <a:lstStyle/>
        <a:p>
          <a:endParaRPr lang="fr-FR"/>
        </a:p>
      </dgm:t>
    </dgm:pt>
    <dgm:pt modelId="{7106ECA9-378E-448E-9E34-F6FD4EC43609}" type="pres">
      <dgm:prSet presAssocID="{B27D1FFA-A9E2-423A-8370-DC9765A85B8F}" presName="sibTrans" presStyleCnt="0"/>
      <dgm:spPr/>
    </dgm:pt>
    <dgm:pt modelId="{2092D6B6-5B89-419D-87E8-D859DFFFCC3A}" type="pres">
      <dgm:prSet presAssocID="{BD1DCCA4-C45D-411F-BDB1-012B489FC0F4}" presName="compositeNode" presStyleCnt="0">
        <dgm:presLayoutVars>
          <dgm:bulletEnabled val="1"/>
        </dgm:presLayoutVars>
      </dgm:prSet>
      <dgm:spPr/>
    </dgm:pt>
    <dgm:pt modelId="{D671EE4A-C0A2-4022-A541-9630E3960A0B}" type="pres">
      <dgm:prSet presAssocID="{BD1DCCA4-C45D-411F-BDB1-012B489FC0F4}" presName="image" presStyleLbl="fgImgPlace1" presStyleIdx="1" presStyleCnt="4"/>
      <dgm:spPr/>
    </dgm:pt>
    <dgm:pt modelId="{ED0D9BE7-16BB-4B8D-A15F-83065F41A62A}" type="pres">
      <dgm:prSet presAssocID="{BD1DCCA4-C45D-411F-BDB1-012B489FC0F4}" presName="childNode" presStyleLbl="node1" presStyleIdx="1" presStyleCnt="4">
        <dgm:presLayoutVars>
          <dgm:bulletEnabled val="1"/>
        </dgm:presLayoutVars>
      </dgm:prSet>
      <dgm:spPr/>
      <dgm:t>
        <a:bodyPr/>
        <a:lstStyle/>
        <a:p>
          <a:endParaRPr lang="fr-FR"/>
        </a:p>
      </dgm:t>
    </dgm:pt>
    <dgm:pt modelId="{7A673DD5-7D2A-4119-BA9A-62324CDD4618}" type="pres">
      <dgm:prSet presAssocID="{BD1DCCA4-C45D-411F-BDB1-012B489FC0F4}" presName="parentNode" presStyleLbl="revTx" presStyleIdx="1" presStyleCnt="4">
        <dgm:presLayoutVars>
          <dgm:chMax val="0"/>
          <dgm:bulletEnabled val="1"/>
        </dgm:presLayoutVars>
      </dgm:prSet>
      <dgm:spPr/>
      <dgm:t>
        <a:bodyPr/>
        <a:lstStyle/>
        <a:p>
          <a:endParaRPr lang="fr-FR"/>
        </a:p>
      </dgm:t>
    </dgm:pt>
    <dgm:pt modelId="{FFE5EAEB-1BF8-4C9B-A6AF-C24DC1629960}" type="pres">
      <dgm:prSet presAssocID="{D8E39E8B-C692-47BB-9D68-4F743FEC69F6}" presName="sibTrans" presStyleCnt="0"/>
      <dgm:spPr/>
    </dgm:pt>
    <dgm:pt modelId="{AD3B8C3D-B214-4060-9E7A-6B22B0DE4BD5}" type="pres">
      <dgm:prSet presAssocID="{5A2FDE1F-1757-499F-AF7C-AD08E9497BF9}" presName="compositeNode" presStyleCnt="0">
        <dgm:presLayoutVars>
          <dgm:bulletEnabled val="1"/>
        </dgm:presLayoutVars>
      </dgm:prSet>
      <dgm:spPr/>
    </dgm:pt>
    <dgm:pt modelId="{6E110E5B-D39C-4395-84D1-AC84CB2923A1}" type="pres">
      <dgm:prSet presAssocID="{5A2FDE1F-1757-499F-AF7C-AD08E9497BF9}" presName="image" presStyleLbl="fgImgPlace1" presStyleIdx="2" presStyleCnt="4"/>
      <dgm:spPr/>
    </dgm:pt>
    <dgm:pt modelId="{283E2120-FFA4-4C12-B118-C5E663F28D9C}" type="pres">
      <dgm:prSet presAssocID="{5A2FDE1F-1757-499F-AF7C-AD08E9497BF9}" presName="childNode" presStyleLbl="node1" presStyleIdx="2" presStyleCnt="4">
        <dgm:presLayoutVars>
          <dgm:bulletEnabled val="1"/>
        </dgm:presLayoutVars>
      </dgm:prSet>
      <dgm:spPr/>
      <dgm:t>
        <a:bodyPr/>
        <a:lstStyle/>
        <a:p>
          <a:endParaRPr lang="fr-FR"/>
        </a:p>
      </dgm:t>
    </dgm:pt>
    <dgm:pt modelId="{E6AA1DC7-384C-489C-9D51-7D4D806479CD}" type="pres">
      <dgm:prSet presAssocID="{5A2FDE1F-1757-499F-AF7C-AD08E9497BF9}" presName="parentNode" presStyleLbl="revTx" presStyleIdx="2" presStyleCnt="4">
        <dgm:presLayoutVars>
          <dgm:chMax val="0"/>
          <dgm:bulletEnabled val="1"/>
        </dgm:presLayoutVars>
      </dgm:prSet>
      <dgm:spPr/>
      <dgm:t>
        <a:bodyPr/>
        <a:lstStyle/>
        <a:p>
          <a:endParaRPr lang="fr-FR"/>
        </a:p>
      </dgm:t>
    </dgm:pt>
    <dgm:pt modelId="{E911AA7B-A954-467F-AA13-297EAD7131C2}" type="pres">
      <dgm:prSet presAssocID="{7E3CC1C3-03ED-4918-924E-0F7BFE8A0564}" presName="sibTrans" presStyleCnt="0"/>
      <dgm:spPr/>
    </dgm:pt>
    <dgm:pt modelId="{EF2EC487-FC6A-40AF-84DB-CD928E22F412}" type="pres">
      <dgm:prSet presAssocID="{1A0599E1-36F7-4284-B24F-4E430D6DDC79}" presName="compositeNode" presStyleCnt="0">
        <dgm:presLayoutVars>
          <dgm:bulletEnabled val="1"/>
        </dgm:presLayoutVars>
      </dgm:prSet>
      <dgm:spPr/>
    </dgm:pt>
    <dgm:pt modelId="{04A589AA-9329-4D63-9C51-7C1D3D4C6166}" type="pres">
      <dgm:prSet presAssocID="{1A0599E1-36F7-4284-B24F-4E430D6DDC79}" presName="image" presStyleLbl="fgImgPlace1" presStyleIdx="3" presStyleCnt="4"/>
      <dgm:spPr/>
    </dgm:pt>
    <dgm:pt modelId="{757C638C-F691-4B74-90AA-C6229628F97B}" type="pres">
      <dgm:prSet presAssocID="{1A0599E1-36F7-4284-B24F-4E430D6DDC79}" presName="childNode" presStyleLbl="node1" presStyleIdx="3" presStyleCnt="4">
        <dgm:presLayoutVars>
          <dgm:bulletEnabled val="1"/>
        </dgm:presLayoutVars>
      </dgm:prSet>
      <dgm:spPr/>
      <dgm:t>
        <a:bodyPr/>
        <a:lstStyle/>
        <a:p>
          <a:endParaRPr lang="fr-FR"/>
        </a:p>
      </dgm:t>
    </dgm:pt>
    <dgm:pt modelId="{0919FF8C-8C5F-49D6-9804-8F4EAB3E2116}" type="pres">
      <dgm:prSet presAssocID="{1A0599E1-36F7-4284-B24F-4E430D6DDC79}" presName="parentNode" presStyleLbl="revTx" presStyleIdx="3" presStyleCnt="4">
        <dgm:presLayoutVars>
          <dgm:chMax val="0"/>
          <dgm:bulletEnabled val="1"/>
        </dgm:presLayoutVars>
      </dgm:prSet>
      <dgm:spPr/>
      <dgm:t>
        <a:bodyPr/>
        <a:lstStyle/>
        <a:p>
          <a:endParaRPr lang="fr-FR"/>
        </a:p>
      </dgm:t>
    </dgm:pt>
  </dgm:ptLst>
  <dgm:cxnLst>
    <dgm:cxn modelId="{FFD96B8B-A893-4933-9E81-796DB4BD5A89}" srcId="{1EA4A57C-18F9-4501-A5E3-0BAF6537F3CA}" destId="{CBB5FCE2-BDF7-4075-9D37-5AC95072551F}" srcOrd="0" destOrd="0" parTransId="{A54DBF19-C4FB-4077-B378-3FDCE0F9083E}" sibTransId="{E3149442-FF88-44C8-9647-C3A08035197D}"/>
    <dgm:cxn modelId="{23F97956-F0E3-4037-A78C-4D9A28C8C7AD}" srcId="{1EA4A57C-18F9-4501-A5E3-0BAF6537F3CA}" destId="{F5308810-27EC-4FAA-8B2C-99FB75C1BE59}" srcOrd="1" destOrd="0" parTransId="{5B8E45FA-71D7-4E40-9312-A9213D1A7455}" sibTransId="{DA3C1D85-41A1-4D48-89EC-D9659608967C}"/>
    <dgm:cxn modelId="{1B8CF89A-401B-4971-AF8C-0E8E6313096E}" type="presOf" srcId="{1A0599E1-36F7-4284-B24F-4E430D6DDC79}" destId="{0919FF8C-8C5F-49D6-9804-8F4EAB3E2116}" srcOrd="0" destOrd="0" presId="urn:microsoft.com/office/officeart/2005/8/layout/hList2"/>
    <dgm:cxn modelId="{28620F5A-CBE1-4754-B427-70D89B8998EE}" type="presOf" srcId="{F1D1EE06-BE3A-4D16-95E3-5438E7403619}" destId="{ED0D9BE7-16BB-4B8D-A15F-83065F41A62A}" srcOrd="0" destOrd="2" presId="urn:microsoft.com/office/officeart/2005/8/layout/hList2"/>
    <dgm:cxn modelId="{0E000C60-8225-45F8-9216-F29EC9E4A481}" srcId="{5312E23E-F3C6-4F17-929E-2170A0C4B030}" destId="{BD1DCCA4-C45D-411F-BDB1-012B489FC0F4}" srcOrd="1" destOrd="0" parTransId="{36E7FFB9-EEF5-4D3A-82D3-3E62C6C160D1}" sibTransId="{D8E39E8B-C692-47BB-9D68-4F743FEC69F6}"/>
    <dgm:cxn modelId="{58CA0327-8B1D-46DB-AABA-011EBFB7094D}" type="presOf" srcId="{7A9823C5-BD9B-4A5C-A69A-B3DF583301EC}" destId="{ED0D9BE7-16BB-4B8D-A15F-83065F41A62A}" srcOrd="0" destOrd="0" presId="urn:microsoft.com/office/officeart/2005/8/layout/hList2"/>
    <dgm:cxn modelId="{6422A107-6B6C-4AF0-AD84-492444A84370}" srcId="{5312E23E-F3C6-4F17-929E-2170A0C4B030}" destId="{5A2FDE1F-1757-499F-AF7C-AD08E9497BF9}" srcOrd="2" destOrd="0" parTransId="{485A8F4B-E3EA-43D3-BB5E-B2C57F177667}" sibTransId="{7E3CC1C3-03ED-4918-924E-0F7BFE8A0564}"/>
    <dgm:cxn modelId="{7162A9AD-C38B-4E21-BC91-F6ACA0399B6B}" srcId="{BD1DCCA4-C45D-411F-BDB1-012B489FC0F4}" destId="{7A9823C5-BD9B-4A5C-A69A-B3DF583301EC}" srcOrd="0" destOrd="0" parTransId="{C92D028B-414F-4868-924E-DA6DF17D036E}" sibTransId="{D4442EB5-725F-4162-8D40-67598E4CBE3C}"/>
    <dgm:cxn modelId="{DC2053B0-658C-40A0-921F-B9EEAA09B08A}" type="presOf" srcId="{1E53AB0F-2EF9-4624-A89D-721EE6F2C2C4}" destId="{283E2120-FFA4-4C12-B118-C5E663F28D9C}" srcOrd="0" destOrd="0" presId="urn:microsoft.com/office/officeart/2005/8/layout/hList2"/>
    <dgm:cxn modelId="{7740E22B-608F-4B3B-8C1A-145F49249430}" srcId="{5312E23E-F3C6-4F17-929E-2170A0C4B030}" destId="{1A0599E1-36F7-4284-B24F-4E430D6DDC79}" srcOrd="3" destOrd="0" parTransId="{F63F3CAC-6CCB-4833-88E1-E6809BFAFAA0}" sibTransId="{55711DD8-F3F6-47F5-8DDF-9A55A465D4C3}"/>
    <dgm:cxn modelId="{F55C9AED-5A6D-409D-9E7C-5C5F0E164F2B}" type="presOf" srcId="{5312E23E-F3C6-4F17-929E-2170A0C4B030}" destId="{7E5A5EAC-F709-4265-ABC5-A758A38E724A}" srcOrd="0" destOrd="0" presId="urn:microsoft.com/office/officeart/2005/8/layout/hList2"/>
    <dgm:cxn modelId="{6B6DCB9A-7305-4C1E-A2A7-269A55150701}" type="presOf" srcId="{2787CED5-29B2-4564-A264-23C67F20A060}" destId="{283E2120-FFA4-4C12-B118-C5E663F28D9C}" srcOrd="0" destOrd="1" presId="urn:microsoft.com/office/officeart/2005/8/layout/hList2"/>
    <dgm:cxn modelId="{E96E497E-1B8D-4580-BBC0-A2AA77E179EE}" type="presOf" srcId="{1EA4A57C-18F9-4501-A5E3-0BAF6537F3CA}" destId="{3E153990-D179-4A22-B3E4-C28CDBAACD1E}" srcOrd="0" destOrd="0" presId="urn:microsoft.com/office/officeart/2005/8/layout/hList2"/>
    <dgm:cxn modelId="{9180C97C-1212-4DC2-86E3-64560EFA89D8}" type="presOf" srcId="{F5308810-27EC-4FAA-8B2C-99FB75C1BE59}" destId="{B009B4AA-9E67-417A-AF5A-2DD6AED3176E}" srcOrd="0" destOrd="1" presId="urn:microsoft.com/office/officeart/2005/8/layout/hList2"/>
    <dgm:cxn modelId="{C80225B6-8EEC-4976-B694-40094A359ADB}" srcId="{1A0599E1-36F7-4284-B24F-4E430D6DDC79}" destId="{B6870044-12D9-45B9-A79E-A71AAC26154A}" srcOrd="0" destOrd="0" parTransId="{8678C587-EDA1-4E3C-84D0-93F0704ECFD8}" sibTransId="{E9E4FC45-01D7-4EAD-A2E0-1159DBC63419}"/>
    <dgm:cxn modelId="{E0302F27-4F40-47E9-9922-C4BB07CF73A9}" srcId="{5A2FDE1F-1757-499F-AF7C-AD08E9497BF9}" destId="{1E53AB0F-2EF9-4624-A89D-721EE6F2C2C4}" srcOrd="0" destOrd="0" parTransId="{5B0B6DA3-3985-438D-A8B7-F1F4811CBF91}" sibTransId="{77BCE995-BCFE-4C02-A9ED-F56ECFA8BA4E}"/>
    <dgm:cxn modelId="{DDE28DB5-0A98-4781-B334-94607DDD95EA}" type="presOf" srcId="{BD1DCCA4-C45D-411F-BDB1-012B489FC0F4}" destId="{7A673DD5-7D2A-4119-BA9A-62324CDD4618}" srcOrd="0" destOrd="0" presId="urn:microsoft.com/office/officeart/2005/8/layout/hList2"/>
    <dgm:cxn modelId="{F4F30ED8-9B02-4E72-9295-A77C82EA124E}" srcId="{5A2FDE1F-1757-499F-AF7C-AD08E9497BF9}" destId="{2787CED5-29B2-4564-A264-23C67F20A060}" srcOrd="1" destOrd="0" parTransId="{C0A7FA6D-4689-42DD-9D80-E84800D86238}" sibTransId="{CC05EC7F-B4BB-4AEB-A2D1-B29CE706066B}"/>
    <dgm:cxn modelId="{8DA0DC89-1DE8-4BCC-AF48-AFB31B80FD02}" srcId="{BD1DCCA4-C45D-411F-BDB1-012B489FC0F4}" destId="{31F79F76-E0C1-40D0-9B8C-B2ECBCA29F63}" srcOrd="1" destOrd="0" parTransId="{59648129-B517-4B24-8D41-E24B7F51F39A}" sibTransId="{8E8BCD56-B790-4CE7-9022-B5B74036BF2E}"/>
    <dgm:cxn modelId="{12056CC4-BA39-4E1F-87E6-2E9E16366350}" type="presOf" srcId="{B6870044-12D9-45B9-A79E-A71AAC26154A}" destId="{757C638C-F691-4B74-90AA-C6229628F97B}" srcOrd="0" destOrd="0" presId="urn:microsoft.com/office/officeart/2005/8/layout/hList2"/>
    <dgm:cxn modelId="{8B6F9E17-C261-4DA6-BF2E-18FD09B52211}" type="presOf" srcId="{CBB5FCE2-BDF7-4075-9D37-5AC95072551F}" destId="{B009B4AA-9E67-417A-AF5A-2DD6AED3176E}" srcOrd="0" destOrd="0" presId="urn:microsoft.com/office/officeart/2005/8/layout/hList2"/>
    <dgm:cxn modelId="{A9348EFD-BBB6-4C68-84AB-1CE18DB5FAE2}" type="presOf" srcId="{31F79F76-E0C1-40D0-9B8C-B2ECBCA29F63}" destId="{ED0D9BE7-16BB-4B8D-A15F-83065F41A62A}" srcOrd="0" destOrd="1" presId="urn:microsoft.com/office/officeart/2005/8/layout/hList2"/>
    <dgm:cxn modelId="{57FA1C29-B40A-4836-AB4B-F3CB6FE30395}" type="presOf" srcId="{5A2FDE1F-1757-499F-AF7C-AD08E9497BF9}" destId="{E6AA1DC7-384C-489C-9D51-7D4D806479CD}" srcOrd="0" destOrd="0" presId="urn:microsoft.com/office/officeart/2005/8/layout/hList2"/>
    <dgm:cxn modelId="{76AFE357-BB29-41B6-96FC-7447B641CFC2}" srcId="{5312E23E-F3C6-4F17-929E-2170A0C4B030}" destId="{1EA4A57C-18F9-4501-A5E3-0BAF6537F3CA}" srcOrd="0" destOrd="0" parTransId="{9C63CC1F-9288-4EDB-AC54-6F67A7B2F12D}" sibTransId="{B27D1FFA-A9E2-423A-8370-DC9765A85B8F}"/>
    <dgm:cxn modelId="{8174D250-80E0-47A0-95EB-D38795E747B0}" srcId="{BD1DCCA4-C45D-411F-BDB1-012B489FC0F4}" destId="{F1D1EE06-BE3A-4D16-95E3-5438E7403619}" srcOrd="2" destOrd="0" parTransId="{4D9CAF88-0245-4DF1-B907-1D60DBD02C80}" sibTransId="{3867BA13-B324-4392-90DE-A00A2613B346}"/>
    <dgm:cxn modelId="{B6C4CBA4-1DA8-4745-97EA-029D344D4D27}" type="presParOf" srcId="{7E5A5EAC-F709-4265-ABC5-A758A38E724A}" destId="{CAE41A9E-C123-402C-B4F9-BA9DEA151906}" srcOrd="0" destOrd="0" presId="urn:microsoft.com/office/officeart/2005/8/layout/hList2"/>
    <dgm:cxn modelId="{5F7510B7-D614-4211-8F8F-418F03EE490E}" type="presParOf" srcId="{CAE41A9E-C123-402C-B4F9-BA9DEA151906}" destId="{12B61A3D-F3C4-45C1-96A0-A22F1D388B00}" srcOrd="0" destOrd="0" presId="urn:microsoft.com/office/officeart/2005/8/layout/hList2"/>
    <dgm:cxn modelId="{071D9C2E-30B0-4ED3-9271-A82526A722CA}" type="presParOf" srcId="{CAE41A9E-C123-402C-B4F9-BA9DEA151906}" destId="{B009B4AA-9E67-417A-AF5A-2DD6AED3176E}" srcOrd="1" destOrd="0" presId="urn:microsoft.com/office/officeart/2005/8/layout/hList2"/>
    <dgm:cxn modelId="{06CCEAA8-E7EE-4271-9E85-508A8EF3328A}" type="presParOf" srcId="{CAE41A9E-C123-402C-B4F9-BA9DEA151906}" destId="{3E153990-D179-4A22-B3E4-C28CDBAACD1E}" srcOrd="2" destOrd="0" presId="urn:microsoft.com/office/officeart/2005/8/layout/hList2"/>
    <dgm:cxn modelId="{55739CA8-036E-4732-9503-798CB87CBC02}" type="presParOf" srcId="{7E5A5EAC-F709-4265-ABC5-A758A38E724A}" destId="{7106ECA9-378E-448E-9E34-F6FD4EC43609}" srcOrd="1" destOrd="0" presId="urn:microsoft.com/office/officeart/2005/8/layout/hList2"/>
    <dgm:cxn modelId="{54985058-A23F-457A-9214-3C75C28AF2AF}" type="presParOf" srcId="{7E5A5EAC-F709-4265-ABC5-A758A38E724A}" destId="{2092D6B6-5B89-419D-87E8-D859DFFFCC3A}" srcOrd="2" destOrd="0" presId="urn:microsoft.com/office/officeart/2005/8/layout/hList2"/>
    <dgm:cxn modelId="{08E9946C-F1D4-400F-BC81-2496FDFD48B2}" type="presParOf" srcId="{2092D6B6-5B89-419D-87E8-D859DFFFCC3A}" destId="{D671EE4A-C0A2-4022-A541-9630E3960A0B}" srcOrd="0" destOrd="0" presId="urn:microsoft.com/office/officeart/2005/8/layout/hList2"/>
    <dgm:cxn modelId="{AC060E05-D609-444E-BDFB-CAFAE12FD0FC}" type="presParOf" srcId="{2092D6B6-5B89-419D-87E8-D859DFFFCC3A}" destId="{ED0D9BE7-16BB-4B8D-A15F-83065F41A62A}" srcOrd="1" destOrd="0" presId="urn:microsoft.com/office/officeart/2005/8/layout/hList2"/>
    <dgm:cxn modelId="{AFEB168A-B237-4162-89FC-ABEF1B210CB0}" type="presParOf" srcId="{2092D6B6-5B89-419D-87E8-D859DFFFCC3A}" destId="{7A673DD5-7D2A-4119-BA9A-62324CDD4618}" srcOrd="2" destOrd="0" presId="urn:microsoft.com/office/officeart/2005/8/layout/hList2"/>
    <dgm:cxn modelId="{6B8AA713-9722-4CE3-BE3D-30A1BF7D11FC}" type="presParOf" srcId="{7E5A5EAC-F709-4265-ABC5-A758A38E724A}" destId="{FFE5EAEB-1BF8-4C9B-A6AF-C24DC1629960}" srcOrd="3" destOrd="0" presId="urn:microsoft.com/office/officeart/2005/8/layout/hList2"/>
    <dgm:cxn modelId="{EDB38565-6900-431A-AC89-C867318753B3}" type="presParOf" srcId="{7E5A5EAC-F709-4265-ABC5-A758A38E724A}" destId="{AD3B8C3D-B214-4060-9E7A-6B22B0DE4BD5}" srcOrd="4" destOrd="0" presId="urn:microsoft.com/office/officeart/2005/8/layout/hList2"/>
    <dgm:cxn modelId="{38B734E9-9E07-4915-BE8A-5305906C4E33}" type="presParOf" srcId="{AD3B8C3D-B214-4060-9E7A-6B22B0DE4BD5}" destId="{6E110E5B-D39C-4395-84D1-AC84CB2923A1}" srcOrd="0" destOrd="0" presId="urn:microsoft.com/office/officeart/2005/8/layout/hList2"/>
    <dgm:cxn modelId="{6AFBF9C8-B21B-477A-A8DC-8540080AAE45}" type="presParOf" srcId="{AD3B8C3D-B214-4060-9E7A-6B22B0DE4BD5}" destId="{283E2120-FFA4-4C12-B118-C5E663F28D9C}" srcOrd="1" destOrd="0" presId="urn:microsoft.com/office/officeart/2005/8/layout/hList2"/>
    <dgm:cxn modelId="{4D281D72-5EDD-4794-B655-8712140311F9}" type="presParOf" srcId="{AD3B8C3D-B214-4060-9E7A-6B22B0DE4BD5}" destId="{E6AA1DC7-384C-489C-9D51-7D4D806479CD}" srcOrd="2" destOrd="0" presId="urn:microsoft.com/office/officeart/2005/8/layout/hList2"/>
    <dgm:cxn modelId="{8C4B92D5-0386-4740-8D25-C5765DB21F17}" type="presParOf" srcId="{7E5A5EAC-F709-4265-ABC5-A758A38E724A}" destId="{E911AA7B-A954-467F-AA13-297EAD7131C2}" srcOrd="5" destOrd="0" presId="urn:microsoft.com/office/officeart/2005/8/layout/hList2"/>
    <dgm:cxn modelId="{0B75F684-CFD0-4744-8051-102208906CF3}" type="presParOf" srcId="{7E5A5EAC-F709-4265-ABC5-A758A38E724A}" destId="{EF2EC487-FC6A-40AF-84DB-CD928E22F412}" srcOrd="6" destOrd="0" presId="urn:microsoft.com/office/officeart/2005/8/layout/hList2"/>
    <dgm:cxn modelId="{1E9459FB-99F0-44FC-BEBF-4812D6F9D5A5}" type="presParOf" srcId="{EF2EC487-FC6A-40AF-84DB-CD928E22F412}" destId="{04A589AA-9329-4D63-9C51-7C1D3D4C6166}" srcOrd="0" destOrd="0" presId="urn:microsoft.com/office/officeart/2005/8/layout/hList2"/>
    <dgm:cxn modelId="{CE3278B3-AAF4-460F-A13E-B210C5C8E0E4}" type="presParOf" srcId="{EF2EC487-FC6A-40AF-84DB-CD928E22F412}" destId="{757C638C-F691-4B74-90AA-C6229628F97B}" srcOrd="1" destOrd="0" presId="urn:microsoft.com/office/officeart/2005/8/layout/hList2"/>
    <dgm:cxn modelId="{B9686B8C-DD61-4033-879F-FB55EDD8BE96}" type="presParOf" srcId="{EF2EC487-FC6A-40AF-84DB-CD928E22F412}" destId="{0919FF8C-8C5F-49D6-9804-8F4EAB3E2116}"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981084-0D3B-4041-B604-BDF9587D23C1}"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fr-FR"/>
        </a:p>
      </dgm:t>
    </dgm:pt>
    <dgm:pt modelId="{B331CEC9-2B43-48CA-BDD0-522F94385139}">
      <dgm:prSet phldrT="[Texte]"/>
      <dgm:spPr/>
      <dgm:t>
        <a:bodyPr/>
        <a:lstStyle/>
        <a:p>
          <a:r>
            <a:rPr lang="ar-DZ" dirty="0" smtClean="0"/>
            <a:t> وسائل الإقناع البراهين</a:t>
          </a:r>
          <a:endParaRPr lang="fr-FR" dirty="0"/>
        </a:p>
      </dgm:t>
    </dgm:pt>
    <dgm:pt modelId="{1200FD19-003C-4700-B554-06FECB611B59}" type="parTrans" cxnId="{3C716408-4486-44BA-8CBC-293B2B4E5AC1}">
      <dgm:prSet/>
      <dgm:spPr/>
      <dgm:t>
        <a:bodyPr/>
        <a:lstStyle/>
        <a:p>
          <a:endParaRPr lang="fr-FR"/>
        </a:p>
      </dgm:t>
    </dgm:pt>
    <dgm:pt modelId="{F72EE6D9-4070-4D13-8C3D-9C153101FDFD}" type="sibTrans" cxnId="{3C716408-4486-44BA-8CBC-293B2B4E5AC1}">
      <dgm:prSet/>
      <dgm:spPr/>
      <dgm:t>
        <a:bodyPr/>
        <a:lstStyle/>
        <a:p>
          <a:endParaRPr lang="fr-FR"/>
        </a:p>
      </dgm:t>
    </dgm:pt>
    <dgm:pt modelId="{1E85BE2E-0842-4F12-8F12-4FA9201BA0E3}">
      <dgm:prSet phldrT="[Texte]"/>
      <dgm:spPr/>
      <dgm:t>
        <a:bodyPr/>
        <a:lstStyle/>
        <a:p>
          <a:r>
            <a:rPr lang="ar-DZ" dirty="0" smtClean="0"/>
            <a:t> الأسلوب أو البناء اللغوي</a:t>
          </a:r>
          <a:endParaRPr lang="fr-FR" dirty="0"/>
        </a:p>
      </dgm:t>
    </dgm:pt>
    <dgm:pt modelId="{924B3600-F199-46DA-A083-15C197760825}" type="parTrans" cxnId="{501DFD37-AB09-4E08-B4D1-10DB5FDE48FD}">
      <dgm:prSet/>
      <dgm:spPr/>
      <dgm:t>
        <a:bodyPr/>
        <a:lstStyle/>
        <a:p>
          <a:endParaRPr lang="fr-FR"/>
        </a:p>
      </dgm:t>
    </dgm:pt>
    <dgm:pt modelId="{00DC7CBD-A1B8-4264-87B9-E08A4A9374EE}" type="sibTrans" cxnId="{501DFD37-AB09-4E08-B4D1-10DB5FDE48FD}">
      <dgm:prSet/>
      <dgm:spPr/>
      <dgm:t>
        <a:bodyPr/>
        <a:lstStyle/>
        <a:p>
          <a:endParaRPr lang="fr-FR"/>
        </a:p>
      </dgm:t>
    </dgm:pt>
    <dgm:pt modelId="{F41AD447-E72B-461C-8191-C86F1451747E}">
      <dgm:prSet phldrT="[Texte]"/>
      <dgm:spPr/>
      <dgm:t>
        <a:bodyPr/>
        <a:lstStyle/>
        <a:p>
          <a:r>
            <a:rPr lang="ar-DZ" dirty="0" smtClean="0"/>
            <a:t> ترتيب أجزاء القول</a:t>
          </a:r>
          <a:endParaRPr lang="fr-FR" dirty="0"/>
        </a:p>
      </dgm:t>
    </dgm:pt>
    <dgm:pt modelId="{5BB1F8F1-D59C-4338-963A-ED49573071CE}" type="parTrans" cxnId="{674E6E0E-E65A-4E0D-A287-C0BDEFC346F4}">
      <dgm:prSet/>
      <dgm:spPr/>
      <dgm:t>
        <a:bodyPr/>
        <a:lstStyle/>
        <a:p>
          <a:endParaRPr lang="fr-FR"/>
        </a:p>
      </dgm:t>
    </dgm:pt>
    <dgm:pt modelId="{4494F571-67E0-4963-8B58-77B1630CDAE2}" type="sibTrans" cxnId="{674E6E0E-E65A-4E0D-A287-C0BDEFC346F4}">
      <dgm:prSet/>
      <dgm:spPr/>
      <dgm:t>
        <a:bodyPr/>
        <a:lstStyle/>
        <a:p>
          <a:endParaRPr lang="fr-FR"/>
        </a:p>
      </dgm:t>
    </dgm:pt>
    <dgm:pt modelId="{37B0B763-BD2B-4A15-9FC9-7DB7B4FC4859}">
      <dgm:prSet phldrT="[Texte]"/>
      <dgm:spPr/>
      <dgm:t>
        <a:bodyPr/>
        <a:lstStyle/>
        <a:p>
          <a:r>
            <a:rPr lang="ar-DZ" dirty="0" smtClean="0"/>
            <a:t>عنصر الإلقاء الحركة والصوت</a:t>
          </a:r>
          <a:endParaRPr lang="fr-FR" dirty="0"/>
        </a:p>
      </dgm:t>
    </dgm:pt>
    <dgm:pt modelId="{B63C84E4-EEA0-4506-AB98-AD2ED6A218D7}" type="parTrans" cxnId="{10E197F5-9C1E-42B2-9468-30008B47B5C3}">
      <dgm:prSet/>
      <dgm:spPr/>
      <dgm:t>
        <a:bodyPr/>
        <a:lstStyle/>
        <a:p>
          <a:endParaRPr lang="fr-FR"/>
        </a:p>
      </dgm:t>
    </dgm:pt>
    <dgm:pt modelId="{065A223E-64FF-40DE-84A4-79E618948C62}" type="sibTrans" cxnId="{10E197F5-9C1E-42B2-9468-30008B47B5C3}">
      <dgm:prSet/>
      <dgm:spPr/>
      <dgm:t>
        <a:bodyPr/>
        <a:lstStyle/>
        <a:p>
          <a:endParaRPr lang="fr-FR"/>
        </a:p>
      </dgm:t>
    </dgm:pt>
    <dgm:pt modelId="{D33F4BBE-84F1-42D3-8041-FA5932395D68}" type="pres">
      <dgm:prSet presAssocID="{D7981084-0D3B-4041-B604-BDF9587D23C1}" presName="outerComposite" presStyleCnt="0">
        <dgm:presLayoutVars>
          <dgm:chMax val="5"/>
          <dgm:dir/>
          <dgm:resizeHandles val="exact"/>
        </dgm:presLayoutVars>
      </dgm:prSet>
      <dgm:spPr/>
      <dgm:t>
        <a:bodyPr/>
        <a:lstStyle/>
        <a:p>
          <a:endParaRPr lang="fr-FR"/>
        </a:p>
      </dgm:t>
    </dgm:pt>
    <dgm:pt modelId="{4FBB33AE-54F2-4E05-978B-985AF3EBE24C}" type="pres">
      <dgm:prSet presAssocID="{D7981084-0D3B-4041-B604-BDF9587D23C1}" presName="dummyMaxCanvas" presStyleCnt="0">
        <dgm:presLayoutVars/>
      </dgm:prSet>
      <dgm:spPr/>
    </dgm:pt>
    <dgm:pt modelId="{6675B259-792C-4775-8166-B672E89F9D85}" type="pres">
      <dgm:prSet presAssocID="{D7981084-0D3B-4041-B604-BDF9587D23C1}" presName="FourNodes_1" presStyleLbl="node1" presStyleIdx="0" presStyleCnt="4">
        <dgm:presLayoutVars>
          <dgm:bulletEnabled val="1"/>
        </dgm:presLayoutVars>
      </dgm:prSet>
      <dgm:spPr/>
      <dgm:t>
        <a:bodyPr/>
        <a:lstStyle/>
        <a:p>
          <a:endParaRPr lang="fr-FR"/>
        </a:p>
      </dgm:t>
    </dgm:pt>
    <dgm:pt modelId="{59E0C3E1-5C6A-4D04-A7B7-A39F8AB2497F}" type="pres">
      <dgm:prSet presAssocID="{D7981084-0D3B-4041-B604-BDF9587D23C1}" presName="FourNodes_2" presStyleLbl="node1" presStyleIdx="1" presStyleCnt="4">
        <dgm:presLayoutVars>
          <dgm:bulletEnabled val="1"/>
        </dgm:presLayoutVars>
      </dgm:prSet>
      <dgm:spPr/>
      <dgm:t>
        <a:bodyPr/>
        <a:lstStyle/>
        <a:p>
          <a:endParaRPr lang="fr-FR"/>
        </a:p>
      </dgm:t>
    </dgm:pt>
    <dgm:pt modelId="{663133E0-A4D5-4321-B494-8448DC3559AB}" type="pres">
      <dgm:prSet presAssocID="{D7981084-0D3B-4041-B604-BDF9587D23C1}" presName="FourNodes_3" presStyleLbl="node1" presStyleIdx="2" presStyleCnt="4">
        <dgm:presLayoutVars>
          <dgm:bulletEnabled val="1"/>
        </dgm:presLayoutVars>
      </dgm:prSet>
      <dgm:spPr/>
      <dgm:t>
        <a:bodyPr/>
        <a:lstStyle/>
        <a:p>
          <a:endParaRPr lang="fr-FR"/>
        </a:p>
      </dgm:t>
    </dgm:pt>
    <dgm:pt modelId="{7BAF75FF-63E8-491C-856B-DCB4302E30F6}" type="pres">
      <dgm:prSet presAssocID="{D7981084-0D3B-4041-B604-BDF9587D23C1}" presName="FourNodes_4" presStyleLbl="node1" presStyleIdx="3" presStyleCnt="4">
        <dgm:presLayoutVars>
          <dgm:bulletEnabled val="1"/>
        </dgm:presLayoutVars>
      </dgm:prSet>
      <dgm:spPr/>
      <dgm:t>
        <a:bodyPr/>
        <a:lstStyle/>
        <a:p>
          <a:endParaRPr lang="fr-FR"/>
        </a:p>
      </dgm:t>
    </dgm:pt>
    <dgm:pt modelId="{00B6D390-8C21-43F0-83F8-49691A74F8C9}" type="pres">
      <dgm:prSet presAssocID="{D7981084-0D3B-4041-B604-BDF9587D23C1}" presName="FourConn_1-2" presStyleLbl="fgAccFollowNode1" presStyleIdx="0" presStyleCnt="3">
        <dgm:presLayoutVars>
          <dgm:bulletEnabled val="1"/>
        </dgm:presLayoutVars>
      </dgm:prSet>
      <dgm:spPr/>
      <dgm:t>
        <a:bodyPr/>
        <a:lstStyle/>
        <a:p>
          <a:endParaRPr lang="fr-FR"/>
        </a:p>
      </dgm:t>
    </dgm:pt>
    <dgm:pt modelId="{16A7E8F7-9E56-4411-A76E-FB4099599DF3}" type="pres">
      <dgm:prSet presAssocID="{D7981084-0D3B-4041-B604-BDF9587D23C1}" presName="FourConn_2-3" presStyleLbl="fgAccFollowNode1" presStyleIdx="1" presStyleCnt="3">
        <dgm:presLayoutVars>
          <dgm:bulletEnabled val="1"/>
        </dgm:presLayoutVars>
      </dgm:prSet>
      <dgm:spPr/>
      <dgm:t>
        <a:bodyPr/>
        <a:lstStyle/>
        <a:p>
          <a:endParaRPr lang="fr-FR"/>
        </a:p>
      </dgm:t>
    </dgm:pt>
    <dgm:pt modelId="{50E2E914-232A-404E-9374-9A145893E17C}" type="pres">
      <dgm:prSet presAssocID="{D7981084-0D3B-4041-B604-BDF9587D23C1}" presName="FourConn_3-4" presStyleLbl="fgAccFollowNode1" presStyleIdx="2" presStyleCnt="3">
        <dgm:presLayoutVars>
          <dgm:bulletEnabled val="1"/>
        </dgm:presLayoutVars>
      </dgm:prSet>
      <dgm:spPr/>
      <dgm:t>
        <a:bodyPr/>
        <a:lstStyle/>
        <a:p>
          <a:endParaRPr lang="fr-FR"/>
        </a:p>
      </dgm:t>
    </dgm:pt>
    <dgm:pt modelId="{4EA29A92-6DDB-4EEE-AE00-831F5C34F69B}" type="pres">
      <dgm:prSet presAssocID="{D7981084-0D3B-4041-B604-BDF9587D23C1}" presName="FourNodes_1_text" presStyleLbl="node1" presStyleIdx="3" presStyleCnt="4">
        <dgm:presLayoutVars>
          <dgm:bulletEnabled val="1"/>
        </dgm:presLayoutVars>
      </dgm:prSet>
      <dgm:spPr/>
      <dgm:t>
        <a:bodyPr/>
        <a:lstStyle/>
        <a:p>
          <a:endParaRPr lang="fr-FR"/>
        </a:p>
      </dgm:t>
    </dgm:pt>
    <dgm:pt modelId="{87D43DE9-1B82-41CD-B01B-A066A3DE896A}" type="pres">
      <dgm:prSet presAssocID="{D7981084-0D3B-4041-B604-BDF9587D23C1}" presName="FourNodes_2_text" presStyleLbl="node1" presStyleIdx="3" presStyleCnt="4">
        <dgm:presLayoutVars>
          <dgm:bulletEnabled val="1"/>
        </dgm:presLayoutVars>
      </dgm:prSet>
      <dgm:spPr/>
      <dgm:t>
        <a:bodyPr/>
        <a:lstStyle/>
        <a:p>
          <a:endParaRPr lang="fr-FR"/>
        </a:p>
      </dgm:t>
    </dgm:pt>
    <dgm:pt modelId="{AAB9D795-469F-49C0-BF2F-958F271CF779}" type="pres">
      <dgm:prSet presAssocID="{D7981084-0D3B-4041-B604-BDF9587D23C1}" presName="FourNodes_3_text" presStyleLbl="node1" presStyleIdx="3" presStyleCnt="4">
        <dgm:presLayoutVars>
          <dgm:bulletEnabled val="1"/>
        </dgm:presLayoutVars>
      </dgm:prSet>
      <dgm:spPr/>
      <dgm:t>
        <a:bodyPr/>
        <a:lstStyle/>
        <a:p>
          <a:endParaRPr lang="fr-FR"/>
        </a:p>
      </dgm:t>
    </dgm:pt>
    <dgm:pt modelId="{D4904D50-3BBB-4C5C-AC86-14F35456A172}" type="pres">
      <dgm:prSet presAssocID="{D7981084-0D3B-4041-B604-BDF9587D23C1}" presName="FourNodes_4_text" presStyleLbl="node1" presStyleIdx="3" presStyleCnt="4">
        <dgm:presLayoutVars>
          <dgm:bulletEnabled val="1"/>
        </dgm:presLayoutVars>
      </dgm:prSet>
      <dgm:spPr/>
      <dgm:t>
        <a:bodyPr/>
        <a:lstStyle/>
        <a:p>
          <a:endParaRPr lang="fr-FR"/>
        </a:p>
      </dgm:t>
    </dgm:pt>
  </dgm:ptLst>
  <dgm:cxnLst>
    <dgm:cxn modelId="{22DCD750-CDB0-41AD-8486-57CC81C433BA}" type="presOf" srcId="{00DC7CBD-A1B8-4264-87B9-E08A4A9374EE}" destId="{16A7E8F7-9E56-4411-A76E-FB4099599DF3}" srcOrd="0" destOrd="0" presId="urn:microsoft.com/office/officeart/2005/8/layout/vProcess5"/>
    <dgm:cxn modelId="{B94843D1-36AE-4EC0-9697-6A641394905A}" type="presOf" srcId="{B331CEC9-2B43-48CA-BDD0-522F94385139}" destId="{6675B259-792C-4775-8166-B672E89F9D85}" srcOrd="0" destOrd="0" presId="urn:microsoft.com/office/officeart/2005/8/layout/vProcess5"/>
    <dgm:cxn modelId="{89225B1B-A5E3-40E7-B479-C6ACC443F9A0}" type="presOf" srcId="{F72EE6D9-4070-4D13-8C3D-9C153101FDFD}" destId="{00B6D390-8C21-43F0-83F8-49691A74F8C9}" srcOrd="0" destOrd="0" presId="urn:microsoft.com/office/officeart/2005/8/layout/vProcess5"/>
    <dgm:cxn modelId="{6333017A-67C3-4EDF-8C26-0845711A055A}" type="presOf" srcId="{B331CEC9-2B43-48CA-BDD0-522F94385139}" destId="{4EA29A92-6DDB-4EEE-AE00-831F5C34F69B}" srcOrd="1" destOrd="0" presId="urn:microsoft.com/office/officeart/2005/8/layout/vProcess5"/>
    <dgm:cxn modelId="{429FA231-11AC-42E4-B4FB-CE56C7B33E34}" type="presOf" srcId="{1E85BE2E-0842-4F12-8F12-4FA9201BA0E3}" destId="{87D43DE9-1B82-41CD-B01B-A066A3DE896A}" srcOrd="1" destOrd="0" presId="urn:microsoft.com/office/officeart/2005/8/layout/vProcess5"/>
    <dgm:cxn modelId="{1AE9FCAE-D6B2-49D6-AF7C-C9E7115089DC}" type="presOf" srcId="{F41AD447-E72B-461C-8191-C86F1451747E}" destId="{663133E0-A4D5-4321-B494-8448DC3559AB}" srcOrd="0" destOrd="0" presId="urn:microsoft.com/office/officeart/2005/8/layout/vProcess5"/>
    <dgm:cxn modelId="{8B3038B5-534C-4348-84FC-6099260F8C2A}" type="presOf" srcId="{F41AD447-E72B-461C-8191-C86F1451747E}" destId="{AAB9D795-469F-49C0-BF2F-958F271CF779}" srcOrd="1" destOrd="0" presId="urn:microsoft.com/office/officeart/2005/8/layout/vProcess5"/>
    <dgm:cxn modelId="{3B2CEF37-328F-4E45-830A-FC84F63856B6}" type="presOf" srcId="{37B0B763-BD2B-4A15-9FC9-7DB7B4FC4859}" destId="{D4904D50-3BBB-4C5C-AC86-14F35456A172}" srcOrd="1" destOrd="0" presId="urn:microsoft.com/office/officeart/2005/8/layout/vProcess5"/>
    <dgm:cxn modelId="{674E6E0E-E65A-4E0D-A287-C0BDEFC346F4}" srcId="{D7981084-0D3B-4041-B604-BDF9587D23C1}" destId="{F41AD447-E72B-461C-8191-C86F1451747E}" srcOrd="2" destOrd="0" parTransId="{5BB1F8F1-D59C-4338-963A-ED49573071CE}" sibTransId="{4494F571-67E0-4963-8B58-77B1630CDAE2}"/>
    <dgm:cxn modelId="{501DFD37-AB09-4E08-B4D1-10DB5FDE48FD}" srcId="{D7981084-0D3B-4041-B604-BDF9587D23C1}" destId="{1E85BE2E-0842-4F12-8F12-4FA9201BA0E3}" srcOrd="1" destOrd="0" parTransId="{924B3600-F199-46DA-A083-15C197760825}" sibTransId="{00DC7CBD-A1B8-4264-87B9-E08A4A9374EE}"/>
    <dgm:cxn modelId="{270E3F61-2073-497B-98B6-7E9F87E743BC}" type="presOf" srcId="{37B0B763-BD2B-4A15-9FC9-7DB7B4FC4859}" destId="{7BAF75FF-63E8-491C-856B-DCB4302E30F6}" srcOrd="0" destOrd="0" presId="urn:microsoft.com/office/officeart/2005/8/layout/vProcess5"/>
    <dgm:cxn modelId="{10E197F5-9C1E-42B2-9468-30008B47B5C3}" srcId="{D7981084-0D3B-4041-B604-BDF9587D23C1}" destId="{37B0B763-BD2B-4A15-9FC9-7DB7B4FC4859}" srcOrd="3" destOrd="0" parTransId="{B63C84E4-EEA0-4506-AB98-AD2ED6A218D7}" sibTransId="{065A223E-64FF-40DE-84A4-79E618948C62}"/>
    <dgm:cxn modelId="{61443C0A-C133-4F8B-8652-47C62D0CA8D9}" type="presOf" srcId="{4494F571-67E0-4963-8B58-77B1630CDAE2}" destId="{50E2E914-232A-404E-9374-9A145893E17C}" srcOrd="0" destOrd="0" presId="urn:microsoft.com/office/officeart/2005/8/layout/vProcess5"/>
    <dgm:cxn modelId="{A894D404-2F36-4007-BEC4-BF0347B015D0}" type="presOf" srcId="{1E85BE2E-0842-4F12-8F12-4FA9201BA0E3}" destId="{59E0C3E1-5C6A-4D04-A7B7-A39F8AB2497F}" srcOrd="0" destOrd="0" presId="urn:microsoft.com/office/officeart/2005/8/layout/vProcess5"/>
    <dgm:cxn modelId="{3C716408-4486-44BA-8CBC-293B2B4E5AC1}" srcId="{D7981084-0D3B-4041-B604-BDF9587D23C1}" destId="{B331CEC9-2B43-48CA-BDD0-522F94385139}" srcOrd="0" destOrd="0" parTransId="{1200FD19-003C-4700-B554-06FECB611B59}" sibTransId="{F72EE6D9-4070-4D13-8C3D-9C153101FDFD}"/>
    <dgm:cxn modelId="{1FEF8216-59EB-4AAD-9979-28D92DFEEBC3}" type="presOf" srcId="{D7981084-0D3B-4041-B604-BDF9587D23C1}" destId="{D33F4BBE-84F1-42D3-8041-FA5932395D68}" srcOrd="0" destOrd="0" presId="urn:microsoft.com/office/officeart/2005/8/layout/vProcess5"/>
    <dgm:cxn modelId="{79B66706-0D35-4DCB-A618-64CD91083688}" type="presParOf" srcId="{D33F4BBE-84F1-42D3-8041-FA5932395D68}" destId="{4FBB33AE-54F2-4E05-978B-985AF3EBE24C}" srcOrd="0" destOrd="0" presId="urn:microsoft.com/office/officeart/2005/8/layout/vProcess5"/>
    <dgm:cxn modelId="{091E42C9-F035-48B3-AC26-D903EFC96737}" type="presParOf" srcId="{D33F4BBE-84F1-42D3-8041-FA5932395D68}" destId="{6675B259-792C-4775-8166-B672E89F9D85}" srcOrd="1" destOrd="0" presId="urn:microsoft.com/office/officeart/2005/8/layout/vProcess5"/>
    <dgm:cxn modelId="{3FBE78A4-975A-474E-8794-6E62450C3551}" type="presParOf" srcId="{D33F4BBE-84F1-42D3-8041-FA5932395D68}" destId="{59E0C3E1-5C6A-4D04-A7B7-A39F8AB2497F}" srcOrd="2" destOrd="0" presId="urn:microsoft.com/office/officeart/2005/8/layout/vProcess5"/>
    <dgm:cxn modelId="{90FCDE86-C535-4D8D-8E6E-2F4ED5C985BD}" type="presParOf" srcId="{D33F4BBE-84F1-42D3-8041-FA5932395D68}" destId="{663133E0-A4D5-4321-B494-8448DC3559AB}" srcOrd="3" destOrd="0" presId="urn:microsoft.com/office/officeart/2005/8/layout/vProcess5"/>
    <dgm:cxn modelId="{45F26B86-F607-4986-9274-89B9D98B649B}" type="presParOf" srcId="{D33F4BBE-84F1-42D3-8041-FA5932395D68}" destId="{7BAF75FF-63E8-491C-856B-DCB4302E30F6}" srcOrd="4" destOrd="0" presId="urn:microsoft.com/office/officeart/2005/8/layout/vProcess5"/>
    <dgm:cxn modelId="{608B0149-B6D9-40A9-9050-9FB57D788A9D}" type="presParOf" srcId="{D33F4BBE-84F1-42D3-8041-FA5932395D68}" destId="{00B6D390-8C21-43F0-83F8-49691A74F8C9}" srcOrd="5" destOrd="0" presId="urn:microsoft.com/office/officeart/2005/8/layout/vProcess5"/>
    <dgm:cxn modelId="{2570B3D4-2F50-419F-9C08-31E339C7E98B}" type="presParOf" srcId="{D33F4BBE-84F1-42D3-8041-FA5932395D68}" destId="{16A7E8F7-9E56-4411-A76E-FB4099599DF3}" srcOrd="6" destOrd="0" presId="urn:microsoft.com/office/officeart/2005/8/layout/vProcess5"/>
    <dgm:cxn modelId="{31E32229-366C-4B7E-80ED-7E75E135C399}" type="presParOf" srcId="{D33F4BBE-84F1-42D3-8041-FA5932395D68}" destId="{50E2E914-232A-404E-9374-9A145893E17C}" srcOrd="7" destOrd="0" presId="urn:microsoft.com/office/officeart/2005/8/layout/vProcess5"/>
    <dgm:cxn modelId="{43504BE2-336C-4DC0-AA41-CDC60F26BC76}" type="presParOf" srcId="{D33F4BBE-84F1-42D3-8041-FA5932395D68}" destId="{4EA29A92-6DDB-4EEE-AE00-831F5C34F69B}" srcOrd="8" destOrd="0" presId="urn:microsoft.com/office/officeart/2005/8/layout/vProcess5"/>
    <dgm:cxn modelId="{1D8BF24D-FBC8-4344-87AE-4647D1D8E9FD}" type="presParOf" srcId="{D33F4BBE-84F1-42D3-8041-FA5932395D68}" destId="{87D43DE9-1B82-41CD-B01B-A066A3DE896A}" srcOrd="9" destOrd="0" presId="urn:microsoft.com/office/officeart/2005/8/layout/vProcess5"/>
    <dgm:cxn modelId="{C0939F93-983F-4D76-B92F-3D8071367893}" type="presParOf" srcId="{D33F4BBE-84F1-42D3-8041-FA5932395D68}" destId="{AAB9D795-469F-49C0-BF2F-958F271CF779}" srcOrd="10" destOrd="0" presId="urn:microsoft.com/office/officeart/2005/8/layout/vProcess5"/>
    <dgm:cxn modelId="{25F08592-9D02-49F8-B71C-2FCFDD7FEAAA}" type="presParOf" srcId="{D33F4BBE-84F1-42D3-8041-FA5932395D68}" destId="{D4904D50-3BBB-4C5C-AC86-14F35456A17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8611B-4ED9-4432-9B7F-FB1F95DD89EE}">
      <dsp:nvSpPr>
        <dsp:cNvPr id="0" name=""/>
        <dsp:cNvSpPr/>
      </dsp:nvSpPr>
      <dsp:spPr>
        <a:xfrm>
          <a:off x="2827206" y="2217112"/>
          <a:ext cx="552681" cy="1053128"/>
        </a:xfrm>
        <a:custGeom>
          <a:avLst/>
          <a:gdLst/>
          <a:ahLst/>
          <a:cxnLst/>
          <a:rect l="0" t="0" r="0" b="0"/>
          <a:pathLst>
            <a:path>
              <a:moveTo>
                <a:pt x="0" y="0"/>
              </a:moveTo>
              <a:lnTo>
                <a:pt x="276340" y="0"/>
              </a:lnTo>
              <a:lnTo>
                <a:pt x="276340" y="1053128"/>
              </a:lnTo>
              <a:lnTo>
                <a:pt x="552681" y="10531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73813" y="2713942"/>
        <a:ext cx="59467" cy="59467"/>
      </dsp:txXfrm>
    </dsp:sp>
    <dsp:sp modelId="{6FC891C6-A59D-4151-BF0C-C4551ABC3623}">
      <dsp:nvSpPr>
        <dsp:cNvPr id="0" name=""/>
        <dsp:cNvSpPr/>
      </dsp:nvSpPr>
      <dsp:spPr>
        <a:xfrm>
          <a:off x="2827206" y="2171392"/>
          <a:ext cx="552681" cy="91440"/>
        </a:xfrm>
        <a:custGeom>
          <a:avLst/>
          <a:gdLst/>
          <a:ahLst/>
          <a:cxnLst/>
          <a:rect l="0" t="0" r="0" b="0"/>
          <a:pathLst>
            <a:path>
              <a:moveTo>
                <a:pt x="0" y="45720"/>
              </a:moveTo>
              <a:lnTo>
                <a:pt x="552681"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89730" y="2203294"/>
        <a:ext cx="27634" cy="27634"/>
      </dsp:txXfrm>
    </dsp:sp>
    <dsp:sp modelId="{3BD134BF-26AC-45E8-A0E6-F0E9027B0B8A}">
      <dsp:nvSpPr>
        <dsp:cNvPr id="0" name=""/>
        <dsp:cNvSpPr/>
      </dsp:nvSpPr>
      <dsp:spPr>
        <a:xfrm>
          <a:off x="2827206" y="1163983"/>
          <a:ext cx="552681" cy="1053128"/>
        </a:xfrm>
        <a:custGeom>
          <a:avLst/>
          <a:gdLst/>
          <a:ahLst/>
          <a:cxnLst/>
          <a:rect l="0" t="0" r="0" b="0"/>
          <a:pathLst>
            <a:path>
              <a:moveTo>
                <a:pt x="0" y="1053128"/>
              </a:moveTo>
              <a:lnTo>
                <a:pt x="276340" y="1053128"/>
              </a:lnTo>
              <a:lnTo>
                <a:pt x="276340" y="0"/>
              </a:lnTo>
              <a:lnTo>
                <a:pt x="55268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73813" y="1660814"/>
        <a:ext cx="59467" cy="59467"/>
      </dsp:txXfrm>
    </dsp:sp>
    <dsp:sp modelId="{62CFEA50-2178-4F56-9356-09F62F964AEF}">
      <dsp:nvSpPr>
        <dsp:cNvPr id="0" name=""/>
        <dsp:cNvSpPr/>
      </dsp:nvSpPr>
      <dsp:spPr>
        <a:xfrm rot="16200000">
          <a:off x="188842" y="1795860"/>
          <a:ext cx="4434224" cy="8425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DZ" sz="3800" kern="1200" dirty="0" smtClean="0"/>
            <a:t>دلالات البلاغة لدى الجاحظ </a:t>
          </a:r>
          <a:endParaRPr lang="fr-FR" sz="3800" kern="1200" dirty="0"/>
        </a:p>
      </dsp:txBody>
      <dsp:txXfrm>
        <a:off x="188842" y="1795860"/>
        <a:ext cx="4434224" cy="842502"/>
      </dsp:txXfrm>
    </dsp:sp>
    <dsp:sp modelId="{37EA6639-C2C6-4BDA-83BB-553DF593BB29}">
      <dsp:nvSpPr>
        <dsp:cNvPr id="0" name=""/>
        <dsp:cNvSpPr/>
      </dsp:nvSpPr>
      <dsp:spPr>
        <a:xfrm>
          <a:off x="3379887" y="742732"/>
          <a:ext cx="2763408" cy="8425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smtClean="0"/>
            <a:t>الإخبار قصد الإفهام</a:t>
          </a:r>
          <a:endParaRPr lang="fr-FR" sz="2900" kern="1200" dirty="0"/>
        </a:p>
      </dsp:txBody>
      <dsp:txXfrm>
        <a:off x="3379887" y="742732"/>
        <a:ext cx="2763408" cy="842502"/>
      </dsp:txXfrm>
    </dsp:sp>
    <dsp:sp modelId="{D0B200AC-AAB1-41D4-BB70-5C842E0A5293}">
      <dsp:nvSpPr>
        <dsp:cNvPr id="0" name=""/>
        <dsp:cNvSpPr/>
      </dsp:nvSpPr>
      <dsp:spPr>
        <a:xfrm>
          <a:off x="3379887" y="1795860"/>
          <a:ext cx="2763408" cy="8425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err="1" smtClean="0"/>
            <a:t>الإستمالة</a:t>
          </a:r>
          <a:r>
            <a:rPr lang="ar-DZ" sz="2900" kern="1200" dirty="0" smtClean="0"/>
            <a:t> وجلب القلوب</a:t>
          </a:r>
          <a:endParaRPr lang="fr-FR" sz="2900" kern="1200" dirty="0"/>
        </a:p>
      </dsp:txBody>
      <dsp:txXfrm>
        <a:off x="3379887" y="1795860"/>
        <a:ext cx="2763408" cy="842502"/>
      </dsp:txXfrm>
    </dsp:sp>
    <dsp:sp modelId="{EB449BB7-D563-4895-BA36-C7660A186D00}">
      <dsp:nvSpPr>
        <dsp:cNvPr id="0" name=""/>
        <dsp:cNvSpPr/>
      </dsp:nvSpPr>
      <dsp:spPr>
        <a:xfrm>
          <a:off x="3379887" y="2848988"/>
          <a:ext cx="2763408" cy="8425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smtClean="0"/>
            <a:t>الحجاج </a:t>
          </a:r>
          <a:endParaRPr lang="fr-FR" sz="2900" kern="1200" dirty="0"/>
        </a:p>
      </dsp:txBody>
      <dsp:txXfrm>
        <a:off x="3379887" y="2848988"/>
        <a:ext cx="2763408" cy="842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8611B-4ED9-4432-9B7F-FB1F95DD89EE}">
      <dsp:nvSpPr>
        <dsp:cNvPr id="0" name=""/>
        <dsp:cNvSpPr/>
      </dsp:nvSpPr>
      <dsp:spPr>
        <a:xfrm>
          <a:off x="2827206" y="2217112"/>
          <a:ext cx="552681" cy="1053128"/>
        </a:xfrm>
        <a:custGeom>
          <a:avLst/>
          <a:gdLst/>
          <a:ahLst/>
          <a:cxnLst/>
          <a:rect l="0" t="0" r="0" b="0"/>
          <a:pathLst>
            <a:path>
              <a:moveTo>
                <a:pt x="0" y="0"/>
              </a:moveTo>
              <a:lnTo>
                <a:pt x="276340" y="0"/>
              </a:lnTo>
              <a:lnTo>
                <a:pt x="276340" y="1053128"/>
              </a:lnTo>
              <a:lnTo>
                <a:pt x="552681" y="105312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73813" y="2713942"/>
        <a:ext cx="59467" cy="59467"/>
      </dsp:txXfrm>
    </dsp:sp>
    <dsp:sp modelId="{6FC891C6-A59D-4151-BF0C-C4551ABC3623}">
      <dsp:nvSpPr>
        <dsp:cNvPr id="0" name=""/>
        <dsp:cNvSpPr/>
      </dsp:nvSpPr>
      <dsp:spPr>
        <a:xfrm>
          <a:off x="2827206" y="2171392"/>
          <a:ext cx="552681" cy="91440"/>
        </a:xfrm>
        <a:custGeom>
          <a:avLst/>
          <a:gdLst/>
          <a:ahLst/>
          <a:cxnLst/>
          <a:rect l="0" t="0" r="0" b="0"/>
          <a:pathLst>
            <a:path>
              <a:moveTo>
                <a:pt x="0" y="45720"/>
              </a:moveTo>
              <a:lnTo>
                <a:pt x="552681"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89730" y="2203294"/>
        <a:ext cx="27634" cy="27634"/>
      </dsp:txXfrm>
    </dsp:sp>
    <dsp:sp modelId="{3BD134BF-26AC-45E8-A0E6-F0E9027B0B8A}">
      <dsp:nvSpPr>
        <dsp:cNvPr id="0" name=""/>
        <dsp:cNvSpPr/>
      </dsp:nvSpPr>
      <dsp:spPr>
        <a:xfrm>
          <a:off x="2827206" y="1163983"/>
          <a:ext cx="718928" cy="1053128"/>
        </a:xfrm>
        <a:custGeom>
          <a:avLst/>
          <a:gdLst/>
          <a:ahLst/>
          <a:cxnLst/>
          <a:rect l="0" t="0" r="0" b="0"/>
          <a:pathLst>
            <a:path>
              <a:moveTo>
                <a:pt x="0" y="1053128"/>
              </a:moveTo>
              <a:lnTo>
                <a:pt x="359464" y="1053128"/>
              </a:lnTo>
              <a:lnTo>
                <a:pt x="359464" y="0"/>
              </a:lnTo>
              <a:lnTo>
                <a:pt x="718928"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154792" y="1658669"/>
        <a:ext cx="63756" cy="63756"/>
      </dsp:txXfrm>
    </dsp:sp>
    <dsp:sp modelId="{62CFEA50-2178-4F56-9356-09F62F964AEF}">
      <dsp:nvSpPr>
        <dsp:cNvPr id="0" name=""/>
        <dsp:cNvSpPr/>
      </dsp:nvSpPr>
      <dsp:spPr>
        <a:xfrm rot="16200000">
          <a:off x="188842" y="1795860"/>
          <a:ext cx="4434224" cy="84250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DZ" sz="3400" kern="1200" dirty="0" smtClean="0"/>
            <a:t>دلالة البلاغة  في الثقافة الغربية </a:t>
          </a:r>
          <a:endParaRPr lang="fr-FR" sz="3400" kern="1200" dirty="0"/>
        </a:p>
      </dsp:txBody>
      <dsp:txXfrm>
        <a:off x="188842" y="1795860"/>
        <a:ext cx="4434224" cy="842502"/>
      </dsp:txXfrm>
    </dsp:sp>
    <dsp:sp modelId="{37EA6639-C2C6-4BDA-83BB-553DF593BB29}">
      <dsp:nvSpPr>
        <dsp:cNvPr id="0" name=""/>
        <dsp:cNvSpPr/>
      </dsp:nvSpPr>
      <dsp:spPr>
        <a:xfrm>
          <a:off x="3546134" y="742732"/>
          <a:ext cx="2763408" cy="84250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smtClean="0"/>
            <a:t>المفهوم الأرسطي يخصها في الإقناع</a:t>
          </a:r>
          <a:endParaRPr lang="fr-FR" sz="2900" kern="1200" dirty="0"/>
        </a:p>
      </dsp:txBody>
      <dsp:txXfrm>
        <a:off x="3546134" y="742732"/>
        <a:ext cx="2763408" cy="842502"/>
      </dsp:txXfrm>
    </dsp:sp>
    <dsp:sp modelId="{D0B200AC-AAB1-41D4-BB70-5C842E0A5293}">
      <dsp:nvSpPr>
        <dsp:cNvPr id="0" name=""/>
        <dsp:cNvSpPr/>
      </dsp:nvSpPr>
      <dsp:spPr>
        <a:xfrm>
          <a:off x="3379887" y="1795860"/>
          <a:ext cx="2763408" cy="84250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smtClean="0"/>
            <a:t>المفهوم الأدبي بحث في صور الأسلوب</a:t>
          </a:r>
          <a:endParaRPr lang="fr-FR" sz="2900" kern="1200" dirty="0"/>
        </a:p>
      </dsp:txBody>
      <dsp:txXfrm>
        <a:off x="3379887" y="1795860"/>
        <a:ext cx="2763408" cy="842502"/>
      </dsp:txXfrm>
    </dsp:sp>
    <dsp:sp modelId="{EB449BB7-D563-4895-BA36-C7660A186D00}">
      <dsp:nvSpPr>
        <dsp:cNvPr id="0" name=""/>
        <dsp:cNvSpPr/>
      </dsp:nvSpPr>
      <dsp:spPr>
        <a:xfrm>
          <a:off x="3379887" y="2848988"/>
          <a:ext cx="2763408" cy="84250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ar-DZ" sz="2900" kern="1200" dirty="0" smtClean="0"/>
            <a:t>المفهوم النسقي يشمل التخيل  والحجاج</a:t>
          </a:r>
          <a:endParaRPr lang="fr-FR" sz="2900" kern="1200" dirty="0"/>
        </a:p>
      </dsp:txBody>
      <dsp:txXfrm>
        <a:off x="3379887" y="2848988"/>
        <a:ext cx="2763408" cy="8425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35B00-0E26-4D9F-B43B-0ED551E9E911}">
      <dsp:nvSpPr>
        <dsp:cNvPr id="0" name=""/>
        <dsp:cNvSpPr/>
      </dsp:nvSpPr>
      <dsp:spPr>
        <a:xfrm>
          <a:off x="0" y="0"/>
          <a:ext cx="3874423" cy="8686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ar-DZ" sz="3700" kern="1200" dirty="0" smtClean="0"/>
            <a:t>فصاحة  الكلمة</a:t>
          </a:r>
          <a:endParaRPr lang="fr-FR" sz="3700" kern="1200" dirty="0"/>
        </a:p>
      </dsp:txBody>
      <dsp:txXfrm>
        <a:off x="25443" y="25443"/>
        <a:ext cx="2937049" cy="817794"/>
      </dsp:txXfrm>
    </dsp:sp>
    <dsp:sp modelId="{FA20B4DD-37CB-4D2D-A651-6232EDE366D0}">
      <dsp:nvSpPr>
        <dsp:cNvPr id="0" name=""/>
        <dsp:cNvSpPr/>
      </dsp:nvSpPr>
      <dsp:spPr>
        <a:xfrm>
          <a:off x="341860" y="1013460"/>
          <a:ext cx="3874423" cy="868680"/>
        </a:xfrm>
        <a:prstGeom prst="roundRect">
          <a:avLst>
            <a:gd name="adj" fmla="val 10000"/>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ar-DZ" sz="3700" kern="1200" dirty="0" smtClean="0"/>
            <a:t>فصاحة الكلام </a:t>
          </a:r>
          <a:endParaRPr lang="fr-FR" sz="3700" kern="1200" dirty="0"/>
        </a:p>
      </dsp:txBody>
      <dsp:txXfrm>
        <a:off x="367303" y="1038903"/>
        <a:ext cx="2917034" cy="817794"/>
      </dsp:txXfrm>
    </dsp:sp>
    <dsp:sp modelId="{D4CD517C-7254-4B94-ADAD-5F9855A178D3}">
      <dsp:nvSpPr>
        <dsp:cNvPr id="0" name=""/>
        <dsp:cNvSpPr/>
      </dsp:nvSpPr>
      <dsp:spPr>
        <a:xfrm>
          <a:off x="683721" y="2026920"/>
          <a:ext cx="3874423" cy="868680"/>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ar-DZ" sz="3700" kern="1200" dirty="0" smtClean="0"/>
            <a:t>فصاحة المتكلم </a:t>
          </a:r>
          <a:endParaRPr lang="fr-FR" sz="3700" kern="1200" dirty="0"/>
        </a:p>
      </dsp:txBody>
      <dsp:txXfrm>
        <a:off x="709164" y="2052363"/>
        <a:ext cx="2917034" cy="817794"/>
      </dsp:txXfrm>
    </dsp:sp>
    <dsp:sp modelId="{F7BEF478-8E13-48CE-B73E-D2321C776337}">
      <dsp:nvSpPr>
        <dsp:cNvPr id="0" name=""/>
        <dsp:cNvSpPr/>
      </dsp:nvSpPr>
      <dsp:spPr>
        <a:xfrm>
          <a:off x="3309781" y="658749"/>
          <a:ext cx="564642" cy="564642"/>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3436825" y="658749"/>
        <a:ext cx="310554" cy="424893"/>
      </dsp:txXfrm>
    </dsp:sp>
    <dsp:sp modelId="{C7A38DDB-0858-4767-83CF-298F8F1C8C4D}">
      <dsp:nvSpPr>
        <dsp:cNvPr id="0" name=""/>
        <dsp:cNvSpPr/>
      </dsp:nvSpPr>
      <dsp:spPr>
        <a:xfrm>
          <a:off x="3651641" y="1666418"/>
          <a:ext cx="564642" cy="564642"/>
        </a:xfrm>
        <a:prstGeom prst="downArrow">
          <a:avLst>
            <a:gd name="adj1" fmla="val 55000"/>
            <a:gd name="adj2" fmla="val 45000"/>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3778685" y="1666418"/>
        <a:ext cx="310554" cy="4248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53990-D179-4A22-B3E4-C28CDBAACD1E}">
      <dsp:nvSpPr>
        <dsp:cNvPr id="0" name=""/>
        <dsp:cNvSpPr/>
      </dsp:nvSpPr>
      <dsp:spPr>
        <a:xfrm rot="16200000">
          <a:off x="-1444695" y="2145550"/>
          <a:ext cx="3274983" cy="288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672" bIns="0" numCol="1" spcCol="1270" anchor="t" anchorCtr="0">
          <a:noAutofit/>
        </a:bodyPr>
        <a:lstStyle/>
        <a:p>
          <a:pPr lvl="0" algn="r" defTabSz="889000">
            <a:lnSpc>
              <a:spcPct val="90000"/>
            </a:lnSpc>
            <a:spcBef>
              <a:spcPct val="0"/>
            </a:spcBef>
            <a:spcAft>
              <a:spcPct val="35000"/>
            </a:spcAft>
          </a:pPr>
          <a:r>
            <a:rPr lang="ar-DZ" sz="2000" kern="1200" dirty="0" smtClean="0"/>
            <a:t>1</a:t>
          </a:r>
          <a:endParaRPr lang="fr-FR" sz="2000" kern="1200" dirty="0"/>
        </a:p>
      </dsp:txBody>
      <dsp:txXfrm>
        <a:off x="-1444695" y="2145550"/>
        <a:ext cx="3274983" cy="288761"/>
      </dsp:txXfrm>
    </dsp:sp>
    <dsp:sp modelId="{B009B4AA-9E67-417A-AF5A-2DD6AED3176E}">
      <dsp:nvSpPr>
        <dsp:cNvPr id="0" name=""/>
        <dsp:cNvSpPr/>
      </dsp:nvSpPr>
      <dsp:spPr>
        <a:xfrm>
          <a:off x="337177" y="652439"/>
          <a:ext cx="1438340" cy="327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54672" rIns="135128" bIns="135128" numCol="1" spcCol="1270" anchor="t" anchorCtr="0">
          <a:noAutofit/>
        </a:bodyPr>
        <a:lstStyle/>
        <a:p>
          <a:pPr marL="114300" lvl="1" indent="-114300" algn="l" defTabSz="666750">
            <a:lnSpc>
              <a:spcPct val="90000"/>
            </a:lnSpc>
            <a:spcBef>
              <a:spcPct val="0"/>
            </a:spcBef>
            <a:spcAft>
              <a:spcPct val="15000"/>
            </a:spcAft>
            <a:buChar char="••"/>
          </a:pPr>
          <a:r>
            <a:rPr lang="ar-DZ" sz="1500" kern="1200" dirty="0" smtClean="0"/>
            <a:t>التنافر </a:t>
          </a:r>
          <a:endParaRPr lang="fr-FR" sz="1500" kern="1200" dirty="0"/>
        </a:p>
        <a:p>
          <a:pPr marL="114300" lvl="1" indent="-114300" algn="l" defTabSz="666750">
            <a:lnSpc>
              <a:spcPct val="90000"/>
            </a:lnSpc>
            <a:spcBef>
              <a:spcPct val="0"/>
            </a:spcBef>
            <a:spcAft>
              <a:spcPct val="15000"/>
            </a:spcAft>
            <a:buChar char="••"/>
          </a:pPr>
          <a:r>
            <a:rPr lang="ar-DZ" sz="1500" kern="1200" dirty="0" smtClean="0"/>
            <a:t>أي تنافر حروف الكلمة ما يجعلها ثقيلة على اللسان</a:t>
          </a:r>
          <a:endParaRPr lang="fr-FR" sz="1500" kern="1200" dirty="0"/>
        </a:p>
      </dsp:txBody>
      <dsp:txXfrm>
        <a:off x="337177" y="652439"/>
        <a:ext cx="1438340" cy="3274983"/>
      </dsp:txXfrm>
    </dsp:sp>
    <dsp:sp modelId="{12B61A3D-F3C4-45C1-96A0-A22F1D388B00}">
      <dsp:nvSpPr>
        <dsp:cNvPr id="0" name=""/>
        <dsp:cNvSpPr/>
      </dsp:nvSpPr>
      <dsp:spPr>
        <a:xfrm>
          <a:off x="48415" y="271273"/>
          <a:ext cx="577523" cy="57752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673DD5-7D2A-4119-BA9A-62324CDD4618}">
      <dsp:nvSpPr>
        <dsp:cNvPr id="0" name=""/>
        <dsp:cNvSpPr/>
      </dsp:nvSpPr>
      <dsp:spPr>
        <a:xfrm rot="16200000">
          <a:off x="656660" y="2145550"/>
          <a:ext cx="3274983" cy="288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672" bIns="0" numCol="1" spcCol="1270" anchor="t" anchorCtr="0">
          <a:noAutofit/>
        </a:bodyPr>
        <a:lstStyle/>
        <a:p>
          <a:pPr lvl="0" algn="r" defTabSz="889000">
            <a:lnSpc>
              <a:spcPct val="90000"/>
            </a:lnSpc>
            <a:spcBef>
              <a:spcPct val="0"/>
            </a:spcBef>
            <a:spcAft>
              <a:spcPct val="35000"/>
            </a:spcAft>
          </a:pPr>
          <a:r>
            <a:rPr lang="ar-DZ" sz="2000" kern="1200" dirty="0" smtClean="0"/>
            <a:t>2</a:t>
          </a:r>
          <a:endParaRPr lang="fr-FR" sz="2000" kern="1200" dirty="0"/>
        </a:p>
      </dsp:txBody>
      <dsp:txXfrm>
        <a:off x="656660" y="2145550"/>
        <a:ext cx="3274983" cy="288761"/>
      </dsp:txXfrm>
    </dsp:sp>
    <dsp:sp modelId="{ED0D9BE7-16BB-4B8D-A15F-83065F41A62A}">
      <dsp:nvSpPr>
        <dsp:cNvPr id="0" name=""/>
        <dsp:cNvSpPr/>
      </dsp:nvSpPr>
      <dsp:spPr>
        <a:xfrm>
          <a:off x="2438533" y="652439"/>
          <a:ext cx="1438340" cy="327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54672" rIns="135128" bIns="135128" numCol="1" spcCol="1270" anchor="t" anchorCtr="0">
          <a:noAutofit/>
        </a:bodyPr>
        <a:lstStyle/>
        <a:p>
          <a:pPr marL="114300" lvl="1" indent="-114300" algn="l" defTabSz="666750">
            <a:lnSpc>
              <a:spcPct val="90000"/>
            </a:lnSpc>
            <a:spcBef>
              <a:spcPct val="0"/>
            </a:spcBef>
            <a:spcAft>
              <a:spcPct val="15000"/>
            </a:spcAft>
            <a:buChar char="••"/>
          </a:pPr>
          <a:r>
            <a:rPr lang="ar-DZ" sz="1500" kern="1200" dirty="0" smtClean="0"/>
            <a:t>الغرابة</a:t>
          </a:r>
          <a:endParaRPr lang="fr-FR" sz="1500" kern="1200" dirty="0"/>
        </a:p>
        <a:p>
          <a:pPr marL="114300" lvl="1" indent="-114300" algn="l" defTabSz="666750">
            <a:lnSpc>
              <a:spcPct val="90000"/>
            </a:lnSpc>
            <a:spcBef>
              <a:spcPct val="0"/>
            </a:spcBef>
            <a:spcAft>
              <a:spcPct val="15000"/>
            </a:spcAft>
            <a:buChar char="••"/>
          </a:pPr>
          <a:r>
            <a:rPr lang="ar-DZ" sz="1500" kern="1200" dirty="0" smtClean="0"/>
            <a:t>كلمة غير ظاهرة المعنى ولا مألوفة </a:t>
          </a:r>
          <a:r>
            <a:rPr lang="ar-DZ" sz="1500" kern="1200" dirty="0" err="1" smtClean="0"/>
            <a:t>الإستعمال</a:t>
          </a:r>
          <a:endParaRPr lang="fr-FR" sz="1500" kern="1200" dirty="0"/>
        </a:p>
        <a:p>
          <a:pPr marL="114300" lvl="1" indent="-114300" algn="l" defTabSz="666750">
            <a:lnSpc>
              <a:spcPct val="90000"/>
            </a:lnSpc>
            <a:spcBef>
              <a:spcPct val="0"/>
            </a:spcBef>
            <a:spcAft>
              <a:spcPct val="15000"/>
            </a:spcAft>
            <a:buChar char="••"/>
          </a:pPr>
          <a:endParaRPr lang="fr-FR" sz="1500" kern="1200" dirty="0"/>
        </a:p>
      </dsp:txBody>
      <dsp:txXfrm>
        <a:off x="2438533" y="652439"/>
        <a:ext cx="1438340" cy="3274983"/>
      </dsp:txXfrm>
    </dsp:sp>
    <dsp:sp modelId="{D671EE4A-C0A2-4022-A541-9630E3960A0B}">
      <dsp:nvSpPr>
        <dsp:cNvPr id="0" name=""/>
        <dsp:cNvSpPr/>
      </dsp:nvSpPr>
      <dsp:spPr>
        <a:xfrm>
          <a:off x="2149771" y="271273"/>
          <a:ext cx="577523" cy="57752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AA1DC7-384C-489C-9D51-7D4D806479CD}">
      <dsp:nvSpPr>
        <dsp:cNvPr id="0" name=""/>
        <dsp:cNvSpPr/>
      </dsp:nvSpPr>
      <dsp:spPr>
        <a:xfrm rot="16200000">
          <a:off x="2758015" y="2145550"/>
          <a:ext cx="3274983" cy="288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672" bIns="0" numCol="1" spcCol="1270" anchor="t" anchorCtr="0">
          <a:noAutofit/>
        </a:bodyPr>
        <a:lstStyle/>
        <a:p>
          <a:pPr lvl="0" algn="r" defTabSz="889000">
            <a:lnSpc>
              <a:spcPct val="90000"/>
            </a:lnSpc>
            <a:spcBef>
              <a:spcPct val="0"/>
            </a:spcBef>
            <a:spcAft>
              <a:spcPct val="35000"/>
            </a:spcAft>
          </a:pPr>
          <a:r>
            <a:rPr lang="ar-DZ" sz="2000" kern="1200" dirty="0" smtClean="0"/>
            <a:t>3</a:t>
          </a:r>
          <a:endParaRPr lang="fr-FR" sz="2000" kern="1200" dirty="0"/>
        </a:p>
      </dsp:txBody>
      <dsp:txXfrm>
        <a:off x="2758015" y="2145550"/>
        <a:ext cx="3274983" cy="288761"/>
      </dsp:txXfrm>
    </dsp:sp>
    <dsp:sp modelId="{283E2120-FFA4-4C12-B118-C5E663F28D9C}">
      <dsp:nvSpPr>
        <dsp:cNvPr id="0" name=""/>
        <dsp:cNvSpPr/>
      </dsp:nvSpPr>
      <dsp:spPr>
        <a:xfrm>
          <a:off x="4539888" y="652439"/>
          <a:ext cx="1438340" cy="327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54672" rIns="135128" bIns="135128" numCol="1" spcCol="1270" anchor="t" anchorCtr="0">
          <a:noAutofit/>
        </a:bodyPr>
        <a:lstStyle/>
        <a:p>
          <a:pPr marL="114300" lvl="1" indent="-114300" algn="l" defTabSz="666750">
            <a:lnSpc>
              <a:spcPct val="90000"/>
            </a:lnSpc>
            <a:spcBef>
              <a:spcPct val="0"/>
            </a:spcBef>
            <a:spcAft>
              <a:spcPct val="15000"/>
            </a:spcAft>
            <a:buChar char="••"/>
          </a:pPr>
          <a:r>
            <a:rPr lang="ar-DZ" sz="1500" kern="1200" dirty="0" smtClean="0"/>
            <a:t>مخالفة الكلمة للقياس النحوي والصرفي كفك الحرف المضعف في الكلمة الذي يقتضي القياس إدغامها بحرف مشدد مثل </a:t>
          </a:r>
          <a:r>
            <a:rPr lang="ar-DZ" sz="1500" kern="1200" dirty="0" err="1" smtClean="0"/>
            <a:t>الأجللفهي</a:t>
          </a:r>
          <a:r>
            <a:rPr lang="ar-DZ" sz="1500" kern="1200" dirty="0" smtClean="0"/>
            <a:t> الأجل أو </a:t>
          </a:r>
          <a:r>
            <a:rPr lang="ar-DZ" sz="1500" kern="1200" dirty="0" err="1" smtClean="0"/>
            <a:t>إستمعال</a:t>
          </a:r>
          <a:r>
            <a:rPr lang="ar-DZ" sz="1500" kern="1200" dirty="0" smtClean="0"/>
            <a:t> همزة الوصل بدلا من همزة القطع</a:t>
          </a:r>
          <a:endParaRPr lang="fr-FR" sz="1500" kern="1200" dirty="0"/>
        </a:p>
        <a:p>
          <a:pPr marL="114300" lvl="1" indent="-114300" algn="l" defTabSz="666750">
            <a:lnSpc>
              <a:spcPct val="90000"/>
            </a:lnSpc>
            <a:spcBef>
              <a:spcPct val="0"/>
            </a:spcBef>
            <a:spcAft>
              <a:spcPct val="15000"/>
            </a:spcAft>
            <a:buChar char="••"/>
          </a:pPr>
          <a:endParaRPr lang="fr-FR" sz="1500" kern="1200" dirty="0"/>
        </a:p>
      </dsp:txBody>
      <dsp:txXfrm>
        <a:off x="4539888" y="652439"/>
        <a:ext cx="1438340" cy="3274983"/>
      </dsp:txXfrm>
    </dsp:sp>
    <dsp:sp modelId="{6E110E5B-D39C-4395-84D1-AC84CB2923A1}">
      <dsp:nvSpPr>
        <dsp:cNvPr id="0" name=""/>
        <dsp:cNvSpPr/>
      </dsp:nvSpPr>
      <dsp:spPr>
        <a:xfrm>
          <a:off x="4251126" y="271273"/>
          <a:ext cx="577523" cy="57752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19FF8C-8C5F-49D6-9804-8F4EAB3E2116}">
      <dsp:nvSpPr>
        <dsp:cNvPr id="0" name=""/>
        <dsp:cNvSpPr/>
      </dsp:nvSpPr>
      <dsp:spPr>
        <a:xfrm rot="16200000">
          <a:off x="4859371" y="2145550"/>
          <a:ext cx="3274983" cy="288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672" bIns="0" numCol="1" spcCol="1270" anchor="t" anchorCtr="0">
          <a:noAutofit/>
        </a:bodyPr>
        <a:lstStyle/>
        <a:p>
          <a:pPr lvl="0" algn="r" defTabSz="889000">
            <a:lnSpc>
              <a:spcPct val="90000"/>
            </a:lnSpc>
            <a:spcBef>
              <a:spcPct val="0"/>
            </a:spcBef>
            <a:spcAft>
              <a:spcPct val="35000"/>
            </a:spcAft>
          </a:pPr>
          <a:r>
            <a:rPr lang="ar-DZ" sz="2000" kern="1200" dirty="0" smtClean="0"/>
            <a:t>4</a:t>
          </a:r>
          <a:endParaRPr lang="fr-FR" sz="2000" kern="1200" dirty="0"/>
        </a:p>
      </dsp:txBody>
      <dsp:txXfrm>
        <a:off x="4859371" y="2145550"/>
        <a:ext cx="3274983" cy="288761"/>
      </dsp:txXfrm>
    </dsp:sp>
    <dsp:sp modelId="{757C638C-F691-4B74-90AA-C6229628F97B}">
      <dsp:nvSpPr>
        <dsp:cNvPr id="0" name=""/>
        <dsp:cNvSpPr/>
      </dsp:nvSpPr>
      <dsp:spPr>
        <a:xfrm>
          <a:off x="6641243" y="652439"/>
          <a:ext cx="1438340" cy="327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254672" rIns="135128" bIns="135128" numCol="1" spcCol="1270" anchor="t" anchorCtr="0">
          <a:noAutofit/>
        </a:bodyPr>
        <a:lstStyle/>
        <a:p>
          <a:pPr marL="114300" lvl="1" indent="-114300" algn="l" defTabSz="666750">
            <a:lnSpc>
              <a:spcPct val="90000"/>
            </a:lnSpc>
            <a:spcBef>
              <a:spcPct val="0"/>
            </a:spcBef>
            <a:spcAft>
              <a:spcPct val="15000"/>
            </a:spcAft>
            <a:buChar char="••"/>
          </a:pPr>
          <a:r>
            <a:rPr lang="ar-DZ" sz="1500" kern="1200" dirty="0" smtClean="0"/>
            <a:t>كلمة مكروهة  السمع  خشنة ، وحشية </a:t>
          </a:r>
          <a:endParaRPr lang="fr-FR" sz="1500" kern="1200" dirty="0"/>
        </a:p>
      </dsp:txBody>
      <dsp:txXfrm>
        <a:off x="6641243" y="652439"/>
        <a:ext cx="1438340" cy="3274983"/>
      </dsp:txXfrm>
    </dsp:sp>
    <dsp:sp modelId="{04A589AA-9329-4D63-9C51-7C1D3D4C6166}">
      <dsp:nvSpPr>
        <dsp:cNvPr id="0" name=""/>
        <dsp:cNvSpPr/>
      </dsp:nvSpPr>
      <dsp:spPr>
        <a:xfrm>
          <a:off x="6352481" y="271273"/>
          <a:ext cx="577523" cy="57752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5B259-792C-4775-8166-B672E89F9D85}">
      <dsp:nvSpPr>
        <dsp:cNvPr id="0" name=""/>
        <dsp:cNvSpPr/>
      </dsp:nvSpPr>
      <dsp:spPr>
        <a:xfrm>
          <a:off x="0" y="0"/>
          <a:ext cx="6543040" cy="79857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ar-DZ" sz="3400" kern="1200" dirty="0" smtClean="0"/>
            <a:t> وسائل الإقناع البراهين</a:t>
          </a:r>
          <a:endParaRPr lang="fr-FR" sz="3400" kern="1200" dirty="0"/>
        </a:p>
      </dsp:txBody>
      <dsp:txXfrm>
        <a:off x="23389" y="23389"/>
        <a:ext cx="5613835" cy="751798"/>
      </dsp:txXfrm>
    </dsp:sp>
    <dsp:sp modelId="{59E0C3E1-5C6A-4D04-A7B7-A39F8AB2497F}">
      <dsp:nvSpPr>
        <dsp:cNvPr id="0" name=""/>
        <dsp:cNvSpPr/>
      </dsp:nvSpPr>
      <dsp:spPr>
        <a:xfrm>
          <a:off x="547979" y="943771"/>
          <a:ext cx="6543040" cy="798576"/>
        </a:xfrm>
        <a:prstGeom prst="roundRect">
          <a:avLst>
            <a:gd name="adj" fmla="val 10000"/>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ar-DZ" sz="3400" kern="1200" dirty="0" smtClean="0"/>
            <a:t> الأسلوب أو البناء اللغوي</a:t>
          </a:r>
          <a:endParaRPr lang="fr-FR" sz="3400" kern="1200" dirty="0"/>
        </a:p>
      </dsp:txBody>
      <dsp:txXfrm>
        <a:off x="571368" y="967160"/>
        <a:ext cx="5429207" cy="751798"/>
      </dsp:txXfrm>
    </dsp:sp>
    <dsp:sp modelId="{663133E0-A4D5-4321-B494-8448DC3559AB}">
      <dsp:nvSpPr>
        <dsp:cNvPr id="0" name=""/>
        <dsp:cNvSpPr/>
      </dsp:nvSpPr>
      <dsp:spPr>
        <a:xfrm>
          <a:off x="1087780" y="1887543"/>
          <a:ext cx="6543040" cy="798576"/>
        </a:xfrm>
        <a:prstGeom prst="roundRect">
          <a:avLst>
            <a:gd name="adj" fmla="val 10000"/>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ar-DZ" sz="3400" kern="1200" dirty="0" smtClean="0"/>
            <a:t> ترتيب أجزاء القول</a:t>
          </a:r>
          <a:endParaRPr lang="fr-FR" sz="3400" kern="1200" dirty="0"/>
        </a:p>
      </dsp:txBody>
      <dsp:txXfrm>
        <a:off x="1111169" y="1910932"/>
        <a:ext cx="5437386" cy="751798"/>
      </dsp:txXfrm>
    </dsp:sp>
    <dsp:sp modelId="{7BAF75FF-63E8-491C-856B-DCB4302E30F6}">
      <dsp:nvSpPr>
        <dsp:cNvPr id="0" name=""/>
        <dsp:cNvSpPr/>
      </dsp:nvSpPr>
      <dsp:spPr>
        <a:xfrm>
          <a:off x="1635759" y="2831314"/>
          <a:ext cx="6543040" cy="798576"/>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ar-DZ" sz="3400" kern="1200" dirty="0" smtClean="0"/>
            <a:t>عنصر الإلقاء الحركة والصوت</a:t>
          </a:r>
          <a:endParaRPr lang="fr-FR" sz="3400" kern="1200" dirty="0"/>
        </a:p>
      </dsp:txBody>
      <dsp:txXfrm>
        <a:off x="1659148" y="2854703"/>
        <a:ext cx="5429207" cy="751798"/>
      </dsp:txXfrm>
    </dsp:sp>
    <dsp:sp modelId="{00B6D390-8C21-43F0-83F8-49691A74F8C9}">
      <dsp:nvSpPr>
        <dsp:cNvPr id="0" name=""/>
        <dsp:cNvSpPr/>
      </dsp:nvSpPr>
      <dsp:spPr>
        <a:xfrm>
          <a:off x="6023965" y="611636"/>
          <a:ext cx="519074" cy="519074"/>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fr-FR" sz="2300" kern="1200"/>
        </a:p>
      </dsp:txBody>
      <dsp:txXfrm>
        <a:off x="6140757" y="611636"/>
        <a:ext cx="285490" cy="390603"/>
      </dsp:txXfrm>
    </dsp:sp>
    <dsp:sp modelId="{16A7E8F7-9E56-4411-A76E-FB4099599DF3}">
      <dsp:nvSpPr>
        <dsp:cNvPr id="0" name=""/>
        <dsp:cNvSpPr/>
      </dsp:nvSpPr>
      <dsp:spPr>
        <a:xfrm>
          <a:off x="6571945" y="1555408"/>
          <a:ext cx="519074" cy="519074"/>
        </a:xfrm>
        <a:prstGeom prst="downArrow">
          <a:avLst>
            <a:gd name="adj1" fmla="val 55000"/>
            <a:gd name="adj2" fmla="val 45000"/>
          </a:avLst>
        </a:prstGeom>
        <a:solidFill>
          <a:schemeClr val="accent5">
            <a:tint val="40000"/>
            <a:alpha val="90000"/>
            <a:hueOff val="-3695877"/>
            <a:satOff val="-6408"/>
            <a:lumOff val="-64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fr-FR" sz="2300" kern="1200"/>
        </a:p>
      </dsp:txBody>
      <dsp:txXfrm>
        <a:off x="6688737" y="1555408"/>
        <a:ext cx="285490" cy="390603"/>
      </dsp:txXfrm>
    </dsp:sp>
    <dsp:sp modelId="{50E2E914-232A-404E-9374-9A145893E17C}">
      <dsp:nvSpPr>
        <dsp:cNvPr id="0" name=""/>
        <dsp:cNvSpPr/>
      </dsp:nvSpPr>
      <dsp:spPr>
        <a:xfrm>
          <a:off x="7111745" y="2499179"/>
          <a:ext cx="519074" cy="519074"/>
        </a:xfrm>
        <a:prstGeom prst="downArrow">
          <a:avLst>
            <a:gd name="adj1" fmla="val 55000"/>
            <a:gd name="adj2" fmla="val 45000"/>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fr-FR" sz="2300" kern="1200"/>
        </a:p>
      </dsp:txBody>
      <dsp:txXfrm>
        <a:off x="7228537" y="2499179"/>
        <a:ext cx="285490" cy="390603"/>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123096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26057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61970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292167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2191561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C1C75CB-E99A-4419-98EA-E4036B40140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84335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C1C75CB-E99A-4419-98EA-E4036B40140A}" type="datetimeFigureOut">
              <a:rPr lang="fr-FR" smtClean="0"/>
              <a:t>02/11/2024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335545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C1C75CB-E99A-4419-98EA-E4036B40140A}" type="datetimeFigureOut">
              <a:rPr lang="fr-FR" smtClean="0"/>
              <a:t>02/11/2024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8176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C1C75CB-E99A-4419-98EA-E4036B40140A}" type="datetimeFigureOut">
              <a:rPr lang="fr-FR" smtClean="0"/>
              <a:t>02/11/2024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23473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C1C75CB-E99A-4419-98EA-E4036B40140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243798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C1C75CB-E99A-4419-98EA-E4036B40140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E897EA-1030-4CE4-A310-467E1DC0C053}" type="slidenum">
              <a:rPr lang="fr-FR" smtClean="0"/>
              <a:t>‹N°›</a:t>
            </a:fld>
            <a:endParaRPr lang="fr-FR"/>
          </a:p>
        </p:txBody>
      </p:sp>
    </p:spTree>
    <p:extLst>
      <p:ext uri="{BB962C8B-B14F-4D97-AF65-F5344CB8AC3E}">
        <p14:creationId xmlns:p14="http://schemas.microsoft.com/office/powerpoint/2010/main" val="177439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75CB-E99A-4419-98EA-E4036B40140A}" type="datetimeFigureOut">
              <a:rPr lang="fr-FR" smtClean="0"/>
              <a:t>02/11/2024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97EA-1030-4CE4-A310-467E1DC0C053}" type="slidenum">
              <a:rPr lang="fr-FR" smtClean="0"/>
              <a:t>‹N°›</a:t>
            </a:fld>
            <a:endParaRPr lang="fr-FR"/>
          </a:p>
        </p:txBody>
      </p:sp>
    </p:spTree>
    <p:extLst>
      <p:ext uri="{BB962C8B-B14F-4D97-AF65-F5344CB8AC3E}">
        <p14:creationId xmlns:p14="http://schemas.microsoft.com/office/powerpoint/2010/main" val="3327619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7.xml"/><Relationship Id="rId4" Type="http://schemas.openxmlformats.org/officeDocument/2006/relationships/image" Target="../media/image12.tmp"/></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awdoo3.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tmp"/><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79667" y="1856509"/>
            <a:ext cx="5947757" cy="132343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4000" b="1" dirty="0" smtClean="0">
                <a:solidFill>
                  <a:srgbClr val="FF0000"/>
                </a:solidFill>
              </a:rPr>
              <a:t>المحاضرة </a:t>
            </a:r>
            <a:r>
              <a:rPr lang="ar-DZ" sz="4000" b="1" dirty="0" smtClean="0">
                <a:solidFill>
                  <a:srgbClr val="FF0000"/>
                </a:solidFill>
              </a:rPr>
              <a:t>الثانية والثالثة </a:t>
            </a:r>
            <a:r>
              <a:rPr lang="ar-DZ" sz="4000" b="1" dirty="0" smtClean="0">
                <a:solidFill>
                  <a:srgbClr val="FF0000"/>
                </a:solidFill>
              </a:rPr>
              <a:t>: مدخل للبلاغة</a:t>
            </a:r>
            <a:r>
              <a:rPr lang="ar-DZ" b="1" dirty="0" smtClean="0">
                <a:solidFill>
                  <a:srgbClr val="FF0000"/>
                </a:solidFill>
              </a:rPr>
              <a:t>  </a:t>
            </a:r>
            <a:endParaRPr lang="fr-FR" b="1" dirty="0">
              <a:solidFill>
                <a:srgbClr val="FF0000"/>
              </a:solidFill>
            </a:endParaRPr>
          </a:p>
        </p:txBody>
      </p:sp>
      <p:sp>
        <p:nvSpPr>
          <p:cNvPr id="3" name="ZoneTexte 2"/>
          <p:cNvSpPr txBox="1"/>
          <p:nvPr/>
        </p:nvSpPr>
        <p:spPr>
          <a:xfrm>
            <a:off x="2447637" y="3685309"/>
            <a:ext cx="7433490" cy="1754326"/>
          </a:xfrm>
          <a:prstGeom prst="rect">
            <a:avLst/>
          </a:prstGeom>
          <a:noFill/>
        </p:spPr>
        <p:txBody>
          <a:bodyPr wrap="square" rtlCol="0">
            <a:spAutoFit/>
          </a:bodyPr>
          <a:lstStyle/>
          <a:p>
            <a:pPr algn="r"/>
            <a:r>
              <a:rPr lang="ar-DZ" dirty="0" smtClean="0"/>
              <a:t>أهداف الدرس:</a:t>
            </a:r>
          </a:p>
          <a:p>
            <a:pPr marL="285750" indent="-285750" algn="r">
              <a:buFontTx/>
              <a:buChar char="-"/>
            </a:pPr>
            <a:r>
              <a:rPr lang="ar-DZ" dirty="0" smtClean="0"/>
              <a:t>أن يحدد الطالب مفهوم البلاغة بشكل واضح</a:t>
            </a:r>
          </a:p>
          <a:p>
            <a:pPr marL="285750" indent="-285750" algn="r">
              <a:buFontTx/>
              <a:buChar char="-"/>
            </a:pPr>
            <a:r>
              <a:rPr lang="ar-DZ" dirty="0" smtClean="0"/>
              <a:t>أن يميز بين </a:t>
            </a:r>
            <a:r>
              <a:rPr lang="ar-DZ" dirty="0" err="1" smtClean="0"/>
              <a:t>الإتجاهات</a:t>
            </a:r>
            <a:r>
              <a:rPr lang="ar-DZ" dirty="0" smtClean="0"/>
              <a:t> المختلفة في تعريف البلاغة </a:t>
            </a:r>
          </a:p>
          <a:p>
            <a:pPr marL="285750" indent="-285750" algn="r">
              <a:buFontTx/>
              <a:buChar char="-"/>
            </a:pPr>
            <a:endParaRPr lang="ar-DZ" dirty="0" smtClean="0"/>
          </a:p>
          <a:p>
            <a:pPr algn="r"/>
            <a:r>
              <a:rPr lang="ar-DZ" dirty="0" smtClean="0"/>
              <a:t>أن يميز بين  مفهوم البلاغة والمفاهيم المشابهة لها </a:t>
            </a:r>
          </a:p>
          <a:p>
            <a:pPr algn="r"/>
            <a:r>
              <a:rPr lang="ar-DZ" dirty="0" smtClean="0"/>
              <a:t>أن يميز أهداف البلاغة ويستنتج أهميتها </a:t>
            </a:r>
            <a:endParaRPr lang="fr-FR" dirty="0"/>
          </a:p>
        </p:txBody>
      </p:sp>
    </p:spTree>
    <p:extLst>
      <p:ext uri="{BB962C8B-B14F-4D97-AF65-F5344CB8AC3E}">
        <p14:creationId xmlns:p14="http://schemas.microsoft.com/office/powerpoint/2010/main" val="2226993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70910" y="762000"/>
            <a:ext cx="4645428"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2800" dirty="0" smtClean="0"/>
              <a:t>المفاهيم </a:t>
            </a:r>
            <a:r>
              <a:rPr lang="ar-DZ" sz="3200" dirty="0" smtClean="0"/>
              <a:t>المشابهة</a:t>
            </a:r>
            <a:r>
              <a:rPr lang="ar-DZ" sz="2800" dirty="0" smtClean="0"/>
              <a:t> للبلاغة </a:t>
            </a:r>
            <a:r>
              <a:rPr lang="ar-DZ" dirty="0" smtClean="0"/>
              <a:t>:</a:t>
            </a:r>
            <a:endParaRPr lang="fr-FR" dirty="0"/>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1709" y="1593273"/>
            <a:ext cx="9088582" cy="2378728"/>
          </a:xfrm>
          <a:prstGeom prst="rect">
            <a:avLst/>
          </a:prstGeom>
        </p:spPr>
      </p:pic>
    </p:spTree>
    <p:extLst>
      <p:ext uri="{BB962C8B-B14F-4D97-AF65-F5344CB8AC3E}">
        <p14:creationId xmlns:p14="http://schemas.microsoft.com/office/powerpoint/2010/main" val="3199633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67892" y="762000"/>
            <a:ext cx="5721926" cy="5232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dirty="0"/>
              <a:t> </a:t>
            </a:r>
            <a:r>
              <a:rPr lang="ar-DZ" sz="2800" dirty="0" smtClean="0"/>
              <a:t>البلاغة والفصاحة </a:t>
            </a:r>
            <a:endParaRPr lang="fr-FR" sz="2800" dirty="0"/>
          </a:p>
        </p:txBody>
      </p:sp>
      <p:sp>
        <p:nvSpPr>
          <p:cNvPr id="5" name="ZoneTexte 4"/>
          <p:cNvSpPr txBox="1"/>
          <p:nvPr/>
        </p:nvSpPr>
        <p:spPr>
          <a:xfrm>
            <a:off x="1607127" y="1939636"/>
            <a:ext cx="8340437" cy="923330"/>
          </a:xfrm>
          <a:prstGeom prst="rect">
            <a:avLst/>
          </a:prstGeom>
          <a:noFill/>
        </p:spPr>
        <p:txBody>
          <a:bodyPr wrap="square" rtlCol="0">
            <a:spAutoFit/>
          </a:bodyPr>
          <a:lstStyle/>
          <a:p>
            <a:pPr algn="ctr"/>
            <a:r>
              <a:rPr lang="ar-DZ" dirty="0" smtClean="0"/>
              <a:t>عند أهل اللغة هي  البيان والإفصاح  بمعنى أن الرجل  قادر أن  يوصل  مراده بوضوح  دون عجز ولا تلكؤ  أو تعثر في نطق الألفاظ ،  والفرق بين البلاغة والفصاحة  أن البلاغة ترتبط  باللفظ والمعنى  والفصاحة ترتبط باللفظ  وعليه فالفصاحة جزء من البلاغة  وتتفرع الفصاحة إلى</a:t>
            </a:r>
            <a:endParaRPr lang="fr-FR" dirty="0"/>
          </a:p>
        </p:txBody>
      </p:sp>
      <p:graphicFrame>
        <p:nvGraphicFramePr>
          <p:cNvPr id="6" name="Diagramme 5"/>
          <p:cNvGraphicFramePr/>
          <p:nvPr>
            <p:extLst/>
          </p:nvPr>
        </p:nvGraphicFramePr>
        <p:xfrm>
          <a:off x="5999017" y="3006435"/>
          <a:ext cx="4558145" cy="2895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5432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655" y="498764"/>
            <a:ext cx="4488873" cy="886691"/>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ar-DZ" b="1" dirty="0" smtClean="0">
                <a:solidFill>
                  <a:schemeClr val="tx1"/>
                </a:solidFill>
              </a:rPr>
              <a:t>فصاحة الكلمة: الكلمة الفصيحة هي التي تخلو من أربعة عيوب</a:t>
            </a:r>
            <a:endParaRPr lang="fr-FR" b="1" dirty="0">
              <a:solidFill>
                <a:schemeClr val="tx1"/>
              </a:solidFill>
            </a:endParaRPr>
          </a:p>
        </p:txBody>
      </p:sp>
      <p:graphicFrame>
        <p:nvGraphicFramePr>
          <p:cNvPr id="12" name="Diagramme 11"/>
          <p:cNvGraphicFramePr/>
          <p:nvPr>
            <p:extLst/>
          </p:nvPr>
        </p:nvGraphicFramePr>
        <p:xfrm>
          <a:off x="2032000" y="1939636"/>
          <a:ext cx="8128000" cy="4198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148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32910" y="789709"/>
            <a:ext cx="3200400" cy="369332"/>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ar-DZ" dirty="0" smtClean="0"/>
              <a:t>فصاحة الكلام:</a:t>
            </a:r>
            <a:endParaRPr lang="fr-FR" dirty="0"/>
          </a:p>
        </p:txBody>
      </p:sp>
      <p:sp>
        <p:nvSpPr>
          <p:cNvPr id="3" name="ZoneTexte 2"/>
          <p:cNvSpPr txBox="1"/>
          <p:nvPr/>
        </p:nvSpPr>
        <p:spPr>
          <a:xfrm>
            <a:off x="7259782" y="1801091"/>
            <a:ext cx="45719" cy="369332"/>
          </a:xfrm>
          <a:prstGeom prst="rect">
            <a:avLst/>
          </a:prstGeom>
          <a:noFill/>
        </p:spPr>
        <p:txBody>
          <a:bodyPr wrap="square" rtlCol="0">
            <a:spAutoFit/>
          </a:bodyPr>
          <a:lstStyle/>
          <a:p>
            <a:endParaRPr lang="fr-FR" dirty="0"/>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0656" y="1607127"/>
            <a:ext cx="8756072" cy="1308545"/>
          </a:xfrm>
          <a:prstGeom prst="rect">
            <a:avLst/>
          </a:prstGeom>
        </p:spPr>
      </p:pic>
      <p:sp>
        <p:nvSpPr>
          <p:cNvPr id="6" name="ZoneTexte 5"/>
          <p:cNvSpPr txBox="1"/>
          <p:nvPr/>
        </p:nvSpPr>
        <p:spPr>
          <a:xfrm>
            <a:off x="3422073" y="2963453"/>
            <a:ext cx="6733309" cy="2123658"/>
          </a:xfrm>
          <a:prstGeom prst="rect">
            <a:avLst/>
          </a:prstGeom>
          <a:noFill/>
        </p:spPr>
        <p:txBody>
          <a:bodyPr wrap="square" rtlCol="0">
            <a:spAutoFit/>
          </a:bodyPr>
          <a:lstStyle/>
          <a:p>
            <a:r>
              <a:rPr lang="ar-DZ" sz="2000" dirty="0" smtClean="0"/>
              <a:t>تعقيد لفظي أو معنوي  ولا يخلو من العيوب التالية :</a:t>
            </a:r>
          </a:p>
          <a:p>
            <a:pPr algn="r"/>
            <a:r>
              <a:rPr lang="ar-DZ" sz="2800" b="1" dirty="0" smtClean="0"/>
              <a:t>تنافر الكلمات </a:t>
            </a:r>
          </a:p>
          <a:p>
            <a:pPr algn="r"/>
            <a:r>
              <a:rPr lang="ar-DZ" sz="2800" b="1" dirty="0" smtClean="0"/>
              <a:t>التعقيد اللفظي:</a:t>
            </a:r>
          </a:p>
          <a:p>
            <a:pPr algn="r"/>
            <a:r>
              <a:rPr lang="ar-DZ" sz="2800" b="1" dirty="0" smtClean="0"/>
              <a:t>التعقيد المعنوي: </a:t>
            </a:r>
            <a:r>
              <a:rPr lang="ar-DZ" sz="2800" b="1" dirty="0" err="1" smtClean="0"/>
              <a:t>كإستخدام</a:t>
            </a:r>
            <a:r>
              <a:rPr lang="ar-DZ" sz="2800" b="1" dirty="0" smtClean="0"/>
              <a:t> </a:t>
            </a:r>
            <a:r>
              <a:rPr lang="ar-DZ" sz="2800" b="1" dirty="0" err="1" smtClean="0"/>
              <a:t>الإستعارة</a:t>
            </a:r>
            <a:r>
              <a:rPr lang="ar-DZ" sz="2800" b="1" dirty="0" smtClean="0"/>
              <a:t> والكناية العسيرة الفهم وإخفاء المعنى وصعوبة فهمه من قبل المتلقي </a:t>
            </a:r>
            <a:endParaRPr lang="fr-FR" sz="2800" b="1" dirty="0"/>
          </a:p>
        </p:txBody>
      </p:sp>
    </p:spTree>
    <p:extLst>
      <p:ext uri="{BB962C8B-B14F-4D97-AF65-F5344CB8AC3E}">
        <p14:creationId xmlns:p14="http://schemas.microsoft.com/office/powerpoint/2010/main" val="11087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31674" y="997527"/>
            <a:ext cx="3897282" cy="4616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dirty="0" smtClean="0"/>
              <a:t> </a:t>
            </a:r>
            <a:r>
              <a:rPr lang="ar-DZ" sz="2400" b="1" dirty="0" smtClean="0"/>
              <a:t>الفرق بين البلاغة والفصاحة </a:t>
            </a:r>
            <a:endParaRPr lang="fr-FR" sz="2400" b="1" dirty="0"/>
          </a:p>
        </p:txBody>
      </p:sp>
      <p:sp>
        <p:nvSpPr>
          <p:cNvPr id="4" name="ZoneTexte 3"/>
          <p:cNvSpPr txBox="1"/>
          <p:nvPr/>
        </p:nvSpPr>
        <p:spPr>
          <a:xfrm>
            <a:off x="1274618" y="2036618"/>
            <a:ext cx="9143999" cy="5016758"/>
          </a:xfrm>
          <a:prstGeom prst="rect">
            <a:avLst/>
          </a:prstGeom>
          <a:noFill/>
        </p:spPr>
        <p:txBody>
          <a:bodyPr wrap="square" rtlCol="0">
            <a:spAutoFit/>
          </a:bodyPr>
          <a:lstStyle/>
          <a:p>
            <a:pPr algn="r" rtl="1"/>
            <a:r>
              <a:rPr lang="ar-DZ" sz="3200" dirty="0" smtClean="0"/>
              <a:t>يمكن أن نلخصها في النقاط التالية:</a:t>
            </a:r>
          </a:p>
          <a:p>
            <a:pPr marL="457200" indent="-457200" algn="r" rtl="1">
              <a:buFont typeface="Wingdings" panose="05000000000000000000" pitchFamily="2" charset="2"/>
              <a:buChar char="q"/>
            </a:pPr>
            <a:r>
              <a:rPr lang="ar-DZ" sz="3200" dirty="0"/>
              <a:t> </a:t>
            </a:r>
            <a:r>
              <a:rPr lang="ar-DZ" sz="3200" dirty="0" smtClean="0"/>
              <a:t>تختص الفصاحة باللفظ دون المعنى  كخلوه من  التنافر والتعقيد  والغرابة  </a:t>
            </a:r>
          </a:p>
          <a:p>
            <a:pPr marL="457200" indent="-457200" algn="r" rtl="1">
              <a:buFont typeface="Wingdings" panose="05000000000000000000" pitchFamily="2" charset="2"/>
              <a:buChar char="q"/>
            </a:pPr>
            <a:r>
              <a:rPr lang="ar-DZ" sz="3200" dirty="0" smtClean="0"/>
              <a:t>البلاغة مقصورة على المعنى بشكل خاص وهي  شاملة الألفاظ والمعاني</a:t>
            </a:r>
          </a:p>
          <a:p>
            <a:pPr marL="457200" indent="-457200" algn="r" rtl="1">
              <a:buFont typeface="Wingdings" panose="05000000000000000000" pitchFamily="2" charset="2"/>
              <a:buChar char="q"/>
            </a:pPr>
            <a:r>
              <a:rPr lang="ar-DZ" sz="3200" dirty="0" smtClean="0"/>
              <a:t>البلاغة أخص من الفصاحة  فكل كلام بليغ فصيح  وليس كل فصيح بليغا </a:t>
            </a:r>
          </a:p>
          <a:p>
            <a:pPr marL="457200" indent="-457200" algn="r" rtl="1">
              <a:buFont typeface="Wingdings" panose="05000000000000000000" pitchFamily="2" charset="2"/>
              <a:buChar char="q"/>
            </a:pPr>
            <a:r>
              <a:rPr lang="ar-DZ" sz="3200" dirty="0" smtClean="0"/>
              <a:t>الفصاحة في الألفاظ والبلاغ في المعاني فيقال  معنى بليغ ولفظ فصيح </a:t>
            </a:r>
          </a:p>
          <a:p>
            <a:pPr marL="457200" indent="-457200" algn="r" rtl="1">
              <a:buFont typeface="Wingdings" panose="05000000000000000000" pitchFamily="2" charset="2"/>
              <a:buChar char="q"/>
            </a:pPr>
            <a:endParaRPr lang="fr-FR" sz="3200" dirty="0"/>
          </a:p>
        </p:txBody>
      </p:sp>
    </p:spTree>
    <p:extLst>
      <p:ext uri="{BB962C8B-B14F-4D97-AF65-F5344CB8AC3E}">
        <p14:creationId xmlns:p14="http://schemas.microsoft.com/office/powerpoint/2010/main" val="3747259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92582" y="914401"/>
            <a:ext cx="4880956" cy="4616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r"/>
            <a:r>
              <a:rPr lang="ar-DZ" sz="2400" b="1" dirty="0" smtClean="0"/>
              <a:t>عيوب النطق التي تؤثر على فصاحة الكلام </a:t>
            </a:r>
            <a:endParaRPr lang="fr-FR" sz="2400" b="1" dirty="0"/>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6328" y="1953491"/>
            <a:ext cx="7093528" cy="4488873"/>
          </a:xfrm>
          <a:prstGeom prst="rect">
            <a:avLst/>
          </a:prstGeom>
        </p:spPr>
      </p:pic>
    </p:spTree>
    <p:extLst>
      <p:ext uri="{BB962C8B-B14F-4D97-AF65-F5344CB8AC3E}">
        <p14:creationId xmlns:p14="http://schemas.microsoft.com/office/powerpoint/2010/main" val="1578831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00400" y="1080655"/>
            <a:ext cx="5084618" cy="58477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ar-DZ" sz="3200" dirty="0" smtClean="0"/>
              <a:t>البلاغة الخطابة </a:t>
            </a:r>
            <a:endParaRPr lang="fr-FR" sz="3200"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914" y="1980234"/>
            <a:ext cx="9415813" cy="1428949"/>
          </a:xfrm>
          <a:prstGeom prst="rect">
            <a:avLst/>
          </a:prstGeom>
        </p:spPr>
      </p:pic>
      <p:sp>
        <p:nvSpPr>
          <p:cNvPr id="4" name="ZoneTexte 3"/>
          <p:cNvSpPr txBox="1"/>
          <p:nvPr/>
        </p:nvSpPr>
        <p:spPr>
          <a:xfrm flipH="1">
            <a:off x="812798" y="3723987"/>
            <a:ext cx="9739085" cy="1631216"/>
          </a:xfrm>
          <a:prstGeom prst="rect">
            <a:avLst/>
          </a:prstGeom>
          <a:noFill/>
        </p:spPr>
        <p:txBody>
          <a:bodyPr wrap="square" rtlCol="0">
            <a:spAutoFit/>
          </a:bodyPr>
          <a:lstStyle/>
          <a:p>
            <a:pPr algn="just" rtl="1"/>
            <a:r>
              <a:rPr lang="ar-DZ" sz="2000" dirty="0" smtClean="0"/>
              <a:t>فالبلاغة هي الخطابة وهي جزء من الحجاج والحجاج جزء منها حسب المفهوم اليوناني ، أما المفهوم العربي فمن يراجع كتاب البيان  والتبين يجد أن </a:t>
            </a:r>
            <a:r>
              <a:rPr lang="ar-DZ" sz="2000" dirty="0" err="1" smtClean="0"/>
              <a:t>الجاحط</a:t>
            </a:r>
            <a:r>
              <a:rPr lang="ar-DZ" sz="2000" dirty="0" smtClean="0"/>
              <a:t> لم يفرق بين البلاغة والخطابة فمن شروك </a:t>
            </a:r>
            <a:r>
              <a:rPr lang="ar-DZ" sz="2000" dirty="0" err="1" smtClean="0"/>
              <a:t>نجاج</a:t>
            </a:r>
            <a:r>
              <a:rPr lang="ar-DZ" sz="2000" dirty="0" smtClean="0"/>
              <a:t> البلاغة تفوق الخطيب وتمكنه من الكلام حسب المقام ومقتضى الحال فلكل مقام مقال ، تحدث الجاحظ عن أساليب الخطبة البليغة وعن عيوب الخطيب الخلقية بما فيها عيوب النطق وعدها أفة خطيرة ،  والخطابة من أهم فنون الإقناع وكان تكورها عند العرب نتيجة ترجمة الكتب اليونانية حيث ميز أرسطو بين النص الخطابي عن النص الشعري</a:t>
            </a:r>
            <a:endParaRPr lang="fr-FR" sz="2000" dirty="0"/>
          </a:p>
        </p:txBody>
      </p:sp>
    </p:spTree>
    <p:extLst>
      <p:ext uri="{BB962C8B-B14F-4D97-AF65-F5344CB8AC3E}">
        <p14:creationId xmlns:p14="http://schemas.microsoft.com/office/powerpoint/2010/main" val="4106669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75709" y="554182"/>
            <a:ext cx="5472546"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3600" dirty="0" smtClean="0"/>
              <a:t>عناصر بناء الخطابة عند أرسطو</a:t>
            </a:r>
            <a:endParaRPr lang="fr-FR" sz="3600" dirty="0"/>
          </a:p>
        </p:txBody>
      </p:sp>
      <p:graphicFrame>
        <p:nvGraphicFramePr>
          <p:cNvPr id="3" name="Diagramme 2"/>
          <p:cNvGraphicFramePr/>
          <p:nvPr>
            <p:extLst/>
          </p:nvPr>
        </p:nvGraphicFramePr>
        <p:xfrm>
          <a:off x="1731818" y="1828799"/>
          <a:ext cx="8178800" cy="3629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766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36" y="318655"/>
            <a:ext cx="5430982" cy="1108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dirty="0" smtClean="0"/>
              <a:t>البلاغة والحجاج :</a:t>
            </a:r>
            <a:endParaRPr lang="fr-FR" sz="4000"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982" y="1739551"/>
            <a:ext cx="9518073" cy="1391576"/>
          </a:xfrm>
          <a:prstGeom prst="rect">
            <a:avLst/>
          </a:prstGeom>
        </p:spPr>
      </p:pic>
      <p:pic>
        <p:nvPicPr>
          <p:cNvPr id="4" name="Image 3"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963" y="2900288"/>
            <a:ext cx="9545781" cy="1339203"/>
          </a:xfrm>
          <a:prstGeom prst="rect">
            <a:avLst/>
          </a:prstGeom>
        </p:spPr>
      </p:pic>
      <p:pic>
        <p:nvPicPr>
          <p:cNvPr id="5" name="Image 4" descr="Capture d’écr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4618" y="4291864"/>
            <a:ext cx="9227126" cy="1622786"/>
          </a:xfrm>
          <a:prstGeom prst="rect">
            <a:avLst/>
          </a:prstGeom>
        </p:spPr>
      </p:pic>
    </p:spTree>
    <p:extLst>
      <p:ext uri="{BB962C8B-B14F-4D97-AF65-F5344CB8AC3E}">
        <p14:creationId xmlns:p14="http://schemas.microsoft.com/office/powerpoint/2010/main" val="1617381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72692" y="817419"/>
            <a:ext cx="5448992" cy="70788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4000" dirty="0" smtClean="0"/>
              <a:t>العلاقة بين البلاغة والحجاج</a:t>
            </a:r>
            <a:endParaRPr lang="fr-FR" sz="4000" dirty="0"/>
          </a:p>
        </p:txBody>
      </p:sp>
      <p:sp>
        <p:nvSpPr>
          <p:cNvPr id="3" name="ZoneTexte 2"/>
          <p:cNvSpPr txBox="1"/>
          <p:nvPr/>
        </p:nvSpPr>
        <p:spPr>
          <a:xfrm>
            <a:off x="1108364" y="1995055"/>
            <a:ext cx="9864436" cy="3416320"/>
          </a:xfrm>
          <a:prstGeom prst="rect">
            <a:avLst/>
          </a:prstGeom>
          <a:noFill/>
        </p:spPr>
        <p:txBody>
          <a:bodyPr wrap="square" rtlCol="0">
            <a:spAutoFit/>
          </a:bodyPr>
          <a:lstStyle/>
          <a:p>
            <a:pPr algn="r"/>
            <a:r>
              <a:rPr lang="ar-DZ" sz="2400" b="1" dirty="0" smtClean="0"/>
              <a:t>للتعرف على العلاقة بين البلاغة والحجاج نشرح هذا القول لخالد بن صفوان الذي يعتبر أن البلاغة ليست بخفة اللسان  ولا بكثرة الهذيان  ولكنها إصابة المعنى والقرع بالحجة  ومنه نستنتج أن البلاغة ذات صلة وطيدة  بالحجاج ، الذي هو مجموعة من الأساليب  والأدوات التي يقترضها من البلاغة  فالخطاب الحجاجي في بنائه للحجة  يعتمد على الأساليب البلاغية والبيانية التي تظهر المعنى وتؤثر في النفس  كتوظيف الاستعارة والمجاز  والكناية  والتورية والتقديم والتأخير  والخبر والإنشاء والحذف والوصل والفصل والإطناب  والإيجاز  وكل وسائل اللغة التي يستفيد منها الخطاب في بناء البعد الحجاجي </a:t>
            </a:r>
          </a:p>
          <a:p>
            <a:pPr algn="r"/>
            <a:r>
              <a:rPr lang="ar-DZ" sz="2400" b="1" dirty="0"/>
              <a:t> </a:t>
            </a:r>
            <a:r>
              <a:rPr lang="ar-DZ" sz="2400" b="1" dirty="0" smtClean="0"/>
              <a:t>ومنه نستنتج أن علاقة  الحجاج بالبلاغة  وكذا الخطابة  علاقة ظاهرة بينة  </a:t>
            </a:r>
            <a:r>
              <a:rPr lang="ar-DZ" sz="2400" b="1" dirty="0" err="1" smtClean="0"/>
              <a:t>لإشتراكها</a:t>
            </a:r>
            <a:r>
              <a:rPr lang="ar-DZ" sz="2400" b="1" dirty="0" smtClean="0"/>
              <a:t> في الوصول وقوة العبارة والتأثير  ونجاعة الكلام</a:t>
            </a:r>
            <a:endParaRPr lang="fr-FR" sz="2400" b="1" dirty="0"/>
          </a:p>
        </p:txBody>
      </p:sp>
    </p:spTree>
    <p:extLst>
      <p:ext uri="{BB962C8B-B14F-4D97-AF65-F5344CB8AC3E}">
        <p14:creationId xmlns:p14="http://schemas.microsoft.com/office/powerpoint/2010/main" val="57635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551289"/>
            <a:ext cx="11125200" cy="4932119"/>
          </a:xfrm>
          <a:prstGeom prst="rect">
            <a:avLst/>
          </a:prstGeom>
        </p:spPr>
        <p:txBody>
          <a:bodyPr wrap="square">
            <a:spAutoFit/>
          </a:bodyPr>
          <a:lstStyle/>
          <a:p>
            <a:pPr algn="just" rtl="1">
              <a:lnSpc>
                <a:spcPts val="3300"/>
              </a:lnSpc>
              <a:spcAft>
                <a:spcPts val="0"/>
              </a:spcAft>
            </a:pPr>
            <a:r>
              <a:rPr lang="ar-SA" sz="2800" dirty="0">
                <a:solidFill>
                  <a:srgbClr val="000000"/>
                </a:solidFill>
                <a:latin typeface="Naskh"/>
                <a:ea typeface="Times New Roman" panose="02020603050405020304" pitchFamily="18" charset="0"/>
              </a:rPr>
              <a:t>البلاغة في اللغة والاصطلاح:</a:t>
            </a:r>
            <a:endParaRPr lang="fr-FR" sz="2000" dirty="0" smtClean="0">
              <a:effectLst/>
              <a:latin typeface="Times New Roman" panose="02020603050405020304" pitchFamily="18" charset="0"/>
              <a:ea typeface="Times New Roman" panose="02020603050405020304" pitchFamily="18" charset="0"/>
            </a:endParaRPr>
          </a:p>
          <a:p>
            <a:pPr algn="just" rtl="1">
              <a:lnSpc>
                <a:spcPts val="3300"/>
              </a:lnSpc>
              <a:spcAft>
                <a:spcPts val="0"/>
              </a:spcAft>
            </a:pPr>
            <a:r>
              <a:rPr lang="ar-SA" sz="2800" dirty="0">
                <a:solidFill>
                  <a:srgbClr val="000000"/>
                </a:solidFill>
                <a:latin typeface="Naskh"/>
                <a:ea typeface="Times New Roman" panose="02020603050405020304" pitchFamily="18" charset="0"/>
              </a:rPr>
              <a:t>١</a:t>
            </a:r>
            <a:r>
              <a:rPr lang="fr-FR" sz="2800" dirty="0">
                <a:solidFill>
                  <a:srgbClr val="000000"/>
                </a:solidFill>
                <a:latin typeface="Naskh"/>
                <a:ea typeface="Times New Roman" panose="02020603050405020304" pitchFamily="18" charset="0"/>
              </a:rPr>
              <a:t> - </a:t>
            </a:r>
            <a:r>
              <a:rPr lang="ar-SA" sz="2800" dirty="0">
                <a:solidFill>
                  <a:srgbClr val="000000"/>
                </a:solidFill>
                <a:latin typeface="Naskh"/>
                <a:ea typeface="Times New Roman" panose="02020603050405020304" pitchFamily="18" charset="0"/>
              </a:rPr>
              <a:t>١</a:t>
            </a:r>
            <a:r>
              <a:rPr lang="fr-FR" sz="2800" dirty="0">
                <a:solidFill>
                  <a:srgbClr val="000000"/>
                </a:solidFill>
                <a:latin typeface="Naskh"/>
                <a:ea typeface="Times New Roman" panose="02020603050405020304" pitchFamily="18" charset="0"/>
              </a:rPr>
              <a:t> - </a:t>
            </a:r>
            <a:r>
              <a:rPr lang="ar-SA" sz="2800" dirty="0">
                <a:solidFill>
                  <a:srgbClr val="000000"/>
                </a:solidFill>
                <a:latin typeface="Naskh"/>
                <a:ea typeface="Times New Roman" panose="02020603050405020304" pitchFamily="18" charset="0"/>
              </a:rPr>
              <a:t>البلاغة لغة</a:t>
            </a:r>
            <a:endParaRPr lang="fr-FR" sz="2000" dirty="0" smtClean="0">
              <a:effectLst/>
              <a:latin typeface="Times New Roman" panose="02020603050405020304" pitchFamily="18" charset="0"/>
              <a:ea typeface="Times New Roman" panose="02020603050405020304" pitchFamily="18" charset="0"/>
            </a:endParaRPr>
          </a:p>
          <a:p>
            <a:pPr algn="just" rtl="1">
              <a:lnSpc>
                <a:spcPts val="3300"/>
              </a:lnSpc>
              <a:spcAft>
                <a:spcPts val="0"/>
              </a:spcAft>
            </a:pPr>
            <a:r>
              <a:rPr lang="ar-SA" sz="2800" dirty="0">
                <a:solidFill>
                  <a:srgbClr val="000000"/>
                </a:solidFill>
                <a:latin typeface="Naskh"/>
                <a:ea typeface="Times New Roman" panose="02020603050405020304" pitchFamily="18" charset="0"/>
              </a:rPr>
              <a:t>هي أحد علوم اللغة العربية  وهي </a:t>
            </a:r>
            <a:r>
              <a:rPr lang="ar-SA" sz="2800" dirty="0" err="1">
                <a:solidFill>
                  <a:srgbClr val="000000"/>
                </a:solidFill>
                <a:latin typeface="Naskh"/>
                <a:ea typeface="Times New Roman" panose="02020603050405020304" pitchFamily="18" charset="0"/>
              </a:rPr>
              <a:t>إسم</a:t>
            </a:r>
            <a:r>
              <a:rPr lang="ar-SA" sz="2800" dirty="0">
                <a:solidFill>
                  <a:srgbClr val="000000"/>
                </a:solidFill>
                <a:latin typeface="Naskh"/>
                <a:ea typeface="Times New Roman" panose="02020603050405020304" pitchFamily="18" charset="0"/>
              </a:rPr>
              <a:t> مشتق من الفعل بلغ  أي بمعنى وصل إلى النهاية  وقد سميت البلاغة بهذا </a:t>
            </a:r>
            <a:r>
              <a:rPr lang="ar-SA" sz="2800" dirty="0" err="1">
                <a:solidFill>
                  <a:srgbClr val="000000"/>
                </a:solidFill>
                <a:latin typeface="Naskh"/>
                <a:ea typeface="Times New Roman" panose="02020603050405020304" pitchFamily="18" charset="0"/>
              </a:rPr>
              <a:t>الإسم</a:t>
            </a:r>
            <a:r>
              <a:rPr lang="ar-SA" sz="2800" dirty="0">
                <a:solidFill>
                  <a:srgbClr val="000000"/>
                </a:solidFill>
                <a:latin typeface="Naskh"/>
                <a:ea typeface="Times New Roman" panose="02020603050405020304" pitchFamily="18" charset="0"/>
              </a:rPr>
              <a:t> لأنها  تنهي المعنى إلى قلب المستمع  مما يؤدي إلى فهمه  بسهولة ، حيث جاء في اللسان (بلغ)  أي بلغ الشيء يبلغ بلوغا وبلاغا: وصل وانتهى، </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وبلغت المكان بلوغا</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وصلت إليه، وكذلك إذا شارفت عليه، وهكذا نرى أن الدلالة اللغوية تتمحور حول الوصول، أو مقاربة الوصول، والانتهاء إلى الشيء والإفضاء إليه</a:t>
            </a:r>
            <a:r>
              <a:rPr lang="fr-FR" sz="2800" dirty="0">
                <a:solidFill>
                  <a:srgbClr val="000000"/>
                </a:solidFill>
                <a:latin typeface="Naskh"/>
                <a:ea typeface="Times New Roman" panose="02020603050405020304" pitchFamily="18" charset="0"/>
              </a:rPr>
              <a:t>.</a:t>
            </a:r>
            <a:endParaRPr lang="fr-FR" sz="2000" dirty="0" smtClean="0">
              <a:effectLst/>
              <a:latin typeface="Times New Roman" panose="02020603050405020304" pitchFamily="18" charset="0"/>
              <a:ea typeface="Times New Roman" panose="02020603050405020304" pitchFamily="18" charset="0"/>
            </a:endParaRPr>
          </a:p>
          <a:p>
            <a:pPr algn="just" rtl="1">
              <a:lnSpc>
                <a:spcPts val="3300"/>
              </a:lnSpc>
              <a:spcAft>
                <a:spcPts val="0"/>
              </a:spcAft>
            </a:pPr>
            <a:r>
              <a:rPr lang="ar-SA" sz="2800" dirty="0">
                <a:solidFill>
                  <a:srgbClr val="000000"/>
                </a:solidFill>
                <a:latin typeface="Naskh"/>
                <a:ea typeface="Times New Roman" panose="02020603050405020304" pitchFamily="18" charset="0"/>
              </a:rPr>
              <a:t>والبلاغة: الفصاحة</a:t>
            </a:r>
            <a:r>
              <a:rPr lang="fr-FR" sz="2800" dirty="0">
                <a:solidFill>
                  <a:srgbClr val="000000"/>
                </a:solidFill>
                <a:latin typeface="Naskh"/>
                <a:ea typeface="Times New Roman" panose="02020603050405020304" pitchFamily="18" charset="0"/>
              </a:rPr>
              <a:t> ... </a:t>
            </a:r>
            <a:r>
              <a:rPr lang="ar-SA" sz="2800" dirty="0">
                <a:solidFill>
                  <a:srgbClr val="000000"/>
                </a:solidFill>
                <a:latin typeface="Naskh"/>
                <a:ea typeface="Times New Roman" panose="02020603050405020304" pitchFamily="18" charset="0"/>
              </a:rPr>
              <a:t>ورجل بليغ وبلغ </a:t>
            </a:r>
            <a:r>
              <a:rPr lang="ar-SA" sz="2800" dirty="0" err="1">
                <a:solidFill>
                  <a:srgbClr val="000000"/>
                </a:solidFill>
                <a:latin typeface="Naskh"/>
                <a:ea typeface="Times New Roman" panose="02020603050405020304" pitchFamily="18" charset="0"/>
              </a:rPr>
              <a:t>وبلغ</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حسن الكلام فصيحه يبلغ بعبارة لسانه كنه ما في قلبه، والجمع بلغاء، وقد بلغ بلاغة أي</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صار بليغا</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وهكذا نرى أن المعنى الإضافي </a:t>
            </a:r>
            <a:r>
              <a:rPr lang="fr-FR" sz="2800" dirty="0">
                <a:solidFill>
                  <a:srgbClr val="000000"/>
                </a:solidFill>
                <a:latin typeface="Naskh"/>
                <a:ea typeface="Times New Roman" panose="02020603050405020304" pitchFamily="18" charset="0"/>
              </a:rPr>
              <a:t>(</a:t>
            </a:r>
            <a:r>
              <a:rPr lang="ar-SA" sz="2800" dirty="0">
                <a:solidFill>
                  <a:srgbClr val="000000"/>
                </a:solidFill>
                <a:latin typeface="Naskh"/>
                <a:ea typeface="Times New Roman" panose="02020603050405020304" pitchFamily="18" charset="0"/>
              </a:rPr>
              <a:t>حسن الكلام</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مرتبط بالمعنى الحقيقي </a:t>
            </a:r>
            <a:r>
              <a:rPr lang="fr-FR" sz="2800" dirty="0">
                <a:solidFill>
                  <a:srgbClr val="000000"/>
                </a:solidFill>
                <a:latin typeface="Naskh"/>
                <a:ea typeface="Times New Roman" panose="02020603050405020304" pitchFamily="18" charset="0"/>
              </a:rPr>
              <a:t>(</a:t>
            </a:r>
            <a:r>
              <a:rPr lang="ar-SA" sz="2800" dirty="0">
                <a:solidFill>
                  <a:srgbClr val="000000"/>
                </a:solidFill>
                <a:latin typeface="Naskh"/>
                <a:ea typeface="Times New Roman" panose="02020603050405020304" pitchFamily="18" charset="0"/>
              </a:rPr>
              <a:t>الوصول والانتهاء</a:t>
            </a:r>
            <a:r>
              <a:rPr lang="fr-FR" sz="2800" dirty="0">
                <a:solidFill>
                  <a:srgbClr val="000000"/>
                </a:solidFill>
                <a:latin typeface="Naskh"/>
                <a:ea typeface="Times New Roman" panose="02020603050405020304" pitchFamily="18" charset="0"/>
              </a:rPr>
              <a:t>) </a:t>
            </a:r>
            <a:r>
              <a:rPr lang="ar-SA" sz="2800" dirty="0">
                <a:solidFill>
                  <a:srgbClr val="000000"/>
                </a:solidFill>
                <a:latin typeface="Naskh"/>
                <a:ea typeface="Times New Roman" panose="02020603050405020304" pitchFamily="18" charset="0"/>
              </a:rPr>
              <a:t>لأنّ الكلام الحسن يوصّل ما في قلب المتكلم إلى المتلقّي بعبارة لسانه المشرقة الواضحة</a:t>
            </a:r>
            <a:r>
              <a:rPr lang="fr-FR" sz="2800" dirty="0">
                <a:solidFill>
                  <a:srgbClr val="000000"/>
                </a:solidFill>
                <a:latin typeface="Naskh"/>
                <a:ea typeface="Times New Roman" panose="02020603050405020304" pitchFamily="18" charset="0"/>
              </a:rPr>
              <a:t>.</a:t>
            </a:r>
            <a:endParaRPr lang="fr-FR" sz="2000" dirty="0" smtClean="0">
              <a:effectLst/>
              <a:latin typeface="Times New Roman" panose="02020603050405020304" pitchFamily="18" charset="0"/>
              <a:ea typeface="Times New Roman" panose="02020603050405020304" pitchFamily="18" charset="0"/>
            </a:endParaRPr>
          </a:p>
          <a:p>
            <a:pPr algn="just">
              <a:spcAft>
                <a:spcPts val="0"/>
              </a:spcAft>
            </a:pPr>
            <a:r>
              <a:rPr lang="ar-DZ" sz="1400" dirty="0">
                <a:latin typeface="Calibri" panose="020F0502020204030204" pitchFamily="34" charset="0"/>
                <a:ea typeface="Calibri" panose="020F0502020204030204" pitchFamily="34" charset="0"/>
              </a:rPr>
              <a:t>بن مكي فطومة</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0133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58837" y="706581"/>
            <a:ext cx="6003174"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3600" dirty="0" smtClean="0"/>
              <a:t>البلاغة  والإقناع : </a:t>
            </a:r>
            <a:endParaRPr lang="fr-FR" sz="3600" dirty="0"/>
          </a:p>
        </p:txBody>
      </p:sp>
      <p:sp>
        <p:nvSpPr>
          <p:cNvPr id="3" name="ZoneTexte 2"/>
          <p:cNvSpPr txBox="1"/>
          <p:nvPr/>
        </p:nvSpPr>
        <p:spPr>
          <a:xfrm>
            <a:off x="1122218" y="2216726"/>
            <a:ext cx="9383683" cy="4154984"/>
          </a:xfrm>
          <a:prstGeom prst="rect">
            <a:avLst/>
          </a:prstGeom>
          <a:noFill/>
        </p:spPr>
        <p:txBody>
          <a:bodyPr wrap="square" rtlCol="0">
            <a:spAutoFit/>
          </a:bodyPr>
          <a:lstStyle/>
          <a:p>
            <a:pPr algn="r"/>
            <a:r>
              <a:rPr lang="ar-DZ" sz="2400" dirty="0" err="1" smtClean="0"/>
              <a:t>إرتبط</a:t>
            </a:r>
            <a:r>
              <a:rPr lang="ar-DZ" sz="2400" dirty="0" smtClean="0"/>
              <a:t>  مفهوم البلاغة بالتأثير  على الأخر وحمله على التأييد  ، والبلاغة هي </a:t>
            </a:r>
            <a:r>
              <a:rPr lang="ar-DZ" sz="2400" dirty="0" err="1" smtClean="0"/>
              <a:t>إستدراج</a:t>
            </a:r>
            <a:r>
              <a:rPr lang="ar-DZ" sz="2400" dirty="0" smtClean="0"/>
              <a:t> الخصم للإذعان والتسليم  فالغاية التي ترمي لها البلاغة هي تحقيق </a:t>
            </a:r>
            <a:r>
              <a:rPr lang="ar-DZ" sz="2400" dirty="0" err="1" smtClean="0"/>
              <a:t>الإستمالة</a:t>
            </a:r>
            <a:r>
              <a:rPr lang="ar-DZ" sz="2400" dirty="0" smtClean="0"/>
              <a:t>  والتأثير العملي في سلوك المتلقي وغاية قديمة  </a:t>
            </a:r>
            <a:r>
              <a:rPr lang="ar-DZ" sz="2400" dirty="0" err="1" smtClean="0"/>
              <a:t>إستهدفتها</a:t>
            </a:r>
            <a:r>
              <a:rPr lang="ar-DZ" sz="2400" dirty="0" smtClean="0"/>
              <a:t> الخطابة الغربية في اليونان </a:t>
            </a:r>
            <a:r>
              <a:rPr lang="ar-DZ" sz="2400" dirty="0" err="1" smtClean="0"/>
              <a:t>وإعتبر</a:t>
            </a:r>
            <a:r>
              <a:rPr lang="ar-DZ" sz="2400" dirty="0" smtClean="0"/>
              <a:t> أرسطو في كتابه فن الخطابة أن البلاغة هي قوة الإقناع </a:t>
            </a:r>
          </a:p>
          <a:p>
            <a:pPr algn="r"/>
            <a:r>
              <a:rPr lang="ar-DZ" sz="2400" dirty="0" smtClean="0"/>
              <a:t>فقبل أرسطو </a:t>
            </a:r>
            <a:r>
              <a:rPr lang="ar-DZ" sz="2400" dirty="0" err="1" smtClean="0"/>
              <a:t>إهتم</a:t>
            </a:r>
            <a:r>
              <a:rPr lang="ar-DZ" sz="2400" dirty="0" smtClean="0"/>
              <a:t> معلمو الخطابة بالجانب </a:t>
            </a:r>
            <a:r>
              <a:rPr lang="ar-DZ" sz="2400" dirty="0" err="1" smtClean="0"/>
              <a:t>الإنفعالي</a:t>
            </a:r>
            <a:r>
              <a:rPr lang="ar-DZ" sz="2400" dirty="0" smtClean="0"/>
              <a:t> والتأثيري والخيال فالمتلقي يتلقى الخطبة في غيبة عن العقل، حيث أهملوا الجانب العقلي المرتكز على الحجة والبرهان  وكان هنا الإقناع سلبي </a:t>
            </a:r>
            <a:r>
              <a:rPr lang="ar-DZ" sz="2400" dirty="0" err="1" smtClean="0"/>
              <a:t>لأنو</a:t>
            </a:r>
            <a:r>
              <a:rPr lang="ar-DZ" sz="2400" dirty="0" smtClean="0"/>
              <a:t> يهدف للتضليل ، أما </a:t>
            </a:r>
            <a:r>
              <a:rPr lang="ar-DZ" sz="2400" dirty="0" err="1" smtClean="0"/>
              <a:t>أرسطوا</a:t>
            </a:r>
            <a:r>
              <a:rPr lang="ar-DZ" sz="2400" dirty="0" smtClean="0"/>
              <a:t> </a:t>
            </a:r>
            <a:r>
              <a:rPr lang="ar-DZ" sz="2400" dirty="0" err="1" smtClean="0"/>
              <a:t>إهتم</a:t>
            </a:r>
            <a:r>
              <a:rPr lang="ar-DZ" sz="2400" dirty="0" smtClean="0"/>
              <a:t> بالجانب النفسي والعقلي في الإقناع محققا التوازن بينهما بيني وسائل التأثير ووسائل الإقناع فالأولى هي معينة للثانية </a:t>
            </a:r>
          </a:p>
          <a:p>
            <a:pPr algn="r"/>
            <a:r>
              <a:rPr lang="ar-DZ" sz="2400" dirty="0" smtClean="0"/>
              <a:t>الفرق بين البلاغة والإقناع أن الإقناع جزء من البلاغة والبلاغة أشمل من الإقناع التي يقترض أساليب وأدوات بلاغية للتأثير والإقناع وغيما يلي نتعرف على الأساليب البلاغية </a:t>
            </a:r>
            <a:r>
              <a:rPr lang="ar-DZ" sz="2400" dirty="0" err="1" smtClean="0"/>
              <a:t>الأقناعية</a:t>
            </a:r>
            <a:r>
              <a:rPr lang="ar-DZ" sz="2400" dirty="0" smtClean="0"/>
              <a:t> المساعدة في عملية الإقناع </a:t>
            </a:r>
            <a:endParaRPr lang="fr-FR" sz="2400" dirty="0"/>
          </a:p>
        </p:txBody>
      </p:sp>
    </p:spTree>
    <p:extLst>
      <p:ext uri="{BB962C8B-B14F-4D97-AF65-F5344CB8AC3E}">
        <p14:creationId xmlns:p14="http://schemas.microsoft.com/office/powerpoint/2010/main" val="2863446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37855" y="329303"/>
            <a:ext cx="7693429" cy="523220"/>
          </a:xfrm>
          <a:prstGeom prst="rect">
            <a:avLst/>
          </a:prstGeom>
          <a:noFill/>
        </p:spPr>
        <p:txBody>
          <a:bodyPr wrap="square" rtlCol="0">
            <a:spAutoFit/>
          </a:bodyPr>
          <a:lstStyle/>
          <a:p>
            <a:pPr algn="ctr"/>
            <a:r>
              <a:rPr lang="ar-DZ" sz="2800" b="1" dirty="0" smtClean="0"/>
              <a:t>مظاهر الإقناع في البلاغة العربية: </a:t>
            </a:r>
            <a:r>
              <a:rPr lang="ar-DZ" sz="1600" b="1" dirty="0" smtClean="0"/>
              <a:t>أتسمت البلاغة بكثير من صور الإقناع ومن مظاهره </a:t>
            </a:r>
            <a:endParaRPr lang="fr-FR" sz="2800" b="1" dirty="0"/>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19" y="1538514"/>
            <a:ext cx="10955710" cy="4889995"/>
          </a:xfrm>
          <a:prstGeom prst="rect">
            <a:avLst/>
          </a:prstGeom>
        </p:spPr>
      </p:pic>
    </p:spTree>
    <p:extLst>
      <p:ext uri="{BB962C8B-B14F-4D97-AF65-F5344CB8AC3E}">
        <p14:creationId xmlns:p14="http://schemas.microsoft.com/office/powerpoint/2010/main" val="347614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5345" y="426352"/>
            <a:ext cx="8565495" cy="2233722"/>
          </a:xfrm>
          <a:prstGeom prst="rect">
            <a:avLst/>
          </a:prstGeom>
        </p:spPr>
      </p:pic>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345" y="3390831"/>
            <a:ext cx="8565495" cy="1666078"/>
          </a:xfrm>
          <a:prstGeom prst="rect">
            <a:avLst/>
          </a:prstGeom>
        </p:spPr>
      </p:pic>
    </p:spTree>
    <p:extLst>
      <p:ext uri="{BB962C8B-B14F-4D97-AF65-F5344CB8AC3E}">
        <p14:creationId xmlns:p14="http://schemas.microsoft.com/office/powerpoint/2010/main" val="2693143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37164" y="762000"/>
            <a:ext cx="6331527" cy="98488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4000" b="1" dirty="0" smtClean="0"/>
              <a:t>أهداف البلاغة:</a:t>
            </a:r>
          </a:p>
          <a:p>
            <a:endParaRPr lang="fr-FR"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582" y="1933366"/>
            <a:ext cx="9545781" cy="4273470"/>
          </a:xfrm>
          <a:prstGeom prst="rect">
            <a:avLst/>
          </a:prstGeom>
        </p:spPr>
      </p:pic>
    </p:spTree>
    <p:extLst>
      <p:ext uri="{BB962C8B-B14F-4D97-AF65-F5344CB8AC3E}">
        <p14:creationId xmlns:p14="http://schemas.microsoft.com/office/powerpoint/2010/main" val="1646692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44341" y="997527"/>
            <a:ext cx="3523210" cy="76944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ar-DZ" sz="4400" dirty="0" smtClean="0"/>
              <a:t>أهمية البلاغة:</a:t>
            </a:r>
            <a:endParaRPr lang="fr-FR" sz="4400" dirty="0"/>
          </a:p>
        </p:txBody>
      </p:sp>
      <p:sp>
        <p:nvSpPr>
          <p:cNvPr id="3" name="ZoneTexte 2"/>
          <p:cNvSpPr txBox="1"/>
          <p:nvPr/>
        </p:nvSpPr>
        <p:spPr>
          <a:xfrm>
            <a:off x="277092" y="2036618"/>
            <a:ext cx="11457708" cy="5447645"/>
          </a:xfrm>
          <a:prstGeom prst="rect">
            <a:avLst/>
          </a:prstGeom>
          <a:noFill/>
        </p:spPr>
        <p:txBody>
          <a:bodyPr wrap="square" rtlCol="0">
            <a:spAutoFit/>
          </a:bodyPr>
          <a:lstStyle/>
          <a:p>
            <a:pPr algn="r"/>
            <a:r>
              <a:rPr lang="ar-DZ" sz="2400" b="1" i="0" dirty="0" smtClean="0">
                <a:solidFill>
                  <a:srgbClr val="333333"/>
                </a:solidFill>
                <a:effectLst/>
                <a:latin typeface="DroidArabicKufi-Regular"/>
              </a:rPr>
              <a:t>وضوح دلالة الحديث </a:t>
            </a:r>
          </a:p>
          <a:p>
            <a:pPr algn="r"/>
            <a:r>
              <a:rPr lang="ar-DZ" b="0" i="0" dirty="0" smtClean="0">
                <a:solidFill>
                  <a:srgbClr val="333333"/>
                </a:solidFill>
                <a:effectLst/>
                <a:latin typeface="DroidArabicKufi-Regular"/>
              </a:rPr>
              <a:t>تُساعد البلاغة المُتكلم على جعل الكلام مفهوماً واضح الدلالة، ومن هنا جاء نوعها الأول الذي هو "علم المعاني" والذي يُعنى بتعليم المُتحدّث فنّ التعبير عن مُراده بألفاظ قليلة للدلالة على معانٍ كثيرة، سواء باستخدام المُحسنات اللفظية أو المُحسنات البديعية، والذي يُعنى بدراسته "فن البديع".</a:t>
            </a:r>
          </a:p>
          <a:p>
            <a:pPr algn="r"/>
            <a:r>
              <a:rPr lang="ar-DZ" b="0" i="0" dirty="0" smtClean="0">
                <a:solidFill>
                  <a:srgbClr val="333333"/>
                </a:solidFill>
                <a:effectLst/>
                <a:latin typeface="DroidArabicKufi-Regular"/>
              </a:rPr>
              <a:t> </a:t>
            </a:r>
            <a:r>
              <a:rPr lang="ar-DZ" sz="2400" b="1" i="0" dirty="0" smtClean="0">
                <a:effectLst/>
                <a:latin typeface="DroidArabicKufi-Regular"/>
              </a:rPr>
              <a:t>وضوح معنى الجملة</a:t>
            </a:r>
          </a:p>
          <a:p>
            <a:pPr algn="r"/>
            <a:r>
              <a:rPr lang="ar-DZ" b="0" i="0" dirty="0" smtClean="0">
                <a:solidFill>
                  <a:srgbClr val="333333"/>
                </a:solidFill>
                <a:effectLst/>
                <a:latin typeface="DroidArabicKufi-Regular"/>
              </a:rPr>
              <a:t> لعلم البلاغة أهميّة سياقيّة بالغة الفائدة، حيث إنّنا نستطيع التعرّف على معنى الجملة عند وضعها في سياق كلامي ضمن تركيب مُعيّن بترتيب مُعيّن مدروس بالشكل الذي يُعين القارئ على فهم معنى الجملة بشكل واضح ودال على مُراد المُتكلّم، ومنعاً للالتباس الذي قد يُصيب القارئ إثر ذِكْر المُتحدّث كلمات غامضة المعنى مُنفردة </a:t>
            </a:r>
            <a:r>
              <a:rPr lang="ar-DZ" b="0" i="0" dirty="0" err="1" smtClean="0">
                <a:solidFill>
                  <a:srgbClr val="333333"/>
                </a:solidFill>
                <a:effectLst/>
                <a:latin typeface="DroidArabicKufi-Regular"/>
              </a:rPr>
              <a:t>الذِّكرعلى</a:t>
            </a:r>
            <a:r>
              <a:rPr lang="ar-DZ" b="0" i="0" dirty="0" smtClean="0">
                <a:solidFill>
                  <a:srgbClr val="333333"/>
                </a:solidFill>
                <a:effectLst/>
                <a:latin typeface="DroidArabicKufi-Regular"/>
              </a:rPr>
              <a:t> سبيل المثال كلمة (الرجل) تكون ذات معنى غير مفهوم وواضح عند ذكرها مُنفردة، ولكن عند قولنا (صدق الرجل) أو(كذب الرجل)؛ فهذان تركيبان أحدهما يوضّح أنّ الرجلَ قد صدق -بأسلوب مدح- والآخر أن الرجلَ قد كذب -بأسلوب ذم-، </a:t>
            </a:r>
            <a:r>
              <a:rPr lang="ar-DZ" b="0" i="0" dirty="0" err="1" smtClean="0">
                <a:solidFill>
                  <a:srgbClr val="333333"/>
                </a:solidFill>
                <a:effectLst/>
                <a:latin typeface="DroidArabicKufi-Regular"/>
              </a:rPr>
              <a:t>وبهذين</a:t>
            </a:r>
            <a:r>
              <a:rPr lang="ar-DZ" b="0" i="0" dirty="0" smtClean="0">
                <a:solidFill>
                  <a:srgbClr val="333333"/>
                </a:solidFill>
                <a:effectLst/>
                <a:latin typeface="DroidArabicKufi-Regular"/>
              </a:rPr>
              <a:t> المثالين اتضح المعنى المُراد من كلمة الرجل بوضعها في سياقَين لغويين واضحَي الدلالة</a:t>
            </a:r>
          </a:p>
          <a:p>
            <a:pPr algn="r"/>
            <a:r>
              <a:rPr lang="ar-DZ" sz="2400" b="1" i="0" dirty="0" smtClean="0">
                <a:effectLst/>
                <a:latin typeface="DroidArabicKufi-Regular"/>
              </a:rPr>
              <a:t>إقناع المخاطَب </a:t>
            </a:r>
          </a:p>
          <a:p>
            <a:pPr algn="r"/>
            <a:r>
              <a:rPr lang="ar-DZ" b="0" i="0" dirty="0" smtClean="0">
                <a:solidFill>
                  <a:srgbClr val="333333"/>
                </a:solidFill>
                <a:effectLst/>
                <a:latin typeface="DroidArabicKufi-Regular"/>
              </a:rPr>
              <a:t>يُساعد علمُ البلاغة المُتكلمَ في إقناع المُخاطَب، حيث يستطيع المُتحدّث إقناع المُخاطَب باستخدام قوّة الإثبات والنفي على القدر الذي </a:t>
            </a:r>
            <a:r>
              <a:rPr lang="ar-DZ" b="0" i="0" dirty="0" err="1" smtClean="0">
                <a:solidFill>
                  <a:srgbClr val="333333"/>
                </a:solidFill>
                <a:effectLst/>
                <a:latin typeface="DroidArabicKufi-Regular"/>
              </a:rPr>
              <a:t>يتطلبه</a:t>
            </a:r>
            <a:r>
              <a:rPr lang="ar-DZ" b="0" i="0" dirty="0" smtClean="0">
                <a:solidFill>
                  <a:srgbClr val="333333"/>
                </a:solidFill>
                <a:effectLst/>
                <a:latin typeface="DroidArabicKufi-Regular"/>
              </a:rPr>
              <a:t> إنكاره، فإن كان مُتردداً استعان المُتحدث بمُؤكد -أدوات التوكيد- كي لا يصير مُنكراً، وإن كان مُنكراً استعان المُتحدّث بمُؤكد على قدر إنكار المُخاطَب.</a:t>
            </a:r>
          </a:p>
          <a:p>
            <a:pPr algn="r"/>
            <a:r>
              <a:rPr lang="ar-DZ" dirty="0" smtClean="0"/>
              <a:t/>
            </a:r>
            <a:br>
              <a:rPr lang="ar-DZ" dirty="0" smtClean="0"/>
            </a:br>
            <a:r>
              <a:rPr lang="ar-DZ" sz="2400" b="1" dirty="0"/>
              <a:t>معرفة إعجاز القرآن </a:t>
            </a:r>
            <a:r>
              <a:rPr lang="ar-DZ" sz="2400" b="1" dirty="0" smtClean="0"/>
              <a:t>الكريم</a:t>
            </a:r>
            <a:endParaRPr lang="ar-DZ" b="1" dirty="0" smtClean="0"/>
          </a:p>
          <a:p>
            <a:pPr algn="r"/>
            <a:r>
              <a:rPr lang="ar-DZ" dirty="0" smtClean="0"/>
              <a:t> </a:t>
            </a:r>
            <a:r>
              <a:rPr lang="ar-DZ" dirty="0"/>
              <a:t>يستطيع الدارس لعلم البلاغة فهم التراكيب اللغوية والمُحسنات البديعية الكلامية -اللفظية والمعنوية- المذكورة في القرآن الكريم، وبالتالي فهو يستطيع فهم المعاني الخفية، ولأنّ إعجاز القرآن مُرتبط بفصاحته كلّ الارتباط، فالغافل بعلم البلاغة والفصاحة غافل لا شك بإعجاز القرآن الكريم</a:t>
            </a:r>
            <a:r>
              <a:rPr lang="ar-DZ" dirty="0" smtClean="0"/>
              <a:t/>
            </a:r>
            <a:br>
              <a:rPr lang="ar-DZ" dirty="0" smtClean="0"/>
            </a:br>
            <a:r>
              <a:rPr lang="ar-DZ" dirty="0" smtClean="0"/>
              <a:t/>
            </a:r>
            <a:br>
              <a:rPr lang="ar-DZ" dirty="0" smtClean="0"/>
            </a:br>
            <a:endParaRPr lang="fr-FR" dirty="0"/>
          </a:p>
        </p:txBody>
      </p:sp>
    </p:spTree>
    <p:extLst>
      <p:ext uri="{BB962C8B-B14F-4D97-AF65-F5344CB8AC3E}">
        <p14:creationId xmlns:p14="http://schemas.microsoft.com/office/powerpoint/2010/main" val="3922305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7346"/>
            <a:ext cx="9906000" cy="4185761"/>
          </a:xfrm>
          <a:prstGeom prst="rect">
            <a:avLst/>
          </a:prstGeom>
        </p:spPr>
        <p:txBody>
          <a:bodyPr wrap="square">
            <a:spAutoFit/>
          </a:bodyPr>
          <a:lstStyle/>
          <a:p>
            <a:pPr algn="r"/>
            <a:r>
              <a:rPr lang="ar-DZ" sz="2400" b="1" i="0" dirty="0" smtClean="0">
                <a:solidFill>
                  <a:srgbClr val="333333"/>
                </a:solidFill>
                <a:effectLst/>
                <a:latin typeface="DroidArabicKufi-Regular"/>
              </a:rPr>
              <a:t>البعد عن الجهل</a:t>
            </a:r>
          </a:p>
          <a:p>
            <a:pPr algn="r"/>
            <a:r>
              <a:rPr lang="ar-DZ" b="0" i="0" dirty="0" smtClean="0">
                <a:solidFill>
                  <a:srgbClr val="333333"/>
                </a:solidFill>
                <a:effectLst/>
                <a:latin typeface="DroidArabicKufi-Regular"/>
              </a:rPr>
              <a:t> يرتقي علم البلاغة بدارسه وطالبه عن الجهل وغفلة العلم، فطالب علم البلاغة يتعلّم فنون الحديث، والكتابة، والفهم لمحاسن الكلام ومعانيه، فينتقي كلامه أحسن انتقاء إذا ما تحدّث، ويفهم ما يسمع بأفضل ما يُمكن، وإذا ما كتب فإنّه يُفرّق بين جيّد الكلام، </a:t>
            </a:r>
            <a:r>
              <a:rPr lang="ar-DZ" b="0" i="0" dirty="0" err="1" smtClean="0">
                <a:solidFill>
                  <a:srgbClr val="333333"/>
                </a:solidFill>
                <a:effectLst/>
                <a:latin typeface="DroidArabicKufi-Regular"/>
              </a:rPr>
              <a:t>ورديئه</a:t>
            </a:r>
            <a:r>
              <a:rPr lang="ar-DZ" b="0" i="0" dirty="0" smtClean="0">
                <a:solidFill>
                  <a:srgbClr val="333333"/>
                </a:solidFill>
                <a:effectLst/>
                <a:latin typeface="DroidArabicKufi-Regular"/>
              </a:rPr>
              <a:t>، وحسنه، </a:t>
            </a:r>
            <a:r>
              <a:rPr lang="ar-DZ" b="0" i="0" dirty="0" err="1" smtClean="0">
                <a:solidFill>
                  <a:srgbClr val="333333"/>
                </a:solidFill>
                <a:effectLst/>
                <a:latin typeface="DroidArabicKufi-Regular"/>
              </a:rPr>
              <a:t>وقبيحه</a:t>
            </a:r>
            <a:r>
              <a:rPr lang="ar-DZ" b="0" i="0" dirty="0" smtClean="0">
                <a:solidFill>
                  <a:srgbClr val="333333"/>
                </a:solidFill>
                <a:effectLst/>
                <a:latin typeface="DroidArabicKufi-Regular"/>
              </a:rPr>
              <a:t>، فيصيغ الكلام ويجمّله </a:t>
            </a:r>
            <a:r>
              <a:rPr lang="ar-DZ" b="0" i="0" dirty="0" err="1" smtClean="0">
                <a:solidFill>
                  <a:srgbClr val="333333"/>
                </a:solidFill>
                <a:effectLst/>
                <a:latin typeface="DroidArabicKufi-Regular"/>
              </a:rPr>
              <a:t>بأبدع</a:t>
            </a:r>
            <a:r>
              <a:rPr lang="ar-DZ" b="0" i="0" dirty="0" smtClean="0">
                <a:solidFill>
                  <a:srgbClr val="333333"/>
                </a:solidFill>
                <a:effectLst/>
                <a:latin typeface="DroidArabicKufi-Regular"/>
              </a:rPr>
              <a:t> التعابير، فيُبعد بذلك عن الجهل والنقص ويرتقي بكتاباته إلى أحسن النصوص</a:t>
            </a:r>
          </a:p>
          <a:p>
            <a:pPr algn="r"/>
            <a:r>
              <a:rPr lang="ar-DZ" sz="2400" b="1" i="0" dirty="0" smtClean="0">
                <a:solidFill>
                  <a:srgbClr val="333333"/>
                </a:solidFill>
                <a:effectLst/>
                <a:latin typeface="DroidArabicKufi-Regular"/>
              </a:rPr>
              <a:t>تعلم فن الحديث</a:t>
            </a:r>
          </a:p>
          <a:p>
            <a:pPr algn="r"/>
            <a:r>
              <a:rPr lang="ar-DZ" b="0" i="0" dirty="0" smtClean="0">
                <a:solidFill>
                  <a:srgbClr val="333333"/>
                </a:solidFill>
                <a:effectLst/>
                <a:latin typeface="DroidArabicKufi-Regular"/>
              </a:rPr>
              <a:t> تُعلم البلاغة فنّ الحديث وتُعين المُتعلّم على فهم أساليب التحدّث السليمة الخالية من العيوب اللفظية والنطقية، وتعلمه فنّ التفريق بين صنوف الأساليب، وفنّ اختيار الكلمات والأساليب المُناسبة كالإيجاز،، بالإضافة إلى فنّ انتقاء أحسن الكلام وترك </a:t>
            </a:r>
            <a:r>
              <a:rPr lang="ar-DZ" b="0" i="0" dirty="0" err="1" smtClean="0">
                <a:solidFill>
                  <a:srgbClr val="333333"/>
                </a:solidFill>
                <a:effectLst/>
                <a:latin typeface="DroidArabicKufi-Regular"/>
              </a:rPr>
              <a:t>أردئه</a:t>
            </a:r>
            <a:r>
              <a:rPr lang="ar-DZ" b="0" i="0" dirty="0" smtClean="0">
                <a:solidFill>
                  <a:srgbClr val="333333"/>
                </a:solidFill>
                <a:effectLst/>
                <a:latin typeface="DroidArabicKufi-Regular"/>
              </a:rPr>
              <a:t> حسب مقامات الكلام، ومواطنه، وحال السامعين، ونزعتهم النفسية وقت الحديث.</a:t>
            </a:r>
          </a:p>
          <a:p>
            <a:pPr algn="r"/>
            <a:r>
              <a:rPr lang="ar-DZ" b="0" i="0" dirty="0" smtClean="0">
                <a:solidFill>
                  <a:srgbClr val="333333"/>
                </a:solidFill>
                <a:effectLst/>
                <a:latin typeface="DroidArabicKufi-Regular"/>
              </a:rPr>
              <a:t> </a:t>
            </a:r>
            <a:r>
              <a:rPr lang="ar-DZ" sz="2000" b="1" i="0" dirty="0" smtClean="0">
                <a:solidFill>
                  <a:srgbClr val="333333"/>
                </a:solidFill>
                <a:effectLst/>
                <a:latin typeface="DroidArabicKufi-Regular"/>
              </a:rPr>
              <a:t>تصحيح مسار الأدباء والمبدعين: فهي من أهم أسلحة الناقد، حيث</a:t>
            </a:r>
            <a:r>
              <a:rPr lang="ar-DZ" b="0" i="0" dirty="0" smtClean="0">
                <a:solidFill>
                  <a:srgbClr val="333333"/>
                </a:solidFill>
                <a:effectLst/>
                <a:latin typeface="DroidArabicKufi-Regular"/>
              </a:rPr>
              <a:t> يستطيع النقاد والمُعلمون تصحيح مسار الأدباء والمُبدعين من خلال تطبيق قواعد علم البلاغة على نِتاجهم الإبداعي، ولا شك في أنّ نقد أعمالهم ومُحاولة تصحيحها أمر بالغ الأهمية فهو يُنبههم على أخطائهم ويُساعدهم في تعلّم طريقة الكتابة السليمة والخالية من الأخطاء اللغوية والتعبيرية</a:t>
            </a:r>
          </a:p>
          <a:p>
            <a:pPr algn="r"/>
            <a:r>
              <a:rPr lang="ar-DZ" dirty="0" smtClean="0"/>
              <a:t>تمكن المخاطب من بناء خطاب قوي حتى يعرف الطريق إلى إفهام المتلقي أو التأثير فيه باستعمال الحجة والبرهان قصد الإقناع ومن ثمة </a:t>
            </a:r>
            <a:r>
              <a:rPr lang="ar-DZ" dirty="0" err="1" smtClean="0"/>
              <a:t>إستمالته</a:t>
            </a:r>
            <a:r>
              <a:rPr lang="ar-DZ" dirty="0" smtClean="0"/>
              <a:t>  وذلك من خلال </a:t>
            </a:r>
            <a:r>
              <a:rPr lang="ar-DZ" dirty="0" err="1" smtClean="0"/>
              <a:t>إستخدام</a:t>
            </a:r>
            <a:r>
              <a:rPr lang="ar-DZ" dirty="0" smtClean="0"/>
              <a:t> الأساليب البلاغية المختلفة </a:t>
            </a:r>
            <a:br>
              <a:rPr lang="ar-DZ" dirty="0" smtClean="0"/>
            </a:br>
            <a:r>
              <a:rPr lang="ar-DZ" b="0" i="0" dirty="0" smtClean="0">
                <a:solidFill>
                  <a:srgbClr val="333333"/>
                </a:solidFill>
                <a:effectLst/>
                <a:latin typeface="DroidArabicKufi-Regular"/>
              </a:rPr>
              <a:t> أمانة أسعد أهمية علم البلاغة ، 17-9-2024</a:t>
            </a:r>
            <a:r>
              <a:rPr lang="fr-FR" b="0" i="0" u="none" strike="noStrike" dirty="0" smtClean="0">
                <a:solidFill>
                  <a:srgbClr val="1A659E"/>
                </a:solidFill>
                <a:effectLst/>
                <a:latin typeface="DroidArabicKufi-Regular"/>
                <a:hlinkClick r:id="rId2"/>
              </a:rPr>
              <a:t>https://mawdoo3.com</a:t>
            </a:r>
            <a:endParaRPr lang="fr-FR" dirty="0"/>
          </a:p>
        </p:txBody>
      </p:sp>
    </p:spTree>
    <p:extLst>
      <p:ext uri="{BB962C8B-B14F-4D97-AF65-F5344CB8AC3E}">
        <p14:creationId xmlns:p14="http://schemas.microsoft.com/office/powerpoint/2010/main" val="2717846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44" y="624115"/>
            <a:ext cx="10305142" cy="5021942"/>
          </a:xfrm>
          <a:prstGeom prst="rect">
            <a:avLst/>
          </a:prstGeom>
        </p:spPr>
      </p:pic>
    </p:spTree>
    <p:extLst>
      <p:ext uri="{BB962C8B-B14F-4D97-AF65-F5344CB8AC3E}">
        <p14:creationId xmlns:p14="http://schemas.microsoft.com/office/powerpoint/2010/main" val="654426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10" y="460945"/>
            <a:ext cx="10681853" cy="2072362"/>
          </a:xfrm>
          <a:prstGeom prst="rect">
            <a:avLst/>
          </a:prstGeom>
        </p:spPr>
        <p:txBody>
          <a:bodyPr wrap="square">
            <a:spAutoFit/>
          </a:bodyPr>
          <a:lstStyle/>
          <a:p>
            <a:pPr algn="r" rtl="1">
              <a:lnSpc>
                <a:spcPts val="3300"/>
              </a:lnSpc>
              <a:spcAft>
                <a:spcPts val="0"/>
              </a:spcAft>
            </a:pPr>
            <a:r>
              <a:rPr lang="ar-SA" dirty="0">
                <a:solidFill>
                  <a:srgbClr val="000000"/>
                </a:solidFill>
                <a:latin typeface="Naskh"/>
                <a:ea typeface="Times New Roman" panose="02020603050405020304" pitchFamily="18" charset="0"/>
              </a:rPr>
              <a:t>١</a:t>
            </a:r>
            <a:r>
              <a:rPr lang="fr-FR" dirty="0">
                <a:solidFill>
                  <a:srgbClr val="000000"/>
                </a:solidFill>
                <a:latin typeface="Naskh"/>
                <a:ea typeface="Times New Roman" panose="02020603050405020304" pitchFamily="18" charset="0"/>
              </a:rPr>
              <a:t> - </a:t>
            </a:r>
            <a:r>
              <a:rPr lang="ar-SA" dirty="0">
                <a:solidFill>
                  <a:srgbClr val="000000"/>
                </a:solidFill>
                <a:latin typeface="Naskh"/>
                <a:ea typeface="Times New Roman" panose="02020603050405020304" pitchFamily="18" charset="0"/>
              </a:rPr>
              <a:t>٢</a:t>
            </a:r>
            <a:r>
              <a:rPr lang="fr-FR" dirty="0">
                <a:solidFill>
                  <a:srgbClr val="000000"/>
                </a:solidFill>
                <a:latin typeface="Naskh"/>
                <a:ea typeface="Times New Roman" panose="02020603050405020304" pitchFamily="18" charset="0"/>
              </a:rPr>
              <a:t> </a:t>
            </a:r>
            <a:r>
              <a:rPr lang="fr-FR" sz="2400" dirty="0">
                <a:solidFill>
                  <a:srgbClr val="000000"/>
                </a:solidFill>
                <a:latin typeface="Naskh"/>
                <a:ea typeface="Times New Roman" panose="02020603050405020304" pitchFamily="18" charset="0"/>
              </a:rPr>
              <a:t>- </a:t>
            </a:r>
            <a:r>
              <a:rPr lang="ar-SA" sz="2400" dirty="0">
                <a:solidFill>
                  <a:srgbClr val="000000"/>
                </a:solidFill>
                <a:latin typeface="Naskh"/>
                <a:ea typeface="Times New Roman" panose="02020603050405020304" pitchFamily="18" charset="0"/>
              </a:rPr>
              <a:t>البلاغة اصطلاحا</a:t>
            </a:r>
            <a:r>
              <a:rPr lang="fr-FR" sz="2400" dirty="0">
                <a:solidFill>
                  <a:srgbClr val="000000"/>
                </a:solidFill>
                <a:latin typeface="Naskh"/>
                <a:ea typeface="Times New Roman" panose="02020603050405020304" pitchFamily="18" charset="0"/>
              </a:rPr>
              <a:t>]</a:t>
            </a:r>
            <a:endParaRPr lang="fr-FR" dirty="0" smtClean="0">
              <a:effectLst/>
              <a:latin typeface="Times New Roman" panose="02020603050405020304" pitchFamily="18" charset="0"/>
              <a:ea typeface="Times New Roman" panose="02020603050405020304" pitchFamily="18" charset="0"/>
            </a:endParaRPr>
          </a:p>
          <a:p>
            <a:pPr algn="r" rtl="1">
              <a:lnSpc>
                <a:spcPts val="3300"/>
              </a:lnSpc>
              <a:spcAft>
                <a:spcPts val="750"/>
              </a:spcAft>
            </a:pPr>
            <a:r>
              <a:rPr lang="ar-SA" sz="2400" dirty="0">
                <a:solidFill>
                  <a:srgbClr val="000000"/>
                </a:solidFill>
                <a:latin typeface="Naskh"/>
                <a:ea typeface="Times New Roman" panose="02020603050405020304" pitchFamily="18" charset="0"/>
              </a:rPr>
              <a:t>جاء في معجم المصطلحات العربية هي مطابقة الكلام الفصيح لمقتضى الحال، فلا بدّ فيها من التفكير في المعاني الصادقة القيّمة القوية المبتكرة منسّقة حسنة الترتيب، مع توخّي الدقّة في انتقاء الكلمات والأساليب على حسب مواطن الكلام ومواقعه وموضوعاته وحال من يكتب لهم أو يلقى إليهم</a:t>
            </a:r>
            <a:r>
              <a:rPr lang="fr-FR" sz="2400" dirty="0">
                <a:solidFill>
                  <a:srgbClr val="000000"/>
                </a:solidFill>
                <a:latin typeface="Naskh"/>
                <a:ea typeface="Times New Roman" panose="02020603050405020304" pitchFamily="18" charset="0"/>
              </a:rPr>
              <a:t>.</a:t>
            </a:r>
            <a:endParaRPr lang="fr-FR" dirty="0" smtClean="0">
              <a:effectLst/>
              <a:latin typeface="Times New Roman" panose="02020603050405020304" pitchFamily="18" charset="0"/>
              <a:ea typeface="Times New Roman" panose="02020603050405020304" pitchFamily="18" charset="0"/>
            </a:endParaRPr>
          </a:p>
          <a:p>
            <a:pPr algn="r">
              <a:spcAft>
                <a:spcPts val="0"/>
              </a:spcAft>
            </a:pPr>
            <a:r>
              <a:rPr lang="ar-SA" sz="1200" dirty="0">
                <a:latin typeface="Calibri" panose="020F0502020204030204" pitchFamily="34" charset="0"/>
                <a:ea typeface="Calibri" panose="020F0502020204030204" pitchFamily="34" charset="0"/>
              </a:rPr>
              <a:t>محمد</a:t>
            </a:r>
            <a:r>
              <a:rPr lang="ar-DZ" sz="1200" dirty="0">
                <a:latin typeface="Calibri" panose="020F0502020204030204" pitchFamily="34" charset="0"/>
                <a:ea typeface="Calibri" panose="020F0502020204030204" pitchFamily="34" charset="0"/>
              </a:rPr>
              <a:t>أحمد قاسم، محي الدين ديب: علوم البلاغة البديع والمعاني،ط1، 2003، لبنان، ص 8 </a:t>
            </a:r>
            <a:endParaRPr lang="fr-FR" sz="1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909" y="2872844"/>
            <a:ext cx="11028218" cy="3467584"/>
          </a:xfrm>
          <a:prstGeom prst="rect">
            <a:avLst/>
          </a:prstGeom>
        </p:spPr>
      </p:pic>
    </p:spTree>
    <p:extLst>
      <p:ext uri="{BB962C8B-B14F-4D97-AF65-F5344CB8AC3E}">
        <p14:creationId xmlns:p14="http://schemas.microsoft.com/office/powerpoint/2010/main" val="2306192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30697" y="1137393"/>
            <a:ext cx="8538556" cy="4031873"/>
          </a:xfrm>
          <a:prstGeom prst="rect">
            <a:avLst/>
          </a:prstGeom>
          <a:noFill/>
        </p:spPr>
        <p:txBody>
          <a:bodyPr wrap="square" rtlCol="0">
            <a:spAutoFit/>
          </a:bodyPr>
          <a:lstStyle/>
          <a:p>
            <a:pPr algn="r"/>
            <a:r>
              <a:rPr lang="ar-DZ" sz="3200" dirty="0" smtClean="0"/>
              <a:t> </a:t>
            </a:r>
            <a:r>
              <a:rPr lang="ar-DZ" sz="3200" dirty="0" err="1" smtClean="0"/>
              <a:t>إبن</a:t>
            </a:r>
            <a:r>
              <a:rPr lang="ar-DZ" sz="3200" dirty="0" smtClean="0"/>
              <a:t> رشيق القيرواني : قليل يفهم  وكثير لا يسأم </a:t>
            </a:r>
          </a:p>
          <a:p>
            <a:pPr algn="r"/>
            <a:r>
              <a:rPr lang="ar-DZ" sz="3200" dirty="0"/>
              <a:t> </a:t>
            </a:r>
            <a:r>
              <a:rPr lang="ar-DZ" sz="3200" dirty="0" smtClean="0"/>
              <a:t>وعرفت بأنها معاني  كثيرة وألفاظ قليلة </a:t>
            </a:r>
          </a:p>
          <a:p>
            <a:pPr algn="r"/>
            <a:r>
              <a:rPr lang="ar-DZ" sz="3200" dirty="0" smtClean="0"/>
              <a:t>حسن العبارة مع صحة الدلالة </a:t>
            </a:r>
          </a:p>
          <a:p>
            <a:pPr algn="r"/>
            <a:r>
              <a:rPr lang="ar-DZ" sz="3200" dirty="0" smtClean="0"/>
              <a:t>مطابقة الكلام  لمقتضى  حال من يخاطب به  مع فصاحة مفرداته وجمله</a:t>
            </a:r>
          </a:p>
          <a:p>
            <a:pPr algn="r"/>
            <a:r>
              <a:rPr lang="ar-DZ" sz="3200" dirty="0" smtClean="0"/>
              <a:t>حسن البيان وقوة التأثير  من خلال الوصول إلى المعنى </a:t>
            </a:r>
            <a:r>
              <a:rPr lang="ar-DZ" sz="3200" dirty="0" err="1" smtClean="0"/>
              <a:t>المقصودوالمراد</a:t>
            </a:r>
            <a:r>
              <a:rPr lang="ar-DZ" sz="3200" dirty="0" smtClean="0"/>
              <a:t> إيصاله بكلاه بليغ جميل وفصيح  </a:t>
            </a:r>
          </a:p>
          <a:p>
            <a:pPr algn="r"/>
            <a:endParaRPr lang="fr-FR" sz="3200" dirty="0"/>
          </a:p>
        </p:txBody>
      </p:sp>
    </p:spTree>
    <p:extLst>
      <p:ext uri="{BB962C8B-B14F-4D97-AF65-F5344CB8AC3E}">
        <p14:creationId xmlns:p14="http://schemas.microsoft.com/office/powerpoint/2010/main" val="1690378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172" y="1393371"/>
            <a:ext cx="10377714" cy="3788229"/>
          </a:xfrm>
          <a:prstGeom prst="rect">
            <a:avLst/>
          </a:prstGeom>
        </p:spPr>
      </p:pic>
    </p:spTree>
    <p:extLst>
      <p:ext uri="{BB962C8B-B14F-4D97-AF65-F5344CB8AC3E}">
        <p14:creationId xmlns:p14="http://schemas.microsoft.com/office/powerpoint/2010/main" val="396519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527" y="955964"/>
            <a:ext cx="9640558" cy="5389418"/>
          </a:xfrm>
          <a:prstGeom prst="rect">
            <a:avLst/>
          </a:prstGeom>
        </p:spPr>
      </p:pic>
    </p:spTree>
    <p:extLst>
      <p:ext uri="{BB962C8B-B14F-4D97-AF65-F5344CB8AC3E}">
        <p14:creationId xmlns:p14="http://schemas.microsoft.com/office/powerpoint/2010/main" val="2655814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127" y="480962"/>
            <a:ext cx="10460181" cy="1223147"/>
          </a:xfrm>
          <a:prstGeom prst="rect">
            <a:avLst/>
          </a:prstGeom>
        </p:spPr>
      </p:pic>
      <p:graphicFrame>
        <p:nvGraphicFramePr>
          <p:cNvPr id="3" name="Diagramme 2"/>
          <p:cNvGraphicFramePr/>
          <p:nvPr>
            <p:extLst/>
          </p:nvPr>
        </p:nvGraphicFramePr>
        <p:xfrm>
          <a:off x="2032000" y="1704109"/>
          <a:ext cx="8128000" cy="4434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1512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nvPr>
        </p:nvGraphicFramePr>
        <p:xfrm>
          <a:off x="2032000" y="1704109"/>
          <a:ext cx="8128000" cy="4434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7560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1278</Words>
  <Application>Microsoft Office PowerPoint</Application>
  <PresentationFormat>Grand écran</PresentationFormat>
  <Paragraphs>89</Paragraphs>
  <Slides>25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Arial</vt:lpstr>
      <vt:lpstr>Calibri</vt:lpstr>
      <vt:lpstr>Calibri Light</vt:lpstr>
      <vt:lpstr>DroidArabicKufi-Regular</vt:lpstr>
      <vt:lpstr>Naskh</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2024-11-02T16:45:12Z</dcterms:created>
  <dcterms:modified xsi:type="dcterms:W3CDTF">2024-11-02T16:46:34Z</dcterms:modified>
</cp:coreProperties>
</file>