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10" d="100"/>
          <a:sy n="110" d="100"/>
        </p:scale>
        <p:origin x="-802" y="-52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BB252F-4709-4A4E-AD33-0152548A3B5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256C4A3-292E-4DD7-AA47-1F9C3447926D}">
      <dgm:prSet phldrT="[Texte]"/>
      <dgm:spPr/>
      <dgm:t>
        <a:bodyPr/>
        <a:lstStyle/>
        <a:p>
          <a:pPr rtl="1"/>
          <a:r>
            <a:rPr lang="ar-DZ" dirty="0"/>
            <a:t>جداول بسيطة </a:t>
          </a:r>
          <a:endParaRPr lang="fr-FR" dirty="0"/>
        </a:p>
      </dgm:t>
    </dgm:pt>
    <dgm:pt modelId="{BA94D8CD-413E-4F78-BE66-1ED1F381495B}" type="parTrans" cxnId="{07713BFF-F1F9-4FE3-B1A3-E7BE29E3A1FF}">
      <dgm:prSet/>
      <dgm:spPr/>
      <dgm:t>
        <a:bodyPr/>
        <a:lstStyle/>
        <a:p>
          <a:endParaRPr lang="fr-FR"/>
        </a:p>
      </dgm:t>
    </dgm:pt>
    <dgm:pt modelId="{E2385AB1-10E8-4681-85CB-443AB8D5A27C}" type="sibTrans" cxnId="{07713BFF-F1F9-4FE3-B1A3-E7BE29E3A1FF}">
      <dgm:prSet/>
      <dgm:spPr/>
      <dgm:t>
        <a:bodyPr/>
        <a:lstStyle/>
        <a:p>
          <a:endParaRPr lang="fr-FR"/>
        </a:p>
      </dgm:t>
    </dgm:pt>
    <dgm:pt modelId="{ED4CCEED-CE56-4659-8711-BD0E256E8A76}">
      <dgm:prSet phldrT="[Texte]"/>
      <dgm:spPr/>
      <dgm:t>
        <a:bodyPr/>
        <a:lstStyle/>
        <a:p>
          <a:pPr rtl="1"/>
          <a:r>
            <a:rPr lang="ar-DZ" dirty="0"/>
            <a:t>تحليل وتفسير </a:t>
          </a:r>
          <a:endParaRPr lang="fr-FR" dirty="0"/>
        </a:p>
      </dgm:t>
    </dgm:pt>
    <dgm:pt modelId="{1DA8CF1D-7D90-4F89-8DCF-B28B91A799CD}" type="parTrans" cxnId="{D1892D49-B5E7-4B23-BB65-BB3E4BDDA0B3}">
      <dgm:prSet/>
      <dgm:spPr/>
      <dgm:t>
        <a:bodyPr/>
        <a:lstStyle/>
        <a:p>
          <a:endParaRPr lang="fr-FR"/>
        </a:p>
      </dgm:t>
    </dgm:pt>
    <dgm:pt modelId="{97E41DE1-7690-456B-B750-5A329341819F}" type="sibTrans" cxnId="{D1892D49-B5E7-4B23-BB65-BB3E4BDDA0B3}">
      <dgm:prSet/>
      <dgm:spPr/>
      <dgm:t>
        <a:bodyPr/>
        <a:lstStyle/>
        <a:p>
          <a:endParaRPr lang="fr-FR"/>
        </a:p>
      </dgm:t>
    </dgm:pt>
    <dgm:pt modelId="{12DABC5A-D034-4E11-A459-37A6A0522FD2}">
      <dgm:prSet phldrT="[Texte]"/>
      <dgm:spPr/>
      <dgm:t>
        <a:bodyPr/>
        <a:lstStyle/>
        <a:p>
          <a:pPr rtl="1"/>
          <a:r>
            <a:rPr lang="ar-DZ" dirty="0"/>
            <a:t>جداول مركبة</a:t>
          </a:r>
          <a:endParaRPr lang="fr-FR" dirty="0"/>
        </a:p>
      </dgm:t>
    </dgm:pt>
    <dgm:pt modelId="{55FB7942-8300-4731-A5FE-0F4AB7459632}" type="parTrans" cxnId="{A042ECDF-9A85-4DAA-8CE7-81D9D415F164}">
      <dgm:prSet/>
      <dgm:spPr/>
      <dgm:t>
        <a:bodyPr/>
        <a:lstStyle/>
        <a:p>
          <a:endParaRPr lang="fr-FR"/>
        </a:p>
      </dgm:t>
    </dgm:pt>
    <dgm:pt modelId="{2C6F30BF-1E9A-4493-9171-809A59EE6498}" type="sibTrans" cxnId="{A042ECDF-9A85-4DAA-8CE7-81D9D415F164}">
      <dgm:prSet/>
      <dgm:spPr/>
      <dgm:t>
        <a:bodyPr/>
        <a:lstStyle/>
        <a:p>
          <a:endParaRPr lang="fr-FR"/>
        </a:p>
      </dgm:t>
    </dgm:pt>
    <dgm:pt modelId="{3EBD2617-FAA9-4577-97A1-438026C8FFC4}">
      <dgm:prSet phldrT="[Texte]"/>
      <dgm:spPr/>
      <dgm:t>
        <a:bodyPr/>
        <a:lstStyle/>
        <a:p>
          <a:pPr rtl="1"/>
          <a:r>
            <a:rPr lang="ar-DZ" dirty="0"/>
            <a:t>تحليل وتفسير </a:t>
          </a:r>
          <a:endParaRPr lang="fr-FR" dirty="0"/>
        </a:p>
      </dgm:t>
    </dgm:pt>
    <dgm:pt modelId="{69098508-C89C-469C-A640-AF8A333C3CDC}" type="parTrans" cxnId="{940C6A6B-733A-44B6-97C3-70EB3E2ECBE3}">
      <dgm:prSet/>
      <dgm:spPr/>
      <dgm:t>
        <a:bodyPr/>
        <a:lstStyle/>
        <a:p>
          <a:endParaRPr lang="fr-FR"/>
        </a:p>
      </dgm:t>
    </dgm:pt>
    <dgm:pt modelId="{53820EB2-A6CF-4EC2-87A8-2BF4E6DD3626}" type="sibTrans" cxnId="{940C6A6B-733A-44B6-97C3-70EB3E2ECBE3}">
      <dgm:prSet/>
      <dgm:spPr/>
      <dgm:t>
        <a:bodyPr/>
        <a:lstStyle/>
        <a:p>
          <a:endParaRPr lang="fr-FR"/>
        </a:p>
      </dgm:t>
    </dgm:pt>
    <dgm:pt modelId="{357CE630-D2A8-48E3-862E-464C58E7D66F}" type="pres">
      <dgm:prSet presAssocID="{3FBB252F-4709-4A4E-AD33-0152548A3B5D}" presName="linear" presStyleCnt="0">
        <dgm:presLayoutVars>
          <dgm:animLvl val="lvl"/>
          <dgm:resizeHandles val="exact"/>
        </dgm:presLayoutVars>
      </dgm:prSet>
      <dgm:spPr/>
    </dgm:pt>
    <dgm:pt modelId="{7CFFF0B1-DA44-4E8E-9F6D-E04D5E39C1D4}" type="pres">
      <dgm:prSet presAssocID="{6256C4A3-292E-4DD7-AA47-1F9C3447926D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3561E3A-B581-47AD-90A2-4AA321507711}" type="pres">
      <dgm:prSet presAssocID="{6256C4A3-292E-4DD7-AA47-1F9C3447926D}" presName="childText" presStyleLbl="revTx" presStyleIdx="0" presStyleCnt="2">
        <dgm:presLayoutVars>
          <dgm:bulletEnabled val="1"/>
        </dgm:presLayoutVars>
      </dgm:prSet>
      <dgm:spPr/>
    </dgm:pt>
    <dgm:pt modelId="{40A21E23-8A01-442C-A558-5E0780BC2FC1}" type="pres">
      <dgm:prSet presAssocID="{12DABC5A-D034-4E11-A459-37A6A0522FD2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71F4B0B7-E88D-4C63-8AFA-AB41099FCE7E}" type="pres">
      <dgm:prSet presAssocID="{12DABC5A-D034-4E11-A459-37A6A0522FD2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C4C4463B-2A32-4FDD-814B-252CC711AFDA}" type="presOf" srcId="{12DABC5A-D034-4E11-A459-37A6A0522FD2}" destId="{40A21E23-8A01-442C-A558-5E0780BC2FC1}" srcOrd="0" destOrd="0" presId="urn:microsoft.com/office/officeart/2005/8/layout/vList2"/>
    <dgm:cxn modelId="{CA200C49-0219-42EC-B6DA-663E0DEE1164}" type="presOf" srcId="{3EBD2617-FAA9-4577-97A1-438026C8FFC4}" destId="{71F4B0B7-E88D-4C63-8AFA-AB41099FCE7E}" srcOrd="0" destOrd="0" presId="urn:microsoft.com/office/officeart/2005/8/layout/vList2"/>
    <dgm:cxn modelId="{D1892D49-B5E7-4B23-BB65-BB3E4BDDA0B3}" srcId="{6256C4A3-292E-4DD7-AA47-1F9C3447926D}" destId="{ED4CCEED-CE56-4659-8711-BD0E256E8A76}" srcOrd="0" destOrd="0" parTransId="{1DA8CF1D-7D90-4F89-8DCF-B28B91A799CD}" sibTransId="{97E41DE1-7690-456B-B750-5A329341819F}"/>
    <dgm:cxn modelId="{940C6A6B-733A-44B6-97C3-70EB3E2ECBE3}" srcId="{12DABC5A-D034-4E11-A459-37A6A0522FD2}" destId="{3EBD2617-FAA9-4577-97A1-438026C8FFC4}" srcOrd="0" destOrd="0" parTransId="{69098508-C89C-469C-A640-AF8A333C3CDC}" sibTransId="{53820EB2-A6CF-4EC2-87A8-2BF4E6DD3626}"/>
    <dgm:cxn modelId="{B45E4C7B-ECAF-40B4-B054-96466A8C59D2}" type="presOf" srcId="{3FBB252F-4709-4A4E-AD33-0152548A3B5D}" destId="{357CE630-D2A8-48E3-862E-464C58E7D66F}" srcOrd="0" destOrd="0" presId="urn:microsoft.com/office/officeart/2005/8/layout/vList2"/>
    <dgm:cxn modelId="{4D5574B0-2BEF-415F-AC7A-5081586C1076}" type="presOf" srcId="{6256C4A3-292E-4DD7-AA47-1F9C3447926D}" destId="{7CFFF0B1-DA44-4E8E-9F6D-E04D5E39C1D4}" srcOrd="0" destOrd="0" presId="urn:microsoft.com/office/officeart/2005/8/layout/vList2"/>
    <dgm:cxn modelId="{2B0B7FC0-BEE7-48FF-A788-2BA5D8E45E7D}" type="presOf" srcId="{ED4CCEED-CE56-4659-8711-BD0E256E8A76}" destId="{83561E3A-B581-47AD-90A2-4AA321507711}" srcOrd="0" destOrd="0" presId="urn:microsoft.com/office/officeart/2005/8/layout/vList2"/>
    <dgm:cxn modelId="{A042ECDF-9A85-4DAA-8CE7-81D9D415F164}" srcId="{3FBB252F-4709-4A4E-AD33-0152548A3B5D}" destId="{12DABC5A-D034-4E11-A459-37A6A0522FD2}" srcOrd="1" destOrd="0" parTransId="{55FB7942-8300-4731-A5FE-0F4AB7459632}" sibTransId="{2C6F30BF-1E9A-4493-9171-809A59EE6498}"/>
    <dgm:cxn modelId="{07713BFF-F1F9-4FE3-B1A3-E7BE29E3A1FF}" srcId="{3FBB252F-4709-4A4E-AD33-0152548A3B5D}" destId="{6256C4A3-292E-4DD7-AA47-1F9C3447926D}" srcOrd="0" destOrd="0" parTransId="{BA94D8CD-413E-4F78-BE66-1ED1F381495B}" sibTransId="{E2385AB1-10E8-4681-85CB-443AB8D5A27C}"/>
    <dgm:cxn modelId="{2A82DFFE-CF03-409A-8E70-CDB22C99598D}" type="presParOf" srcId="{357CE630-D2A8-48E3-862E-464C58E7D66F}" destId="{7CFFF0B1-DA44-4E8E-9F6D-E04D5E39C1D4}" srcOrd="0" destOrd="0" presId="urn:microsoft.com/office/officeart/2005/8/layout/vList2"/>
    <dgm:cxn modelId="{995F0919-6FAE-4272-AABD-C7A94581A422}" type="presParOf" srcId="{357CE630-D2A8-48E3-862E-464C58E7D66F}" destId="{83561E3A-B581-47AD-90A2-4AA321507711}" srcOrd="1" destOrd="0" presId="urn:microsoft.com/office/officeart/2005/8/layout/vList2"/>
    <dgm:cxn modelId="{02B40018-50C5-4F46-82FE-363FD738A807}" type="presParOf" srcId="{357CE630-D2A8-48E3-862E-464C58E7D66F}" destId="{40A21E23-8A01-442C-A558-5E0780BC2FC1}" srcOrd="2" destOrd="0" presId="urn:microsoft.com/office/officeart/2005/8/layout/vList2"/>
    <dgm:cxn modelId="{BE559669-E2B3-4662-931E-64E53D17D9E1}" type="presParOf" srcId="{357CE630-D2A8-48E3-862E-464C58E7D66F}" destId="{71F4B0B7-E88D-4C63-8AFA-AB41099FCE7E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82933D-AF58-4209-BB0C-3C6AF2A3049B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F66D15B-6365-40FE-8681-0C7EB479D957}">
      <dgm:prSet phldrT="[Texte]"/>
      <dgm:spPr/>
      <dgm:t>
        <a:bodyPr/>
        <a:lstStyle/>
        <a:p>
          <a:r>
            <a:rPr lang="ar-DZ" dirty="0"/>
            <a:t>مناقشة النتائج في ضوء المقاربة النظرية</a:t>
          </a:r>
          <a:endParaRPr lang="fr-FR" dirty="0"/>
        </a:p>
      </dgm:t>
    </dgm:pt>
    <dgm:pt modelId="{B236B360-A450-4944-B63F-87F373B9DD26}" type="parTrans" cxnId="{55BBA7FA-38BD-4339-8133-A07A4BF1D499}">
      <dgm:prSet/>
      <dgm:spPr/>
      <dgm:t>
        <a:bodyPr/>
        <a:lstStyle/>
        <a:p>
          <a:endParaRPr lang="fr-FR"/>
        </a:p>
      </dgm:t>
    </dgm:pt>
    <dgm:pt modelId="{A69CE1D9-D4AE-4E29-8675-68D9A5E9F6FF}" type="sibTrans" cxnId="{55BBA7FA-38BD-4339-8133-A07A4BF1D499}">
      <dgm:prSet/>
      <dgm:spPr/>
      <dgm:t>
        <a:bodyPr/>
        <a:lstStyle/>
        <a:p>
          <a:endParaRPr lang="fr-FR"/>
        </a:p>
      </dgm:t>
    </dgm:pt>
    <dgm:pt modelId="{8FB91B55-A1FD-4E09-80FA-F07A170F4368}">
      <dgm:prSet phldrT="[Texte]"/>
      <dgm:spPr/>
      <dgm:t>
        <a:bodyPr/>
        <a:lstStyle/>
        <a:p>
          <a:pPr rtl="1"/>
          <a:r>
            <a:rPr lang="ar-DZ" dirty="0"/>
            <a:t>الإشارة إلى النظرية الأكثر اقترابا من تفسير الواقع.</a:t>
          </a:r>
          <a:endParaRPr lang="fr-FR" dirty="0"/>
        </a:p>
      </dgm:t>
    </dgm:pt>
    <dgm:pt modelId="{AA2D1704-5E4E-4129-9B6C-A953D7C18C94}" type="parTrans" cxnId="{E658DE3E-CDAE-42F9-B350-5EF2E518A298}">
      <dgm:prSet/>
      <dgm:spPr/>
      <dgm:t>
        <a:bodyPr/>
        <a:lstStyle/>
        <a:p>
          <a:endParaRPr lang="fr-FR"/>
        </a:p>
      </dgm:t>
    </dgm:pt>
    <dgm:pt modelId="{2A66727D-B7B7-4DEB-9EBE-C298E0491AEC}" type="sibTrans" cxnId="{E658DE3E-CDAE-42F9-B350-5EF2E518A298}">
      <dgm:prSet/>
      <dgm:spPr/>
      <dgm:t>
        <a:bodyPr/>
        <a:lstStyle/>
        <a:p>
          <a:endParaRPr lang="fr-FR"/>
        </a:p>
      </dgm:t>
    </dgm:pt>
    <dgm:pt modelId="{832EB142-5DE1-4C47-A308-2DD93C315809}">
      <dgm:prSet phldrT="[Texte]"/>
      <dgm:spPr/>
      <dgm:t>
        <a:bodyPr/>
        <a:lstStyle/>
        <a:p>
          <a:pPr rtl="1"/>
          <a:r>
            <a:rPr lang="ar-DZ" dirty="0"/>
            <a:t>المقارنة بين المقولات النظرية للنظرية ونتائج الدراسة.</a:t>
          </a:r>
          <a:endParaRPr lang="fr-FR" dirty="0"/>
        </a:p>
      </dgm:t>
    </dgm:pt>
    <dgm:pt modelId="{E996D177-C688-43CD-BA30-55D56D0E25F3}" type="parTrans" cxnId="{1A60E2C0-7993-4B04-813D-A4A77BDA55E2}">
      <dgm:prSet/>
      <dgm:spPr/>
      <dgm:t>
        <a:bodyPr/>
        <a:lstStyle/>
        <a:p>
          <a:endParaRPr lang="fr-FR"/>
        </a:p>
      </dgm:t>
    </dgm:pt>
    <dgm:pt modelId="{ED03ADAE-4045-4D83-A6D3-ED37EB1E26B8}" type="sibTrans" cxnId="{1A60E2C0-7993-4B04-813D-A4A77BDA55E2}">
      <dgm:prSet/>
      <dgm:spPr/>
      <dgm:t>
        <a:bodyPr/>
        <a:lstStyle/>
        <a:p>
          <a:endParaRPr lang="fr-FR"/>
        </a:p>
      </dgm:t>
    </dgm:pt>
    <dgm:pt modelId="{B0CEFE27-6CFE-413F-BC38-3965E899476A}">
      <dgm:prSet phldrT="[Texte]"/>
      <dgm:spPr/>
      <dgm:t>
        <a:bodyPr/>
        <a:lstStyle/>
        <a:p>
          <a:r>
            <a:rPr lang="ar-DZ" dirty="0"/>
            <a:t>مناقشة النتائج في ضوء الدراسات السابقة</a:t>
          </a:r>
          <a:endParaRPr lang="fr-FR" dirty="0"/>
        </a:p>
      </dgm:t>
    </dgm:pt>
    <dgm:pt modelId="{31B1127B-4787-49F7-AC01-7B3E569CA3E0}" type="parTrans" cxnId="{803EFEE7-BE69-4AEB-B0DF-2A0C892C5586}">
      <dgm:prSet/>
      <dgm:spPr/>
      <dgm:t>
        <a:bodyPr/>
        <a:lstStyle/>
        <a:p>
          <a:endParaRPr lang="fr-FR"/>
        </a:p>
      </dgm:t>
    </dgm:pt>
    <dgm:pt modelId="{317F5B4F-3B24-4FBB-968A-E8AFD3CB5D03}" type="sibTrans" cxnId="{803EFEE7-BE69-4AEB-B0DF-2A0C892C5586}">
      <dgm:prSet/>
      <dgm:spPr/>
      <dgm:t>
        <a:bodyPr/>
        <a:lstStyle/>
        <a:p>
          <a:endParaRPr lang="fr-FR"/>
        </a:p>
      </dgm:t>
    </dgm:pt>
    <dgm:pt modelId="{4FB3AE41-322D-4A9A-9877-674A37444180}">
      <dgm:prSet phldrT="[Texte]"/>
      <dgm:spPr/>
      <dgm:t>
        <a:bodyPr/>
        <a:lstStyle/>
        <a:p>
          <a:pPr rtl="1"/>
          <a:r>
            <a:rPr lang="ar-DZ" dirty="0"/>
            <a:t>مقارنة النتائج بالنتائج </a:t>
          </a:r>
          <a:endParaRPr lang="fr-FR" dirty="0"/>
        </a:p>
      </dgm:t>
    </dgm:pt>
    <dgm:pt modelId="{EF35EA4E-BD60-404A-9B6C-A5FC5085D2AA}" type="parTrans" cxnId="{E9E91A6D-0B4B-4297-832A-6FD9B14915F6}">
      <dgm:prSet/>
      <dgm:spPr/>
      <dgm:t>
        <a:bodyPr/>
        <a:lstStyle/>
        <a:p>
          <a:endParaRPr lang="fr-FR"/>
        </a:p>
      </dgm:t>
    </dgm:pt>
    <dgm:pt modelId="{55E197C3-50F1-4953-B6F0-41466C3689F3}" type="sibTrans" cxnId="{E9E91A6D-0B4B-4297-832A-6FD9B14915F6}">
      <dgm:prSet/>
      <dgm:spPr/>
      <dgm:t>
        <a:bodyPr/>
        <a:lstStyle/>
        <a:p>
          <a:endParaRPr lang="fr-FR"/>
        </a:p>
      </dgm:t>
    </dgm:pt>
    <dgm:pt modelId="{3E8FEA3A-5436-463D-9313-00924F3F985C}">
      <dgm:prSet phldrT="[Texte]"/>
      <dgm:spPr/>
      <dgm:t>
        <a:bodyPr/>
        <a:lstStyle/>
        <a:p>
          <a:pPr rtl="1"/>
          <a:r>
            <a:rPr lang="ar-DZ" dirty="0"/>
            <a:t>أوجه التوافق وأوجه الاختلاف</a:t>
          </a:r>
          <a:endParaRPr lang="fr-FR" dirty="0"/>
        </a:p>
      </dgm:t>
    </dgm:pt>
    <dgm:pt modelId="{ABA38C03-C1C1-4CD6-B93F-0EDBE586A38E}" type="parTrans" cxnId="{F1AC1A47-0910-43A2-9127-A90F6FDDC9A8}">
      <dgm:prSet/>
      <dgm:spPr/>
      <dgm:t>
        <a:bodyPr/>
        <a:lstStyle/>
        <a:p>
          <a:endParaRPr lang="fr-FR"/>
        </a:p>
      </dgm:t>
    </dgm:pt>
    <dgm:pt modelId="{5311D037-2242-41BC-94AE-AFB93059D161}" type="sibTrans" cxnId="{F1AC1A47-0910-43A2-9127-A90F6FDDC9A8}">
      <dgm:prSet/>
      <dgm:spPr/>
      <dgm:t>
        <a:bodyPr/>
        <a:lstStyle/>
        <a:p>
          <a:endParaRPr lang="fr-FR"/>
        </a:p>
      </dgm:t>
    </dgm:pt>
    <dgm:pt modelId="{ABA4518C-4C48-44E7-A06E-2E9CA95749A0}">
      <dgm:prSet phldrT="[Texte]"/>
      <dgm:spPr/>
      <dgm:t>
        <a:bodyPr/>
        <a:lstStyle/>
        <a:p>
          <a:r>
            <a:rPr lang="ar-DZ" dirty="0"/>
            <a:t>مناقشة نتائج الفرضيات</a:t>
          </a:r>
          <a:endParaRPr lang="fr-FR" dirty="0"/>
        </a:p>
      </dgm:t>
    </dgm:pt>
    <dgm:pt modelId="{A8BFCE00-B4E6-4209-97F2-74CF9AF60082}" type="parTrans" cxnId="{2F5B89F9-0606-4154-B836-9B3B485A3EE0}">
      <dgm:prSet/>
      <dgm:spPr/>
      <dgm:t>
        <a:bodyPr/>
        <a:lstStyle/>
        <a:p>
          <a:endParaRPr lang="fr-FR"/>
        </a:p>
      </dgm:t>
    </dgm:pt>
    <dgm:pt modelId="{2F115233-269B-4218-AD0E-93A2117B7FDB}" type="sibTrans" cxnId="{2F5B89F9-0606-4154-B836-9B3B485A3EE0}">
      <dgm:prSet/>
      <dgm:spPr/>
      <dgm:t>
        <a:bodyPr/>
        <a:lstStyle/>
        <a:p>
          <a:endParaRPr lang="fr-FR"/>
        </a:p>
      </dgm:t>
    </dgm:pt>
    <dgm:pt modelId="{D7B11976-82D6-4377-BC01-C1832FEFF102}">
      <dgm:prSet phldrT="[Texte]"/>
      <dgm:spPr/>
      <dgm:t>
        <a:bodyPr/>
        <a:lstStyle/>
        <a:p>
          <a:pPr rtl="1"/>
          <a:r>
            <a:rPr lang="ar-DZ" dirty="0"/>
            <a:t>الاستعانة بالمعاملات الإحصائية الاستدلالية</a:t>
          </a:r>
          <a:endParaRPr lang="fr-FR" dirty="0"/>
        </a:p>
      </dgm:t>
    </dgm:pt>
    <dgm:pt modelId="{A06BF4CB-0DF3-4F12-90C7-B3CC7C08A8B9}" type="parTrans" cxnId="{46320004-40A9-4746-8A35-782CD376C028}">
      <dgm:prSet/>
      <dgm:spPr/>
      <dgm:t>
        <a:bodyPr/>
        <a:lstStyle/>
        <a:p>
          <a:endParaRPr lang="fr-FR"/>
        </a:p>
      </dgm:t>
    </dgm:pt>
    <dgm:pt modelId="{6DAE4BE4-C04D-44B3-964D-1E59B4F20FD2}" type="sibTrans" cxnId="{46320004-40A9-4746-8A35-782CD376C028}">
      <dgm:prSet/>
      <dgm:spPr/>
      <dgm:t>
        <a:bodyPr/>
        <a:lstStyle/>
        <a:p>
          <a:endParaRPr lang="fr-FR"/>
        </a:p>
      </dgm:t>
    </dgm:pt>
    <dgm:pt modelId="{4CC8C276-2B68-4BAF-A785-6EEE38AEA0BF}">
      <dgm:prSet phldrT="[Texte]"/>
      <dgm:spPr/>
      <dgm:t>
        <a:bodyPr/>
        <a:lstStyle/>
        <a:p>
          <a:pPr rtl="1"/>
          <a:r>
            <a:rPr lang="ar-DZ" dirty="0"/>
            <a:t>الجداول المتقاطعة </a:t>
          </a:r>
          <a:endParaRPr lang="fr-FR" dirty="0"/>
        </a:p>
      </dgm:t>
    </dgm:pt>
    <dgm:pt modelId="{8CB39077-5845-43A6-9895-3188C26DCF99}" type="parTrans" cxnId="{ED42454F-B88D-46E5-BCB2-B200EE24898A}">
      <dgm:prSet/>
      <dgm:spPr/>
      <dgm:t>
        <a:bodyPr/>
        <a:lstStyle/>
        <a:p>
          <a:endParaRPr lang="fr-FR"/>
        </a:p>
      </dgm:t>
    </dgm:pt>
    <dgm:pt modelId="{8615E238-0EDA-40F6-806C-4C38A75E6A89}" type="sibTrans" cxnId="{ED42454F-B88D-46E5-BCB2-B200EE24898A}">
      <dgm:prSet/>
      <dgm:spPr/>
      <dgm:t>
        <a:bodyPr/>
        <a:lstStyle/>
        <a:p>
          <a:endParaRPr lang="fr-FR"/>
        </a:p>
      </dgm:t>
    </dgm:pt>
    <dgm:pt modelId="{25109514-B68E-457B-92B3-B2F6284F5A7E}">
      <dgm:prSet phldrT="[Texte]"/>
      <dgm:spPr/>
      <dgm:t>
        <a:bodyPr/>
        <a:lstStyle/>
        <a:p>
          <a:pPr rtl="1"/>
          <a:r>
            <a:rPr lang="ar-DZ" dirty="0" err="1"/>
            <a:t>يبجب</a:t>
          </a:r>
          <a:r>
            <a:rPr lang="ar-DZ" dirty="0"/>
            <a:t> التأكيد على صحة الفرضية من عدمها</a:t>
          </a:r>
          <a:endParaRPr lang="fr-FR" dirty="0"/>
        </a:p>
      </dgm:t>
    </dgm:pt>
    <dgm:pt modelId="{B45BADA6-D785-4D8F-9EAD-3ECC7F5D48B3}" type="parTrans" cxnId="{D149AD32-E045-41B9-B82D-5237450C601C}">
      <dgm:prSet/>
      <dgm:spPr/>
    </dgm:pt>
    <dgm:pt modelId="{C91FED7D-C053-4F9D-A060-B4E9E0F223FB}" type="sibTrans" cxnId="{D149AD32-E045-41B9-B82D-5237450C601C}">
      <dgm:prSet/>
      <dgm:spPr/>
    </dgm:pt>
    <dgm:pt modelId="{2C4A60C6-D77F-4131-BC48-2C44948AFC03}" type="pres">
      <dgm:prSet presAssocID="{1582933D-AF58-4209-BB0C-3C6AF2A3049B}" presName="Name0" presStyleCnt="0">
        <dgm:presLayoutVars>
          <dgm:dir/>
          <dgm:animLvl val="lvl"/>
          <dgm:resizeHandles val="exact"/>
        </dgm:presLayoutVars>
      </dgm:prSet>
      <dgm:spPr/>
    </dgm:pt>
    <dgm:pt modelId="{0395C753-70DA-41A5-A788-F8797FA389EB}" type="pres">
      <dgm:prSet presAssocID="{4F66D15B-6365-40FE-8681-0C7EB479D957}" presName="composite" presStyleCnt="0"/>
      <dgm:spPr/>
    </dgm:pt>
    <dgm:pt modelId="{799F6037-022F-4209-8143-AA12DBD60409}" type="pres">
      <dgm:prSet presAssocID="{4F66D15B-6365-40FE-8681-0C7EB479D95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DF60DCDA-9308-4A74-BE21-9F00A52208CD}" type="pres">
      <dgm:prSet presAssocID="{4F66D15B-6365-40FE-8681-0C7EB479D957}" presName="desTx" presStyleLbl="alignAccFollowNode1" presStyleIdx="0" presStyleCnt="3">
        <dgm:presLayoutVars>
          <dgm:bulletEnabled val="1"/>
        </dgm:presLayoutVars>
      </dgm:prSet>
      <dgm:spPr/>
    </dgm:pt>
    <dgm:pt modelId="{D61D0E05-5239-4AAF-8F81-6BA759E2F65D}" type="pres">
      <dgm:prSet presAssocID="{A69CE1D9-D4AE-4E29-8675-68D9A5E9F6FF}" presName="space" presStyleCnt="0"/>
      <dgm:spPr/>
    </dgm:pt>
    <dgm:pt modelId="{3A81D7B1-8397-4237-B022-89B7A3537F9C}" type="pres">
      <dgm:prSet presAssocID="{B0CEFE27-6CFE-413F-BC38-3965E899476A}" presName="composite" presStyleCnt="0"/>
      <dgm:spPr/>
    </dgm:pt>
    <dgm:pt modelId="{B25F8C1A-D2DB-45DE-8340-2DC504E06847}" type="pres">
      <dgm:prSet presAssocID="{B0CEFE27-6CFE-413F-BC38-3965E899476A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330854C3-7D90-47B3-8CE4-6C0783FB4E8B}" type="pres">
      <dgm:prSet presAssocID="{B0CEFE27-6CFE-413F-BC38-3965E899476A}" presName="desTx" presStyleLbl="alignAccFollowNode1" presStyleIdx="1" presStyleCnt="3">
        <dgm:presLayoutVars>
          <dgm:bulletEnabled val="1"/>
        </dgm:presLayoutVars>
      </dgm:prSet>
      <dgm:spPr/>
    </dgm:pt>
    <dgm:pt modelId="{AA1E6E82-FDDE-4E27-8E72-242194AAEF8B}" type="pres">
      <dgm:prSet presAssocID="{317F5B4F-3B24-4FBB-968A-E8AFD3CB5D03}" presName="space" presStyleCnt="0"/>
      <dgm:spPr/>
    </dgm:pt>
    <dgm:pt modelId="{78889A1C-47E0-4B98-9827-AEA26259946E}" type="pres">
      <dgm:prSet presAssocID="{ABA4518C-4C48-44E7-A06E-2E9CA95749A0}" presName="composite" presStyleCnt="0"/>
      <dgm:spPr/>
    </dgm:pt>
    <dgm:pt modelId="{042BDBC7-4F58-41BD-ACAD-BF5C3AEBD51A}" type="pres">
      <dgm:prSet presAssocID="{ABA4518C-4C48-44E7-A06E-2E9CA95749A0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04C746DC-E965-48E6-9B2D-AC7A10B995E6}" type="pres">
      <dgm:prSet presAssocID="{ABA4518C-4C48-44E7-A06E-2E9CA95749A0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46320004-40A9-4746-8A35-782CD376C028}" srcId="{ABA4518C-4C48-44E7-A06E-2E9CA95749A0}" destId="{D7B11976-82D6-4377-BC01-C1832FEFF102}" srcOrd="0" destOrd="0" parTransId="{A06BF4CB-0DF3-4F12-90C7-B3CC7C08A8B9}" sibTransId="{6DAE4BE4-C04D-44B3-964D-1E59B4F20FD2}"/>
    <dgm:cxn modelId="{D149AD32-E045-41B9-B82D-5237450C601C}" srcId="{ABA4518C-4C48-44E7-A06E-2E9CA95749A0}" destId="{25109514-B68E-457B-92B3-B2F6284F5A7E}" srcOrd="2" destOrd="0" parTransId="{B45BADA6-D785-4D8F-9EAD-3ECC7F5D48B3}" sibTransId="{C91FED7D-C053-4F9D-A060-B4E9E0F223FB}"/>
    <dgm:cxn modelId="{AF240E3D-F2B5-45EC-88F4-A361AE307253}" type="presOf" srcId="{ABA4518C-4C48-44E7-A06E-2E9CA95749A0}" destId="{042BDBC7-4F58-41BD-ACAD-BF5C3AEBD51A}" srcOrd="0" destOrd="0" presId="urn:microsoft.com/office/officeart/2005/8/layout/hList1"/>
    <dgm:cxn modelId="{E658DE3E-CDAE-42F9-B350-5EF2E518A298}" srcId="{4F66D15B-6365-40FE-8681-0C7EB479D957}" destId="{8FB91B55-A1FD-4E09-80FA-F07A170F4368}" srcOrd="0" destOrd="0" parTransId="{AA2D1704-5E4E-4129-9B6C-A953D7C18C94}" sibTransId="{2A66727D-B7B7-4DEB-9EBE-C298E0491AEC}"/>
    <dgm:cxn modelId="{B6B9F866-6608-44AD-8A5B-76D234BBF7AE}" type="presOf" srcId="{1582933D-AF58-4209-BB0C-3C6AF2A3049B}" destId="{2C4A60C6-D77F-4131-BC48-2C44948AFC03}" srcOrd="0" destOrd="0" presId="urn:microsoft.com/office/officeart/2005/8/layout/hList1"/>
    <dgm:cxn modelId="{F1AC1A47-0910-43A2-9127-A90F6FDDC9A8}" srcId="{B0CEFE27-6CFE-413F-BC38-3965E899476A}" destId="{3E8FEA3A-5436-463D-9313-00924F3F985C}" srcOrd="1" destOrd="0" parTransId="{ABA38C03-C1C1-4CD6-B93F-0EDBE586A38E}" sibTransId="{5311D037-2242-41BC-94AE-AFB93059D161}"/>
    <dgm:cxn modelId="{E9E91A6D-0B4B-4297-832A-6FD9B14915F6}" srcId="{B0CEFE27-6CFE-413F-BC38-3965E899476A}" destId="{4FB3AE41-322D-4A9A-9877-674A37444180}" srcOrd="0" destOrd="0" parTransId="{EF35EA4E-BD60-404A-9B6C-A5FC5085D2AA}" sibTransId="{55E197C3-50F1-4953-B6F0-41466C3689F3}"/>
    <dgm:cxn modelId="{ED42454F-B88D-46E5-BCB2-B200EE24898A}" srcId="{ABA4518C-4C48-44E7-A06E-2E9CA95749A0}" destId="{4CC8C276-2B68-4BAF-A785-6EEE38AEA0BF}" srcOrd="1" destOrd="0" parTransId="{8CB39077-5845-43A6-9895-3188C26DCF99}" sibTransId="{8615E238-0EDA-40F6-806C-4C38A75E6A89}"/>
    <dgm:cxn modelId="{AEFD138C-44FD-4542-935D-A51F03BB6076}" type="presOf" srcId="{4CC8C276-2B68-4BAF-A785-6EEE38AEA0BF}" destId="{04C746DC-E965-48E6-9B2D-AC7A10B995E6}" srcOrd="0" destOrd="1" presId="urn:microsoft.com/office/officeart/2005/8/layout/hList1"/>
    <dgm:cxn modelId="{E47EB992-4A62-4E7D-9C92-9F0F64CD699C}" type="presOf" srcId="{25109514-B68E-457B-92B3-B2F6284F5A7E}" destId="{04C746DC-E965-48E6-9B2D-AC7A10B995E6}" srcOrd="0" destOrd="2" presId="urn:microsoft.com/office/officeart/2005/8/layout/hList1"/>
    <dgm:cxn modelId="{1B5AD99A-D0E3-4B1E-8094-9E59D3BC0FE0}" type="presOf" srcId="{4FB3AE41-322D-4A9A-9877-674A37444180}" destId="{330854C3-7D90-47B3-8CE4-6C0783FB4E8B}" srcOrd="0" destOrd="0" presId="urn:microsoft.com/office/officeart/2005/8/layout/hList1"/>
    <dgm:cxn modelId="{E61D18A6-BC9D-476C-9429-99930338EE66}" type="presOf" srcId="{8FB91B55-A1FD-4E09-80FA-F07A170F4368}" destId="{DF60DCDA-9308-4A74-BE21-9F00A52208CD}" srcOrd="0" destOrd="0" presId="urn:microsoft.com/office/officeart/2005/8/layout/hList1"/>
    <dgm:cxn modelId="{1A60E2C0-7993-4B04-813D-A4A77BDA55E2}" srcId="{4F66D15B-6365-40FE-8681-0C7EB479D957}" destId="{832EB142-5DE1-4C47-A308-2DD93C315809}" srcOrd="1" destOrd="0" parTransId="{E996D177-C688-43CD-BA30-55D56D0E25F3}" sibTransId="{ED03ADAE-4045-4D83-A6D3-ED37EB1E26B8}"/>
    <dgm:cxn modelId="{8C307AC8-3B37-406A-B184-A83E6797E4C4}" type="presOf" srcId="{832EB142-5DE1-4C47-A308-2DD93C315809}" destId="{DF60DCDA-9308-4A74-BE21-9F00A52208CD}" srcOrd="0" destOrd="1" presId="urn:microsoft.com/office/officeart/2005/8/layout/hList1"/>
    <dgm:cxn modelId="{25A376D6-D9CF-4F09-82CA-D854AC1153C0}" type="presOf" srcId="{D7B11976-82D6-4377-BC01-C1832FEFF102}" destId="{04C746DC-E965-48E6-9B2D-AC7A10B995E6}" srcOrd="0" destOrd="0" presId="urn:microsoft.com/office/officeart/2005/8/layout/hList1"/>
    <dgm:cxn modelId="{6F4DCBDD-02D7-48E8-8504-0CAA48805199}" type="presOf" srcId="{4F66D15B-6365-40FE-8681-0C7EB479D957}" destId="{799F6037-022F-4209-8143-AA12DBD60409}" srcOrd="0" destOrd="0" presId="urn:microsoft.com/office/officeart/2005/8/layout/hList1"/>
    <dgm:cxn modelId="{B2581AE1-9A07-40A7-A94E-A10841924647}" type="presOf" srcId="{B0CEFE27-6CFE-413F-BC38-3965E899476A}" destId="{B25F8C1A-D2DB-45DE-8340-2DC504E06847}" srcOrd="0" destOrd="0" presId="urn:microsoft.com/office/officeart/2005/8/layout/hList1"/>
    <dgm:cxn modelId="{803EFEE7-BE69-4AEB-B0DF-2A0C892C5586}" srcId="{1582933D-AF58-4209-BB0C-3C6AF2A3049B}" destId="{B0CEFE27-6CFE-413F-BC38-3965E899476A}" srcOrd="1" destOrd="0" parTransId="{31B1127B-4787-49F7-AC01-7B3E569CA3E0}" sibTransId="{317F5B4F-3B24-4FBB-968A-E8AFD3CB5D03}"/>
    <dgm:cxn modelId="{95DDC1F0-BB51-4A1B-8DE6-B5A6B726EECE}" type="presOf" srcId="{3E8FEA3A-5436-463D-9313-00924F3F985C}" destId="{330854C3-7D90-47B3-8CE4-6C0783FB4E8B}" srcOrd="0" destOrd="1" presId="urn:microsoft.com/office/officeart/2005/8/layout/hList1"/>
    <dgm:cxn modelId="{2F5B89F9-0606-4154-B836-9B3B485A3EE0}" srcId="{1582933D-AF58-4209-BB0C-3C6AF2A3049B}" destId="{ABA4518C-4C48-44E7-A06E-2E9CA95749A0}" srcOrd="2" destOrd="0" parTransId="{A8BFCE00-B4E6-4209-97F2-74CF9AF60082}" sibTransId="{2F115233-269B-4218-AD0E-93A2117B7FDB}"/>
    <dgm:cxn modelId="{55BBA7FA-38BD-4339-8133-A07A4BF1D499}" srcId="{1582933D-AF58-4209-BB0C-3C6AF2A3049B}" destId="{4F66D15B-6365-40FE-8681-0C7EB479D957}" srcOrd="0" destOrd="0" parTransId="{B236B360-A450-4944-B63F-87F373B9DD26}" sibTransId="{A69CE1D9-D4AE-4E29-8675-68D9A5E9F6FF}"/>
    <dgm:cxn modelId="{DB4DAE5C-E88E-4EF7-9708-19EA30D4F17E}" type="presParOf" srcId="{2C4A60C6-D77F-4131-BC48-2C44948AFC03}" destId="{0395C753-70DA-41A5-A788-F8797FA389EB}" srcOrd="0" destOrd="0" presId="urn:microsoft.com/office/officeart/2005/8/layout/hList1"/>
    <dgm:cxn modelId="{C1C66D0F-B494-4A1B-A2FE-38576670206D}" type="presParOf" srcId="{0395C753-70DA-41A5-A788-F8797FA389EB}" destId="{799F6037-022F-4209-8143-AA12DBD60409}" srcOrd="0" destOrd="0" presId="urn:microsoft.com/office/officeart/2005/8/layout/hList1"/>
    <dgm:cxn modelId="{2BB18F4E-0FD9-4912-8DAB-3D4F45C84601}" type="presParOf" srcId="{0395C753-70DA-41A5-A788-F8797FA389EB}" destId="{DF60DCDA-9308-4A74-BE21-9F00A52208CD}" srcOrd="1" destOrd="0" presId="urn:microsoft.com/office/officeart/2005/8/layout/hList1"/>
    <dgm:cxn modelId="{9009040C-B991-427B-998F-12DB9582E15B}" type="presParOf" srcId="{2C4A60C6-D77F-4131-BC48-2C44948AFC03}" destId="{D61D0E05-5239-4AAF-8F81-6BA759E2F65D}" srcOrd="1" destOrd="0" presId="urn:microsoft.com/office/officeart/2005/8/layout/hList1"/>
    <dgm:cxn modelId="{625B56EC-5847-46D7-907D-F19407F234B4}" type="presParOf" srcId="{2C4A60C6-D77F-4131-BC48-2C44948AFC03}" destId="{3A81D7B1-8397-4237-B022-89B7A3537F9C}" srcOrd="2" destOrd="0" presId="urn:microsoft.com/office/officeart/2005/8/layout/hList1"/>
    <dgm:cxn modelId="{43823ADE-A437-4E39-8C69-BCA39236EBE2}" type="presParOf" srcId="{3A81D7B1-8397-4237-B022-89B7A3537F9C}" destId="{B25F8C1A-D2DB-45DE-8340-2DC504E06847}" srcOrd="0" destOrd="0" presId="urn:microsoft.com/office/officeart/2005/8/layout/hList1"/>
    <dgm:cxn modelId="{FE34D179-5B24-4348-919C-7C1F671F4201}" type="presParOf" srcId="{3A81D7B1-8397-4237-B022-89B7A3537F9C}" destId="{330854C3-7D90-47B3-8CE4-6C0783FB4E8B}" srcOrd="1" destOrd="0" presId="urn:microsoft.com/office/officeart/2005/8/layout/hList1"/>
    <dgm:cxn modelId="{5D4628B7-4FB0-4B39-BCC5-53966D6C9B06}" type="presParOf" srcId="{2C4A60C6-D77F-4131-BC48-2C44948AFC03}" destId="{AA1E6E82-FDDE-4E27-8E72-242194AAEF8B}" srcOrd="3" destOrd="0" presId="urn:microsoft.com/office/officeart/2005/8/layout/hList1"/>
    <dgm:cxn modelId="{A7C72904-BD66-4E5E-8629-B365D2C9A137}" type="presParOf" srcId="{2C4A60C6-D77F-4131-BC48-2C44948AFC03}" destId="{78889A1C-47E0-4B98-9827-AEA26259946E}" srcOrd="4" destOrd="0" presId="urn:microsoft.com/office/officeart/2005/8/layout/hList1"/>
    <dgm:cxn modelId="{90EA24AC-3C66-4C15-A27C-8B0E8BF115F5}" type="presParOf" srcId="{78889A1C-47E0-4B98-9827-AEA26259946E}" destId="{042BDBC7-4F58-41BD-ACAD-BF5C3AEBD51A}" srcOrd="0" destOrd="0" presId="urn:microsoft.com/office/officeart/2005/8/layout/hList1"/>
    <dgm:cxn modelId="{76286FE5-35B5-4A3C-BA5A-112656BA16C5}" type="presParOf" srcId="{78889A1C-47E0-4B98-9827-AEA26259946E}" destId="{04C746DC-E965-48E6-9B2D-AC7A10B995E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0DC7237-9D9F-46CB-A7A9-58A39326AA83}" type="doc">
      <dgm:prSet loTypeId="urn:microsoft.com/office/officeart/2005/8/layout/vList2" loCatId="list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FFE594AE-6B89-463D-9050-F59F79D15625}">
      <dgm:prSet phldrT="[Texte]"/>
      <dgm:spPr/>
      <dgm:t>
        <a:bodyPr/>
        <a:lstStyle/>
        <a:p>
          <a:r>
            <a:rPr lang="ar-DZ" dirty="0"/>
            <a:t>نستعرض فيها نتائج الفرضيات الفرعية  </a:t>
          </a:r>
          <a:endParaRPr lang="fr-FR" dirty="0"/>
        </a:p>
      </dgm:t>
    </dgm:pt>
    <dgm:pt modelId="{7C9D8849-6D23-46E4-BAED-6795D727A7F7}" type="parTrans" cxnId="{DB6B1F8B-63F4-429B-BA4B-501EA154E3BA}">
      <dgm:prSet/>
      <dgm:spPr/>
      <dgm:t>
        <a:bodyPr/>
        <a:lstStyle/>
        <a:p>
          <a:endParaRPr lang="fr-FR"/>
        </a:p>
      </dgm:t>
    </dgm:pt>
    <dgm:pt modelId="{382D6921-52A3-4371-ADAF-102249749CEF}" type="sibTrans" cxnId="{DB6B1F8B-63F4-429B-BA4B-501EA154E3BA}">
      <dgm:prSet/>
      <dgm:spPr/>
      <dgm:t>
        <a:bodyPr/>
        <a:lstStyle/>
        <a:p>
          <a:endParaRPr lang="fr-FR"/>
        </a:p>
      </dgm:t>
    </dgm:pt>
    <dgm:pt modelId="{7E75243C-F537-491B-942B-72D91CBBB0D0}">
      <dgm:prSet phldrT="[Texte]"/>
      <dgm:spPr/>
      <dgm:t>
        <a:bodyPr/>
        <a:lstStyle/>
        <a:p>
          <a:r>
            <a:rPr lang="ar-DZ" dirty="0"/>
            <a:t>تحقق الفرضيات من عدمها</a:t>
          </a:r>
          <a:endParaRPr lang="fr-FR" dirty="0"/>
        </a:p>
      </dgm:t>
    </dgm:pt>
    <dgm:pt modelId="{8C6E80DB-0224-4BCA-B10B-5B833514E5D2}" type="parTrans" cxnId="{444000C6-6CEE-4CEB-AA09-4EC3E74BB110}">
      <dgm:prSet/>
      <dgm:spPr/>
      <dgm:t>
        <a:bodyPr/>
        <a:lstStyle/>
        <a:p>
          <a:endParaRPr lang="fr-FR"/>
        </a:p>
      </dgm:t>
    </dgm:pt>
    <dgm:pt modelId="{3D578453-A1A0-40A4-BF13-4C0791D7F0B5}" type="sibTrans" cxnId="{444000C6-6CEE-4CEB-AA09-4EC3E74BB110}">
      <dgm:prSet/>
      <dgm:spPr/>
      <dgm:t>
        <a:bodyPr/>
        <a:lstStyle/>
        <a:p>
          <a:endParaRPr lang="fr-FR"/>
        </a:p>
      </dgm:t>
    </dgm:pt>
    <dgm:pt modelId="{A18BD619-5027-4B7B-8A17-EDCB032FDDCC}">
      <dgm:prSet phldrT="[Texte]"/>
      <dgm:spPr/>
      <dgm:t>
        <a:bodyPr/>
        <a:lstStyle/>
        <a:p>
          <a:r>
            <a:rPr lang="ar-DZ" dirty="0"/>
            <a:t>من الفرضيات الفرعية نستدل على تحقق الفرضية الرئيسية</a:t>
          </a:r>
          <a:endParaRPr lang="fr-FR" dirty="0"/>
        </a:p>
      </dgm:t>
    </dgm:pt>
    <dgm:pt modelId="{A22A04BE-0062-4CB7-89B2-7B41F332CB6C}" type="parTrans" cxnId="{3DC4C186-3595-4C70-8376-8AE921B858EB}">
      <dgm:prSet/>
      <dgm:spPr/>
      <dgm:t>
        <a:bodyPr/>
        <a:lstStyle/>
        <a:p>
          <a:endParaRPr lang="fr-FR"/>
        </a:p>
      </dgm:t>
    </dgm:pt>
    <dgm:pt modelId="{4933442B-7BDB-4AAC-BA01-1D8977D2E87B}" type="sibTrans" cxnId="{3DC4C186-3595-4C70-8376-8AE921B858EB}">
      <dgm:prSet/>
      <dgm:spPr/>
      <dgm:t>
        <a:bodyPr/>
        <a:lstStyle/>
        <a:p>
          <a:endParaRPr lang="fr-FR"/>
        </a:p>
      </dgm:t>
    </dgm:pt>
    <dgm:pt modelId="{A73E41AF-3A96-4C02-91C4-DFD29BFFC138}">
      <dgm:prSet phldrT="[Texte]"/>
      <dgm:spPr/>
      <dgm:t>
        <a:bodyPr/>
        <a:lstStyle/>
        <a:p>
          <a:r>
            <a:rPr lang="ar-DZ" dirty="0"/>
            <a:t>يمكن الاستعانة بجدول استدلالي ومعاملات استدلالية</a:t>
          </a:r>
          <a:endParaRPr lang="fr-FR" dirty="0"/>
        </a:p>
      </dgm:t>
    </dgm:pt>
    <dgm:pt modelId="{FE81CB4D-2865-4AED-A445-9A3910FDD302}" type="parTrans" cxnId="{C5D2D97A-9429-432F-B3E0-E5EF77B1D826}">
      <dgm:prSet/>
      <dgm:spPr/>
      <dgm:t>
        <a:bodyPr/>
        <a:lstStyle/>
        <a:p>
          <a:endParaRPr lang="fr-FR"/>
        </a:p>
      </dgm:t>
    </dgm:pt>
    <dgm:pt modelId="{734F3B9B-BC8C-4524-A192-4356CB17B129}" type="sibTrans" cxnId="{C5D2D97A-9429-432F-B3E0-E5EF77B1D826}">
      <dgm:prSet/>
      <dgm:spPr/>
      <dgm:t>
        <a:bodyPr/>
        <a:lstStyle/>
        <a:p>
          <a:endParaRPr lang="fr-FR"/>
        </a:p>
      </dgm:t>
    </dgm:pt>
    <dgm:pt modelId="{BDAA7F2E-B87D-4F08-837A-299D5AEEE17F}" type="pres">
      <dgm:prSet presAssocID="{10DC7237-9D9F-46CB-A7A9-58A39326AA83}" presName="linear" presStyleCnt="0">
        <dgm:presLayoutVars>
          <dgm:animLvl val="lvl"/>
          <dgm:resizeHandles val="exact"/>
        </dgm:presLayoutVars>
      </dgm:prSet>
      <dgm:spPr/>
    </dgm:pt>
    <dgm:pt modelId="{FB5C514A-B28C-49D5-BB3D-E24226AE6C2B}" type="pres">
      <dgm:prSet presAssocID="{FFE594AE-6B89-463D-9050-F59F79D1562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D8A3F77-BFFA-4579-8A59-5628D96D0DF7}" type="pres">
      <dgm:prSet presAssocID="{FFE594AE-6B89-463D-9050-F59F79D15625}" presName="childText" presStyleLbl="revTx" presStyleIdx="0" presStyleCnt="2">
        <dgm:presLayoutVars>
          <dgm:bulletEnabled val="1"/>
        </dgm:presLayoutVars>
      </dgm:prSet>
      <dgm:spPr/>
    </dgm:pt>
    <dgm:pt modelId="{2C17646B-4EC1-4428-811F-D152C2325D13}" type="pres">
      <dgm:prSet presAssocID="{A18BD619-5027-4B7B-8A17-EDCB032FDDCC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C4A0E943-BC38-4827-BDF3-ADA8EEB68F79}" type="pres">
      <dgm:prSet presAssocID="{A18BD619-5027-4B7B-8A17-EDCB032FDDCC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DFC7C450-3595-4A97-B554-EF39E9B486C6}" type="presOf" srcId="{FFE594AE-6B89-463D-9050-F59F79D15625}" destId="{FB5C514A-B28C-49D5-BB3D-E24226AE6C2B}" srcOrd="0" destOrd="0" presId="urn:microsoft.com/office/officeart/2005/8/layout/vList2"/>
    <dgm:cxn modelId="{7808E771-0360-451D-B8A7-17EC61382AD9}" type="presOf" srcId="{A73E41AF-3A96-4C02-91C4-DFD29BFFC138}" destId="{C4A0E943-BC38-4827-BDF3-ADA8EEB68F79}" srcOrd="0" destOrd="0" presId="urn:microsoft.com/office/officeart/2005/8/layout/vList2"/>
    <dgm:cxn modelId="{4DADE472-2303-47C9-A543-7BF97545D607}" type="presOf" srcId="{7E75243C-F537-491B-942B-72D91CBBB0D0}" destId="{5D8A3F77-BFFA-4579-8A59-5628D96D0DF7}" srcOrd="0" destOrd="0" presId="urn:microsoft.com/office/officeart/2005/8/layout/vList2"/>
    <dgm:cxn modelId="{03ED6275-F9BF-419A-8581-7AAFF8476970}" type="presOf" srcId="{10DC7237-9D9F-46CB-A7A9-58A39326AA83}" destId="{BDAA7F2E-B87D-4F08-837A-299D5AEEE17F}" srcOrd="0" destOrd="0" presId="urn:microsoft.com/office/officeart/2005/8/layout/vList2"/>
    <dgm:cxn modelId="{C5D2D97A-9429-432F-B3E0-E5EF77B1D826}" srcId="{A18BD619-5027-4B7B-8A17-EDCB032FDDCC}" destId="{A73E41AF-3A96-4C02-91C4-DFD29BFFC138}" srcOrd="0" destOrd="0" parTransId="{FE81CB4D-2865-4AED-A445-9A3910FDD302}" sibTransId="{734F3B9B-BC8C-4524-A192-4356CB17B129}"/>
    <dgm:cxn modelId="{3DC4C186-3595-4C70-8376-8AE921B858EB}" srcId="{10DC7237-9D9F-46CB-A7A9-58A39326AA83}" destId="{A18BD619-5027-4B7B-8A17-EDCB032FDDCC}" srcOrd="1" destOrd="0" parTransId="{A22A04BE-0062-4CB7-89B2-7B41F332CB6C}" sibTransId="{4933442B-7BDB-4AAC-BA01-1D8977D2E87B}"/>
    <dgm:cxn modelId="{DB6B1F8B-63F4-429B-BA4B-501EA154E3BA}" srcId="{10DC7237-9D9F-46CB-A7A9-58A39326AA83}" destId="{FFE594AE-6B89-463D-9050-F59F79D15625}" srcOrd="0" destOrd="0" parTransId="{7C9D8849-6D23-46E4-BAED-6795D727A7F7}" sibTransId="{382D6921-52A3-4371-ADAF-102249749CEF}"/>
    <dgm:cxn modelId="{444000C6-6CEE-4CEB-AA09-4EC3E74BB110}" srcId="{FFE594AE-6B89-463D-9050-F59F79D15625}" destId="{7E75243C-F537-491B-942B-72D91CBBB0D0}" srcOrd="0" destOrd="0" parTransId="{8C6E80DB-0224-4BCA-B10B-5B833514E5D2}" sibTransId="{3D578453-A1A0-40A4-BF13-4C0791D7F0B5}"/>
    <dgm:cxn modelId="{83811DCD-F905-48F1-A7EE-D5AE65DDD565}" type="presOf" srcId="{A18BD619-5027-4B7B-8A17-EDCB032FDDCC}" destId="{2C17646B-4EC1-4428-811F-D152C2325D13}" srcOrd="0" destOrd="0" presId="urn:microsoft.com/office/officeart/2005/8/layout/vList2"/>
    <dgm:cxn modelId="{C6784F16-49D6-4BD1-BC4D-EAC4FE904FDA}" type="presParOf" srcId="{BDAA7F2E-B87D-4F08-837A-299D5AEEE17F}" destId="{FB5C514A-B28C-49D5-BB3D-E24226AE6C2B}" srcOrd="0" destOrd="0" presId="urn:microsoft.com/office/officeart/2005/8/layout/vList2"/>
    <dgm:cxn modelId="{744F2464-5F7B-42E1-B638-A34663A28210}" type="presParOf" srcId="{BDAA7F2E-B87D-4F08-837A-299D5AEEE17F}" destId="{5D8A3F77-BFFA-4579-8A59-5628D96D0DF7}" srcOrd="1" destOrd="0" presId="urn:microsoft.com/office/officeart/2005/8/layout/vList2"/>
    <dgm:cxn modelId="{74713191-F9D8-4A6A-A2BB-979C3C6169B5}" type="presParOf" srcId="{BDAA7F2E-B87D-4F08-837A-299D5AEEE17F}" destId="{2C17646B-4EC1-4428-811F-D152C2325D13}" srcOrd="2" destOrd="0" presId="urn:microsoft.com/office/officeart/2005/8/layout/vList2"/>
    <dgm:cxn modelId="{3D8D422D-AB3F-4150-BEF1-9BDDC5742D18}" type="presParOf" srcId="{BDAA7F2E-B87D-4F08-837A-299D5AEEE17F}" destId="{C4A0E943-BC38-4827-BDF3-ADA8EEB68F79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DF099ED-C7A4-4461-B077-809EBF4B60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7E34E71-CAEC-4B90-B965-2AE51E96C21C}">
      <dgm:prSet phldrT="[Texte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rtl="1"/>
          <a:r>
            <a:rPr lang="ar-DZ" sz="5100" dirty="0">
              <a:solidFill>
                <a:schemeClr val="tx1"/>
              </a:solidFill>
            </a:rPr>
            <a:t>التوصيات العلمية</a:t>
          </a:r>
          <a:r>
            <a:rPr lang="fr-FR" sz="5100" dirty="0"/>
            <a:t>            </a:t>
          </a:r>
          <a:r>
            <a:rPr lang="fr-FR" sz="5100" dirty="0">
              <a:solidFill>
                <a:schemeClr val="tx1"/>
              </a:solidFill>
            </a:rPr>
            <a:t>     </a:t>
          </a:r>
          <a:r>
            <a:rPr lang="ar-DZ" sz="5100" dirty="0">
              <a:solidFill>
                <a:schemeClr val="tx1"/>
              </a:solidFill>
            </a:rPr>
            <a:t> </a:t>
          </a:r>
          <a:r>
            <a:rPr lang="fr-FR" sz="3200" dirty="0" err="1">
              <a:solidFill>
                <a:schemeClr val="tx1"/>
              </a:solidFill>
            </a:rPr>
            <a:t>Recommendations</a:t>
          </a:r>
          <a:endParaRPr lang="fr-FR" sz="3200" dirty="0">
            <a:solidFill>
              <a:schemeClr val="tx1"/>
            </a:solidFill>
          </a:endParaRPr>
        </a:p>
      </dgm:t>
    </dgm:pt>
    <dgm:pt modelId="{80CBDB21-B5C3-423C-BBE4-0CC8AEEC372E}" type="parTrans" cxnId="{F2A9584A-2CFA-4DA1-A44F-40B6ED7D4709}">
      <dgm:prSet/>
      <dgm:spPr/>
      <dgm:t>
        <a:bodyPr/>
        <a:lstStyle/>
        <a:p>
          <a:endParaRPr lang="fr-FR"/>
        </a:p>
      </dgm:t>
    </dgm:pt>
    <dgm:pt modelId="{ECDC0C3E-8440-4A75-8C5B-48D61708FB97}" type="sibTrans" cxnId="{F2A9584A-2CFA-4DA1-A44F-40B6ED7D4709}">
      <dgm:prSet/>
      <dgm:spPr/>
      <dgm:t>
        <a:bodyPr/>
        <a:lstStyle/>
        <a:p>
          <a:endParaRPr lang="fr-FR"/>
        </a:p>
      </dgm:t>
    </dgm:pt>
    <dgm:pt modelId="{E4F87F5F-0DD0-4A39-9DC7-6EB6585CFCC7}">
      <dgm:prSet phldrT="[Texte]" custT="1"/>
      <dgm:spPr/>
      <dgm:t>
        <a:bodyPr/>
        <a:lstStyle/>
        <a:p>
          <a:pPr rtl="1"/>
          <a:r>
            <a:rPr lang="ar-DZ" sz="1600" dirty="0"/>
            <a:t>تركز على ما يمكن تنفيذه على أرض الواقع(خطوات لتحسين الواقع، حلول مقترحة للمشكلات، توجيهات لصناع القرار أو المؤسسات)</a:t>
          </a:r>
          <a:endParaRPr lang="fr-FR" sz="1600" dirty="0"/>
        </a:p>
      </dgm:t>
    </dgm:pt>
    <dgm:pt modelId="{712974E0-57AF-480F-BBC4-074976C6573E}" type="parTrans" cxnId="{B2C01E6A-68B7-402F-A790-E699B00CC8C9}">
      <dgm:prSet/>
      <dgm:spPr/>
      <dgm:t>
        <a:bodyPr/>
        <a:lstStyle/>
        <a:p>
          <a:endParaRPr lang="fr-FR"/>
        </a:p>
      </dgm:t>
    </dgm:pt>
    <dgm:pt modelId="{11C31582-D25B-4950-BD32-B3F2EB28B90B}" type="sibTrans" cxnId="{B2C01E6A-68B7-402F-A790-E699B00CC8C9}">
      <dgm:prSet/>
      <dgm:spPr/>
      <dgm:t>
        <a:bodyPr/>
        <a:lstStyle/>
        <a:p>
          <a:endParaRPr lang="fr-FR"/>
        </a:p>
      </dgm:t>
    </dgm:pt>
    <dgm:pt modelId="{42E4A120-FD50-484C-9DA3-97ED98900BF7}">
      <dgm:prSet phldrT="[Texte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rtl="1"/>
          <a:r>
            <a:rPr lang="ar-DZ" sz="3900" dirty="0">
              <a:solidFill>
                <a:schemeClr val="tx1"/>
              </a:solidFill>
            </a:rPr>
            <a:t>الاقتراحات البحثية</a:t>
          </a:r>
          <a:r>
            <a:rPr lang="fr-FR" sz="3900" dirty="0">
              <a:solidFill>
                <a:schemeClr val="tx1"/>
              </a:solidFill>
            </a:rPr>
            <a:t> </a:t>
          </a:r>
          <a:r>
            <a:rPr lang="fr-FR" sz="2800" dirty="0">
              <a:solidFill>
                <a:schemeClr val="tx1"/>
              </a:solidFill>
            </a:rPr>
            <a:t>Suggestion for future  </a:t>
          </a:r>
          <a:r>
            <a:rPr lang="fr-FR" sz="2800" dirty="0" err="1">
              <a:solidFill>
                <a:schemeClr val="tx1"/>
              </a:solidFill>
            </a:rPr>
            <a:t>research</a:t>
          </a:r>
          <a:r>
            <a:rPr lang="fr-FR" sz="2800" dirty="0"/>
            <a:t>                         </a:t>
          </a:r>
        </a:p>
      </dgm:t>
    </dgm:pt>
    <dgm:pt modelId="{5B4CCE5B-4C10-4898-A5C7-4C1117EC93E0}" type="parTrans" cxnId="{DA9F2C69-1AEE-4AB8-9169-F35752D9911F}">
      <dgm:prSet/>
      <dgm:spPr/>
      <dgm:t>
        <a:bodyPr/>
        <a:lstStyle/>
        <a:p>
          <a:endParaRPr lang="fr-FR"/>
        </a:p>
      </dgm:t>
    </dgm:pt>
    <dgm:pt modelId="{7755D60D-A88E-470C-A02C-1F656EA7A910}" type="sibTrans" cxnId="{DA9F2C69-1AEE-4AB8-9169-F35752D9911F}">
      <dgm:prSet/>
      <dgm:spPr/>
      <dgm:t>
        <a:bodyPr/>
        <a:lstStyle/>
        <a:p>
          <a:endParaRPr lang="fr-FR"/>
        </a:p>
      </dgm:t>
    </dgm:pt>
    <dgm:pt modelId="{5833E24A-CFBB-40EF-9806-06D33BECC510}">
      <dgm:prSet phldrT="[Texte]" custT="1"/>
      <dgm:spPr/>
      <dgm:t>
        <a:bodyPr/>
        <a:lstStyle/>
        <a:p>
          <a:pPr rtl="1"/>
          <a:r>
            <a:rPr lang="ar-DZ" sz="400" dirty="0"/>
            <a:t>ت</a:t>
          </a:r>
          <a:r>
            <a:rPr lang="ar-DZ" sz="1600" dirty="0"/>
            <a:t>ركز على ما يمكن دراسته لاحقا لتكملة أو تطوير البحث.</a:t>
          </a:r>
          <a:endParaRPr lang="fr-FR" sz="1600" dirty="0"/>
        </a:p>
      </dgm:t>
    </dgm:pt>
    <dgm:pt modelId="{D5899A04-6DAD-4119-B5AF-CE7370055F08}" type="parTrans" cxnId="{2E2D272E-DF02-42E9-9D94-78A84CCE2291}">
      <dgm:prSet/>
      <dgm:spPr/>
      <dgm:t>
        <a:bodyPr/>
        <a:lstStyle/>
        <a:p>
          <a:endParaRPr lang="fr-FR"/>
        </a:p>
      </dgm:t>
    </dgm:pt>
    <dgm:pt modelId="{7F336A46-5876-40DB-A8AE-F1B9580A3227}" type="sibTrans" cxnId="{2E2D272E-DF02-42E9-9D94-78A84CCE2291}">
      <dgm:prSet/>
      <dgm:spPr/>
      <dgm:t>
        <a:bodyPr/>
        <a:lstStyle/>
        <a:p>
          <a:endParaRPr lang="fr-FR"/>
        </a:p>
      </dgm:t>
    </dgm:pt>
    <dgm:pt modelId="{F2B22189-82F1-4477-81D5-BBD3C1877FD0}">
      <dgm:prSet phldrT="[Texte]" custT="1"/>
      <dgm:spPr/>
      <dgm:t>
        <a:bodyPr/>
        <a:lstStyle/>
        <a:p>
          <a:pPr rtl="1"/>
          <a:r>
            <a:rPr lang="ar-DZ" sz="1600" dirty="0"/>
            <a:t>اقتراح جوانب لم تغط في البحث الحالي.</a:t>
          </a:r>
          <a:endParaRPr lang="fr-FR" sz="1600" dirty="0"/>
        </a:p>
      </dgm:t>
    </dgm:pt>
    <dgm:pt modelId="{7157A13B-B358-4B84-944A-EA3FFA74E540}" type="parTrans" cxnId="{85110F2D-76C0-4387-8C8F-7376B3564E8A}">
      <dgm:prSet/>
      <dgm:spPr/>
      <dgm:t>
        <a:bodyPr/>
        <a:lstStyle/>
        <a:p>
          <a:endParaRPr lang="fr-FR"/>
        </a:p>
      </dgm:t>
    </dgm:pt>
    <dgm:pt modelId="{5FFF005D-FB6B-4777-B1FB-5F590E229F1C}" type="sibTrans" cxnId="{85110F2D-76C0-4387-8C8F-7376B3564E8A}">
      <dgm:prSet/>
      <dgm:spPr/>
      <dgm:t>
        <a:bodyPr/>
        <a:lstStyle/>
        <a:p>
          <a:endParaRPr lang="fr-FR"/>
        </a:p>
      </dgm:t>
    </dgm:pt>
    <dgm:pt modelId="{04BD7D72-B4FB-4FD8-95C8-53AB9B3324C9}">
      <dgm:prSet phldrT="[Texte]" custT="1"/>
      <dgm:spPr/>
      <dgm:t>
        <a:bodyPr/>
        <a:lstStyle/>
        <a:p>
          <a:pPr rtl="1"/>
          <a:r>
            <a:rPr lang="ar-DZ" sz="1600" dirty="0"/>
            <a:t>التوسع في العينة أو تغيير منهج أو أدوات البحث.</a:t>
          </a:r>
          <a:endParaRPr lang="fr-FR" sz="1600" dirty="0"/>
        </a:p>
      </dgm:t>
    </dgm:pt>
    <dgm:pt modelId="{C3C7148F-7237-4543-8588-B1EBA8FF5489}" type="parTrans" cxnId="{59DFA2F8-8FA3-4419-967D-F8C86969688D}">
      <dgm:prSet/>
      <dgm:spPr/>
      <dgm:t>
        <a:bodyPr/>
        <a:lstStyle/>
        <a:p>
          <a:endParaRPr lang="fr-FR"/>
        </a:p>
      </dgm:t>
    </dgm:pt>
    <dgm:pt modelId="{2A3E1012-60A7-4500-80E3-9665A8D7E2CB}" type="sibTrans" cxnId="{59DFA2F8-8FA3-4419-967D-F8C86969688D}">
      <dgm:prSet/>
      <dgm:spPr/>
      <dgm:t>
        <a:bodyPr/>
        <a:lstStyle/>
        <a:p>
          <a:endParaRPr lang="fr-FR"/>
        </a:p>
      </dgm:t>
    </dgm:pt>
    <dgm:pt modelId="{257DD91B-AC6D-4D77-B8E8-63646274A425}">
      <dgm:prSet phldrT="[Texte]" custT="1"/>
      <dgm:spPr/>
      <dgm:t>
        <a:bodyPr/>
        <a:lstStyle/>
        <a:p>
          <a:pPr rtl="1"/>
          <a:r>
            <a:rPr lang="ar-DZ" sz="1600" dirty="0"/>
            <a:t>إجراء دراسات مقارنة في بيئات مختلفة.</a:t>
          </a:r>
          <a:endParaRPr lang="fr-FR" sz="1600" dirty="0"/>
        </a:p>
      </dgm:t>
    </dgm:pt>
    <dgm:pt modelId="{9B08FFA6-DC95-4D4D-90A8-E2D43E4ECB0D}" type="parTrans" cxnId="{CE0BECC9-6647-4CA0-9FA0-80892BEF692B}">
      <dgm:prSet/>
      <dgm:spPr/>
      <dgm:t>
        <a:bodyPr/>
        <a:lstStyle/>
        <a:p>
          <a:endParaRPr lang="fr-FR"/>
        </a:p>
      </dgm:t>
    </dgm:pt>
    <dgm:pt modelId="{98972A4E-7507-4A8B-BFFC-B24DD824A2DB}" type="sibTrans" cxnId="{CE0BECC9-6647-4CA0-9FA0-80892BEF692B}">
      <dgm:prSet/>
      <dgm:spPr/>
      <dgm:t>
        <a:bodyPr/>
        <a:lstStyle/>
        <a:p>
          <a:endParaRPr lang="fr-FR"/>
        </a:p>
      </dgm:t>
    </dgm:pt>
    <dgm:pt modelId="{F3179071-E72D-49EE-A849-534FA014C6C7}">
      <dgm:prSet phldrT="[Texte]" custT="1"/>
      <dgm:spPr/>
      <dgm:t>
        <a:bodyPr/>
        <a:lstStyle/>
        <a:p>
          <a:pPr rtl="1"/>
          <a:r>
            <a:rPr lang="ar-DZ" sz="1600" dirty="0"/>
            <a:t>أن تكون مرتبطة بنتائج البحث.</a:t>
          </a:r>
          <a:endParaRPr lang="fr-FR" sz="1600" dirty="0"/>
        </a:p>
      </dgm:t>
    </dgm:pt>
    <dgm:pt modelId="{FFDFF982-E00E-4300-BEC6-EB033530A287}" type="parTrans" cxnId="{7AB5FAF6-7B6B-4B8A-B738-BE01FBE186DA}">
      <dgm:prSet/>
      <dgm:spPr/>
      <dgm:t>
        <a:bodyPr/>
        <a:lstStyle/>
        <a:p>
          <a:endParaRPr lang="fr-FR"/>
        </a:p>
      </dgm:t>
    </dgm:pt>
    <dgm:pt modelId="{D296122F-C6C1-4AED-B863-1FFE555A449B}" type="sibTrans" cxnId="{7AB5FAF6-7B6B-4B8A-B738-BE01FBE186DA}">
      <dgm:prSet/>
      <dgm:spPr/>
      <dgm:t>
        <a:bodyPr/>
        <a:lstStyle/>
        <a:p>
          <a:endParaRPr lang="fr-FR"/>
        </a:p>
      </dgm:t>
    </dgm:pt>
    <dgm:pt modelId="{4D92554C-EA3D-4EA9-ACA1-AA7257078B12}">
      <dgm:prSet phldrT="[Texte]" custT="1"/>
      <dgm:spPr/>
      <dgm:t>
        <a:bodyPr/>
        <a:lstStyle/>
        <a:p>
          <a:pPr rtl="1"/>
          <a:r>
            <a:rPr lang="ar-DZ" sz="1600" dirty="0"/>
            <a:t>موجزة وواضحة وقابلة للتطبيق.</a:t>
          </a:r>
          <a:endParaRPr lang="fr-FR" sz="1600" dirty="0"/>
        </a:p>
      </dgm:t>
    </dgm:pt>
    <dgm:pt modelId="{A3B9F878-FA4E-40DA-B763-0F1A939BA9FB}" type="parTrans" cxnId="{981C3913-FBD4-487F-BEFD-3776D8CEB4CC}">
      <dgm:prSet/>
      <dgm:spPr/>
      <dgm:t>
        <a:bodyPr/>
        <a:lstStyle/>
        <a:p>
          <a:endParaRPr lang="fr-FR"/>
        </a:p>
      </dgm:t>
    </dgm:pt>
    <dgm:pt modelId="{E681E80B-42DB-40BF-848F-D6DE7C753D75}" type="sibTrans" cxnId="{981C3913-FBD4-487F-BEFD-3776D8CEB4CC}">
      <dgm:prSet/>
      <dgm:spPr/>
      <dgm:t>
        <a:bodyPr/>
        <a:lstStyle/>
        <a:p>
          <a:endParaRPr lang="fr-FR"/>
        </a:p>
      </dgm:t>
    </dgm:pt>
    <dgm:pt modelId="{DD904D86-CC2F-4BC3-81FF-5036C9A7C669}">
      <dgm:prSet phldrT="[Texte]" custT="1"/>
      <dgm:spPr/>
      <dgm:t>
        <a:bodyPr/>
        <a:lstStyle/>
        <a:p>
          <a:pPr rtl="1"/>
          <a:r>
            <a:rPr lang="ar-DZ" sz="1600" dirty="0"/>
            <a:t>موجهة لفئات محددة (باحثين، مؤسسات ، مجتمع...)</a:t>
          </a:r>
          <a:endParaRPr lang="fr-FR" sz="1600" dirty="0"/>
        </a:p>
      </dgm:t>
    </dgm:pt>
    <dgm:pt modelId="{06BEB63F-665B-42AD-8173-1E37B52E3261}" type="parTrans" cxnId="{35447D92-42F1-4B0D-BD7E-C099A769CCC6}">
      <dgm:prSet/>
      <dgm:spPr/>
      <dgm:t>
        <a:bodyPr/>
        <a:lstStyle/>
        <a:p>
          <a:endParaRPr lang="fr-FR"/>
        </a:p>
      </dgm:t>
    </dgm:pt>
    <dgm:pt modelId="{0B077569-6F04-4833-9ED0-C1BBAF8CB93C}" type="sibTrans" cxnId="{35447D92-42F1-4B0D-BD7E-C099A769CCC6}">
      <dgm:prSet/>
      <dgm:spPr/>
      <dgm:t>
        <a:bodyPr/>
        <a:lstStyle/>
        <a:p>
          <a:endParaRPr lang="fr-FR"/>
        </a:p>
      </dgm:t>
    </dgm:pt>
    <dgm:pt modelId="{A0424FD7-1043-4BC0-8271-E973AB2BEC5C}" type="pres">
      <dgm:prSet presAssocID="{0DF099ED-C7A4-4461-B077-809EBF4B603B}" presName="linear" presStyleCnt="0">
        <dgm:presLayoutVars>
          <dgm:animLvl val="lvl"/>
          <dgm:resizeHandles val="exact"/>
        </dgm:presLayoutVars>
      </dgm:prSet>
      <dgm:spPr/>
    </dgm:pt>
    <dgm:pt modelId="{52D590D7-812F-4EA8-81DD-2F2F2F0CECA1}" type="pres">
      <dgm:prSet presAssocID="{D7E34E71-CAEC-4B90-B965-2AE51E96C21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FDDBF7B-86B0-43A0-A09B-6FC52AA44218}" type="pres">
      <dgm:prSet presAssocID="{D7E34E71-CAEC-4B90-B965-2AE51E96C21C}" presName="childText" presStyleLbl="revTx" presStyleIdx="0" presStyleCnt="2" custScaleY="156796">
        <dgm:presLayoutVars>
          <dgm:bulletEnabled val="1"/>
        </dgm:presLayoutVars>
      </dgm:prSet>
      <dgm:spPr/>
    </dgm:pt>
    <dgm:pt modelId="{1B4FC571-D145-42CF-BFA9-7EB4DC657027}" type="pres">
      <dgm:prSet presAssocID="{42E4A120-FD50-484C-9DA3-97ED98900BF7}" presName="parentText" presStyleLbl="node1" presStyleIdx="1" presStyleCnt="2" custLinFactNeighborX="-793" custLinFactNeighborY="-24027">
        <dgm:presLayoutVars>
          <dgm:chMax val="0"/>
          <dgm:bulletEnabled val="1"/>
        </dgm:presLayoutVars>
      </dgm:prSet>
      <dgm:spPr/>
    </dgm:pt>
    <dgm:pt modelId="{8967E493-D776-4107-81CC-5A418B19B2CC}" type="pres">
      <dgm:prSet presAssocID="{42E4A120-FD50-484C-9DA3-97ED98900BF7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BA852F00-C84E-4F02-8BC8-6D3791624147}" type="presOf" srcId="{E4F87F5F-0DD0-4A39-9DC7-6EB6585CFCC7}" destId="{3FDDBF7B-86B0-43A0-A09B-6FC52AA44218}" srcOrd="0" destOrd="0" presId="urn:microsoft.com/office/officeart/2005/8/layout/vList2"/>
    <dgm:cxn modelId="{981C3913-FBD4-487F-BEFD-3776D8CEB4CC}" srcId="{D7E34E71-CAEC-4B90-B965-2AE51E96C21C}" destId="{4D92554C-EA3D-4EA9-ACA1-AA7257078B12}" srcOrd="2" destOrd="0" parTransId="{A3B9F878-FA4E-40DA-B763-0F1A939BA9FB}" sibTransId="{E681E80B-42DB-40BF-848F-D6DE7C753D75}"/>
    <dgm:cxn modelId="{2CCFD624-D863-46E0-8C49-64E79934BF60}" type="presOf" srcId="{F2B22189-82F1-4477-81D5-BBD3C1877FD0}" destId="{8967E493-D776-4107-81CC-5A418B19B2CC}" srcOrd="0" destOrd="1" presId="urn:microsoft.com/office/officeart/2005/8/layout/vList2"/>
    <dgm:cxn modelId="{85110F2D-76C0-4387-8C8F-7376B3564E8A}" srcId="{42E4A120-FD50-484C-9DA3-97ED98900BF7}" destId="{F2B22189-82F1-4477-81D5-BBD3C1877FD0}" srcOrd="1" destOrd="0" parTransId="{7157A13B-B358-4B84-944A-EA3FFA74E540}" sibTransId="{5FFF005D-FB6B-4777-B1FB-5F590E229F1C}"/>
    <dgm:cxn modelId="{2E2D272E-DF02-42E9-9D94-78A84CCE2291}" srcId="{42E4A120-FD50-484C-9DA3-97ED98900BF7}" destId="{5833E24A-CFBB-40EF-9806-06D33BECC510}" srcOrd="0" destOrd="0" parTransId="{D5899A04-6DAD-4119-B5AF-CE7370055F08}" sibTransId="{7F336A46-5876-40DB-A8AE-F1B9580A3227}"/>
    <dgm:cxn modelId="{DA9F2C69-1AEE-4AB8-9169-F35752D9911F}" srcId="{0DF099ED-C7A4-4461-B077-809EBF4B603B}" destId="{42E4A120-FD50-484C-9DA3-97ED98900BF7}" srcOrd="1" destOrd="0" parTransId="{5B4CCE5B-4C10-4898-A5C7-4C1117EC93E0}" sibTransId="{7755D60D-A88E-470C-A02C-1F656EA7A910}"/>
    <dgm:cxn modelId="{B2C01E6A-68B7-402F-A790-E699B00CC8C9}" srcId="{D7E34E71-CAEC-4B90-B965-2AE51E96C21C}" destId="{E4F87F5F-0DD0-4A39-9DC7-6EB6585CFCC7}" srcOrd="0" destOrd="0" parTransId="{712974E0-57AF-480F-BBC4-074976C6573E}" sibTransId="{11C31582-D25B-4950-BD32-B3F2EB28B90B}"/>
    <dgm:cxn modelId="{F2A9584A-2CFA-4DA1-A44F-40B6ED7D4709}" srcId="{0DF099ED-C7A4-4461-B077-809EBF4B603B}" destId="{D7E34E71-CAEC-4B90-B965-2AE51E96C21C}" srcOrd="0" destOrd="0" parTransId="{80CBDB21-B5C3-423C-BBE4-0CC8AEEC372E}" sibTransId="{ECDC0C3E-8440-4A75-8C5B-48D61708FB97}"/>
    <dgm:cxn modelId="{4199446C-A575-4210-A797-66DC32868641}" type="presOf" srcId="{257DD91B-AC6D-4D77-B8E8-63646274A425}" destId="{8967E493-D776-4107-81CC-5A418B19B2CC}" srcOrd="0" destOrd="3" presId="urn:microsoft.com/office/officeart/2005/8/layout/vList2"/>
    <dgm:cxn modelId="{96A6CB73-FFB4-48EB-8712-3830E9899FA4}" type="presOf" srcId="{42E4A120-FD50-484C-9DA3-97ED98900BF7}" destId="{1B4FC571-D145-42CF-BFA9-7EB4DC657027}" srcOrd="0" destOrd="0" presId="urn:microsoft.com/office/officeart/2005/8/layout/vList2"/>
    <dgm:cxn modelId="{05F30356-1527-4B6B-AD5D-3981663D4A27}" type="presOf" srcId="{5833E24A-CFBB-40EF-9806-06D33BECC510}" destId="{8967E493-D776-4107-81CC-5A418B19B2CC}" srcOrd="0" destOrd="0" presId="urn:microsoft.com/office/officeart/2005/8/layout/vList2"/>
    <dgm:cxn modelId="{80E2665A-905A-4680-A960-FC974DB07832}" type="presOf" srcId="{D7E34E71-CAEC-4B90-B965-2AE51E96C21C}" destId="{52D590D7-812F-4EA8-81DD-2F2F2F0CECA1}" srcOrd="0" destOrd="0" presId="urn:microsoft.com/office/officeart/2005/8/layout/vList2"/>
    <dgm:cxn modelId="{E202CC7A-3E61-4644-852C-8FF418CBAED6}" type="presOf" srcId="{04BD7D72-B4FB-4FD8-95C8-53AB9B3324C9}" destId="{8967E493-D776-4107-81CC-5A418B19B2CC}" srcOrd="0" destOrd="2" presId="urn:microsoft.com/office/officeart/2005/8/layout/vList2"/>
    <dgm:cxn modelId="{35447D92-42F1-4B0D-BD7E-C099A769CCC6}" srcId="{D7E34E71-CAEC-4B90-B965-2AE51E96C21C}" destId="{DD904D86-CC2F-4BC3-81FF-5036C9A7C669}" srcOrd="3" destOrd="0" parTransId="{06BEB63F-665B-42AD-8173-1E37B52E3261}" sibTransId="{0B077569-6F04-4833-9ED0-C1BBAF8CB93C}"/>
    <dgm:cxn modelId="{54AC3B9D-5C93-47F8-8ACE-A8A9DA7C088E}" type="presOf" srcId="{F3179071-E72D-49EE-A849-534FA014C6C7}" destId="{3FDDBF7B-86B0-43A0-A09B-6FC52AA44218}" srcOrd="0" destOrd="1" presId="urn:microsoft.com/office/officeart/2005/8/layout/vList2"/>
    <dgm:cxn modelId="{CE0BECC9-6647-4CA0-9FA0-80892BEF692B}" srcId="{42E4A120-FD50-484C-9DA3-97ED98900BF7}" destId="{257DD91B-AC6D-4D77-B8E8-63646274A425}" srcOrd="3" destOrd="0" parTransId="{9B08FFA6-DC95-4D4D-90A8-E2D43E4ECB0D}" sibTransId="{98972A4E-7507-4A8B-BFFC-B24DD824A2DB}"/>
    <dgm:cxn modelId="{5C743AEA-A29C-4805-ABC5-FD7743EA8FD3}" type="presOf" srcId="{4D92554C-EA3D-4EA9-ACA1-AA7257078B12}" destId="{3FDDBF7B-86B0-43A0-A09B-6FC52AA44218}" srcOrd="0" destOrd="2" presId="urn:microsoft.com/office/officeart/2005/8/layout/vList2"/>
    <dgm:cxn modelId="{6B777DEF-0270-47D8-9848-1FBB22250D85}" type="presOf" srcId="{DD904D86-CC2F-4BC3-81FF-5036C9A7C669}" destId="{3FDDBF7B-86B0-43A0-A09B-6FC52AA44218}" srcOrd="0" destOrd="3" presId="urn:microsoft.com/office/officeart/2005/8/layout/vList2"/>
    <dgm:cxn modelId="{7AB5FAF6-7B6B-4B8A-B738-BE01FBE186DA}" srcId="{D7E34E71-CAEC-4B90-B965-2AE51E96C21C}" destId="{F3179071-E72D-49EE-A849-534FA014C6C7}" srcOrd="1" destOrd="0" parTransId="{FFDFF982-E00E-4300-BEC6-EB033530A287}" sibTransId="{D296122F-C6C1-4AED-B863-1FFE555A449B}"/>
    <dgm:cxn modelId="{59DFA2F8-8FA3-4419-967D-F8C86969688D}" srcId="{42E4A120-FD50-484C-9DA3-97ED98900BF7}" destId="{04BD7D72-B4FB-4FD8-95C8-53AB9B3324C9}" srcOrd="2" destOrd="0" parTransId="{C3C7148F-7237-4543-8588-B1EBA8FF5489}" sibTransId="{2A3E1012-60A7-4500-80E3-9665A8D7E2CB}"/>
    <dgm:cxn modelId="{20AF34FC-C886-4C22-AA5D-C2F12C33136B}" type="presOf" srcId="{0DF099ED-C7A4-4461-B077-809EBF4B603B}" destId="{A0424FD7-1043-4BC0-8271-E973AB2BEC5C}" srcOrd="0" destOrd="0" presId="urn:microsoft.com/office/officeart/2005/8/layout/vList2"/>
    <dgm:cxn modelId="{A18077FD-240D-4999-8978-FEEC84A1ED3D}" type="presParOf" srcId="{A0424FD7-1043-4BC0-8271-E973AB2BEC5C}" destId="{52D590D7-812F-4EA8-81DD-2F2F2F0CECA1}" srcOrd="0" destOrd="0" presId="urn:microsoft.com/office/officeart/2005/8/layout/vList2"/>
    <dgm:cxn modelId="{2EC6F184-B643-464D-B62C-13B6304DC32E}" type="presParOf" srcId="{A0424FD7-1043-4BC0-8271-E973AB2BEC5C}" destId="{3FDDBF7B-86B0-43A0-A09B-6FC52AA44218}" srcOrd="1" destOrd="0" presId="urn:microsoft.com/office/officeart/2005/8/layout/vList2"/>
    <dgm:cxn modelId="{E0BD240E-B010-4631-81C6-992A0FF2C376}" type="presParOf" srcId="{A0424FD7-1043-4BC0-8271-E973AB2BEC5C}" destId="{1B4FC571-D145-42CF-BFA9-7EB4DC657027}" srcOrd="2" destOrd="0" presId="urn:microsoft.com/office/officeart/2005/8/layout/vList2"/>
    <dgm:cxn modelId="{E62FBA60-7FC7-4D00-89D8-0896C4C3BABF}" type="presParOf" srcId="{A0424FD7-1043-4BC0-8271-E973AB2BEC5C}" destId="{8967E493-D776-4107-81CC-5A418B19B2CC}" srcOrd="3" destOrd="0" presId="urn:microsoft.com/office/officeart/2005/8/layout/vList2"/>
  </dgm:cxnLst>
  <dgm:bg>
    <a:solidFill>
      <a:schemeClr val="accent3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FFF0B1-DA44-4E8E-9F6D-E04D5E39C1D4}">
      <dsp:nvSpPr>
        <dsp:cNvPr id="0" name=""/>
        <dsp:cNvSpPr/>
      </dsp:nvSpPr>
      <dsp:spPr>
        <a:xfrm>
          <a:off x="0" y="34849"/>
          <a:ext cx="10179050" cy="1099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4000" kern="1200" dirty="0"/>
            <a:t>جداول بسيطة </a:t>
          </a:r>
          <a:endParaRPr lang="fr-FR" sz="4000" kern="1200" dirty="0"/>
        </a:p>
      </dsp:txBody>
      <dsp:txXfrm>
        <a:off x="53688" y="88537"/>
        <a:ext cx="10071674" cy="992424"/>
      </dsp:txXfrm>
    </dsp:sp>
    <dsp:sp modelId="{83561E3A-B581-47AD-90A2-4AA321507711}">
      <dsp:nvSpPr>
        <dsp:cNvPr id="0" name=""/>
        <dsp:cNvSpPr/>
      </dsp:nvSpPr>
      <dsp:spPr>
        <a:xfrm>
          <a:off x="0" y="1134650"/>
          <a:ext cx="10179050" cy="662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185" tIns="50800" rIns="284480" bIns="50800" numCol="1" spcCol="1270" anchor="t" anchorCtr="0">
          <a:noAutofit/>
        </a:bodyPr>
        <a:lstStyle/>
        <a:p>
          <a:pPr marL="285750" lvl="1" indent="-285750" algn="r" defTabSz="137795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ar-DZ" sz="3100" kern="1200" dirty="0"/>
            <a:t>تحليل وتفسير </a:t>
          </a:r>
          <a:endParaRPr lang="fr-FR" sz="3100" kern="1200" dirty="0"/>
        </a:p>
      </dsp:txBody>
      <dsp:txXfrm>
        <a:off x="0" y="1134650"/>
        <a:ext cx="10179050" cy="662400"/>
      </dsp:txXfrm>
    </dsp:sp>
    <dsp:sp modelId="{40A21E23-8A01-442C-A558-5E0780BC2FC1}">
      <dsp:nvSpPr>
        <dsp:cNvPr id="0" name=""/>
        <dsp:cNvSpPr/>
      </dsp:nvSpPr>
      <dsp:spPr>
        <a:xfrm>
          <a:off x="0" y="1797050"/>
          <a:ext cx="10179050" cy="1099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4000" kern="1200" dirty="0"/>
            <a:t>جداول مركبة</a:t>
          </a:r>
          <a:endParaRPr lang="fr-FR" sz="4000" kern="1200" dirty="0"/>
        </a:p>
      </dsp:txBody>
      <dsp:txXfrm>
        <a:off x="53688" y="1850738"/>
        <a:ext cx="10071674" cy="992424"/>
      </dsp:txXfrm>
    </dsp:sp>
    <dsp:sp modelId="{71F4B0B7-E88D-4C63-8AFA-AB41099FCE7E}">
      <dsp:nvSpPr>
        <dsp:cNvPr id="0" name=""/>
        <dsp:cNvSpPr/>
      </dsp:nvSpPr>
      <dsp:spPr>
        <a:xfrm>
          <a:off x="0" y="2896850"/>
          <a:ext cx="10179050" cy="662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185" tIns="50800" rIns="284480" bIns="50800" numCol="1" spcCol="1270" anchor="t" anchorCtr="0">
          <a:noAutofit/>
        </a:bodyPr>
        <a:lstStyle/>
        <a:p>
          <a:pPr marL="285750" lvl="1" indent="-285750" algn="r" defTabSz="137795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ar-DZ" sz="3100" kern="1200" dirty="0"/>
            <a:t>تحليل وتفسير </a:t>
          </a:r>
          <a:endParaRPr lang="fr-FR" sz="3100" kern="1200" dirty="0"/>
        </a:p>
      </dsp:txBody>
      <dsp:txXfrm>
        <a:off x="0" y="2896850"/>
        <a:ext cx="10179050" cy="6624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9F6037-022F-4209-8143-AA12DBD60409}">
      <dsp:nvSpPr>
        <dsp:cNvPr id="0" name=""/>
        <dsp:cNvSpPr/>
      </dsp:nvSpPr>
      <dsp:spPr>
        <a:xfrm>
          <a:off x="3180" y="247953"/>
          <a:ext cx="3101429" cy="11591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800" kern="1200" dirty="0"/>
            <a:t>مناقشة النتائج في ضوء المقاربة النظرية</a:t>
          </a:r>
          <a:endParaRPr lang="fr-FR" sz="2800" kern="1200" dirty="0"/>
        </a:p>
      </dsp:txBody>
      <dsp:txXfrm>
        <a:off x="3180" y="247953"/>
        <a:ext cx="3101429" cy="1159164"/>
      </dsp:txXfrm>
    </dsp:sp>
    <dsp:sp modelId="{DF60DCDA-9308-4A74-BE21-9F00A52208CD}">
      <dsp:nvSpPr>
        <dsp:cNvPr id="0" name=""/>
        <dsp:cNvSpPr/>
      </dsp:nvSpPr>
      <dsp:spPr>
        <a:xfrm>
          <a:off x="3180" y="1407118"/>
          <a:ext cx="3101429" cy="285342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r" defTabSz="1244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DZ" sz="2800" kern="1200" dirty="0"/>
            <a:t>الإشارة إلى النظرية الأكثر اقترابا من تفسير الواقع.</a:t>
          </a:r>
          <a:endParaRPr lang="fr-FR" sz="2800" kern="1200" dirty="0"/>
        </a:p>
        <a:p>
          <a:pPr marL="285750" lvl="1" indent="-285750" algn="r" defTabSz="1244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DZ" sz="2800" kern="1200" dirty="0"/>
            <a:t>المقارنة بين المقولات النظرية للنظرية ونتائج الدراسة.</a:t>
          </a:r>
          <a:endParaRPr lang="fr-FR" sz="2800" kern="1200" dirty="0"/>
        </a:p>
      </dsp:txBody>
      <dsp:txXfrm>
        <a:off x="3180" y="1407118"/>
        <a:ext cx="3101429" cy="2853427"/>
      </dsp:txXfrm>
    </dsp:sp>
    <dsp:sp modelId="{B25F8C1A-D2DB-45DE-8340-2DC504E06847}">
      <dsp:nvSpPr>
        <dsp:cNvPr id="0" name=""/>
        <dsp:cNvSpPr/>
      </dsp:nvSpPr>
      <dsp:spPr>
        <a:xfrm>
          <a:off x="3538810" y="247953"/>
          <a:ext cx="3101429" cy="11591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800" kern="1200" dirty="0"/>
            <a:t>مناقشة النتائج في ضوء الدراسات السابقة</a:t>
          </a:r>
          <a:endParaRPr lang="fr-FR" sz="2800" kern="1200" dirty="0"/>
        </a:p>
      </dsp:txBody>
      <dsp:txXfrm>
        <a:off x="3538810" y="247953"/>
        <a:ext cx="3101429" cy="1159164"/>
      </dsp:txXfrm>
    </dsp:sp>
    <dsp:sp modelId="{330854C3-7D90-47B3-8CE4-6C0783FB4E8B}">
      <dsp:nvSpPr>
        <dsp:cNvPr id="0" name=""/>
        <dsp:cNvSpPr/>
      </dsp:nvSpPr>
      <dsp:spPr>
        <a:xfrm>
          <a:off x="3538810" y="1407118"/>
          <a:ext cx="3101429" cy="285342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r" defTabSz="1244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DZ" sz="2800" kern="1200" dirty="0"/>
            <a:t>مقارنة النتائج بالنتائج </a:t>
          </a:r>
          <a:endParaRPr lang="fr-FR" sz="2800" kern="1200" dirty="0"/>
        </a:p>
        <a:p>
          <a:pPr marL="285750" lvl="1" indent="-285750" algn="r" defTabSz="1244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DZ" sz="2800" kern="1200" dirty="0"/>
            <a:t>أوجه التوافق وأوجه الاختلاف</a:t>
          </a:r>
          <a:endParaRPr lang="fr-FR" sz="2800" kern="1200" dirty="0"/>
        </a:p>
      </dsp:txBody>
      <dsp:txXfrm>
        <a:off x="3538810" y="1407118"/>
        <a:ext cx="3101429" cy="2853427"/>
      </dsp:txXfrm>
    </dsp:sp>
    <dsp:sp modelId="{042BDBC7-4F58-41BD-ACAD-BF5C3AEBD51A}">
      <dsp:nvSpPr>
        <dsp:cNvPr id="0" name=""/>
        <dsp:cNvSpPr/>
      </dsp:nvSpPr>
      <dsp:spPr>
        <a:xfrm>
          <a:off x="7074439" y="247953"/>
          <a:ext cx="3101429" cy="11591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800" kern="1200" dirty="0"/>
            <a:t>مناقشة نتائج الفرضيات</a:t>
          </a:r>
          <a:endParaRPr lang="fr-FR" sz="2800" kern="1200" dirty="0"/>
        </a:p>
      </dsp:txBody>
      <dsp:txXfrm>
        <a:off x="7074439" y="247953"/>
        <a:ext cx="3101429" cy="1159164"/>
      </dsp:txXfrm>
    </dsp:sp>
    <dsp:sp modelId="{04C746DC-E965-48E6-9B2D-AC7A10B995E6}">
      <dsp:nvSpPr>
        <dsp:cNvPr id="0" name=""/>
        <dsp:cNvSpPr/>
      </dsp:nvSpPr>
      <dsp:spPr>
        <a:xfrm>
          <a:off x="7074439" y="1407118"/>
          <a:ext cx="3101429" cy="285342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r" defTabSz="1244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DZ" sz="2800" kern="1200" dirty="0"/>
            <a:t>الاستعانة بالمعاملات الإحصائية الاستدلالية</a:t>
          </a:r>
          <a:endParaRPr lang="fr-FR" sz="2800" kern="1200" dirty="0"/>
        </a:p>
        <a:p>
          <a:pPr marL="285750" lvl="1" indent="-285750" algn="r" defTabSz="1244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DZ" sz="2800" kern="1200" dirty="0"/>
            <a:t>الجداول المتقاطعة </a:t>
          </a:r>
          <a:endParaRPr lang="fr-FR" sz="2800" kern="1200" dirty="0"/>
        </a:p>
        <a:p>
          <a:pPr marL="285750" lvl="1" indent="-285750" algn="r" defTabSz="1244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DZ" sz="2800" kern="1200" dirty="0" err="1"/>
            <a:t>يبجب</a:t>
          </a:r>
          <a:r>
            <a:rPr lang="ar-DZ" sz="2800" kern="1200" dirty="0"/>
            <a:t> التأكيد على صحة الفرضية من عدمها</a:t>
          </a:r>
          <a:endParaRPr lang="fr-FR" sz="2800" kern="1200" dirty="0"/>
        </a:p>
      </dsp:txBody>
      <dsp:txXfrm>
        <a:off x="7074439" y="1407118"/>
        <a:ext cx="3101429" cy="28534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5C514A-B28C-49D5-BB3D-E24226AE6C2B}">
      <dsp:nvSpPr>
        <dsp:cNvPr id="0" name=""/>
        <dsp:cNvSpPr/>
      </dsp:nvSpPr>
      <dsp:spPr>
        <a:xfrm>
          <a:off x="0" y="34849"/>
          <a:ext cx="10179050" cy="1099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4000" kern="1200" dirty="0"/>
            <a:t>نستعرض فيها نتائج الفرضيات الفرعية  </a:t>
          </a:r>
          <a:endParaRPr lang="fr-FR" sz="4000" kern="1200" dirty="0"/>
        </a:p>
      </dsp:txBody>
      <dsp:txXfrm>
        <a:off x="53688" y="88537"/>
        <a:ext cx="10071674" cy="992424"/>
      </dsp:txXfrm>
    </dsp:sp>
    <dsp:sp modelId="{5D8A3F77-BFFA-4579-8A59-5628D96D0DF7}">
      <dsp:nvSpPr>
        <dsp:cNvPr id="0" name=""/>
        <dsp:cNvSpPr/>
      </dsp:nvSpPr>
      <dsp:spPr>
        <a:xfrm>
          <a:off x="0" y="1134650"/>
          <a:ext cx="10179050" cy="662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185" tIns="50800" rIns="284480" bIns="50800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ar-DZ" sz="3100" kern="1200" dirty="0"/>
            <a:t>تحقق الفرضيات من عدمها</a:t>
          </a:r>
          <a:endParaRPr lang="fr-FR" sz="3100" kern="1200" dirty="0"/>
        </a:p>
      </dsp:txBody>
      <dsp:txXfrm>
        <a:off x="0" y="1134650"/>
        <a:ext cx="10179050" cy="662400"/>
      </dsp:txXfrm>
    </dsp:sp>
    <dsp:sp modelId="{2C17646B-4EC1-4428-811F-D152C2325D13}">
      <dsp:nvSpPr>
        <dsp:cNvPr id="0" name=""/>
        <dsp:cNvSpPr/>
      </dsp:nvSpPr>
      <dsp:spPr>
        <a:xfrm>
          <a:off x="0" y="1797050"/>
          <a:ext cx="10179050" cy="1099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4000" kern="1200" dirty="0"/>
            <a:t>من الفرضيات الفرعية نستدل على تحقق الفرضية الرئيسية</a:t>
          </a:r>
          <a:endParaRPr lang="fr-FR" sz="4000" kern="1200" dirty="0"/>
        </a:p>
      </dsp:txBody>
      <dsp:txXfrm>
        <a:off x="53688" y="1850738"/>
        <a:ext cx="10071674" cy="992424"/>
      </dsp:txXfrm>
    </dsp:sp>
    <dsp:sp modelId="{C4A0E943-BC38-4827-BDF3-ADA8EEB68F79}">
      <dsp:nvSpPr>
        <dsp:cNvPr id="0" name=""/>
        <dsp:cNvSpPr/>
      </dsp:nvSpPr>
      <dsp:spPr>
        <a:xfrm>
          <a:off x="0" y="2896850"/>
          <a:ext cx="10179050" cy="662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185" tIns="50800" rIns="284480" bIns="50800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ar-DZ" sz="3100" kern="1200" dirty="0"/>
            <a:t>يمكن الاستعانة بجدول استدلالي ومعاملات استدلالية</a:t>
          </a:r>
          <a:endParaRPr lang="fr-FR" sz="3100" kern="1200" dirty="0"/>
        </a:p>
      </dsp:txBody>
      <dsp:txXfrm>
        <a:off x="0" y="2896850"/>
        <a:ext cx="10179050" cy="6624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D590D7-812F-4EA8-81DD-2F2F2F0CECA1}">
      <dsp:nvSpPr>
        <dsp:cNvPr id="0" name=""/>
        <dsp:cNvSpPr/>
      </dsp:nvSpPr>
      <dsp:spPr>
        <a:xfrm>
          <a:off x="0" y="4381"/>
          <a:ext cx="10179050" cy="109443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r" defTabSz="22669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5100" kern="1200" dirty="0">
              <a:solidFill>
                <a:schemeClr val="tx1"/>
              </a:solidFill>
            </a:rPr>
            <a:t>التوصيات العلمية</a:t>
          </a:r>
          <a:r>
            <a:rPr lang="fr-FR" sz="5100" kern="1200" dirty="0"/>
            <a:t>            </a:t>
          </a:r>
          <a:r>
            <a:rPr lang="fr-FR" sz="5100" kern="1200" dirty="0">
              <a:solidFill>
                <a:schemeClr val="tx1"/>
              </a:solidFill>
            </a:rPr>
            <a:t>     </a:t>
          </a:r>
          <a:r>
            <a:rPr lang="ar-DZ" sz="5100" kern="1200" dirty="0">
              <a:solidFill>
                <a:schemeClr val="tx1"/>
              </a:solidFill>
            </a:rPr>
            <a:t> </a:t>
          </a:r>
          <a:r>
            <a:rPr lang="fr-FR" sz="3200" kern="1200" dirty="0" err="1">
              <a:solidFill>
                <a:schemeClr val="tx1"/>
              </a:solidFill>
            </a:rPr>
            <a:t>Recommendations</a:t>
          </a:r>
          <a:endParaRPr lang="fr-FR" sz="3200" kern="1200" dirty="0">
            <a:solidFill>
              <a:schemeClr val="tx1"/>
            </a:solidFill>
          </a:endParaRPr>
        </a:p>
      </dsp:txBody>
      <dsp:txXfrm>
        <a:off x="53426" y="57807"/>
        <a:ext cx="10072198" cy="987582"/>
      </dsp:txXfrm>
    </dsp:sp>
    <dsp:sp modelId="{3FDDBF7B-86B0-43A0-A09B-6FC52AA44218}">
      <dsp:nvSpPr>
        <dsp:cNvPr id="0" name=""/>
        <dsp:cNvSpPr/>
      </dsp:nvSpPr>
      <dsp:spPr>
        <a:xfrm>
          <a:off x="0" y="1098815"/>
          <a:ext cx="10179050" cy="15686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185" tIns="20320" rIns="113792" bIns="20320" numCol="1" spcCol="1270" anchor="t" anchorCtr="0">
          <a:noAutofit/>
        </a:bodyPr>
        <a:lstStyle/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ar-DZ" sz="1600" kern="1200" dirty="0"/>
            <a:t>تركز على ما يمكن تنفيذه على أرض الواقع(خطوات لتحسين الواقع، حلول مقترحة للمشكلات، توجيهات لصناع القرار أو المؤسسات)</a:t>
          </a:r>
          <a:endParaRPr lang="fr-FR" sz="1600" kern="1200" dirty="0"/>
        </a:p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ar-DZ" sz="1600" kern="1200" dirty="0"/>
            <a:t>أن تكون مرتبطة بنتائج البحث.</a:t>
          </a:r>
          <a:endParaRPr lang="fr-FR" sz="1600" kern="1200" dirty="0"/>
        </a:p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ar-DZ" sz="1600" kern="1200" dirty="0"/>
            <a:t>موجزة وواضحة وقابلة للتطبيق.</a:t>
          </a:r>
          <a:endParaRPr lang="fr-FR" sz="1600" kern="1200" dirty="0"/>
        </a:p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ar-DZ" sz="1600" kern="1200" dirty="0"/>
            <a:t>موجهة لفئات محددة (باحثين، مؤسسات ، مجتمع...)</a:t>
          </a:r>
          <a:endParaRPr lang="fr-FR" sz="1600" kern="1200" dirty="0"/>
        </a:p>
      </dsp:txBody>
      <dsp:txXfrm>
        <a:off x="0" y="1098815"/>
        <a:ext cx="10179050" cy="1568626"/>
      </dsp:txXfrm>
    </dsp:sp>
    <dsp:sp modelId="{1B4FC571-D145-42CF-BFA9-7EB4DC657027}">
      <dsp:nvSpPr>
        <dsp:cNvPr id="0" name=""/>
        <dsp:cNvSpPr/>
      </dsp:nvSpPr>
      <dsp:spPr>
        <a:xfrm>
          <a:off x="0" y="2430946"/>
          <a:ext cx="10179050" cy="1094434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r" defTabSz="17335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3900" kern="1200" dirty="0">
              <a:solidFill>
                <a:schemeClr val="tx1"/>
              </a:solidFill>
            </a:rPr>
            <a:t>الاقتراحات البحثية</a:t>
          </a:r>
          <a:r>
            <a:rPr lang="fr-FR" sz="3900" kern="1200" dirty="0">
              <a:solidFill>
                <a:schemeClr val="tx1"/>
              </a:solidFill>
            </a:rPr>
            <a:t> </a:t>
          </a:r>
          <a:r>
            <a:rPr lang="fr-FR" sz="2800" kern="1200" dirty="0">
              <a:solidFill>
                <a:schemeClr val="tx1"/>
              </a:solidFill>
            </a:rPr>
            <a:t>Suggestion for future  </a:t>
          </a:r>
          <a:r>
            <a:rPr lang="fr-FR" sz="2800" kern="1200" dirty="0" err="1">
              <a:solidFill>
                <a:schemeClr val="tx1"/>
              </a:solidFill>
            </a:rPr>
            <a:t>research</a:t>
          </a:r>
          <a:r>
            <a:rPr lang="fr-FR" sz="2800" kern="1200" dirty="0"/>
            <a:t>                         </a:t>
          </a:r>
        </a:p>
      </dsp:txBody>
      <dsp:txXfrm>
        <a:off x="53426" y="2484372"/>
        <a:ext cx="10072198" cy="987582"/>
      </dsp:txXfrm>
    </dsp:sp>
    <dsp:sp modelId="{8967E493-D776-4107-81CC-5A418B19B2CC}">
      <dsp:nvSpPr>
        <dsp:cNvPr id="0" name=""/>
        <dsp:cNvSpPr/>
      </dsp:nvSpPr>
      <dsp:spPr>
        <a:xfrm>
          <a:off x="0" y="3761876"/>
          <a:ext cx="10179050" cy="9842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185" tIns="5080" rIns="28448" bIns="5080" numCol="1" spcCol="1270" anchor="t" anchorCtr="0">
          <a:noAutofit/>
        </a:bodyPr>
        <a:lstStyle/>
        <a:p>
          <a:pPr marL="57150" lvl="1" indent="-57150" algn="r" defTabSz="17780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ar-DZ" sz="400" kern="1200" dirty="0"/>
            <a:t>ت</a:t>
          </a:r>
          <a:r>
            <a:rPr lang="ar-DZ" sz="1600" kern="1200" dirty="0"/>
            <a:t>ركز على ما يمكن دراسته لاحقا لتكملة أو تطوير البحث.</a:t>
          </a:r>
          <a:endParaRPr lang="fr-FR" sz="1600" kern="1200" dirty="0"/>
        </a:p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ar-DZ" sz="1600" kern="1200" dirty="0"/>
            <a:t>اقتراح جوانب لم تغط في البحث الحالي.</a:t>
          </a:r>
          <a:endParaRPr lang="fr-FR" sz="1600" kern="1200" dirty="0"/>
        </a:p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ar-DZ" sz="1600" kern="1200" dirty="0"/>
            <a:t>التوسع في العينة أو تغيير منهج أو أدوات البحث.</a:t>
          </a:r>
          <a:endParaRPr lang="fr-FR" sz="1600" kern="1200" dirty="0"/>
        </a:p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ar-DZ" sz="1600" kern="1200" dirty="0"/>
            <a:t>إجراء دراسات مقارنة في بيئات مختلفة.</a:t>
          </a:r>
          <a:endParaRPr lang="fr-FR" sz="1600" kern="1200" dirty="0"/>
        </a:p>
      </dsp:txBody>
      <dsp:txXfrm>
        <a:off x="0" y="3761876"/>
        <a:ext cx="10179050" cy="9842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5/4/2025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5/4/2025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‹N°›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5/4/2025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5/4/2025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5/4/2025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51B29B-E1AB-4CC7-84EA-F7AF989FF3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/>
              <a:t>النتائج العامة </a:t>
            </a:r>
            <a:r>
              <a:rPr lang="ar-DZ" dirty="0" err="1"/>
              <a:t>للدرسة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83B9E06-C8C6-4D8E-95C4-E936817D77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DZ" dirty="0"/>
              <a:t>مناقشة </a:t>
            </a:r>
            <a:r>
              <a:rPr lang="ar-DZ" dirty="0" err="1"/>
              <a:t>النتئج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512153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2B7410-EB20-44DD-AF6C-388941438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971286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ar-DZ" dirty="0"/>
              <a:t>مقدمة البحث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AC1979-65D5-4877-8070-848F3465C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730189"/>
            <a:ext cx="10178322" cy="4149404"/>
          </a:xfrm>
        </p:spPr>
        <p:txBody>
          <a:bodyPr>
            <a:normAutofit fontScale="62500" lnSpcReduction="20000"/>
          </a:bodyPr>
          <a:lstStyle/>
          <a:p>
            <a:pPr algn="r" rtl="1"/>
            <a:r>
              <a:rPr lang="ar-DZ" sz="2800" b="1" dirty="0"/>
              <a:t>تكتب غالبا بصيغة الماضي لآنها آخر ما يكتب في البحث.</a:t>
            </a:r>
          </a:p>
          <a:p>
            <a:pPr algn="r" rtl="1"/>
            <a:r>
              <a:rPr lang="ar-DZ" sz="2800" b="1" dirty="0"/>
              <a:t>نبدأ في الكتابة بالتمهيد للموضوع باعتباره ظاهرة أو سلوك ( حسب </a:t>
            </a:r>
            <a:r>
              <a:rPr lang="ar-DZ" sz="2800" b="1" dirty="0" err="1"/>
              <a:t>البراديغم</a:t>
            </a:r>
            <a:r>
              <a:rPr lang="ar-DZ" sz="2800" b="1" dirty="0"/>
              <a:t> المعتمد من قبل الباحث).</a:t>
            </a:r>
          </a:p>
          <a:p>
            <a:pPr algn="r" rtl="1"/>
            <a:r>
              <a:rPr lang="ar-DZ" sz="2800" b="1" dirty="0"/>
              <a:t>نضع الظاهرة أو السلوك في صياغه العالمي إلى أن نصل إلى الطابع المحلي للظاهرة أو السلوك.</a:t>
            </a:r>
          </a:p>
          <a:p>
            <a:pPr algn="r" rtl="1"/>
            <a:r>
              <a:rPr lang="ar-DZ" sz="2800" b="1" dirty="0"/>
              <a:t>الإحاطة بالموضوع محل الدراسة من الجانب التخصصي ( التربوي أو التنظيمي مثلا)</a:t>
            </a:r>
          </a:p>
          <a:p>
            <a:pPr algn="r" rtl="1"/>
            <a:r>
              <a:rPr lang="ar-DZ" sz="2800" b="1" dirty="0"/>
              <a:t>يطرح الباحث ما تم عرضه في البحث بشكل نثري وليس عناصر ( لأن العناصر تحيلنا إلى فهرس)</a:t>
            </a:r>
          </a:p>
          <a:p>
            <a:pPr marL="0" indent="0" algn="r" rtl="1">
              <a:buNone/>
            </a:pPr>
            <a:r>
              <a:rPr lang="ar-DZ" sz="2800" b="1" dirty="0"/>
              <a:t>مثال:  الترهل الإداري   ظاهرة / سلوك</a:t>
            </a:r>
          </a:p>
          <a:p>
            <a:pPr marL="0" indent="0" algn="r" rtl="1">
              <a:buNone/>
            </a:pPr>
            <a:r>
              <a:rPr lang="ar-DZ" sz="2800" b="1" dirty="0"/>
              <a:t>تعد ظاهرة / سلوك الترهل   </a:t>
            </a:r>
          </a:p>
          <a:p>
            <a:pPr marL="0" indent="0" algn="r" rtl="1">
              <a:buNone/>
            </a:pPr>
            <a:r>
              <a:rPr lang="ar-DZ" sz="2800" b="1" dirty="0"/>
              <a:t>وضع الظاهرة في إطارها العالمي ثم المحلي </a:t>
            </a:r>
          </a:p>
          <a:p>
            <a:pPr marL="0" indent="0" algn="r" rtl="1">
              <a:buNone/>
            </a:pPr>
            <a:r>
              <a:rPr lang="ar-DZ" sz="2800" b="1" dirty="0"/>
              <a:t>الحديث عن أهمية دراسة الظاهرة ومعالجتها علميا</a:t>
            </a:r>
          </a:p>
          <a:p>
            <a:pPr marL="0" indent="0" algn="r" rtl="1">
              <a:buNone/>
            </a:pPr>
            <a:r>
              <a:rPr lang="ar-DZ" sz="2800" b="1" dirty="0"/>
              <a:t>التركيز على الطايع التنظيمي لدراسة الظاهرة</a:t>
            </a:r>
          </a:p>
          <a:p>
            <a:pPr marL="0" indent="0" algn="r" rtl="1">
              <a:buNone/>
            </a:pPr>
            <a:r>
              <a:rPr lang="ar-DZ" sz="2800" b="1" dirty="0"/>
              <a:t>وقد عالجنا هذه الظاهرة / السلوك بالتحليل ..... ذكر المنهج..... وفق الخطوات التالية:</a:t>
            </a:r>
          </a:p>
          <a:p>
            <a:pPr marL="0" indent="0" algn="r" rtl="1">
              <a:buNone/>
            </a:pPr>
            <a:r>
              <a:rPr lang="ar-DZ" sz="2800" b="1" dirty="0"/>
              <a:t>حيث أحطنا بالموضوع من خلال فصل أول تناول .....أما الفصل الثاني فخصص ل .......كما استعرضنا في الفصل الثالث.....</a:t>
            </a:r>
          </a:p>
          <a:p>
            <a:pPr marL="0" indent="0" algn="r" rtl="1">
              <a:buNone/>
            </a:pPr>
            <a:endParaRPr lang="ar-DZ" dirty="0"/>
          </a:p>
          <a:p>
            <a:pPr marL="0" indent="0" algn="r" rt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63127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9F1007-A6D1-4214-8232-466F8E951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/>
              <a:t>مقدمة وخاتمة الفصول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FFD6B5-2B3C-41F0-8531-3914FFC72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b="1" u="sng"/>
              <a:t>مقدمة الفصل</a:t>
            </a:r>
            <a:r>
              <a:rPr lang="ar-DZ"/>
              <a:t>/تشتمل </a:t>
            </a:r>
            <a:r>
              <a:rPr lang="ar-DZ" dirty="0"/>
              <a:t>على النقاط التالية: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DZ" dirty="0"/>
              <a:t>توضيح للرابط بين الفصل السابق والفصل الحالي.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DZ" dirty="0"/>
              <a:t>تحديد وتبيان الهدف من الفصل الحالي وكيفية خدمته للهدف الأساسي للبحث.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DZ" dirty="0"/>
              <a:t>تعداد العناصر التي سوف يتم التطرق إليها والتي تم تحديدها </a:t>
            </a:r>
            <a:r>
              <a:rPr lang="ar-DZ" dirty="0" err="1"/>
              <a:t>بناءا</a:t>
            </a:r>
            <a:r>
              <a:rPr lang="ar-DZ" dirty="0"/>
              <a:t> على الهدف من هذا الفصل.</a:t>
            </a:r>
          </a:p>
          <a:p>
            <a:pPr marL="0" indent="0" algn="r" rtl="1">
              <a:buNone/>
            </a:pPr>
            <a:r>
              <a:rPr lang="ar-DZ" b="1" u="sng" dirty="0"/>
              <a:t>خاتمة الفصل/ </a:t>
            </a:r>
            <a:r>
              <a:rPr lang="ar-DZ" dirty="0"/>
              <a:t>وتشتمل على النقاط التالية:</a:t>
            </a:r>
          </a:p>
          <a:p>
            <a:pPr algn="r" rtl="1">
              <a:buFont typeface="Courier New" panose="02070309020205020404" pitchFamily="49" charset="0"/>
              <a:buChar char="o"/>
            </a:pPr>
            <a:r>
              <a:rPr lang="ar-DZ" dirty="0"/>
              <a:t>توضيح هل تم تحقيق أهداف الفصل.</a:t>
            </a:r>
          </a:p>
          <a:p>
            <a:pPr algn="r" rtl="1">
              <a:buFont typeface="Courier New" panose="02070309020205020404" pitchFamily="49" charset="0"/>
              <a:buChar char="o"/>
            </a:pPr>
            <a:r>
              <a:rPr lang="ar-DZ" dirty="0"/>
              <a:t>تلخيص النقاط الهامة التي أثيرت في الفصل.</a:t>
            </a:r>
          </a:p>
          <a:p>
            <a:pPr algn="r" rtl="1">
              <a:buFont typeface="Courier New" panose="02070309020205020404" pitchFamily="49" charset="0"/>
              <a:buChar char="o"/>
            </a:pPr>
            <a:r>
              <a:rPr lang="ar-DZ" dirty="0"/>
              <a:t>التمهيد للفصل الذي يليه</a:t>
            </a:r>
          </a:p>
          <a:p>
            <a:pPr marL="0" indent="0" algn="r" rt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1199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F721FE-7B21-49A4-B544-939183CA3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99568"/>
          </a:xfrm>
          <a:solidFill>
            <a:schemeClr val="accent1"/>
          </a:solidFill>
        </p:spPr>
        <p:txBody>
          <a:bodyPr/>
          <a:lstStyle/>
          <a:p>
            <a:pPr algn="ctr"/>
            <a:r>
              <a:rPr lang="ar-DZ" dirty="0"/>
              <a:t>الفصل الميداني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A4B663-0DF3-484B-B206-2508538E0F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380565"/>
            <a:ext cx="10178322" cy="5095050"/>
          </a:xfrm>
          <a:solidFill>
            <a:srgbClr val="FFFF00"/>
          </a:solidFill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ar-DZ" sz="2400" b="1" dirty="0"/>
              <a:t>*أولا /  تحليل البيانات</a:t>
            </a:r>
          </a:p>
          <a:p>
            <a:pPr marL="0" indent="0" algn="r" rtl="1">
              <a:buNone/>
            </a:pPr>
            <a:r>
              <a:rPr lang="ar-DZ" sz="2400" dirty="0"/>
              <a:t>-تحليل بيانات المحور الأول </a:t>
            </a:r>
          </a:p>
          <a:p>
            <a:pPr marL="0" indent="0" algn="r" rtl="1">
              <a:buNone/>
            </a:pPr>
            <a:r>
              <a:rPr lang="ar-DZ" sz="2400" dirty="0"/>
              <a:t>-تحليل بيانات المحور الثاني</a:t>
            </a:r>
          </a:p>
          <a:p>
            <a:pPr marL="0" indent="0" algn="r" rtl="1">
              <a:buNone/>
            </a:pPr>
            <a:r>
              <a:rPr lang="ar-DZ" sz="2400" dirty="0"/>
              <a:t>-تحليل بيانات المحور الثالث</a:t>
            </a:r>
          </a:p>
          <a:p>
            <a:pPr marL="0" indent="0" algn="r" rtl="1">
              <a:buNone/>
            </a:pPr>
            <a:r>
              <a:rPr lang="ar-DZ" sz="2400" b="1" dirty="0"/>
              <a:t>*ثانيا / نتائج الدراسة ومناقشتها</a:t>
            </a:r>
          </a:p>
          <a:p>
            <a:pPr marL="0" indent="0" algn="r" rtl="1">
              <a:buNone/>
            </a:pPr>
            <a:r>
              <a:rPr lang="ar-DZ" sz="2400" dirty="0"/>
              <a:t>-مناقشة نتائج الفرضيات </a:t>
            </a:r>
          </a:p>
          <a:p>
            <a:pPr marL="0" indent="0" algn="r" rtl="1">
              <a:buNone/>
            </a:pPr>
            <a:r>
              <a:rPr lang="ar-DZ" sz="2400" dirty="0"/>
              <a:t>-مناقشة النتائج في ضوء الدراسات السابقة</a:t>
            </a:r>
          </a:p>
          <a:p>
            <a:pPr marL="0" indent="0" algn="r" rtl="1">
              <a:buNone/>
            </a:pPr>
            <a:r>
              <a:rPr lang="ar-DZ" sz="2400" dirty="0"/>
              <a:t>-مناقشة النتائج في ضوء المقاربة النظرية</a:t>
            </a:r>
          </a:p>
          <a:p>
            <a:pPr marL="0" indent="0" algn="r" rtl="1">
              <a:buNone/>
            </a:pPr>
            <a:r>
              <a:rPr lang="ar-DZ" sz="2400" b="1" dirty="0"/>
              <a:t>*ثالثا / النتائج العامة للدراسة</a:t>
            </a:r>
          </a:p>
          <a:p>
            <a:pPr marL="0" indent="0" algn="r" rtl="1">
              <a:buNone/>
            </a:pPr>
            <a:r>
              <a:rPr lang="ar-DZ" sz="2400" dirty="0"/>
              <a:t>-مناقشة نتائج الفرضية العامة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413931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BCA677-B93C-46C1-B44E-C5E8BAC33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962321"/>
          </a:xfrm>
        </p:spPr>
        <p:txBody>
          <a:bodyPr/>
          <a:lstStyle/>
          <a:p>
            <a:pPr algn="ctr"/>
            <a:r>
              <a:rPr lang="ar-DZ" dirty="0"/>
              <a:t>تحليل البيانات </a:t>
            </a:r>
            <a:endParaRPr lang="fr-FR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C08EED5C-D2AB-419F-B5C4-24B30436E2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4108519"/>
              </p:ext>
            </p:extLst>
          </p:nvPr>
        </p:nvGraphicFramePr>
        <p:xfrm>
          <a:off x="1250222" y="1631950"/>
          <a:ext cx="10179050" cy="3594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32EC934A-8EDF-408F-B84D-150685E1FDF5}"/>
              </a:ext>
            </a:extLst>
          </p:cNvPr>
          <p:cNvSpPr txBox="1"/>
          <p:nvPr/>
        </p:nvSpPr>
        <p:spPr>
          <a:xfrm>
            <a:off x="1407459" y="1685365"/>
            <a:ext cx="3567953" cy="1398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46340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6D649C-246F-421F-AA30-E1E245BD1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7" y="212055"/>
            <a:ext cx="10178322" cy="1123687"/>
          </a:xfrm>
        </p:spPr>
        <p:txBody>
          <a:bodyPr/>
          <a:lstStyle/>
          <a:p>
            <a:pPr algn="ctr"/>
            <a:r>
              <a:rPr lang="ar-DZ" dirty="0"/>
              <a:t>جدول بسيط</a:t>
            </a:r>
            <a:endParaRPr lang="fr-FR" dirty="0"/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128D7F04-6D6C-4EBD-9204-E168BF39F2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2328" y="1434353"/>
            <a:ext cx="10497671" cy="3272117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98E4C73C-A07A-4B4E-A0B0-35947A48553A}"/>
              </a:ext>
            </a:extLst>
          </p:cNvPr>
          <p:cNvSpPr txBox="1"/>
          <p:nvPr/>
        </p:nvSpPr>
        <p:spPr>
          <a:xfrm>
            <a:off x="4204448" y="4706470"/>
            <a:ext cx="2492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12× 100 ÷36 = 33,33%</a:t>
            </a:r>
            <a:endParaRPr lang="ar-DZ" dirty="0"/>
          </a:p>
          <a:p>
            <a:r>
              <a:rPr lang="fr-FR" dirty="0"/>
              <a:t>24 ×100  ÷36 =66,66%</a:t>
            </a:r>
          </a:p>
        </p:txBody>
      </p:sp>
    </p:spTree>
    <p:extLst>
      <p:ext uri="{BB962C8B-B14F-4D97-AF65-F5344CB8AC3E}">
        <p14:creationId xmlns:p14="http://schemas.microsoft.com/office/powerpoint/2010/main" val="1736695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C14109-4A4B-4FA7-A382-A66D6CB38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/>
              <a:t>جدول مركب</a:t>
            </a:r>
            <a:endParaRPr lang="fr-FR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8A24C4CE-395C-4CB9-ACCA-2F7FA9B320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3665070"/>
              </p:ext>
            </p:extLst>
          </p:nvPr>
        </p:nvGraphicFramePr>
        <p:xfrm>
          <a:off x="878541" y="2286000"/>
          <a:ext cx="10551460" cy="284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40482">
                  <a:extLst>
                    <a:ext uri="{9D8B030D-6E8A-4147-A177-3AD203B41FA5}">
                      <a16:colId xmlns:a16="http://schemas.microsoft.com/office/drawing/2014/main" val="1093802146"/>
                    </a:ext>
                  </a:extLst>
                </a:gridCol>
                <a:gridCol w="1593825">
                  <a:extLst>
                    <a:ext uri="{9D8B030D-6E8A-4147-A177-3AD203B41FA5}">
                      <a16:colId xmlns:a16="http://schemas.microsoft.com/office/drawing/2014/main" val="883735761"/>
                    </a:ext>
                  </a:extLst>
                </a:gridCol>
                <a:gridCol w="3517153">
                  <a:extLst>
                    <a:ext uri="{9D8B030D-6E8A-4147-A177-3AD203B41FA5}">
                      <a16:colId xmlns:a16="http://schemas.microsoft.com/office/drawing/2014/main" val="676946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dirty="0"/>
                        <a:t>النسبة المئوية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/>
                        <a:t>التكرارات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7828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ar-DZ" dirty="0"/>
                        <a:t>33,33</a:t>
                      </a:r>
                      <a:r>
                        <a:rPr lang="fr-FR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/>
                        <a:t>12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/>
                        <a:t>نعم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6801016"/>
                  </a:ext>
                </a:extLst>
              </a:tr>
              <a:tr h="710602">
                <a:tc>
                  <a:txBody>
                    <a:bodyPr/>
                    <a:lstStyle/>
                    <a:p>
                      <a:r>
                        <a:rPr lang="ar-DZ" dirty="0"/>
                        <a:t>66,66</a:t>
                      </a:r>
                      <a:r>
                        <a:rPr lang="fr-FR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/>
                        <a:t>24</a:t>
                      </a:r>
                    </a:p>
                    <a:p>
                      <a:endParaRPr lang="ar-DZ" dirty="0"/>
                    </a:p>
                    <a:p>
                      <a:endParaRPr lang="ar-DZ" dirty="0"/>
                    </a:p>
                    <a:p>
                      <a:endParaRPr lang="ar-DZ" dirty="0"/>
                    </a:p>
                    <a:p>
                      <a:endParaRPr lang="ar-DZ" dirty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/>
                        <a:t>لا 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30251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ar-DZ" dirty="0"/>
                        <a:t>100</a:t>
                      </a:r>
                      <a:r>
                        <a:rPr lang="fr-FR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/>
                        <a:t>36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/>
                        <a:t>المجموع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4555089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30650BF3-A7AA-4B3E-BCB7-2405918C46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6958392"/>
              </p:ext>
            </p:extLst>
          </p:nvPr>
        </p:nvGraphicFramePr>
        <p:xfrm>
          <a:off x="2064672" y="3030070"/>
          <a:ext cx="4276167" cy="1712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5389">
                  <a:extLst>
                    <a:ext uri="{9D8B030D-6E8A-4147-A177-3AD203B41FA5}">
                      <a16:colId xmlns:a16="http://schemas.microsoft.com/office/drawing/2014/main" val="2327699894"/>
                    </a:ext>
                  </a:extLst>
                </a:gridCol>
                <a:gridCol w="1425389">
                  <a:extLst>
                    <a:ext uri="{9D8B030D-6E8A-4147-A177-3AD203B41FA5}">
                      <a16:colId xmlns:a16="http://schemas.microsoft.com/office/drawing/2014/main" val="339722129"/>
                    </a:ext>
                  </a:extLst>
                </a:gridCol>
                <a:gridCol w="1425389">
                  <a:extLst>
                    <a:ext uri="{9D8B030D-6E8A-4147-A177-3AD203B41FA5}">
                      <a16:colId xmlns:a16="http://schemas.microsoft.com/office/drawing/2014/main" val="1560958512"/>
                    </a:ext>
                  </a:extLst>
                </a:gridCol>
              </a:tblGrid>
              <a:tr h="423652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/>
                        <a:t>التكرارات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6864828"/>
                  </a:ext>
                </a:extLst>
              </a:tr>
              <a:tr h="429536">
                <a:tc>
                  <a:txBody>
                    <a:bodyPr/>
                    <a:lstStyle/>
                    <a:p>
                      <a:pPr algn="ctr"/>
                      <a:r>
                        <a:rPr lang="ar-DZ" dirty="0"/>
                        <a:t>45,83</a:t>
                      </a:r>
                      <a:r>
                        <a:rPr lang="fr-FR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/>
                        <a:t>11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/>
                        <a:t>لدواعي أمنية 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5914670"/>
                  </a:ext>
                </a:extLst>
              </a:tr>
              <a:tr h="429536">
                <a:tc>
                  <a:txBody>
                    <a:bodyPr/>
                    <a:lstStyle/>
                    <a:p>
                      <a:pPr algn="ctr"/>
                      <a:r>
                        <a:rPr lang="ar-DZ" dirty="0"/>
                        <a:t>54,16</a:t>
                      </a:r>
                      <a:r>
                        <a:rPr lang="fr-FR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/>
                        <a:t>13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/>
                        <a:t>لدواعي عائلية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1249263"/>
                  </a:ext>
                </a:extLst>
              </a:tr>
              <a:tr h="429536">
                <a:tc>
                  <a:txBody>
                    <a:bodyPr/>
                    <a:lstStyle/>
                    <a:p>
                      <a:pPr algn="ctr"/>
                      <a:r>
                        <a:rPr lang="ar-DZ" dirty="0"/>
                        <a:t>100</a:t>
                      </a:r>
                      <a:r>
                        <a:rPr lang="fr-FR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/>
                        <a:t>24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/>
                        <a:t>المجموع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45602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9174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AD26B9-E16F-4593-9044-334C159C5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989215"/>
          </a:xfrm>
          <a:solidFill>
            <a:schemeClr val="accent1"/>
          </a:solidFill>
        </p:spPr>
        <p:txBody>
          <a:bodyPr/>
          <a:lstStyle/>
          <a:p>
            <a:pPr algn="ctr"/>
            <a:r>
              <a:rPr lang="ar-DZ" dirty="0"/>
              <a:t>مناقشة النتائج </a:t>
            </a:r>
            <a:endParaRPr lang="fr-FR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125843D0-C024-4542-875A-4BAE6BB9DA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5683143"/>
              </p:ext>
            </p:extLst>
          </p:nvPr>
        </p:nvGraphicFramePr>
        <p:xfrm>
          <a:off x="1250950" y="1371600"/>
          <a:ext cx="10179050" cy="4508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8870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22A995-35CC-4B3A-A3DC-81112DA3F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917497"/>
          </a:xfr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ar-DZ" dirty="0"/>
              <a:t>النتائج العامة للدراسة </a:t>
            </a:r>
            <a:endParaRPr lang="fr-FR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A57E7D26-9D78-4F56-8924-B2038CBAC1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2366762"/>
              </p:ext>
            </p:extLst>
          </p:nvPr>
        </p:nvGraphicFramePr>
        <p:xfrm>
          <a:off x="1250950" y="2286000"/>
          <a:ext cx="10179050" cy="3594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57645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2EEE21-2E17-4BE3-BC1C-34A771F42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066" y="69367"/>
            <a:ext cx="10178322" cy="908533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ar-DZ" dirty="0"/>
              <a:t>الاقتراحات والتوصيات</a:t>
            </a:r>
            <a:endParaRPr lang="fr-FR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E88099E0-17C9-4BE0-8BB6-4DBD9A3896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8696788"/>
              </p:ext>
            </p:extLst>
          </p:nvPr>
        </p:nvGraphicFramePr>
        <p:xfrm>
          <a:off x="1153066" y="1121334"/>
          <a:ext cx="10179050" cy="47505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55395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C6EF53-4B65-4A55-ACE4-E2D2AB8B8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087827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ar-DZ" dirty="0"/>
              <a:t>خاتمة البحث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47C80C-7E67-493A-84A8-8CF3AE548A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r" rtl="1"/>
            <a:r>
              <a:rPr lang="ar-DZ" sz="3900" b="1" dirty="0"/>
              <a:t>تكون في حوالي صفحة </a:t>
            </a:r>
          </a:p>
          <a:p>
            <a:pPr algn="r" rtl="1"/>
            <a:r>
              <a:rPr lang="ar-DZ" sz="3900" b="1" dirty="0"/>
              <a:t>يتحدث الباحث بزمن الماضي</a:t>
            </a:r>
          </a:p>
          <a:p>
            <a:pPr algn="r" rtl="1"/>
            <a:r>
              <a:rPr lang="ar-DZ" sz="3900" b="1" dirty="0"/>
              <a:t>يدون فيها الباحث عناصر تلخص الجهد العلمي وتبرز أهم نتائجه منها:</a:t>
            </a:r>
          </a:p>
          <a:p>
            <a:pPr algn="r" rtl="1">
              <a:buFontTx/>
              <a:buChar char="-"/>
            </a:pPr>
            <a:r>
              <a:rPr lang="ar-DZ" sz="3900" b="1" dirty="0"/>
              <a:t>إعادة ابراز أهم منطلقات البحث ونتائجه ( بشكل مختصر جدا)</a:t>
            </a:r>
          </a:p>
          <a:p>
            <a:pPr algn="r" rtl="1">
              <a:buFontTx/>
              <a:buChar char="-"/>
            </a:pPr>
            <a:r>
              <a:rPr lang="ar-DZ" sz="3900" b="1" dirty="0"/>
              <a:t>الصعوبات التي اعترضت سير البحث</a:t>
            </a:r>
          </a:p>
          <a:p>
            <a:pPr algn="r" rtl="1">
              <a:buFontTx/>
              <a:buChar char="-"/>
            </a:pPr>
            <a:r>
              <a:rPr lang="ar-DZ" sz="3900" b="1" dirty="0"/>
              <a:t>التوصيات والاقتراحات</a:t>
            </a:r>
          </a:p>
          <a:p>
            <a:pPr algn="r" rtl="1">
              <a:buFontTx/>
              <a:buChar char="-"/>
            </a:pPr>
            <a:r>
              <a:rPr lang="ar-DZ" sz="3900" b="1" dirty="0"/>
              <a:t>آفاق البحث</a:t>
            </a:r>
          </a:p>
          <a:p>
            <a:pPr algn="r" rtl="1">
              <a:buFontTx/>
              <a:buChar char="-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44009771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203</TotalTime>
  <Words>557</Words>
  <Application>Microsoft Office PowerPoint</Application>
  <PresentationFormat>Grand écran</PresentationFormat>
  <Paragraphs>104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Arial</vt:lpstr>
      <vt:lpstr>Courier New</vt:lpstr>
      <vt:lpstr>Gill Sans MT</vt:lpstr>
      <vt:lpstr>Impact</vt:lpstr>
      <vt:lpstr>Majalla UI</vt:lpstr>
      <vt:lpstr>Wingdings</vt:lpstr>
      <vt:lpstr>Badge</vt:lpstr>
      <vt:lpstr>النتائج العامة للدرسة</vt:lpstr>
      <vt:lpstr>الفصل الميداني</vt:lpstr>
      <vt:lpstr>تحليل البيانات </vt:lpstr>
      <vt:lpstr>جدول بسيط</vt:lpstr>
      <vt:lpstr>جدول مركب</vt:lpstr>
      <vt:lpstr>مناقشة النتائج </vt:lpstr>
      <vt:lpstr>النتائج العامة للدراسة </vt:lpstr>
      <vt:lpstr>الاقتراحات والتوصيات</vt:lpstr>
      <vt:lpstr>خاتمة البحث</vt:lpstr>
      <vt:lpstr>مقدمة البحث</vt:lpstr>
      <vt:lpstr>مقدمة وخاتمة الفصول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النتائج العامة للدرسة</dc:title>
  <dc:creator>Alichar Alichar</dc:creator>
  <cp:lastModifiedBy>Alichar Alichar</cp:lastModifiedBy>
  <cp:revision>21</cp:revision>
  <dcterms:created xsi:type="dcterms:W3CDTF">2025-05-04T04:29:20Z</dcterms:created>
  <dcterms:modified xsi:type="dcterms:W3CDTF">2025-05-04T11:36:34Z</dcterms:modified>
</cp:coreProperties>
</file>