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317" r:id="rId3"/>
    <p:sldId id="320" r:id="rId4"/>
    <p:sldId id="341" r:id="rId5"/>
    <p:sldId id="323" r:id="rId6"/>
    <p:sldId id="322" r:id="rId7"/>
    <p:sldId id="324" r:id="rId8"/>
    <p:sldId id="325" r:id="rId9"/>
    <p:sldId id="326" r:id="rId10"/>
    <p:sldId id="319" r:id="rId11"/>
    <p:sldId id="327" r:id="rId12"/>
    <p:sldId id="328" r:id="rId13"/>
    <p:sldId id="329" r:id="rId14"/>
    <p:sldId id="336" r:id="rId15"/>
    <p:sldId id="337" r:id="rId16"/>
    <p:sldId id="338" r:id="rId17"/>
    <p:sldId id="339" r:id="rId18"/>
    <p:sldId id="340" r:id="rId19"/>
    <p:sldId id="330" r:id="rId20"/>
    <p:sldId id="331" r:id="rId21"/>
    <p:sldId id="332" r:id="rId22"/>
    <p:sldId id="333" r:id="rId23"/>
    <p:sldId id="342" r:id="rId24"/>
    <p:sldId id="349" r:id="rId25"/>
    <p:sldId id="344" r:id="rId26"/>
    <p:sldId id="345" r:id="rId27"/>
    <p:sldId id="346" r:id="rId28"/>
    <p:sldId id="348" r:id="rId2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1" autoAdjust="0"/>
    <p:restoredTop sz="85305" autoAdjust="0"/>
  </p:normalViewPr>
  <p:slideViewPr>
    <p:cSldViewPr>
      <p:cViewPr>
        <p:scale>
          <a:sx n="77" d="100"/>
          <a:sy n="77" d="100"/>
        </p:scale>
        <p:origin x="-94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3DCA3-2BC1-496B-B5ED-DE4B53B4D5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FF38955-5671-4C3B-BC98-FA9FB31AA3E6}">
      <dgm:prSet phldrT="[Texte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fr-FR" b="1" dirty="0" smtClean="0">
              <a:solidFill>
                <a:schemeClr val="tx1"/>
              </a:solidFill>
            </a:rPr>
            <a:t>Pour</a:t>
          </a:r>
          <a:endParaRPr lang="fr-FR" b="1" dirty="0">
            <a:solidFill>
              <a:schemeClr val="tx1"/>
            </a:solidFill>
          </a:endParaRPr>
        </a:p>
      </dgm:t>
    </dgm:pt>
    <dgm:pt modelId="{0F1B73B3-69A4-4D04-99A9-017D7CF21B13}" type="parTrans" cxnId="{87E515C9-459C-4ACB-8282-4268FB0B2DAA}">
      <dgm:prSet/>
      <dgm:spPr/>
      <dgm:t>
        <a:bodyPr/>
        <a:lstStyle/>
        <a:p>
          <a:pPr algn="l"/>
          <a:endParaRPr lang="fr-FR"/>
        </a:p>
      </dgm:t>
    </dgm:pt>
    <dgm:pt modelId="{2187A640-86B7-43F5-B539-815E4D01FE3F}" type="sibTrans" cxnId="{87E515C9-459C-4ACB-8282-4268FB0B2DAA}">
      <dgm:prSet/>
      <dgm:spPr/>
      <dgm:t>
        <a:bodyPr/>
        <a:lstStyle/>
        <a:p>
          <a:pPr algn="l"/>
          <a:endParaRPr lang="fr-FR"/>
        </a:p>
      </dgm:t>
    </dgm:pt>
    <dgm:pt modelId="{816A3DB4-E885-42C6-B013-E68C668553C2}">
      <dgm:prSet phldrT="[Texte]" custT="1"/>
      <dgm:spPr>
        <a:noFill/>
      </dgm:spPr>
      <dgm:t>
        <a:bodyPr/>
        <a:lstStyle/>
        <a:p>
          <a:pPr algn="ctr"/>
          <a:r>
            <a:rPr lang="ar-DZ" sz="6000" dirty="0" smtClean="0"/>
            <a:t>في / </a:t>
          </a:r>
          <a:r>
            <a:rPr lang="ar-DZ" sz="6000" dirty="0" err="1" smtClean="0"/>
            <a:t>كـ</a:t>
          </a:r>
          <a:r>
            <a:rPr lang="ar-DZ" sz="6000" dirty="0" smtClean="0"/>
            <a:t> / </a:t>
          </a:r>
          <a:r>
            <a:rPr lang="ar-DZ" sz="6000" dirty="0" err="1" smtClean="0"/>
            <a:t>بــ</a:t>
          </a:r>
          <a:r>
            <a:rPr lang="ar-DZ" sz="6000" dirty="0" smtClean="0"/>
            <a:t> / لـــ</a:t>
          </a:r>
          <a:endParaRPr lang="fr-FR" sz="6000" dirty="0"/>
        </a:p>
      </dgm:t>
    </dgm:pt>
    <dgm:pt modelId="{1BD91B72-F82E-4D01-A77E-BCE9203492B7}" type="parTrans" cxnId="{1D8E2ACF-4038-425A-BC59-AC3DB3BC8AEF}">
      <dgm:prSet/>
      <dgm:spPr/>
      <dgm:t>
        <a:bodyPr/>
        <a:lstStyle/>
        <a:p>
          <a:pPr algn="l"/>
          <a:endParaRPr lang="fr-FR"/>
        </a:p>
      </dgm:t>
    </dgm:pt>
    <dgm:pt modelId="{AE6DFEBD-F9CB-4D84-809B-9042B64BC39C}" type="sibTrans" cxnId="{1D8E2ACF-4038-425A-BC59-AC3DB3BC8AEF}">
      <dgm:prSet/>
      <dgm:spPr/>
      <dgm:t>
        <a:bodyPr/>
        <a:lstStyle/>
        <a:p>
          <a:pPr algn="l"/>
          <a:endParaRPr lang="fr-FR"/>
        </a:p>
      </dgm:t>
    </dgm:pt>
    <dgm:pt modelId="{C22EC890-E9CF-4101-A9B8-FCDEE5767F0F}">
      <dgm:prSet phldrT="[Texte]"/>
      <dgm:spPr>
        <a:noFill/>
      </dgm:spPr>
      <dgm:t>
        <a:bodyPr/>
        <a:lstStyle/>
        <a:p>
          <a:pPr algn="l"/>
          <a:r>
            <a:rPr lang="ar-DZ" dirty="0" smtClean="0">
              <a:solidFill>
                <a:srgbClr val="FF0000"/>
              </a:solidFill>
            </a:rPr>
            <a:t>......</a:t>
          </a:r>
          <a:r>
            <a:rPr lang="fr-FR" dirty="0" smtClean="0">
              <a:solidFill>
                <a:srgbClr val="FF0000"/>
              </a:solidFill>
            </a:rPr>
            <a:t> ?</a:t>
          </a:r>
          <a:endParaRPr lang="fr-FR" dirty="0">
            <a:solidFill>
              <a:srgbClr val="FF0000"/>
            </a:solidFill>
          </a:endParaRPr>
        </a:p>
      </dgm:t>
    </dgm:pt>
    <dgm:pt modelId="{7D71DC3B-112A-448B-BBF2-CC35ACEED77E}" type="parTrans" cxnId="{94355E0D-168F-435A-AB27-9ACB87800068}">
      <dgm:prSet/>
      <dgm:spPr/>
      <dgm:t>
        <a:bodyPr/>
        <a:lstStyle/>
        <a:p>
          <a:pPr algn="l"/>
          <a:endParaRPr lang="fr-FR"/>
        </a:p>
      </dgm:t>
    </dgm:pt>
    <dgm:pt modelId="{9EA6BCE7-892B-4DF2-B6BC-A9E46ABC3F0D}" type="sibTrans" cxnId="{94355E0D-168F-435A-AB27-9ACB87800068}">
      <dgm:prSet/>
      <dgm:spPr/>
      <dgm:t>
        <a:bodyPr/>
        <a:lstStyle/>
        <a:p>
          <a:pPr algn="l"/>
          <a:endParaRPr lang="fr-FR"/>
        </a:p>
      </dgm:t>
    </dgm:pt>
    <dgm:pt modelId="{09F656B5-044B-4E21-8D93-2B3C8E1FEF64}">
      <dgm:prSet custT="1"/>
      <dgm:spPr>
        <a:noFill/>
      </dgm:spPr>
      <dgm:t>
        <a:bodyPr/>
        <a:lstStyle/>
        <a:p>
          <a:pPr algn="ctr"/>
          <a:r>
            <a:rPr lang="ar-DZ" sz="5000" dirty="0" smtClean="0"/>
            <a:t>بالنّظر إلى / بالنسبة إلى</a:t>
          </a:r>
          <a:endParaRPr lang="fr-FR" sz="5000" dirty="0"/>
        </a:p>
      </dgm:t>
    </dgm:pt>
    <dgm:pt modelId="{3A1FF5F7-356E-489F-B6FD-00B9CFD47A5D}" type="parTrans" cxnId="{E8F2B7FE-4FF3-412F-A834-109C539C2BCC}">
      <dgm:prSet/>
      <dgm:spPr/>
      <dgm:t>
        <a:bodyPr/>
        <a:lstStyle/>
        <a:p>
          <a:pPr algn="l"/>
          <a:endParaRPr lang="fr-FR"/>
        </a:p>
      </dgm:t>
    </dgm:pt>
    <dgm:pt modelId="{D2D1EA55-3964-44DD-9CD9-3265A5558404}" type="sibTrans" cxnId="{E8F2B7FE-4FF3-412F-A834-109C539C2BCC}">
      <dgm:prSet/>
      <dgm:spPr/>
      <dgm:t>
        <a:bodyPr/>
        <a:lstStyle/>
        <a:p>
          <a:pPr algn="l"/>
          <a:endParaRPr lang="fr-FR"/>
        </a:p>
      </dgm:t>
    </dgm:pt>
    <dgm:pt modelId="{5559F1B0-E5A8-4294-916E-2B67CB7F1A9A}" type="pres">
      <dgm:prSet presAssocID="{0FE3DCA3-2BC1-496B-B5ED-DE4B53B4D5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B015D60-CB63-41DA-B4C4-629454313F07}" type="pres">
      <dgm:prSet presAssocID="{BFF38955-5671-4C3B-BC98-FA9FB31AA3E6}" presName="root" presStyleCnt="0"/>
      <dgm:spPr/>
    </dgm:pt>
    <dgm:pt modelId="{40E89E54-CCAE-4DCE-AB09-A40EC0521F03}" type="pres">
      <dgm:prSet presAssocID="{BFF38955-5671-4C3B-BC98-FA9FB31AA3E6}" presName="rootComposite" presStyleCnt="0"/>
      <dgm:spPr/>
    </dgm:pt>
    <dgm:pt modelId="{1FAD0FCA-AA3F-43FB-AC37-E454E99695DA}" type="pres">
      <dgm:prSet presAssocID="{BFF38955-5671-4C3B-BC98-FA9FB31AA3E6}" presName="rootText" presStyleLbl="node1" presStyleIdx="0" presStyleCnt="1" custScaleX="181241" custLinFactNeighborX="-60097" custLinFactNeighborY="-172"/>
      <dgm:spPr/>
      <dgm:t>
        <a:bodyPr/>
        <a:lstStyle/>
        <a:p>
          <a:endParaRPr lang="fr-FR"/>
        </a:p>
      </dgm:t>
    </dgm:pt>
    <dgm:pt modelId="{8ACF5CA1-8AE7-482A-9C2E-025890B2C9D8}" type="pres">
      <dgm:prSet presAssocID="{BFF38955-5671-4C3B-BC98-FA9FB31AA3E6}" presName="rootConnector" presStyleLbl="node1" presStyleIdx="0" presStyleCnt="1"/>
      <dgm:spPr/>
      <dgm:t>
        <a:bodyPr/>
        <a:lstStyle/>
        <a:p>
          <a:endParaRPr lang="fr-FR"/>
        </a:p>
      </dgm:t>
    </dgm:pt>
    <dgm:pt modelId="{9A559346-3300-4C65-994F-6CC9162D2CBD}" type="pres">
      <dgm:prSet presAssocID="{BFF38955-5671-4C3B-BC98-FA9FB31AA3E6}" presName="childShape" presStyleCnt="0"/>
      <dgm:spPr/>
    </dgm:pt>
    <dgm:pt modelId="{38589B4C-D411-47F7-806E-2CB96DE171DD}" type="pres">
      <dgm:prSet presAssocID="{1BD91B72-F82E-4D01-A77E-BCE9203492B7}" presName="Name13" presStyleLbl="parChTrans1D2" presStyleIdx="0" presStyleCnt="3"/>
      <dgm:spPr/>
      <dgm:t>
        <a:bodyPr/>
        <a:lstStyle/>
        <a:p>
          <a:endParaRPr lang="fr-FR"/>
        </a:p>
      </dgm:t>
    </dgm:pt>
    <dgm:pt modelId="{34A35552-BB47-424E-9AC7-BFB5F58078B2}" type="pres">
      <dgm:prSet presAssocID="{816A3DB4-E885-42C6-B013-E68C668553C2}" presName="childText" presStyleLbl="bgAcc1" presStyleIdx="0" presStyleCnt="3" custScaleX="3392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CDEDBE-3684-4B95-9560-B91C8AE3FED2}" type="pres">
      <dgm:prSet presAssocID="{3A1FF5F7-356E-489F-B6FD-00B9CFD47A5D}" presName="Name13" presStyleLbl="parChTrans1D2" presStyleIdx="1" presStyleCnt="3"/>
      <dgm:spPr/>
      <dgm:t>
        <a:bodyPr/>
        <a:lstStyle/>
        <a:p>
          <a:endParaRPr lang="fr-FR"/>
        </a:p>
      </dgm:t>
    </dgm:pt>
    <dgm:pt modelId="{70FCBC26-995E-472C-9F14-77B37E735C44}" type="pres">
      <dgm:prSet presAssocID="{09F656B5-044B-4E21-8D93-2B3C8E1FEF64}" presName="childText" presStyleLbl="bgAcc1" presStyleIdx="1" presStyleCnt="3" custScaleX="340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4FC96-DE05-4FF9-A578-D8ECC53BD2BE}" type="pres">
      <dgm:prSet presAssocID="{7D71DC3B-112A-448B-BBF2-CC35ACEED77E}" presName="Name13" presStyleLbl="parChTrans1D2" presStyleIdx="2" presStyleCnt="3"/>
      <dgm:spPr/>
      <dgm:t>
        <a:bodyPr/>
        <a:lstStyle/>
        <a:p>
          <a:endParaRPr lang="fr-FR"/>
        </a:p>
      </dgm:t>
    </dgm:pt>
    <dgm:pt modelId="{E3831446-40A8-44AF-94C4-B06C15BE4E99}" type="pres">
      <dgm:prSet presAssocID="{C22EC890-E9CF-4101-A9B8-FCDEE5767F0F}" presName="childText" presStyleLbl="bgAcc1" presStyleIdx="2" presStyleCnt="3" custScaleX="34160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B746764-944E-487E-945F-1C6CEC4C740B}" type="presOf" srcId="{1BD91B72-F82E-4D01-A77E-BCE9203492B7}" destId="{38589B4C-D411-47F7-806E-2CB96DE171DD}" srcOrd="0" destOrd="0" presId="urn:microsoft.com/office/officeart/2005/8/layout/hierarchy3"/>
    <dgm:cxn modelId="{BA735548-2B8A-44F2-B941-A4D211F846FB}" type="presOf" srcId="{0FE3DCA3-2BC1-496B-B5ED-DE4B53B4D56B}" destId="{5559F1B0-E5A8-4294-916E-2B67CB7F1A9A}" srcOrd="0" destOrd="0" presId="urn:microsoft.com/office/officeart/2005/8/layout/hierarchy3"/>
    <dgm:cxn modelId="{87E515C9-459C-4ACB-8282-4268FB0B2DAA}" srcId="{0FE3DCA3-2BC1-496B-B5ED-DE4B53B4D56B}" destId="{BFF38955-5671-4C3B-BC98-FA9FB31AA3E6}" srcOrd="0" destOrd="0" parTransId="{0F1B73B3-69A4-4D04-99A9-017D7CF21B13}" sibTransId="{2187A640-86B7-43F5-B539-815E4D01FE3F}"/>
    <dgm:cxn modelId="{B42D630C-4781-4905-8149-224685016742}" type="presOf" srcId="{C22EC890-E9CF-4101-A9B8-FCDEE5767F0F}" destId="{E3831446-40A8-44AF-94C4-B06C15BE4E99}" srcOrd="0" destOrd="0" presId="urn:microsoft.com/office/officeart/2005/8/layout/hierarchy3"/>
    <dgm:cxn modelId="{C0E201A3-F8A0-4ABD-BBC4-7DB109E64E03}" type="presOf" srcId="{BFF38955-5671-4C3B-BC98-FA9FB31AA3E6}" destId="{8ACF5CA1-8AE7-482A-9C2E-025890B2C9D8}" srcOrd="1" destOrd="0" presId="urn:microsoft.com/office/officeart/2005/8/layout/hierarchy3"/>
    <dgm:cxn modelId="{C018A16C-39CD-4B05-877B-B2E665E6FF0A}" type="presOf" srcId="{09F656B5-044B-4E21-8D93-2B3C8E1FEF64}" destId="{70FCBC26-995E-472C-9F14-77B37E735C44}" srcOrd="0" destOrd="0" presId="urn:microsoft.com/office/officeart/2005/8/layout/hierarchy3"/>
    <dgm:cxn modelId="{E8F2B7FE-4FF3-412F-A834-109C539C2BCC}" srcId="{BFF38955-5671-4C3B-BC98-FA9FB31AA3E6}" destId="{09F656B5-044B-4E21-8D93-2B3C8E1FEF64}" srcOrd="1" destOrd="0" parTransId="{3A1FF5F7-356E-489F-B6FD-00B9CFD47A5D}" sibTransId="{D2D1EA55-3964-44DD-9CD9-3265A5558404}"/>
    <dgm:cxn modelId="{11B9F28E-D8E7-4A9B-AA2C-3DE10B0BF54F}" type="presOf" srcId="{BFF38955-5671-4C3B-BC98-FA9FB31AA3E6}" destId="{1FAD0FCA-AA3F-43FB-AC37-E454E99695DA}" srcOrd="0" destOrd="0" presId="urn:microsoft.com/office/officeart/2005/8/layout/hierarchy3"/>
    <dgm:cxn modelId="{E52B2D78-0049-49C1-A3FB-7729BFAA0C34}" type="presOf" srcId="{3A1FF5F7-356E-489F-B6FD-00B9CFD47A5D}" destId="{BACDEDBE-3684-4B95-9560-B91C8AE3FED2}" srcOrd="0" destOrd="0" presId="urn:microsoft.com/office/officeart/2005/8/layout/hierarchy3"/>
    <dgm:cxn modelId="{94355E0D-168F-435A-AB27-9ACB87800068}" srcId="{BFF38955-5671-4C3B-BC98-FA9FB31AA3E6}" destId="{C22EC890-E9CF-4101-A9B8-FCDEE5767F0F}" srcOrd="2" destOrd="0" parTransId="{7D71DC3B-112A-448B-BBF2-CC35ACEED77E}" sibTransId="{9EA6BCE7-892B-4DF2-B6BC-A9E46ABC3F0D}"/>
    <dgm:cxn modelId="{67FBEC9B-CDE2-47A6-8F81-7FDD99B318A8}" type="presOf" srcId="{7D71DC3B-112A-448B-BBF2-CC35ACEED77E}" destId="{55B4FC96-DE05-4FF9-A578-D8ECC53BD2BE}" srcOrd="0" destOrd="0" presId="urn:microsoft.com/office/officeart/2005/8/layout/hierarchy3"/>
    <dgm:cxn modelId="{1D8E2ACF-4038-425A-BC59-AC3DB3BC8AEF}" srcId="{BFF38955-5671-4C3B-BC98-FA9FB31AA3E6}" destId="{816A3DB4-E885-42C6-B013-E68C668553C2}" srcOrd="0" destOrd="0" parTransId="{1BD91B72-F82E-4D01-A77E-BCE9203492B7}" sibTransId="{AE6DFEBD-F9CB-4D84-809B-9042B64BC39C}"/>
    <dgm:cxn modelId="{79F08B3B-EE01-440D-A3DE-A023D324F66E}" type="presOf" srcId="{816A3DB4-E885-42C6-B013-E68C668553C2}" destId="{34A35552-BB47-424E-9AC7-BFB5F58078B2}" srcOrd="0" destOrd="0" presId="urn:microsoft.com/office/officeart/2005/8/layout/hierarchy3"/>
    <dgm:cxn modelId="{44AA51DE-A5C1-466F-B7F4-7BBC8EC693D5}" type="presParOf" srcId="{5559F1B0-E5A8-4294-916E-2B67CB7F1A9A}" destId="{8B015D60-CB63-41DA-B4C4-629454313F07}" srcOrd="0" destOrd="0" presId="urn:microsoft.com/office/officeart/2005/8/layout/hierarchy3"/>
    <dgm:cxn modelId="{37F449CB-C158-47EE-A704-EBA1D42531BA}" type="presParOf" srcId="{8B015D60-CB63-41DA-B4C4-629454313F07}" destId="{40E89E54-CCAE-4DCE-AB09-A40EC0521F03}" srcOrd="0" destOrd="0" presId="urn:microsoft.com/office/officeart/2005/8/layout/hierarchy3"/>
    <dgm:cxn modelId="{6C2B3CA3-BE97-490E-81E3-72CDBD3689D8}" type="presParOf" srcId="{40E89E54-CCAE-4DCE-AB09-A40EC0521F03}" destId="{1FAD0FCA-AA3F-43FB-AC37-E454E99695DA}" srcOrd="0" destOrd="0" presId="urn:microsoft.com/office/officeart/2005/8/layout/hierarchy3"/>
    <dgm:cxn modelId="{90E30E61-8D66-4449-953E-FBFC2DC6ADC9}" type="presParOf" srcId="{40E89E54-CCAE-4DCE-AB09-A40EC0521F03}" destId="{8ACF5CA1-8AE7-482A-9C2E-025890B2C9D8}" srcOrd="1" destOrd="0" presId="urn:microsoft.com/office/officeart/2005/8/layout/hierarchy3"/>
    <dgm:cxn modelId="{2E29A242-E5E0-4E0F-A43D-FD7EDA0118E1}" type="presParOf" srcId="{8B015D60-CB63-41DA-B4C4-629454313F07}" destId="{9A559346-3300-4C65-994F-6CC9162D2CBD}" srcOrd="1" destOrd="0" presId="urn:microsoft.com/office/officeart/2005/8/layout/hierarchy3"/>
    <dgm:cxn modelId="{D0DA84DA-07A8-4C07-98C4-F5F4AA7B80EF}" type="presParOf" srcId="{9A559346-3300-4C65-994F-6CC9162D2CBD}" destId="{38589B4C-D411-47F7-806E-2CB96DE171DD}" srcOrd="0" destOrd="0" presId="urn:microsoft.com/office/officeart/2005/8/layout/hierarchy3"/>
    <dgm:cxn modelId="{78142D65-8EF1-4213-9CDE-1449FC7D4235}" type="presParOf" srcId="{9A559346-3300-4C65-994F-6CC9162D2CBD}" destId="{34A35552-BB47-424E-9AC7-BFB5F58078B2}" srcOrd="1" destOrd="0" presId="urn:microsoft.com/office/officeart/2005/8/layout/hierarchy3"/>
    <dgm:cxn modelId="{A3E7FC57-0C26-4874-A1EE-CE6FED5F7076}" type="presParOf" srcId="{9A559346-3300-4C65-994F-6CC9162D2CBD}" destId="{BACDEDBE-3684-4B95-9560-B91C8AE3FED2}" srcOrd="2" destOrd="0" presId="urn:microsoft.com/office/officeart/2005/8/layout/hierarchy3"/>
    <dgm:cxn modelId="{90A906A6-40AF-4DDB-AD7A-F9787C79B948}" type="presParOf" srcId="{9A559346-3300-4C65-994F-6CC9162D2CBD}" destId="{70FCBC26-995E-472C-9F14-77B37E735C44}" srcOrd="3" destOrd="0" presId="urn:microsoft.com/office/officeart/2005/8/layout/hierarchy3"/>
    <dgm:cxn modelId="{D02D7E23-FA09-4430-B2B8-5D33158DDC0F}" type="presParOf" srcId="{9A559346-3300-4C65-994F-6CC9162D2CBD}" destId="{55B4FC96-DE05-4FF9-A578-D8ECC53BD2BE}" srcOrd="4" destOrd="0" presId="urn:microsoft.com/office/officeart/2005/8/layout/hierarchy3"/>
    <dgm:cxn modelId="{3C5E5C6D-AF6D-44C2-A429-E7DAB98FED2E}" type="presParOf" srcId="{9A559346-3300-4C65-994F-6CC9162D2CBD}" destId="{E3831446-40A8-44AF-94C4-B06C15BE4E9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E3DCA3-2BC1-496B-B5ED-DE4B53B4D56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FF38955-5671-4C3B-BC98-FA9FB31AA3E6}">
      <dgm:prSet phldrT="[Texte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fr-FR" b="1" dirty="0" smtClean="0">
              <a:solidFill>
                <a:schemeClr val="tx1"/>
              </a:solidFill>
            </a:rPr>
            <a:t>POUR</a:t>
          </a:r>
          <a:endParaRPr lang="fr-FR" b="1" dirty="0">
            <a:solidFill>
              <a:schemeClr val="tx1"/>
            </a:solidFill>
          </a:endParaRPr>
        </a:p>
      </dgm:t>
    </dgm:pt>
    <dgm:pt modelId="{0F1B73B3-69A4-4D04-99A9-017D7CF21B13}" type="parTrans" cxnId="{87E515C9-459C-4ACB-8282-4268FB0B2DAA}">
      <dgm:prSet/>
      <dgm:spPr/>
      <dgm:t>
        <a:bodyPr/>
        <a:lstStyle/>
        <a:p>
          <a:pPr algn="l"/>
          <a:endParaRPr lang="fr-FR"/>
        </a:p>
      </dgm:t>
    </dgm:pt>
    <dgm:pt modelId="{2187A640-86B7-43F5-B539-815E4D01FE3F}" type="sibTrans" cxnId="{87E515C9-459C-4ACB-8282-4268FB0B2DAA}">
      <dgm:prSet/>
      <dgm:spPr/>
      <dgm:t>
        <a:bodyPr/>
        <a:lstStyle/>
        <a:p>
          <a:pPr algn="l"/>
          <a:endParaRPr lang="fr-FR"/>
        </a:p>
      </dgm:t>
    </dgm:pt>
    <dgm:pt modelId="{816A3DB4-E885-42C6-B013-E68C668553C2}">
      <dgm:prSet phldrT="[Texte]" custT="1"/>
      <dgm:spPr>
        <a:noFill/>
      </dgm:spPr>
      <dgm:t>
        <a:bodyPr/>
        <a:lstStyle/>
        <a:p>
          <a:pPr algn="ctr"/>
          <a:r>
            <a:rPr lang="ar-DZ" sz="4500" dirty="0" smtClean="0"/>
            <a:t>في / </a:t>
          </a:r>
          <a:r>
            <a:rPr lang="ar-DZ" sz="4500" dirty="0" err="1" smtClean="0"/>
            <a:t>كـ</a:t>
          </a:r>
          <a:r>
            <a:rPr lang="ar-DZ" sz="4500" dirty="0" smtClean="0"/>
            <a:t> / </a:t>
          </a:r>
          <a:r>
            <a:rPr lang="ar-DZ" sz="4500" dirty="0" err="1" smtClean="0"/>
            <a:t>بــ</a:t>
          </a:r>
          <a:r>
            <a:rPr lang="ar-DZ" sz="4500" dirty="0" smtClean="0"/>
            <a:t> / لـــ</a:t>
          </a:r>
        </a:p>
      </dgm:t>
    </dgm:pt>
    <dgm:pt modelId="{1BD91B72-F82E-4D01-A77E-BCE9203492B7}" type="parTrans" cxnId="{1D8E2ACF-4038-425A-BC59-AC3DB3BC8AEF}">
      <dgm:prSet/>
      <dgm:spPr/>
      <dgm:t>
        <a:bodyPr/>
        <a:lstStyle/>
        <a:p>
          <a:pPr algn="l"/>
          <a:endParaRPr lang="fr-FR"/>
        </a:p>
      </dgm:t>
    </dgm:pt>
    <dgm:pt modelId="{AE6DFEBD-F9CB-4D84-809B-9042B64BC39C}" type="sibTrans" cxnId="{1D8E2ACF-4038-425A-BC59-AC3DB3BC8AEF}">
      <dgm:prSet/>
      <dgm:spPr/>
      <dgm:t>
        <a:bodyPr/>
        <a:lstStyle/>
        <a:p>
          <a:pPr algn="l"/>
          <a:endParaRPr lang="fr-FR"/>
        </a:p>
      </dgm:t>
    </dgm:pt>
    <dgm:pt modelId="{C22EC890-E9CF-4101-A9B8-FCDEE5767F0F}">
      <dgm:prSet phldrT="[Texte]" custT="1"/>
      <dgm:spPr>
        <a:noFill/>
      </dgm:spPr>
      <dgm:t>
        <a:bodyPr/>
        <a:lstStyle/>
        <a:p>
          <a:pPr algn="ctr" rtl="1"/>
          <a:r>
            <a:rPr lang="ar-DZ" sz="3000" dirty="0" smtClean="0">
              <a:solidFill>
                <a:schemeClr val="tx1"/>
              </a:solidFill>
            </a:rPr>
            <a:t>بدلا من / عوضا عن / بالنيابة عن</a:t>
          </a:r>
          <a:endParaRPr lang="fr-FR" sz="3000" dirty="0">
            <a:solidFill>
              <a:schemeClr val="tx1"/>
            </a:solidFill>
          </a:endParaRPr>
        </a:p>
      </dgm:t>
    </dgm:pt>
    <dgm:pt modelId="{7D71DC3B-112A-448B-BBF2-CC35ACEED77E}" type="parTrans" cxnId="{94355E0D-168F-435A-AB27-9ACB87800068}">
      <dgm:prSet/>
      <dgm:spPr/>
      <dgm:t>
        <a:bodyPr/>
        <a:lstStyle/>
        <a:p>
          <a:pPr algn="l"/>
          <a:endParaRPr lang="fr-FR"/>
        </a:p>
      </dgm:t>
    </dgm:pt>
    <dgm:pt modelId="{9EA6BCE7-892B-4DF2-B6BC-A9E46ABC3F0D}" type="sibTrans" cxnId="{94355E0D-168F-435A-AB27-9ACB87800068}">
      <dgm:prSet/>
      <dgm:spPr/>
      <dgm:t>
        <a:bodyPr/>
        <a:lstStyle/>
        <a:p>
          <a:pPr algn="l"/>
          <a:endParaRPr lang="fr-FR"/>
        </a:p>
      </dgm:t>
    </dgm:pt>
    <dgm:pt modelId="{09F656B5-044B-4E21-8D93-2B3C8E1FEF64}">
      <dgm:prSet custT="1"/>
      <dgm:spPr>
        <a:noFill/>
      </dgm:spPr>
      <dgm:t>
        <a:bodyPr/>
        <a:lstStyle/>
        <a:p>
          <a:pPr algn="ctr"/>
          <a:r>
            <a:rPr lang="ar-DZ" sz="4000" dirty="0" smtClean="0"/>
            <a:t>بالنّظر إلى / بالنسبة إلى</a:t>
          </a:r>
          <a:endParaRPr lang="fr-FR" sz="4000" dirty="0"/>
        </a:p>
      </dgm:t>
    </dgm:pt>
    <dgm:pt modelId="{3A1FF5F7-356E-489F-B6FD-00B9CFD47A5D}" type="parTrans" cxnId="{E8F2B7FE-4FF3-412F-A834-109C539C2BCC}">
      <dgm:prSet/>
      <dgm:spPr/>
      <dgm:t>
        <a:bodyPr/>
        <a:lstStyle/>
        <a:p>
          <a:pPr algn="l"/>
          <a:endParaRPr lang="fr-FR"/>
        </a:p>
      </dgm:t>
    </dgm:pt>
    <dgm:pt modelId="{D2D1EA55-3964-44DD-9CD9-3265A5558404}" type="sibTrans" cxnId="{E8F2B7FE-4FF3-412F-A834-109C539C2BCC}">
      <dgm:prSet/>
      <dgm:spPr/>
      <dgm:t>
        <a:bodyPr/>
        <a:lstStyle/>
        <a:p>
          <a:pPr algn="l"/>
          <a:endParaRPr lang="fr-FR"/>
        </a:p>
      </dgm:t>
    </dgm:pt>
    <dgm:pt modelId="{BAD8B7E1-6092-48D2-B0B1-3DE8011E23E1}">
      <dgm:prSet phldrT="[Texte]" custT="1"/>
      <dgm:spPr>
        <a:noFill/>
      </dgm:spPr>
      <dgm:t>
        <a:bodyPr/>
        <a:lstStyle/>
        <a:p>
          <a:pPr algn="ctr" rtl="1"/>
          <a:r>
            <a:rPr lang="ar-DZ" sz="3000" dirty="0" smtClean="0">
              <a:solidFill>
                <a:schemeClr val="tx1"/>
              </a:solidFill>
            </a:rPr>
            <a:t>من جهتي / بالنسبة إليّ/ فيما يتعلق </a:t>
          </a:r>
          <a:r>
            <a:rPr lang="ar-DZ" sz="3000" dirty="0" err="1" smtClean="0">
              <a:solidFill>
                <a:schemeClr val="tx1"/>
              </a:solidFill>
            </a:rPr>
            <a:t>بي</a:t>
          </a:r>
          <a:r>
            <a:rPr lang="ar-DZ" sz="3000" dirty="0" smtClean="0">
              <a:solidFill>
                <a:schemeClr val="tx1"/>
              </a:solidFill>
            </a:rPr>
            <a:t> / في نظري</a:t>
          </a:r>
          <a:endParaRPr lang="fr-FR" sz="3000" dirty="0">
            <a:solidFill>
              <a:schemeClr val="tx1"/>
            </a:solidFill>
          </a:endParaRPr>
        </a:p>
      </dgm:t>
    </dgm:pt>
    <dgm:pt modelId="{B9E19191-04A6-4C9B-9DCE-815A0407B6A3}" type="parTrans" cxnId="{3AA4B7D9-42FE-48A6-A93E-42D9EFD72734}">
      <dgm:prSet/>
      <dgm:spPr/>
      <dgm:t>
        <a:bodyPr/>
        <a:lstStyle/>
        <a:p>
          <a:endParaRPr lang="fr-FR"/>
        </a:p>
      </dgm:t>
    </dgm:pt>
    <dgm:pt modelId="{92472424-AED1-4D46-91B1-ADAF5AB65E92}" type="sibTrans" cxnId="{3AA4B7D9-42FE-48A6-A93E-42D9EFD72734}">
      <dgm:prSet/>
      <dgm:spPr/>
      <dgm:t>
        <a:bodyPr/>
        <a:lstStyle/>
        <a:p>
          <a:endParaRPr lang="fr-FR"/>
        </a:p>
      </dgm:t>
    </dgm:pt>
    <dgm:pt modelId="{09EF9BAE-62B1-406B-A2BA-A081784AAF5A}">
      <dgm:prSet phldrT="[Texte]" custT="1"/>
      <dgm:spPr>
        <a:noFill/>
      </dgm:spPr>
      <dgm:t>
        <a:bodyPr/>
        <a:lstStyle/>
        <a:p>
          <a:pPr algn="ctr" rtl="1"/>
          <a:r>
            <a:rPr lang="ar-DZ" sz="3500" dirty="0" smtClean="0">
              <a:solidFill>
                <a:schemeClr val="tx1"/>
              </a:solidFill>
            </a:rPr>
            <a:t>من أجل / حتّى / لكي </a:t>
          </a:r>
          <a:endParaRPr lang="fr-FR" sz="3500" dirty="0">
            <a:solidFill>
              <a:srgbClr val="FF0000"/>
            </a:solidFill>
          </a:endParaRPr>
        </a:p>
      </dgm:t>
    </dgm:pt>
    <dgm:pt modelId="{767C967B-0EFD-484D-9AD0-CAAC185AED1D}" type="parTrans" cxnId="{D2488F3B-E400-44A7-BCFE-32FF1363B445}">
      <dgm:prSet/>
      <dgm:spPr/>
      <dgm:t>
        <a:bodyPr/>
        <a:lstStyle/>
        <a:p>
          <a:endParaRPr lang="fr-FR"/>
        </a:p>
      </dgm:t>
    </dgm:pt>
    <dgm:pt modelId="{02C5A066-399D-4AC9-AB1F-E3DF900B8DDA}" type="sibTrans" cxnId="{D2488F3B-E400-44A7-BCFE-32FF1363B445}">
      <dgm:prSet/>
      <dgm:spPr/>
      <dgm:t>
        <a:bodyPr/>
        <a:lstStyle/>
        <a:p>
          <a:endParaRPr lang="fr-FR"/>
        </a:p>
      </dgm:t>
    </dgm:pt>
    <dgm:pt modelId="{C5F00BF1-A392-43DF-91B8-096B6B855BDB}">
      <dgm:prSet phldrT="[Texte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tx1"/>
              </a:solidFill>
            </a:rPr>
            <a:t>Au lieu de </a:t>
          </a:r>
          <a:endParaRPr lang="fr-FR" sz="2000" b="1" dirty="0">
            <a:solidFill>
              <a:schemeClr val="tx1"/>
            </a:solidFill>
          </a:endParaRPr>
        </a:p>
      </dgm:t>
    </dgm:pt>
    <dgm:pt modelId="{4E4C0D46-8566-45DA-A72C-011A51455DA7}" type="parTrans" cxnId="{6506F1AD-4A44-48DF-9ADE-E0F8302A3931}">
      <dgm:prSet/>
      <dgm:spPr/>
      <dgm:t>
        <a:bodyPr/>
        <a:lstStyle/>
        <a:p>
          <a:endParaRPr lang="fr-FR"/>
        </a:p>
      </dgm:t>
    </dgm:pt>
    <dgm:pt modelId="{C7332BF1-41CB-49DD-8E64-B408DC6C3FBD}" type="sibTrans" cxnId="{6506F1AD-4A44-48DF-9ADE-E0F8302A3931}">
      <dgm:prSet/>
      <dgm:spPr/>
      <dgm:t>
        <a:bodyPr/>
        <a:lstStyle/>
        <a:p>
          <a:endParaRPr lang="fr-FR"/>
        </a:p>
      </dgm:t>
    </dgm:pt>
    <dgm:pt modelId="{7B0B2CCB-52CA-4908-AC20-41073E14E347}">
      <dgm:prSet phldrT="[Texte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tx1"/>
              </a:solidFill>
            </a:rPr>
            <a:t>AFIN DE</a:t>
          </a:r>
        </a:p>
        <a:p>
          <a:r>
            <a:rPr lang="fr-FR" sz="2000" b="1" dirty="0" smtClean="0">
              <a:solidFill>
                <a:schemeClr val="tx1"/>
              </a:solidFill>
            </a:rPr>
            <a:t>(but) </a:t>
          </a:r>
          <a:endParaRPr lang="fr-FR" sz="2000" b="1" dirty="0">
            <a:solidFill>
              <a:schemeClr val="tx1"/>
            </a:solidFill>
          </a:endParaRPr>
        </a:p>
      </dgm:t>
    </dgm:pt>
    <dgm:pt modelId="{AFFBBA75-3BCC-437E-BCF3-6ED5C89574DF}" type="parTrans" cxnId="{81E75413-96D2-43A9-A4FE-40C371183866}">
      <dgm:prSet/>
      <dgm:spPr/>
      <dgm:t>
        <a:bodyPr/>
        <a:lstStyle/>
        <a:p>
          <a:endParaRPr lang="fr-FR"/>
        </a:p>
      </dgm:t>
    </dgm:pt>
    <dgm:pt modelId="{F28098A6-CB05-4386-9547-462FBCF80F63}" type="sibTrans" cxnId="{81E75413-96D2-43A9-A4FE-40C371183866}">
      <dgm:prSet/>
      <dgm:spPr/>
      <dgm:t>
        <a:bodyPr/>
        <a:lstStyle/>
        <a:p>
          <a:endParaRPr lang="fr-FR"/>
        </a:p>
      </dgm:t>
    </dgm:pt>
    <dgm:pt modelId="{5559F1B0-E5A8-4294-916E-2B67CB7F1A9A}" type="pres">
      <dgm:prSet presAssocID="{0FE3DCA3-2BC1-496B-B5ED-DE4B53B4D5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B015D60-CB63-41DA-B4C4-629454313F07}" type="pres">
      <dgm:prSet presAssocID="{BFF38955-5671-4C3B-BC98-FA9FB31AA3E6}" presName="root" presStyleCnt="0"/>
      <dgm:spPr/>
    </dgm:pt>
    <dgm:pt modelId="{40E89E54-CCAE-4DCE-AB09-A40EC0521F03}" type="pres">
      <dgm:prSet presAssocID="{BFF38955-5671-4C3B-BC98-FA9FB31AA3E6}" presName="rootComposite" presStyleCnt="0"/>
      <dgm:spPr/>
    </dgm:pt>
    <dgm:pt modelId="{1FAD0FCA-AA3F-43FB-AC37-E454E99695DA}" type="pres">
      <dgm:prSet presAssocID="{BFF38955-5671-4C3B-BC98-FA9FB31AA3E6}" presName="rootText" presStyleLbl="node1" presStyleIdx="0" presStyleCnt="3" custScaleX="181241" custScaleY="77279" custLinFactNeighborX="-60097" custLinFactNeighborY="-172"/>
      <dgm:spPr/>
      <dgm:t>
        <a:bodyPr/>
        <a:lstStyle/>
        <a:p>
          <a:endParaRPr lang="fr-FR"/>
        </a:p>
      </dgm:t>
    </dgm:pt>
    <dgm:pt modelId="{8ACF5CA1-8AE7-482A-9C2E-025890B2C9D8}" type="pres">
      <dgm:prSet presAssocID="{BFF38955-5671-4C3B-BC98-FA9FB31AA3E6}" presName="rootConnector" presStyleLbl="node1" presStyleIdx="0" presStyleCnt="3"/>
      <dgm:spPr/>
      <dgm:t>
        <a:bodyPr/>
        <a:lstStyle/>
        <a:p>
          <a:endParaRPr lang="fr-FR"/>
        </a:p>
      </dgm:t>
    </dgm:pt>
    <dgm:pt modelId="{9A559346-3300-4C65-994F-6CC9162D2CBD}" type="pres">
      <dgm:prSet presAssocID="{BFF38955-5671-4C3B-BC98-FA9FB31AA3E6}" presName="childShape" presStyleCnt="0"/>
      <dgm:spPr/>
    </dgm:pt>
    <dgm:pt modelId="{38589B4C-D411-47F7-806E-2CB96DE171DD}" type="pres">
      <dgm:prSet presAssocID="{1BD91B72-F82E-4D01-A77E-BCE9203492B7}" presName="Name13" presStyleLbl="parChTrans1D2" presStyleIdx="0" presStyleCnt="5"/>
      <dgm:spPr/>
      <dgm:t>
        <a:bodyPr/>
        <a:lstStyle/>
        <a:p>
          <a:endParaRPr lang="fr-FR"/>
        </a:p>
      </dgm:t>
    </dgm:pt>
    <dgm:pt modelId="{34A35552-BB47-424E-9AC7-BFB5F58078B2}" type="pres">
      <dgm:prSet presAssocID="{816A3DB4-E885-42C6-B013-E68C668553C2}" presName="childText" presStyleLbl="bgAcc1" presStyleIdx="0" presStyleCnt="5" custScaleX="3380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CDEDBE-3684-4B95-9560-B91C8AE3FED2}" type="pres">
      <dgm:prSet presAssocID="{3A1FF5F7-356E-489F-B6FD-00B9CFD47A5D}" presName="Name13" presStyleLbl="parChTrans1D2" presStyleIdx="1" presStyleCnt="5"/>
      <dgm:spPr/>
      <dgm:t>
        <a:bodyPr/>
        <a:lstStyle/>
        <a:p>
          <a:endParaRPr lang="fr-FR"/>
        </a:p>
      </dgm:t>
    </dgm:pt>
    <dgm:pt modelId="{70FCBC26-995E-472C-9F14-77B37E735C44}" type="pres">
      <dgm:prSet presAssocID="{09F656B5-044B-4E21-8D93-2B3C8E1FEF64}" presName="childText" presStyleLbl="bgAcc1" presStyleIdx="1" presStyleCnt="5" custScaleX="3396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4FC96-DE05-4FF9-A578-D8ECC53BD2BE}" type="pres">
      <dgm:prSet presAssocID="{7D71DC3B-112A-448B-BBF2-CC35ACEED77E}" presName="Name13" presStyleLbl="parChTrans1D2" presStyleIdx="2" presStyleCnt="5"/>
      <dgm:spPr/>
      <dgm:t>
        <a:bodyPr/>
        <a:lstStyle/>
        <a:p>
          <a:endParaRPr lang="fr-FR"/>
        </a:p>
      </dgm:t>
    </dgm:pt>
    <dgm:pt modelId="{E3831446-40A8-44AF-94C4-B06C15BE4E99}" type="pres">
      <dgm:prSet presAssocID="{C22EC890-E9CF-4101-A9B8-FCDEE5767F0F}" presName="childText" presStyleLbl="bgAcc1" presStyleIdx="2" presStyleCnt="5" custScaleX="3404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BCCF7A-936D-4725-AEB4-A32239AB13B1}" type="pres">
      <dgm:prSet presAssocID="{B9E19191-04A6-4C9B-9DCE-815A0407B6A3}" presName="Name13" presStyleLbl="parChTrans1D2" presStyleIdx="3" presStyleCnt="5"/>
      <dgm:spPr/>
      <dgm:t>
        <a:bodyPr/>
        <a:lstStyle/>
        <a:p>
          <a:endParaRPr lang="fr-FR"/>
        </a:p>
      </dgm:t>
    </dgm:pt>
    <dgm:pt modelId="{A3899EA9-609F-4CB9-9B91-679AEDBD3C79}" type="pres">
      <dgm:prSet presAssocID="{BAD8B7E1-6092-48D2-B0B1-3DE8011E23E1}" presName="childText" presStyleLbl="bgAcc1" presStyleIdx="3" presStyleCnt="5" custScaleX="3404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2DD1DE-C284-4490-BE38-987FFFB1DB17}" type="pres">
      <dgm:prSet presAssocID="{767C967B-0EFD-484D-9AD0-CAAC185AED1D}" presName="Name13" presStyleLbl="parChTrans1D2" presStyleIdx="4" presStyleCnt="5"/>
      <dgm:spPr/>
      <dgm:t>
        <a:bodyPr/>
        <a:lstStyle/>
        <a:p>
          <a:endParaRPr lang="fr-FR"/>
        </a:p>
      </dgm:t>
    </dgm:pt>
    <dgm:pt modelId="{40830595-8323-4DBD-A49F-6C17F2A533EA}" type="pres">
      <dgm:prSet presAssocID="{09EF9BAE-62B1-406B-A2BA-A081784AAF5A}" presName="childText" presStyleLbl="bgAcc1" presStyleIdx="4" presStyleCnt="5" custScaleX="3413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F782A5-51D4-43A6-A927-81CAADC5413D}" type="pres">
      <dgm:prSet presAssocID="{C5F00BF1-A392-43DF-91B8-096B6B855BDB}" presName="root" presStyleCnt="0"/>
      <dgm:spPr/>
    </dgm:pt>
    <dgm:pt modelId="{8A579407-87F9-4E06-9201-92348A8068D8}" type="pres">
      <dgm:prSet presAssocID="{C5F00BF1-A392-43DF-91B8-096B6B855BDB}" presName="rootComposite" presStyleCnt="0"/>
      <dgm:spPr/>
    </dgm:pt>
    <dgm:pt modelId="{992103D1-735F-43DA-92ED-DFCF278DA29E}" type="pres">
      <dgm:prSet presAssocID="{C5F00BF1-A392-43DF-91B8-096B6B855BDB}" presName="rootText" presStyleLbl="node1" presStyleIdx="1" presStyleCnt="3" custScaleX="96624" custScaleY="77279" custLinFactX="24146" custLinFactY="171929" custLinFactNeighborX="100000" custLinFactNeighborY="200000"/>
      <dgm:spPr/>
      <dgm:t>
        <a:bodyPr/>
        <a:lstStyle/>
        <a:p>
          <a:endParaRPr lang="fr-FR"/>
        </a:p>
      </dgm:t>
    </dgm:pt>
    <dgm:pt modelId="{8DEEDA11-7512-480E-99A7-1732E7E7B9E6}" type="pres">
      <dgm:prSet presAssocID="{C5F00BF1-A392-43DF-91B8-096B6B855BDB}" presName="rootConnector" presStyleLbl="node1" presStyleIdx="1" presStyleCnt="3"/>
      <dgm:spPr/>
      <dgm:t>
        <a:bodyPr/>
        <a:lstStyle/>
        <a:p>
          <a:endParaRPr lang="fr-FR"/>
        </a:p>
      </dgm:t>
    </dgm:pt>
    <dgm:pt modelId="{DE33F36F-6170-48AC-AD19-2A18E0864549}" type="pres">
      <dgm:prSet presAssocID="{C5F00BF1-A392-43DF-91B8-096B6B855BDB}" presName="childShape" presStyleCnt="0"/>
      <dgm:spPr/>
    </dgm:pt>
    <dgm:pt modelId="{F7611887-3916-4218-B309-E6862AA06CB1}" type="pres">
      <dgm:prSet presAssocID="{7B0B2CCB-52CA-4908-AC20-41073E14E347}" presName="root" presStyleCnt="0"/>
      <dgm:spPr/>
    </dgm:pt>
    <dgm:pt modelId="{1EC03254-D463-40AF-9ACA-BB8CA24CFFE9}" type="pres">
      <dgm:prSet presAssocID="{7B0B2CCB-52CA-4908-AC20-41073E14E347}" presName="rootComposite" presStyleCnt="0"/>
      <dgm:spPr/>
    </dgm:pt>
    <dgm:pt modelId="{DE99AC4D-0F7F-41D8-ADEA-4096DB818892}" type="pres">
      <dgm:prSet presAssocID="{7B0B2CCB-52CA-4908-AC20-41073E14E347}" presName="rootText" presStyleLbl="node1" presStyleIdx="2" presStyleCnt="3" custScaleX="93021" custScaleY="77279" custLinFactY="300000" custLinFactNeighborX="6125" custLinFactNeighborY="312656"/>
      <dgm:spPr/>
      <dgm:t>
        <a:bodyPr/>
        <a:lstStyle/>
        <a:p>
          <a:endParaRPr lang="fr-FR"/>
        </a:p>
      </dgm:t>
    </dgm:pt>
    <dgm:pt modelId="{EB336A78-B23C-407E-8A7F-636896083CBF}" type="pres">
      <dgm:prSet presAssocID="{7B0B2CCB-52CA-4908-AC20-41073E14E347}" presName="rootConnector" presStyleLbl="node1" presStyleIdx="2" presStyleCnt="3"/>
      <dgm:spPr/>
      <dgm:t>
        <a:bodyPr/>
        <a:lstStyle/>
        <a:p>
          <a:endParaRPr lang="fr-FR"/>
        </a:p>
      </dgm:t>
    </dgm:pt>
    <dgm:pt modelId="{7994FFB9-5124-491B-86A1-47B1632B34AC}" type="pres">
      <dgm:prSet presAssocID="{7B0B2CCB-52CA-4908-AC20-41073E14E347}" presName="childShape" presStyleCnt="0"/>
      <dgm:spPr/>
    </dgm:pt>
  </dgm:ptLst>
  <dgm:cxnLst>
    <dgm:cxn modelId="{EBF1F6FE-0B45-4AB8-9335-8A1A6B0C6194}" type="presOf" srcId="{7D71DC3B-112A-448B-BBF2-CC35ACEED77E}" destId="{55B4FC96-DE05-4FF9-A578-D8ECC53BD2BE}" srcOrd="0" destOrd="0" presId="urn:microsoft.com/office/officeart/2005/8/layout/hierarchy3"/>
    <dgm:cxn modelId="{87E515C9-459C-4ACB-8282-4268FB0B2DAA}" srcId="{0FE3DCA3-2BC1-496B-B5ED-DE4B53B4D56B}" destId="{BFF38955-5671-4C3B-BC98-FA9FB31AA3E6}" srcOrd="0" destOrd="0" parTransId="{0F1B73B3-69A4-4D04-99A9-017D7CF21B13}" sibTransId="{2187A640-86B7-43F5-B539-815E4D01FE3F}"/>
    <dgm:cxn modelId="{79A43C8A-C741-4061-A4FA-4DA7869BDCDA}" type="presOf" srcId="{BFF38955-5671-4C3B-BC98-FA9FB31AA3E6}" destId="{1FAD0FCA-AA3F-43FB-AC37-E454E99695DA}" srcOrd="0" destOrd="0" presId="urn:microsoft.com/office/officeart/2005/8/layout/hierarchy3"/>
    <dgm:cxn modelId="{81E75413-96D2-43A9-A4FE-40C371183866}" srcId="{0FE3DCA3-2BC1-496B-B5ED-DE4B53B4D56B}" destId="{7B0B2CCB-52CA-4908-AC20-41073E14E347}" srcOrd="2" destOrd="0" parTransId="{AFFBBA75-3BCC-437E-BCF3-6ED5C89574DF}" sibTransId="{F28098A6-CB05-4386-9547-462FBCF80F63}"/>
    <dgm:cxn modelId="{E2B48A7E-BEAB-4565-BB88-EB6CBBF25237}" type="presOf" srcId="{B9E19191-04A6-4C9B-9DCE-815A0407B6A3}" destId="{19BCCF7A-936D-4725-AEB4-A32239AB13B1}" srcOrd="0" destOrd="0" presId="urn:microsoft.com/office/officeart/2005/8/layout/hierarchy3"/>
    <dgm:cxn modelId="{8358F6FE-E0ED-4A46-A1D1-450989BDCC74}" type="presOf" srcId="{1BD91B72-F82E-4D01-A77E-BCE9203492B7}" destId="{38589B4C-D411-47F7-806E-2CB96DE171DD}" srcOrd="0" destOrd="0" presId="urn:microsoft.com/office/officeart/2005/8/layout/hierarchy3"/>
    <dgm:cxn modelId="{32CCD137-8923-4D62-81C6-6AAF6B21B340}" type="presOf" srcId="{7B0B2CCB-52CA-4908-AC20-41073E14E347}" destId="{DE99AC4D-0F7F-41D8-ADEA-4096DB818892}" srcOrd="0" destOrd="0" presId="urn:microsoft.com/office/officeart/2005/8/layout/hierarchy3"/>
    <dgm:cxn modelId="{2B94B780-F747-4D20-88E0-3637B6E4F4AD}" type="presOf" srcId="{816A3DB4-E885-42C6-B013-E68C668553C2}" destId="{34A35552-BB47-424E-9AC7-BFB5F58078B2}" srcOrd="0" destOrd="0" presId="urn:microsoft.com/office/officeart/2005/8/layout/hierarchy3"/>
    <dgm:cxn modelId="{530F9449-5209-496E-81CE-972BF8B7FE6D}" type="presOf" srcId="{767C967B-0EFD-484D-9AD0-CAAC185AED1D}" destId="{652DD1DE-C284-4490-BE38-987FFFB1DB17}" srcOrd="0" destOrd="0" presId="urn:microsoft.com/office/officeart/2005/8/layout/hierarchy3"/>
    <dgm:cxn modelId="{D486DB52-6A90-44CD-93C1-F71907F5258F}" type="presOf" srcId="{BFF38955-5671-4C3B-BC98-FA9FB31AA3E6}" destId="{8ACF5CA1-8AE7-482A-9C2E-025890B2C9D8}" srcOrd="1" destOrd="0" presId="urn:microsoft.com/office/officeart/2005/8/layout/hierarchy3"/>
    <dgm:cxn modelId="{1D8E2ACF-4038-425A-BC59-AC3DB3BC8AEF}" srcId="{BFF38955-5671-4C3B-BC98-FA9FB31AA3E6}" destId="{816A3DB4-E885-42C6-B013-E68C668553C2}" srcOrd="0" destOrd="0" parTransId="{1BD91B72-F82E-4D01-A77E-BCE9203492B7}" sibTransId="{AE6DFEBD-F9CB-4D84-809B-9042B64BC39C}"/>
    <dgm:cxn modelId="{EEF073B8-B24C-428B-9EE8-932307393F02}" type="presOf" srcId="{09EF9BAE-62B1-406B-A2BA-A081784AAF5A}" destId="{40830595-8323-4DBD-A49F-6C17F2A533EA}" srcOrd="0" destOrd="0" presId="urn:microsoft.com/office/officeart/2005/8/layout/hierarchy3"/>
    <dgm:cxn modelId="{FD4A5C56-E888-466F-83ED-D242205C83A4}" type="presOf" srcId="{BAD8B7E1-6092-48D2-B0B1-3DE8011E23E1}" destId="{A3899EA9-609F-4CB9-9B91-679AEDBD3C79}" srcOrd="0" destOrd="0" presId="urn:microsoft.com/office/officeart/2005/8/layout/hierarchy3"/>
    <dgm:cxn modelId="{A9824D49-53B0-4B07-8964-404E087AB332}" type="presOf" srcId="{7B0B2CCB-52CA-4908-AC20-41073E14E347}" destId="{EB336A78-B23C-407E-8A7F-636896083CBF}" srcOrd="1" destOrd="0" presId="urn:microsoft.com/office/officeart/2005/8/layout/hierarchy3"/>
    <dgm:cxn modelId="{38890DB9-74B9-4817-9C3F-5FB91FC78EE9}" type="presOf" srcId="{3A1FF5F7-356E-489F-B6FD-00B9CFD47A5D}" destId="{BACDEDBE-3684-4B95-9560-B91C8AE3FED2}" srcOrd="0" destOrd="0" presId="urn:microsoft.com/office/officeart/2005/8/layout/hierarchy3"/>
    <dgm:cxn modelId="{3A239EEA-3BF8-4087-9930-65FC395D5B1D}" type="presOf" srcId="{09F656B5-044B-4E21-8D93-2B3C8E1FEF64}" destId="{70FCBC26-995E-472C-9F14-77B37E735C44}" srcOrd="0" destOrd="0" presId="urn:microsoft.com/office/officeart/2005/8/layout/hierarchy3"/>
    <dgm:cxn modelId="{6506F1AD-4A44-48DF-9ADE-E0F8302A3931}" srcId="{0FE3DCA3-2BC1-496B-B5ED-DE4B53B4D56B}" destId="{C5F00BF1-A392-43DF-91B8-096B6B855BDB}" srcOrd="1" destOrd="0" parTransId="{4E4C0D46-8566-45DA-A72C-011A51455DA7}" sibTransId="{C7332BF1-41CB-49DD-8E64-B408DC6C3FBD}"/>
    <dgm:cxn modelId="{94355E0D-168F-435A-AB27-9ACB87800068}" srcId="{BFF38955-5671-4C3B-BC98-FA9FB31AA3E6}" destId="{C22EC890-E9CF-4101-A9B8-FCDEE5767F0F}" srcOrd="2" destOrd="0" parTransId="{7D71DC3B-112A-448B-BBF2-CC35ACEED77E}" sibTransId="{9EA6BCE7-892B-4DF2-B6BC-A9E46ABC3F0D}"/>
    <dgm:cxn modelId="{91A480B5-562F-47C9-B1A0-87BF020662F4}" type="presOf" srcId="{C22EC890-E9CF-4101-A9B8-FCDEE5767F0F}" destId="{E3831446-40A8-44AF-94C4-B06C15BE4E99}" srcOrd="0" destOrd="0" presId="urn:microsoft.com/office/officeart/2005/8/layout/hierarchy3"/>
    <dgm:cxn modelId="{978F68A9-AF8E-4641-8279-25B7F4C38596}" type="presOf" srcId="{C5F00BF1-A392-43DF-91B8-096B6B855BDB}" destId="{992103D1-735F-43DA-92ED-DFCF278DA29E}" srcOrd="0" destOrd="0" presId="urn:microsoft.com/office/officeart/2005/8/layout/hierarchy3"/>
    <dgm:cxn modelId="{3AA4B7D9-42FE-48A6-A93E-42D9EFD72734}" srcId="{BFF38955-5671-4C3B-BC98-FA9FB31AA3E6}" destId="{BAD8B7E1-6092-48D2-B0B1-3DE8011E23E1}" srcOrd="3" destOrd="0" parTransId="{B9E19191-04A6-4C9B-9DCE-815A0407B6A3}" sibTransId="{92472424-AED1-4D46-91B1-ADAF5AB65E92}"/>
    <dgm:cxn modelId="{FEBF4126-6024-4CBD-8EB8-B5165A2A78A3}" type="presOf" srcId="{C5F00BF1-A392-43DF-91B8-096B6B855BDB}" destId="{8DEEDA11-7512-480E-99A7-1732E7E7B9E6}" srcOrd="1" destOrd="0" presId="urn:microsoft.com/office/officeart/2005/8/layout/hierarchy3"/>
    <dgm:cxn modelId="{D2488F3B-E400-44A7-BCFE-32FF1363B445}" srcId="{BFF38955-5671-4C3B-BC98-FA9FB31AA3E6}" destId="{09EF9BAE-62B1-406B-A2BA-A081784AAF5A}" srcOrd="4" destOrd="0" parTransId="{767C967B-0EFD-484D-9AD0-CAAC185AED1D}" sibTransId="{02C5A066-399D-4AC9-AB1F-E3DF900B8DDA}"/>
    <dgm:cxn modelId="{98C77A0F-640F-41DB-ABF6-0B64932A81D2}" type="presOf" srcId="{0FE3DCA3-2BC1-496B-B5ED-DE4B53B4D56B}" destId="{5559F1B0-E5A8-4294-916E-2B67CB7F1A9A}" srcOrd="0" destOrd="0" presId="urn:microsoft.com/office/officeart/2005/8/layout/hierarchy3"/>
    <dgm:cxn modelId="{E8F2B7FE-4FF3-412F-A834-109C539C2BCC}" srcId="{BFF38955-5671-4C3B-BC98-FA9FB31AA3E6}" destId="{09F656B5-044B-4E21-8D93-2B3C8E1FEF64}" srcOrd="1" destOrd="0" parTransId="{3A1FF5F7-356E-489F-B6FD-00B9CFD47A5D}" sibTransId="{D2D1EA55-3964-44DD-9CD9-3265A5558404}"/>
    <dgm:cxn modelId="{6499668D-147B-45C5-B071-EB96C73070E2}" type="presParOf" srcId="{5559F1B0-E5A8-4294-916E-2B67CB7F1A9A}" destId="{8B015D60-CB63-41DA-B4C4-629454313F07}" srcOrd="0" destOrd="0" presId="urn:microsoft.com/office/officeart/2005/8/layout/hierarchy3"/>
    <dgm:cxn modelId="{978198B1-D562-4326-8928-09026F5AE97A}" type="presParOf" srcId="{8B015D60-CB63-41DA-B4C4-629454313F07}" destId="{40E89E54-CCAE-4DCE-AB09-A40EC0521F03}" srcOrd="0" destOrd="0" presId="urn:microsoft.com/office/officeart/2005/8/layout/hierarchy3"/>
    <dgm:cxn modelId="{35B72F6E-8B77-4858-AD09-CCB3689E6415}" type="presParOf" srcId="{40E89E54-CCAE-4DCE-AB09-A40EC0521F03}" destId="{1FAD0FCA-AA3F-43FB-AC37-E454E99695DA}" srcOrd="0" destOrd="0" presId="urn:microsoft.com/office/officeart/2005/8/layout/hierarchy3"/>
    <dgm:cxn modelId="{02C6A684-7681-4FC1-9A5C-6A34EF9F730B}" type="presParOf" srcId="{40E89E54-CCAE-4DCE-AB09-A40EC0521F03}" destId="{8ACF5CA1-8AE7-482A-9C2E-025890B2C9D8}" srcOrd="1" destOrd="0" presId="urn:microsoft.com/office/officeart/2005/8/layout/hierarchy3"/>
    <dgm:cxn modelId="{49373EF7-140F-478B-920C-8AF0EB90BB9A}" type="presParOf" srcId="{8B015D60-CB63-41DA-B4C4-629454313F07}" destId="{9A559346-3300-4C65-994F-6CC9162D2CBD}" srcOrd="1" destOrd="0" presId="urn:microsoft.com/office/officeart/2005/8/layout/hierarchy3"/>
    <dgm:cxn modelId="{FF04FF21-49BA-4327-AD6A-17AF674F12A8}" type="presParOf" srcId="{9A559346-3300-4C65-994F-6CC9162D2CBD}" destId="{38589B4C-D411-47F7-806E-2CB96DE171DD}" srcOrd="0" destOrd="0" presId="urn:microsoft.com/office/officeart/2005/8/layout/hierarchy3"/>
    <dgm:cxn modelId="{55ECD2CA-08F2-465E-B44D-88A95C9871A4}" type="presParOf" srcId="{9A559346-3300-4C65-994F-6CC9162D2CBD}" destId="{34A35552-BB47-424E-9AC7-BFB5F58078B2}" srcOrd="1" destOrd="0" presId="urn:microsoft.com/office/officeart/2005/8/layout/hierarchy3"/>
    <dgm:cxn modelId="{EAD4E850-55AB-4D0F-8844-4F91C1BC94A8}" type="presParOf" srcId="{9A559346-3300-4C65-994F-6CC9162D2CBD}" destId="{BACDEDBE-3684-4B95-9560-B91C8AE3FED2}" srcOrd="2" destOrd="0" presId="urn:microsoft.com/office/officeart/2005/8/layout/hierarchy3"/>
    <dgm:cxn modelId="{2D3A3C5F-5A44-4561-9F08-05C95F5567BA}" type="presParOf" srcId="{9A559346-3300-4C65-994F-6CC9162D2CBD}" destId="{70FCBC26-995E-472C-9F14-77B37E735C44}" srcOrd="3" destOrd="0" presId="urn:microsoft.com/office/officeart/2005/8/layout/hierarchy3"/>
    <dgm:cxn modelId="{96881BC5-F799-4252-8A3F-54C627984F92}" type="presParOf" srcId="{9A559346-3300-4C65-994F-6CC9162D2CBD}" destId="{55B4FC96-DE05-4FF9-A578-D8ECC53BD2BE}" srcOrd="4" destOrd="0" presId="urn:microsoft.com/office/officeart/2005/8/layout/hierarchy3"/>
    <dgm:cxn modelId="{4D48372C-39AD-429D-9D91-48C7F5F24D25}" type="presParOf" srcId="{9A559346-3300-4C65-994F-6CC9162D2CBD}" destId="{E3831446-40A8-44AF-94C4-B06C15BE4E99}" srcOrd="5" destOrd="0" presId="urn:microsoft.com/office/officeart/2005/8/layout/hierarchy3"/>
    <dgm:cxn modelId="{28E32D76-2422-4338-AFAC-7EEB8422BF34}" type="presParOf" srcId="{9A559346-3300-4C65-994F-6CC9162D2CBD}" destId="{19BCCF7A-936D-4725-AEB4-A32239AB13B1}" srcOrd="6" destOrd="0" presId="urn:microsoft.com/office/officeart/2005/8/layout/hierarchy3"/>
    <dgm:cxn modelId="{B177CDB5-5518-4B45-9930-17304A0EB963}" type="presParOf" srcId="{9A559346-3300-4C65-994F-6CC9162D2CBD}" destId="{A3899EA9-609F-4CB9-9B91-679AEDBD3C79}" srcOrd="7" destOrd="0" presId="urn:microsoft.com/office/officeart/2005/8/layout/hierarchy3"/>
    <dgm:cxn modelId="{E6B8D480-BC10-469B-B299-220BCA8AA591}" type="presParOf" srcId="{9A559346-3300-4C65-994F-6CC9162D2CBD}" destId="{652DD1DE-C284-4490-BE38-987FFFB1DB17}" srcOrd="8" destOrd="0" presId="urn:microsoft.com/office/officeart/2005/8/layout/hierarchy3"/>
    <dgm:cxn modelId="{1642308D-1B44-4BD6-A095-022F747B83B6}" type="presParOf" srcId="{9A559346-3300-4C65-994F-6CC9162D2CBD}" destId="{40830595-8323-4DBD-A49F-6C17F2A533EA}" srcOrd="9" destOrd="0" presId="urn:microsoft.com/office/officeart/2005/8/layout/hierarchy3"/>
    <dgm:cxn modelId="{E3CE1421-CC68-46D1-ADF9-4C75C45FC5D7}" type="presParOf" srcId="{5559F1B0-E5A8-4294-916E-2B67CB7F1A9A}" destId="{3FF782A5-51D4-43A6-A927-81CAADC5413D}" srcOrd="1" destOrd="0" presId="urn:microsoft.com/office/officeart/2005/8/layout/hierarchy3"/>
    <dgm:cxn modelId="{D58A9F52-7D45-40C6-96E9-7DE25EF82799}" type="presParOf" srcId="{3FF782A5-51D4-43A6-A927-81CAADC5413D}" destId="{8A579407-87F9-4E06-9201-92348A8068D8}" srcOrd="0" destOrd="0" presId="urn:microsoft.com/office/officeart/2005/8/layout/hierarchy3"/>
    <dgm:cxn modelId="{AC2982EA-6E72-46A1-93F2-55DAAF4471A0}" type="presParOf" srcId="{8A579407-87F9-4E06-9201-92348A8068D8}" destId="{992103D1-735F-43DA-92ED-DFCF278DA29E}" srcOrd="0" destOrd="0" presId="urn:microsoft.com/office/officeart/2005/8/layout/hierarchy3"/>
    <dgm:cxn modelId="{00C73E8B-CA6F-40F5-B7B2-FF4967C01C27}" type="presParOf" srcId="{8A579407-87F9-4E06-9201-92348A8068D8}" destId="{8DEEDA11-7512-480E-99A7-1732E7E7B9E6}" srcOrd="1" destOrd="0" presId="urn:microsoft.com/office/officeart/2005/8/layout/hierarchy3"/>
    <dgm:cxn modelId="{442656D4-9F71-42B7-BF2B-E369934FF83F}" type="presParOf" srcId="{3FF782A5-51D4-43A6-A927-81CAADC5413D}" destId="{DE33F36F-6170-48AC-AD19-2A18E0864549}" srcOrd="1" destOrd="0" presId="urn:microsoft.com/office/officeart/2005/8/layout/hierarchy3"/>
    <dgm:cxn modelId="{E37A4A7F-A4DB-4A1D-95A4-16B3AE4BC0EA}" type="presParOf" srcId="{5559F1B0-E5A8-4294-916E-2B67CB7F1A9A}" destId="{F7611887-3916-4218-B309-E6862AA06CB1}" srcOrd="2" destOrd="0" presId="urn:microsoft.com/office/officeart/2005/8/layout/hierarchy3"/>
    <dgm:cxn modelId="{7ECAC18D-DBFA-4B3C-9435-F0A1085E288A}" type="presParOf" srcId="{F7611887-3916-4218-B309-E6862AA06CB1}" destId="{1EC03254-D463-40AF-9ACA-BB8CA24CFFE9}" srcOrd="0" destOrd="0" presId="urn:microsoft.com/office/officeart/2005/8/layout/hierarchy3"/>
    <dgm:cxn modelId="{3110FA1B-9B54-48CA-BEC0-983D4D9AF352}" type="presParOf" srcId="{1EC03254-D463-40AF-9ACA-BB8CA24CFFE9}" destId="{DE99AC4D-0F7F-41D8-ADEA-4096DB818892}" srcOrd="0" destOrd="0" presId="urn:microsoft.com/office/officeart/2005/8/layout/hierarchy3"/>
    <dgm:cxn modelId="{34A7D056-7E66-4D47-895E-608EA4E7AFAA}" type="presParOf" srcId="{1EC03254-D463-40AF-9ACA-BB8CA24CFFE9}" destId="{EB336A78-B23C-407E-8A7F-636896083CBF}" srcOrd="1" destOrd="0" presId="urn:microsoft.com/office/officeart/2005/8/layout/hierarchy3"/>
    <dgm:cxn modelId="{48019E94-9D49-4DD6-9120-A7672F6180B0}" type="presParOf" srcId="{F7611887-3916-4218-B309-E6862AA06CB1}" destId="{7994FFB9-5124-491B-86A1-47B1632B34A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BE4FF1-EADD-45CF-8B3D-E08C975CD316}" type="datetimeFigureOut">
              <a:rPr lang="fr-FR" smtClean="0"/>
              <a:pPr/>
              <a:t>09/05/2021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260648"/>
            <a:ext cx="7772400" cy="24482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12000" b="1" u="sng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642910" y="3000372"/>
            <a:ext cx="7772400" cy="29289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La préposition « </a:t>
            </a:r>
            <a:r>
              <a:rPr lang="fr-FR" sz="5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» peut être traduite </a:t>
            </a:r>
            <a:r>
              <a:rPr lang="fr-FR" sz="5000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Freestyle Script" pitchFamily="66" charset="0"/>
              </a:rPr>
              <a:t>différemment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 suivant le </a:t>
            </a:r>
            <a:r>
              <a:rPr lang="fr-FR" sz="50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CONTEXTE</a:t>
            </a:r>
            <a:endParaRPr lang="fr-FR" sz="5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571472" y="857232"/>
          <a:ext cx="750099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571480"/>
            <a:ext cx="7772400" cy="26432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Pour  </a:t>
            </a:r>
            <a:r>
              <a:rPr lang="fr-FR" sz="5000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≈ </a:t>
            </a:r>
            <a:r>
              <a:rPr lang="fr-FR" sz="5000" i="1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‘‘au lieu de’’</a:t>
            </a:r>
          </a:p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</a:p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بدلا من / عِوضا عن / بالنيابة عن</a:t>
            </a:r>
            <a:endParaRPr lang="fr-FR" sz="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142844" y="3643314"/>
            <a:ext cx="8858312" cy="29289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Son avocat agit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elle.</a:t>
            </a:r>
            <a:endParaRPr lang="fr-FR" sz="6000" dirty="0" smtClean="0"/>
          </a:p>
          <a:p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Les enfants utilisent </a:t>
            </a:r>
            <a:r>
              <a:rPr lang="fr-FR" sz="600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souvent un </a:t>
            </a:r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mot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un autre.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714488"/>
            <a:ext cx="8286808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Son avocat agit </a:t>
            </a:r>
            <a:r>
              <a:rPr lang="fr-FR" sz="66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elle.</a:t>
            </a:r>
            <a:endParaRPr lang="fr-FR" sz="6600" dirty="0" smtClean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4000504"/>
            <a:ext cx="8286808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7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يتصرّف محاميها </a:t>
            </a:r>
            <a:r>
              <a:rPr lang="ar-DZ" sz="47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بالنّيابة عنـ</a:t>
            </a:r>
            <a:r>
              <a:rPr lang="ar-DZ" sz="47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ها</a:t>
            </a:r>
            <a:endParaRPr lang="fr-FR" sz="47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428736"/>
            <a:ext cx="8286808" cy="22860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Les enfants utilisent </a:t>
            </a:r>
            <a:r>
              <a:rPr lang="fr-FR" sz="660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souvent un </a:t>
            </a: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mot </a:t>
            </a:r>
            <a:r>
              <a:rPr lang="fr-FR" sz="66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un autre.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4000504"/>
            <a:ext cx="8286808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كثيرا ما يستعمل الأطفال كلمةً 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بدلا من </a:t>
            </a:r>
            <a:r>
              <a:rPr lang="ar-DZ" sz="44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أخرى</a:t>
            </a:r>
            <a:endParaRPr lang="fr-FR" sz="44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800128" y="714356"/>
            <a:ext cx="7772400" cy="1428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Pour</a:t>
            </a:r>
            <a:r>
              <a:rPr lang="fr-FR" sz="4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(avis) = </a:t>
            </a: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من جِهتي / فيما يتعلق </a:t>
            </a:r>
            <a:r>
              <a:rPr lang="ar-DZ" sz="4000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بِي</a:t>
            </a: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بالنسبة إلي / في نظري </a:t>
            </a:r>
            <a:endParaRPr lang="fr-FR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85720" y="2928934"/>
            <a:ext cx="8715436" cy="34290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1. </a:t>
            </a:r>
            <a:r>
              <a:rPr lang="fr-FR" sz="5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</a:t>
            </a:r>
            <a:r>
              <a:rPr lang="fr-FR" sz="5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our </a:t>
            </a:r>
            <a:r>
              <a:rPr lang="fr-FR" sz="50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moi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, la situation est dangereuse.</a:t>
            </a:r>
            <a:endParaRPr lang="fr-FR" sz="5000" dirty="0" smtClean="0"/>
          </a:p>
          <a:p>
            <a:r>
              <a:rPr lang="fr-FR" sz="50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2. </a:t>
            </a:r>
            <a:r>
              <a:rPr lang="fr-FR" sz="5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</a:t>
            </a:r>
            <a:r>
              <a:rPr lang="fr-FR" sz="5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our </a:t>
            </a:r>
            <a:r>
              <a:rPr lang="fr-FR" sz="50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moi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, cette histoire appartient au passé.</a:t>
            </a:r>
            <a:endParaRPr lang="fr-FR" sz="5000" dirty="0" smtClean="0"/>
          </a:p>
          <a:p>
            <a:r>
              <a:rPr lang="fr-FR" sz="50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3. </a:t>
            </a:r>
            <a:r>
              <a:rPr lang="fr-FR" sz="5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</a:t>
            </a:r>
            <a:r>
              <a:rPr lang="fr-FR" sz="5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our </a:t>
            </a:r>
            <a:r>
              <a:rPr lang="fr-FR" sz="50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moi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, il faut d’abord arrêter de mentir.</a:t>
            </a:r>
          </a:p>
          <a:p>
            <a:r>
              <a:rPr lang="fr-FR" sz="44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4. </a:t>
            </a:r>
            <a:r>
              <a:rPr lang="fr-FR" sz="44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44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fr-FR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ma part, je ferai le nécessaire </a:t>
            </a:r>
            <a:r>
              <a:rPr lang="fr-FR" sz="4400" b="1" u="dbl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la convaincre.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857364"/>
            <a:ext cx="8286808" cy="17859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1. </a:t>
            </a:r>
            <a:r>
              <a:rPr lang="fr-FR" sz="6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 </a:t>
            </a:r>
            <a:r>
              <a:rPr lang="fr-FR" sz="6000" b="1" i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moi</a:t>
            </a:r>
            <a:r>
              <a:rPr lang="fr-FR" sz="6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, la situation est dangereuse.</a:t>
            </a:r>
            <a:endParaRPr lang="fr-FR" sz="6000" dirty="0" smtClean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4000504"/>
            <a:ext cx="8286808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الوضع خطير 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في نظري</a:t>
            </a:r>
            <a:endParaRPr lang="fr-FR" sz="44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14282" y="1857364"/>
            <a:ext cx="8501122" cy="15716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5300" b="1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2.</a:t>
            </a:r>
            <a:r>
              <a:rPr lang="fr-FR" sz="5300" b="1" u="sng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 </a:t>
            </a:r>
            <a:r>
              <a:rPr lang="fr-FR" sz="5300" b="1" i="1" u="sng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moi</a:t>
            </a:r>
            <a:r>
              <a:rPr lang="fr-FR" sz="53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, </a:t>
            </a:r>
            <a:r>
              <a:rPr lang="fr-FR" sz="53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cette histoire appartient au passé.</a:t>
            </a:r>
            <a:endParaRPr lang="fr-FR" sz="5300" b="1" dirty="0" smtClean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14282" y="4000504"/>
            <a:ext cx="8501122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في ما يتعلق </a:t>
            </a:r>
            <a:r>
              <a:rPr lang="ar-DZ" sz="4400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بي</a:t>
            </a:r>
            <a:r>
              <a:rPr lang="ar-DZ" sz="44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،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ar-DZ" sz="44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هذه القصة جزء من الماضي</a:t>
            </a:r>
            <a:endParaRPr lang="fr-FR" sz="44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14282" y="1285860"/>
            <a:ext cx="8501122" cy="23574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5300" b="1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3. </a:t>
            </a:r>
            <a:r>
              <a:rPr lang="fr-FR" sz="53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 </a:t>
            </a:r>
            <a:r>
              <a:rPr lang="fr-FR" sz="5300" b="1" i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moi</a:t>
            </a:r>
            <a:r>
              <a:rPr lang="fr-FR" sz="53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, il faut d’abord arrêter de mentir.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14282" y="3857628"/>
            <a:ext cx="850112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بالنسبة إليَّ</a:t>
            </a:r>
            <a:r>
              <a:rPr lang="ar-DZ" sz="40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،</a:t>
            </a: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ar-DZ" sz="40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يجب قبل كلّ شيء الكفُّ عن الكذِب</a:t>
            </a:r>
            <a:endParaRPr lang="fr-FR" sz="40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14282" y="1857364"/>
            <a:ext cx="8501122" cy="20717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5500" b="1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4. </a:t>
            </a:r>
            <a:r>
              <a:rPr lang="fr-FR" sz="5500" b="1" u="sng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5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ma part, je ferai </a:t>
            </a:r>
          </a:p>
          <a:p>
            <a:pPr algn="ctr"/>
            <a:r>
              <a:rPr lang="fr-FR" sz="55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le nécessaire </a:t>
            </a:r>
            <a:r>
              <a:rPr lang="fr-FR" sz="5500" b="1" u="dbl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fr-FR" sz="55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la convaincre</a:t>
            </a:r>
            <a:r>
              <a:rPr lang="fr-FR" sz="5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.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14282" y="4143380"/>
            <a:ext cx="8501122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من جهتي</a:t>
            </a:r>
            <a:r>
              <a:rPr lang="ar-DZ" sz="40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،</a:t>
            </a: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ar-DZ" sz="40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سأقوم باللازم </a:t>
            </a:r>
            <a:r>
              <a:rPr lang="ar-DZ" sz="4000" u="dbl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لــ</a:t>
            </a:r>
            <a:r>
              <a:rPr lang="ar-DZ" sz="4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ar-DZ" sz="40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إقناعها</a:t>
            </a:r>
            <a:endParaRPr lang="fr-FR" sz="40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800128" y="571480"/>
            <a:ext cx="7772400" cy="26432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Pour </a:t>
            </a:r>
            <a:r>
              <a:rPr lang="fr-FR" sz="4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(but) </a:t>
            </a:r>
            <a:r>
              <a:rPr lang="fr-FR" sz="5000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≈ </a:t>
            </a:r>
            <a:r>
              <a:rPr lang="fr-FR" sz="5000" i="1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‘‘afin de’’</a:t>
            </a:r>
          </a:p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</a:p>
          <a:p>
            <a:pPr algn="ctr" rtl="1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من أجل / حتَّى / لِكَيْ</a:t>
            </a:r>
            <a:endParaRPr lang="fr-FR" sz="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142844" y="3429000"/>
            <a:ext cx="8858312" cy="29289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J’ai besoin d’une pince </a:t>
            </a:r>
            <a:r>
              <a:rPr lang="fr-FR" sz="5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enlever ce clou.</a:t>
            </a:r>
            <a:endParaRPr lang="fr-FR" sz="5000" dirty="0" smtClean="0"/>
          </a:p>
          <a:p>
            <a:pPr>
              <a:buFontTx/>
              <a:buChar char="-"/>
            </a:pP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Augmente le son </a:t>
            </a:r>
            <a:r>
              <a:rPr lang="fr-FR" sz="5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que tout le monde entende.</a:t>
            </a:r>
          </a:p>
          <a:p>
            <a:pPr>
              <a:buFontTx/>
              <a:buChar char="-"/>
            </a:pP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Il a tout essayé </a:t>
            </a:r>
            <a:r>
              <a:rPr lang="fr-FR" sz="5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l’obtenir.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571480"/>
            <a:ext cx="7772400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 Pour » =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في / </a:t>
            </a:r>
            <a:r>
              <a:rPr lang="ar-DZ" sz="5000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كَـ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/ </a:t>
            </a:r>
            <a:r>
              <a:rPr lang="ar-DZ" sz="5000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بِــ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/ لِـــ</a:t>
            </a:r>
            <a:endParaRPr lang="fr-FR" sz="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14348" y="2500306"/>
            <a:ext cx="7772400" cy="35719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1. Il l’a vendu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cent dinars.</a:t>
            </a:r>
          </a:p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2.Elle a </a:t>
            </a:r>
            <a:r>
              <a:rPr lang="fr-FR" sz="500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pris </a:t>
            </a:r>
            <a:r>
              <a:rPr lang="fr-FR" sz="500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la 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liberté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principe de vie.</a:t>
            </a:r>
          </a:p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3.Elle a prié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lui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qu’il réussisse.</a:t>
            </a:r>
          </a:p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4. On l’attend </a:t>
            </a:r>
            <a:r>
              <a:rPr lang="fr-FR" sz="6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le mois prochain.</a:t>
            </a:r>
            <a:endParaRPr lang="fr-FR" sz="5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428736"/>
            <a:ext cx="8286808" cy="20717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J’ai besoin d’une pince </a:t>
            </a:r>
            <a:r>
              <a:rPr lang="fr-FR" sz="72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enlever ce clou.</a:t>
            </a:r>
            <a:endParaRPr lang="fr-FR" sz="6600" dirty="0" smtClean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3714752"/>
            <a:ext cx="8286808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تلزَمني </a:t>
            </a:r>
            <a:r>
              <a:rPr lang="ar-DZ" sz="4400" dirty="0" err="1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كلاّبة</a:t>
            </a:r>
            <a:r>
              <a:rPr lang="ar-DZ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لكيْ </a:t>
            </a:r>
            <a:r>
              <a:rPr lang="ar-DZ" sz="44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أنتزع هذا المسمار</a:t>
            </a:r>
            <a:endParaRPr lang="fr-FR" sz="44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357298"/>
            <a:ext cx="8286808" cy="2214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buFontTx/>
              <a:buChar char="-"/>
            </a:pP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Augmente le son </a:t>
            </a:r>
            <a:r>
              <a:rPr lang="fr-FR" sz="72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que tout le monde entende.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3786190"/>
            <a:ext cx="8286808" cy="17859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ارفع الصوت 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حتّى </a:t>
            </a:r>
            <a:r>
              <a:rPr lang="ar-DZ" sz="44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يسمع الجميع</a:t>
            </a:r>
            <a:endParaRPr lang="fr-FR" sz="44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857364"/>
            <a:ext cx="8286808" cy="1714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buFontTx/>
              <a:buChar char="-"/>
            </a:pP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Il a tout essayé </a:t>
            </a:r>
            <a:r>
              <a:rPr lang="fr-FR" sz="72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6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l’obtenir.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3786190"/>
            <a:ext cx="8286808" cy="1714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4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حَاوَلَ كلَّ شيء </a:t>
            </a:r>
            <a:r>
              <a:rPr lang="ar-DZ" sz="44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من أجل </a:t>
            </a:r>
            <a:r>
              <a:rPr lang="ar-DZ" sz="44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الحصول عليه (ها)</a:t>
            </a:r>
            <a:endParaRPr lang="fr-FR" sz="4400" dirty="0" smtClean="0">
              <a:solidFill>
                <a:schemeClr val="tx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7158" y="571480"/>
          <a:ext cx="8001056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e 9"/>
          <p:cNvGrpSpPr/>
          <p:nvPr/>
        </p:nvGrpSpPr>
        <p:grpSpPr>
          <a:xfrm>
            <a:off x="6454645" y="4682301"/>
            <a:ext cx="1689255" cy="675525"/>
            <a:chOff x="6097482" y="3214707"/>
            <a:chExt cx="1689255" cy="675525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6097482" y="3214707"/>
              <a:ext cx="1689255" cy="675525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6117267" y="3234492"/>
              <a:ext cx="1649685" cy="635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dirty="0" smtClean="0">
                  <a:solidFill>
                    <a:schemeClr val="tx1"/>
                  </a:solidFill>
                </a:rPr>
                <a:t>Pour MOI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kern="1200" dirty="0" smtClean="0">
                  <a:solidFill>
                    <a:schemeClr val="tx1"/>
                  </a:solidFill>
                </a:rPr>
                <a:t>(avis)</a:t>
              </a:r>
              <a:endParaRPr lang="fr-FR" sz="2000" b="1" kern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8596" y="920740"/>
            <a:ext cx="8151813" cy="1365252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800" u="sng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fr-FR" sz="4500" u="sng" dirty="0" smtClean="0">
                <a:solidFill>
                  <a:srgbClr val="00B0F0"/>
                </a:solidFill>
              </a:rPr>
              <a:t>EXPRESSIONS</a:t>
            </a:r>
            <a:endParaRPr lang="fr-FR" sz="4500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1000" dirty="0" smtClean="0">
              <a:solidFill>
                <a:srgbClr val="00B0F0"/>
              </a:solidFill>
            </a:endParaRPr>
          </a:p>
        </p:txBody>
      </p:sp>
      <p:sp>
        <p:nvSpPr>
          <p:cNvPr id="4" name="Espace réservé du texte 2"/>
          <p:cNvSpPr txBox="1">
            <a:spLocks/>
          </p:cNvSpPr>
          <p:nvPr/>
        </p:nvSpPr>
        <p:spPr bwMode="auto">
          <a:xfrm>
            <a:off x="755650" y="2778127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en-US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ainsi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dire</a:t>
            </a:r>
            <a:endParaRPr lang="fr-FR" sz="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 bwMode="auto">
          <a:xfrm>
            <a:off x="755650" y="4064011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rtl="1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ar-DZ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إن صحَّ القول</a:t>
            </a:r>
            <a:endParaRPr lang="fr-FR" sz="50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8596" y="920740"/>
            <a:ext cx="8151813" cy="1365252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800" u="sng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fr-FR" sz="4500" u="sng" dirty="0" smtClean="0">
                <a:solidFill>
                  <a:srgbClr val="00B0F0"/>
                </a:solidFill>
              </a:rPr>
              <a:t>EXPRESSIONS</a:t>
            </a:r>
            <a:endParaRPr lang="fr-FR" sz="4500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1000" dirty="0" smtClean="0">
              <a:solidFill>
                <a:srgbClr val="00B0F0"/>
              </a:solidFill>
            </a:endParaRPr>
          </a:p>
        </p:txBody>
      </p:sp>
      <p:sp>
        <p:nvSpPr>
          <p:cNvPr id="4" name="Espace réservé du texte 2"/>
          <p:cNvSpPr txBox="1">
            <a:spLocks/>
          </p:cNvSpPr>
          <p:nvPr/>
        </p:nvSpPr>
        <p:spPr bwMode="auto">
          <a:xfrm>
            <a:off x="755650" y="2778127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en-US" sz="500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Oeil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oeil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dent </a:t>
            </a:r>
            <a:r>
              <a:rPr lang="en-US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dent</a:t>
            </a:r>
            <a:endParaRPr lang="fr-FR" sz="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 bwMode="auto">
          <a:xfrm>
            <a:off x="755650" y="4064011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ar-DZ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العينُ بالعينِ والسِّنُّ بالسِنِّ</a:t>
            </a:r>
            <a:endParaRPr lang="fr-FR" sz="50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8596" y="920740"/>
            <a:ext cx="8151813" cy="1365252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800" u="sng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fr-FR" sz="4500" u="sng" dirty="0" smtClean="0">
                <a:solidFill>
                  <a:srgbClr val="00B0F0"/>
                </a:solidFill>
              </a:rPr>
              <a:t>EXPRESSIONS</a:t>
            </a:r>
            <a:endParaRPr lang="fr-FR" sz="4500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1000" dirty="0" smtClean="0">
              <a:solidFill>
                <a:srgbClr val="00B0F0"/>
              </a:solidFill>
            </a:endParaRPr>
          </a:p>
        </p:txBody>
      </p:sp>
      <p:sp>
        <p:nvSpPr>
          <p:cNvPr id="4" name="Espace réservé du texte 2"/>
          <p:cNvSpPr txBox="1">
            <a:spLocks/>
          </p:cNvSpPr>
          <p:nvPr/>
        </p:nvSpPr>
        <p:spPr bwMode="auto">
          <a:xfrm>
            <a:off x="755650" y="2778127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fr-FR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fr-FR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le meilleur et </a:t>
            </a:r>
            <a:r>
              <a:rPr lang="fr-FR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fr-FR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le pire</a:t>
            </a:r>
            <a:endParaRPr lang="fr-FR" sz="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 bwMode="auto">
          <a:xfrm>
            <a:off x="755650" y="4064011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ar-DZ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في السَّراءِ والضَّراءِ</a:t>
            </a:r>
            <a:endParaRPr lang="fr-FR" sz="50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8596" y="920740"/>
            <a:ext cx="8151813" cy="1365252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800" u="sng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fr-FR" sz="4500" u="sng" dirty="0" smtClean="0">
                <a:solidFill>
                  <a:srgbClr val="00B0F0"/>
                </a:solidFill>
              </a:rPr>
              <a:t>EXPRESSIONS</a:t>
            </a:r>
            <a:endParaRPr lang="fr-FR" sz="4500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1000" dirty="0" smtClean="0">
              <a:solidFill>
                <a:srgbClr val="00B0F0"/>
              </a:solidFill>
            </a:endParaRPr>
          </a:p>
        </p:txBody>
      </p:sp>
      <p:sp>
        <p:nvSpPr>
          <p:cNvPr id="4" name="Espace réservé du texte 2"/>
          <p:cNvSpPr txBox="1">
            <a:spLocks/>
          </p:cNvSpPr>
          <p:nvPr/>
        </p:nvSpPr>
        <p:spPr bwMode="auto">
          <a:xfrm>
            <a:off x="755650" y="2778127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en-US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</a:t>
            </a:r>
            <a:r>
              <a:rPr lang="en-US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fr-FR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’amour de Dieu</a:t>
            </a:r>
            <a:endParaRPr lang="fr-FR" sz="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 bwMode="auto">
          <a:xfrm>
            <a:off x="755650" y="4064011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rtl="1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ar-DZ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لِـــوجهِ اللهِ ومَرضاتهِ</a:t>
            </a:r>
            <a:endParaRPr lang="fr-FR" sz="50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8596" y="920740"/>
            <a:ext cx="8151813" cy="1365252"/>
          </a:xfrm>
          <a:solidFill>
            <a:schemeClr val="tx1"/>
          </a:solidFill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800" u="sng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fr-FR" sz="4500" u="sng" dirty="0" smtClean="0">
                <a:solidFill>
                  <a:srgbClr val="00B0F0"/>
                </a:solidFill>
              </a:rPr>
              <a:t>EXPRESSIONS</a:t>
            </a:r>
            <a:endParaRPr lang="fr-FR" sz="4500" dirty="0" smtClean="0">
              <a:solidFill>
                <a:srgbClr val="00B0F0"/>
              </a:solidFill>
            </a:endParaRPr>
          </a:p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ar-DZ" sz="1000" dirty="0" smtClean="0">
              <a:solidFill>
                <a:srgbClr val="00B0F0"/>
              </a:solidFill>
            </a:endParaRPr>
          </a:p>
        </p:txBody>
      </p:sp>
      <p:sp>
        <p:nvSpPr>
          <p:cNvPr id="4" name="Espace réservé du texte 2"/>
          <p:cNvSpPr txBox="1">
            <a:spLocks/>
          </p:cNvSpPr>
          <p:nvPr/>
        </p:nvSpPr>
        <p:spPr bwMode="auto">
          <a:xfrm>
            <a:off x="755650" y="2778127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en-US" sz="5000" dirty="0" err="1" smtClean="0">
                <a:latin typeface="Times New Roman" pitchFamily="18" charset="0"/>
                <a:cs typeface="Times New Roman" pitchFamily="18" charset="0"/>
              </a:rPr>
              <a:t>N’y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dirty="0" err="1" smtClean="0">
                <a:latin typeface="Times New Roman" pitchFamily="18" charset="0"/>
                <a:cs typeface="Times New Roman" pitchFamily="18" charset="0"/>
              </a:rPr>
              <a:t>être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en-US" sz="5000" dirty="0" err="1" smtClean="0">
                <a:latin typeface="Times New Roman" pitchFamily="18" charset="0"/>
                <a:cs typeface="Times New Roman" pitchFamily="18" charset="0"/>
              </a:rPr>
              <a:t>rien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 bwMode="auto">
          <a:xfrm>
            <a:off x="755650" y="4064011"/>
            <a:ext cx="81518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457200" rtl="1">
              <a:spcBef>
                <a:spcPts val="1000"/>
              </a:spcBef>
              <a:buClr>
                <a:schemeClr val="accent1"/>
              </a:buClr>
              <a:buFont typeface="Wingdings 3" pitchFamily="18" charset="2"/>
              <a:buNone/>
            </a:pPr>
            <a:r>
              <a:rPr lang="ar-DZ" sz="50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لا ناقةَ له (ها) فيه (ها) ولا جمل</a:t>
            </a:r>
            <a:endParaRPr lang="fr-FR" sz="50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42910" y="1500174"/>
            <a:ext cx="77724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>
              <a:lnSpc>
                <a:spcPct val="200000"/>
              </a:lnSpc>
              <a:buAutoNum type="arabicPeriod"/>
            </a:pPr>
            <a:r>
              <a:rPr lang="fr-FR" sz="7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Il l’a vendu </a:t>
            </a:r>
            <a:r>
              <a:rPr lang="fr-FR" sz="7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7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cent dinars.</a:t>
            </a:r>
          </a:p>
          <a:p>
            <a:pPr marL="914400" indent="-914400" algn="ctr">
              <a:lnSpc>
                <a:spcPct val="200000"/>
              </a:lnSpc>
            </a:pPr>
            <a:endParaRPr lang="fr-FR" sz="2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42910" y="3713620"/>
            <a:ext cx="7772400" cy="17764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>
              <a:lnSpc>
                <a:spcPct val="200000"/>
              </a:lnSpc>
            </a:pP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باعه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بـِــ</a:t>
            </a: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مائة دينار</a:t>
            </a:r>
          </a:p>
          <a:p>
            <a:pPr marL="914400" indent="-914400" algn="ctr">
              <a:lnSpc>
                <a:spcPct val="200000"/>
              </a:lnSpc>
            </a:pPr>
            <a:endParaRPr lang="fr-FR" sz="2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642910" y="1500174"/>
            <a:ext cx="77724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2.Elle a pris la liberté </a:t>
            </a:r>
            <a:r>
              <a:rPr lang="fr-FR" sz="50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principe de vie.</a:t>
            </a:r>
          </a:p>
          <a:p>
            <a:pPr marL="914400" indent="-914400" algn="ctr">
              <a:lnSpc>
                <a:spcPct val="200000"/>
              </a:lnSpc>
            </a:pPr>
            <a:endParaRPr lang="fr-FR" sz="2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42910" y="3713620"/>
            <a:ext cx="7772400" cy="17764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>
              <a:lnSpc>
                <a:spcPct val="200000"/>
              </a:lnSpc>
            </a:pP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اتخذَت الحريَّةَ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كَـــ</a:t>
            </a: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ـمبدأ في الحياة</a:t>
            </a:r>
          </a:p>
          <a:p>
            <a:pPr marL="914400" indent="-914400" algn="ctr">
              <a:lnSpc>
                <a:spcPct val="200000"/>
              </a:lnSpc>
            </a:pPr>
            <a:endParaRPr lang="fr-FR" sz="2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57158" y="1571612"/>
            <a:ext cx="8429684" cy="20717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endParaRPr lang="ar-DZ" sz="2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  <a:p>
            <a:r>
              <a:rPr lang="fr-FR" sz="5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3.Elle a prié </a:t>
            </a:r>
            <a:r>
              <a:rPr lang="fr-FR" sz="55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lui </a:t>
            </a:r>
            <a:r>
              <a:rPr lang="fr-FR" sz="5500" b="1" u="sng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5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qu’il réussisse.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4286256"/>
            <a:ext cx="8429684" cy="14287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دعَت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لــ</a:t>
            </a:r>
            <a:r>
              <a:rPr lang="ar-DZ" sz="5000" dirty="0" smtClean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ه</a:t>
            </a: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</a:t>
            </a:r>
            <a:r>
              <a:rPr lang="ar-DZ" sz="5000" u="sng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بـِــ</a:t>
            </a: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النّجاح</a:t>
            </a:r>
            <a:endParaRPr lang="fr-FR" sz="5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428736"/>
            <a:ext cx="8286808" cy="2214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4. On l’attend </a:t>
            </a:r>
            <a:r>
              <a:rPr lang="fr-FR" sz="65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le mois prochain.</a:t>
            </a:r>
            <a:endParaRPr lang="fr-FR" sz="6500" dirty="0" smtClean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4071942"/>
            <a:ext cx="8286808" cy="1581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>
              <a:lnSpc>
                <a:spcPct val="200000"/>
              </a:lnSpc>
            </a:pP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من المُنتَظر أن يأتي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في</a:t>
            </a: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الشهرِ المقبل</a:t>
            </a:r>
            <a:endParaRPr lang="fr-FR" sz="5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571480"/>
            <a:ext cx="7772400" cy="16430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 Pour » =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بالنَّظر /  بالنسبة إلى</a:t>
            </a:r>
            <a:endParaRPr lang="fr-FR" sz="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14348" y="2500306"/>
            <a:ext cx="7772400" cy="35719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Elle paraît belle </a:t>
            </a:r>
            <a:r>
              <a:rPr lang="fr-FR" sz="6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son âge.</a:t>
            </a:r>
          </a:p>
          <a:p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Il est rapide </a:t>
            </a:r>
            <a:r>
              <a:rPr lang="fr-FR" sz="65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ses quinze ans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.</a:t>
            </a:r>
            <a:endParaRPr lang="fr-FR" sz="5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142984"/>
            <a:ext cx="8286808" cy="23574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Elle paraît belle </a:t>
            </a:r>
            <a:r>
              <a:rPr lang="fr-FR" sz="65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son âge.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357158" y="3929066"/>
            <a:ext cx="8286808" cy="17240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تبدو جميلة </a:t>
            </a:r>
            <a:r>
              <a:rPr lang="ar-DZ" sz="50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بالنّظر</a:t>
            </a:r>
            <a:r>
              <a:rPr lang="ar-DZ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إلى سنّها</a:t>
            </a:r>
            <a:endParaRPr lang="fr-FR" sz="50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1214422"/>
            <a:ext cx="8286808" cy="21431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- Il est rapide </a:t>
            </a:r>
            <a:r>
              <a:rPr lang="fr-FR" sz="65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pour</a:t>
            </a:r>
            <a:r>
              <a:rPr lang="fr-FR" sz="65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 ses quinze ans</a:t>
            </a:r>
            <a:r>
              <a:rPr lang="fr-FR" sz="5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.</a:t>
            </a:r>
            <a:endParaRPr lang="fr-FR" sz="5000" dirty="0" smtClean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28596" y="3857628"/>
            <a:ext cx="8286808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indent="-914400" algn="ctr" rtl="1">
              <a:lnSpc>
                <a:spcPct val="200000"/>
              </a:lnSpc>
            </a:pPr>
            <a:r>
              <a:rPr lang="ar-DZ" sz="47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إنه سريع </a:t>
            </a:r>
            <a:r>
              <a:rPr lang="ar-DZ" sz="4700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بالنسبة </a:t>
            </a:r>
            <a:r>
              <a:rPr lang="ar-DZ" sz="47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إلى سنواته الخمس عشرة</a:t>
            </a:r>
            <a:endParaRPr lang="fr-FR" sz="4700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Freestyle Scrip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1467</TotalTime>
  <Words>593</Words>
  <Application>Microsoft Office PowerPoint</Application>
  <PresentationFormat>Affichage à l'écran (4:3)</PresentationFormat>
  <Paragraphs>93</Paragraphs>
  <Slides>28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Débit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Initiation à la TRADUCTION</dc:title>
  <dc:creator>Acer</dc:creator>
  <cp:lastModifiedBy>Amina</cp:lastModifiedBy>
  <cp:revision>120</cp:revision>
  <dcterms:created xsi:type="dcterms:W3CDTF">2017-09-23T16:29:32Z</dcterms:created>
  <dcterms:modified xsi:type="dcterms:W3CDTF">2021-05-09T11:30:05Z</dcterms:modified>
</cp:coreProperties>
</file>