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5" r:id="rId21"/>
    <p:sldId id="277" r:id="rId22"/>
    <p:sldId id="276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959FE-F435-4537-82EA-7AB725AA0749}" type="datetimeFigureOut">
              <a:rPr lang="fr-FR" smtClean="0"/>
              <a:pPr/>
              <a:t>10/12/2025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5A1E76-4FF1-4F24-9971-BB5C577469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E-mail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How use </a:t>
            </a:r>
            <a:r>
              <a:rPr lang="fr-FR" dirty="0" err="1" smtClean="0"/>
              <a:t>Gmail</a:t>
            </a:r>
            <a:r>
              <a:rPr lang="fr-FR" dirty="0" smtClean="0"/>
              <a:t> </a:t>
            </a:r>
            <a:r>
              <a:rPr lang="fr-FR" dirty="0" err="1" smtClean="0"/>
              <a:t>accont</a:t>
            </a:r>
            <a:r>
              <a:rPr lang="fr-FR" dirty="0" smtClean="0"/>
              <a:t>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smtClean="0"/>
              <a:t>TO: </a:t>
            </a:r>
            <a:r>
              <a:rPr lang="fr-FR" dirty="0" err="1" smtClean="0"/>
              <a:t>adress</a:t>
            </a:r>
            <a:r>
              <a:rPr lang="fr-FR" dirty="0" smtClean="0"/>
              <a:t> mail of the </a:t>
            </a:r>
            <a:r>
              <a:rPr lang="fr-FR" dirty="0" err="1" smtClean="0"/>
              <a:t>destinator</a:t>
            </a:r>
            <a:endParaRPr lang="fr-FR" dirty="0" smtClean="0"/>
          </a:p>
          <a:p>
            <a:r>
              <a:rPr lang="fr-FR" dirty="0" err="1" smtClean="0"/>
              <a:t>Subject</a:t>
            </a:r>
            <a:r>
              <a:rPr lang="fr-FR" dirty="0" smtClean="0"/>
              <a:t>: the </a:t>
            </a:r>
            <a:r>
              <a:rPr lang="fr-FR" dirty="0" err="1" smtClean="0"/>
              <a:t>topic</a:t>
            </a:r>
            <a:r>
              <a:rPr lang="fr-FR" dirty="0" smtClean="0"/>
              <a:t> of the message </a:t>
            </a:r>
          </a:p>
          <a:p>
            <a:pPr>
              <a:buNone/>
            </a:pPr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571612"/>
            <a:ext cx="4038600" cy="46434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smtClean="0"/>
              <a:t>- : the </a:t>
            </a:r>
            <a:r>
              <a:rPr lang="fr-FR" dirty="0" err="1" smtClean="0"/>
              <a:t>window</a:t>
            </a:r>
            <a:r>
              <a:rPr lang="fr-FR" dirty="0" smtClean="0"/>
              <a:t> </a:t>
            </a:r>
            <a:r>
              <a:rPr lang="fr-FR" dirty="0" err="1" smtClean="0"/>
              <a:t>will</a:t>
            </a:r>
            <a:r>
              <a:rPr lang="fr-FR" dirty="0" smtClean="0"/>
              <a:t> </a:t>
            </a:r>
            <a:r>
              <a:rPr lang="fr-FR" dirty="0" err="1" smtClean="0"/>
              <a:t>appear</a:t>
            </a:r>
            <a:r>
              <a:rPr lang="fr-FR" dirty="0" smtClean="0"/>
              <a:t> </a:t>
            </a:r>
            <a:r>
              <a:rPr lang="fr-FR" dirty="0" err="1" smtClean="0"/>
              <a:t>small</a:t>
            </a:r>
            <a:r>
              <a:rPr lang="fr-FR" dirty="0" smtClean="0"/>
              <a:t> </a:t>
            </a:r>
          </a:p>
          <a:p>
            <a:endParaRPr lang="fr-FR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714488"/>
            <a:ext cx="4038600" cy="3554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28982" cy="4525963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r>
              <a:rPr lang="fr-FR" dirty="0" err="1" smtClean="0"/>
              <a:t>Allow</a:t>
            </a:r>
            <a:r>
              <a:rPr lang="fr-FR" dirty="0" smtClean="0"/>
              <a:t> to have a </a:t>
            </a:r>
            <a:r>
              <a:rPr lang="fr-FR" dirty="0" err="1" smtClean="0"/>
              <a:t>big</a:t>
            </a:r>
            <a:r>
              <a:rPr lang="fr-FR" dirty="0" smtClean="0"/>
              <a:t>  surface of the </a:t>
            </a:r>
            <a:r>
              <a:rPr lang="fr-FR" dirty="0" err="1" smtClean="0"/>
              <a:t>window</a:t>
            </a:r>
            <a:r>
              <a:rPr lang="fr-FR" dirty="0" smtClean="0"/>
              <a:t>  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To close the </a:t>
            </a:r>
            <a:r>
              <a:rPr lang="fr-FR" dirty="0" err="1" smtClean="0"/>
              <a:t>window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785926"/>
            <a:ext cx="4686304" cy="414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ouble flèche horizontale 5"/>
          <p:cNvSpPr/>
          <p:nvPr/>
        </p:nvSpPr>
        <p:spPr>
          <a:xfrm rot="19394057">
            <a:off x="628767" y="1985321"/>
            <a:ext cx="1217037" cy="35719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à quatre pointes 7"/>
          <p:cNvSpPr/>
          <p:nvPr/>
        </p:nvSpPr>
        <p:spPr>
          <a:xfrm rot="19505570">
            <a:off x="1014886" y="4017032"/>
            <a:ext cx="1400104" cy="1329286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Return back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471726" cy="4525963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143240" y="1600200"/>
            <a:ext cx="5543560" cy="4525963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928934"/>
            <a:ext cx="500066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èche courbée vers la droite 5"/>
          <p:cNvSpPr/>
          <p:nvPr/>
        </p:nvSpPr>
        <p:spPr>
          <a:xfrm rot="20906923" flipV="1">
            <a:off x="726295" y="2135500"/>
            <a:ext cx="724986" cy="865433"/>
          </a:xfrm>
          <a:prstGeom prst="curvedRightArrow">
            <a:avLst>
              <a:gd name="adj1" fmla="val 25000"/>
              <a:gd name="adj2" fmla="val 50000"/>
              <a:gd name="adj3" fmla="val 347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Flèche courbée vers la droite 6"/>
          <p:cNvSpPr/>
          <p:nvPr/>
        </p:nvSpPr>
        <p:spPr>
          <a:xfrm rot="10973749">
            <a:off x="754580" y="2988638"/>
            <a:ext cx="731520" cy="12161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Chose the type of </a:t>
            </a:r>
            <a:r>
              <a:rPr lang="fr-FR" dirty="0" err="1" smtClean="0"/>
              <a:t>writing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000373"/>
            <a:ext cx="3857652" cy="1171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04864" y="915596"/>
            <a:ext cx="2981383" cy="4855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Chose the </a:t>
            </a:r>
            <a:r>
              <a:rPr lang="fr-FR" dirty="0" err="1" smtClean="0"/>
              <a:t>policy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500306"/>
            <a:ext cx="447199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785926"/>
            <a:ext cx="2857519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Effects</a:t>
            </a:r>
            <a:r>
              <a:rPr lang="fr-FR" dirty="0" smtClean="0"/>
              <a:t> on </a:t>
            </a:r>
            <a:r>
              <a:rPr lang="fr-FR" dirty="0" err="1" smtClean="0"/>
              <a:t>writing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256"/>
            <a:ext cx="804389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928934"/>
            <a:ext cx="6970739" cy="71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7200" y="1714489"/>
            <a:ext cx="7115196" cy="85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Colours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285860"/>
            <a:ext cx="697232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90488" y="2143116"/>
            <a:ext cx="6924784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Position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500"/>
            <a:ext cx="7286676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2714624"/>
            <a:ext cx="2590815" cy="221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Liste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28736"/>
            <a:ext cx="747238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What’s</a:t>
            </a:r>
            <a:r>
              <a:rPr lang="fr-FR" dirty="0" smtClean="0"/>
              <a:t> an e-mail?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E-mail, electronic mail, mail, or even electronic messaging are all names that we attribute to </a:t>
            </a:r>
            <a:r>
              <a:rPr lang="en-US" dirty="0" smtClean="0"/>
              <a:t>the service </a:t>
            </a:r>
            <a:r>
              <a:rPr lang="en-US" dirty="0"/>
              <a:t>of transmission of written messages and documents sent electronically by a sender via </a:t>
            </a:r>
            <a:r>
              <a:rPr lang="en-US" dirty="0" smtClean="0"/>
              <a:t>the Internet network to the mailbox of one or several recipients chosen by the sender.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err="1" smtClean="0"/>
              <a:t>Gmail</a:t>
            </a:r>
            <a:r>
              <a:rPr lang="fr-FR" i="1" dirty="0" smtClean="0"/>
              <a:t> </a:t>
            </a:r>
            <a:r>
              <a:rPr lang="fr-FR" i="1" dirty="0" err="1" smtClean="0"/>
              <a:t>send</a:t>
            </a:r>
            <a:r>
              <a:rPr lang="fr-FR" i="1" dirty="0" smtClean="0"/>
              <a:t> new message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/>
              <a:t>The buttons in the “new message” window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5025" y="2528151"/>
            <a:ext cx="4041775" cy="324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" y="2577771"/>
            <a:ext cx="4040188" cy="314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 err="1" smtClean="0"/>
              <a:t>Confidential</a:t>
            </a:r>
            <a:r>
              <a:rPr lang="fr-FR" i="1" dirty="0" smtClean="0"/>
              <a:t> mode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929486" cy="366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Using</a:t>
            </a:r>
            <a:r>
              <a:rPr lang="fr-FR" dirty="0"/>
              <a:t> email </a:t>
            </a:r>
            <a:r>
              <a:rPr lang="fr-FR" dirty="0" err="1"/>
              <a:t>requires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computer with Internet access.</a:t>
            </a:r>
          </a:p>
          <a:p>
            <a:r>
              <a:rPr lang="en-US" dirty="0"/>
              <a:t>• An email account (an email address) with a service provider such as Yahoo Mail, Gmail,</a:t>
            </a:r>
          </a:p>
          <a:p>
            <a:pPr>
              <a:buNone/>
            </a:pPr>
            <a:r>
              <a:rPr lang="en-US" dirty="0"/>
              <a:t>Hotmail, etc. The most common are Hotmail (Microsoft), Gmail (Google), Yahoo Mail</a:t>
            </a:r>
          </a:p>
          <a:p>
            <a:pPr>
              <a:buNone/>
            </a:pPr>
            <a:r>
              <a:rPr lang="fr-FR" dirty="0"/>
              <a:t>(Yahoo).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Email </a:t>
            </a:r>
            <a:r>
              <a:rPr lang="fr-FR" b="1" dirty="0" err="1"/>
              <a:t>address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email address allows email to be delivered. It is generally composed of the user name and the</a:t>
            </a:r>
          </a:p>
          <a:p>
            <a:pPr>
              <a:buNone/>
            </a:pPr>
            <a:r>
              <a:rPr lang="en-US" dirty="0"/>
              <a:t>name of the email </a:t>
            </a:r>
            <a:r>
              <a:rPr lang="en-US" dirty="0" err="1"/>
              <a:t>serivces</a:t>
            </a:r>
            <a:r>
              <a:rPr lang="en-US" dirty="0"/>
              <a:t> provider separated by the symbol @. Example: zelaggoune@gmail.com</a:t>
            </a:r>
          </a:p>
          <a:p>
            <a:pPr>
              <a:buNone/>
            </a:pPr>
            <a:r>
              <a:rPr lang="en-US" dirty="0"/>
              <a:t>we can also have a professional email address, with the domain name of the company, association,</a:t>
            </a:r>
          </a:p>
          <a:p>
            <a:pPr>
              <a:buNone/>
            </a:pPr>
            <a:r>
              <a:rPr lang="fr-FR" dirty="0" err="1"/>
              <a:t>university</a:t>
            </a:r>
            <a:r>
              <a:rPr lang="fr-FR" dirty="0"/>
              <a:t>, etc. (</a:t>
            </a:r>
            <a:r>
              <a:rPr lang="fr-FR" dirty="0" err="1"/>
              <a:t>example</a:t>
            </a:r>
            <a:r>
              <a:rPr lang="fr-FR" dirty="0"/>
              <a:t>: z.elaggoune@univ-setif02.dz).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E-mail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Email messages are similar to letters and consist of two main parts.</a:t>
            </a:r>
          </a:p>
          <a:p>
            <a:r>
              <a:rPr lang="fr-FR" dirty="0" smtClean="0"/>
              <a:t>1• </a:t>
            </a:r>
            <a:r>
              <a:rPr lang="fr-FR" dirty="0"/>
              <a:t>The header </a:t>
            </a:r>
            <a:r>
              <a:rPr lang="fr-FR" dirty="0" err="1"/>
              <a:t>contains</a:t>
            </a:r>
            <a:r>
              <a:rPr lang="fr-FR" dirty="0" smtClean="0"/>
              <a:t>:</a:t>
            </a:r>
          </a:p>
          <a:p>
            <a:r>
              <a:rPr lang="en-US" dirty="0"/>
              <a:t>- The name and address of the recipient,</a:t>
            </a:r>
          </a:p>
          <a:p>
            <a:r>
              <a:rPr lang="en-US" dirty="0"/>
              <a:t>- All people placed in copy,</a:t>
            </a:r>
          </a:p>
          <a:p>
            <a:r>
              <a:rPr lang="en-US" dirty="0"/>
              <a:t>- The subject of the message.</a:t>
            </a:r>
          </a:p>
          <a:p>
            <a:r>
              <a:rPr lang="en-US" dirty="0" smtClean="0"/>
              <a:t>2• </a:t>
            </a:r>
            <a:r>
              <a:rPr lang="en-US" dirty="0"/>
              <a:t>The body contains the message.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Gmail</a:t>
            </a:r>
            <a:r>
              <a:rPr lang="fr-FR" dirty="0" smtClean="0"/>
              <a:t> </a:t>
            </a:r>
            <a:r>
              <a:rPr lang="fr-FR" dirty="0" err="1" smtClean="0"/>
              <a:t>example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42968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How </a:t>
            </a:r>
            <a:r>
              <a:rPr lang="fr-FR" dirty="0" err="1" smtClean="0"/>
              <a:t>creating</a:t>
            </a:r>
            <a:r>
              <a:rPr lang="fr-FR" dirty="0" smtClean="0"/>
              <a:t> </a:t>
            </a:r>
            <a:r>
              <a:rPr lang="fr-FR" dirty="0" err="1" smtClean="0"/>
              <a:t>Gmail</a:t>
            </a:r>
            <a:r>
              <a:rPr lang="fr-FR" dirty="0" smtClean="0"/>
              <a:t> </a:t>
            </a:r>
            <a:r>
              <a:rPr lang="fr-FR" dirty="0" err="1" smtClean="0"/>
              <a:t>account</a:t>
            </a:r>
            <a:r>
              <a:rPr lang="fr-FR" dirty="0" smtClean="0"/>
              <a:t>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 to the Google Account </a:t>
            </a:r>
            <a:r>
              <a:rPr lang="en-US" dirty="0" smtClean="0"/>
              <a:t>creation.</a:t>
            </a:r>
            <a:endParaRPr lang="en-US" dirty="0"/>
          </a:p>
          <a:p>
            <a:r>
              <a:rPr lang="en-US" dirty="0"/>
              <a:t>Follow the steps on the screen to set up your account.</a:t>
            </a:r>
          </a:p>
          <a:p>
            <a:r>
              <a:rPr lang="fr-FR" dirty="0" err="1" smtClean="0"/>
              <a:t>Register</a:t>
            </a:r>
            <a:r>
              <a:rPr lang="fr-FR" dirty="0" smtClean="0"/>
              <a:t>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username</a:t>
            </a:r>
            <a:r>
              <a:rPr lang="fr-FR" dirty="0" smtClean="0"/>
              <a:t> and </a:t>
            </a:r>
            <a:r>
              <a:rPr lang="fr-FR" dirty="0" err="1" smtClean="0"/>
              <a:t>your</a:t>
            </a:r>
            <a:r>
              <a:rPr lang="fr-FR" dirty="0" smtClean="0"/>
              <a:t> </a:t>
            </a:r>
            <a:r>
              <a:rPr lang="fr-FR" dirty="0" err="1" smtClean="0"/>
              <a:t>pass</a:t>
            </a:r>
            <a:r>
              <a:rPr lang="fr-FR" dirty="0" smtClean="0"/>
              <a:t> </a:t>
            </a:r>
            <a:r>
              <a:rPr lang="fr-FR" dirty="0" err="1" smtClean="0"/>
              <a:t>word</a:t>
            </a:r>
            <a:endParaRPr lang="fr-FR" dirty="0" smtClean="0"/>
          </a:p>
          <a:p>
            <a:r>
              <a:rPr lang="fr-FR" dirty="0" err="1" smtClean="0"/>
              <a:t>Keep</a:t>
            </a:r>
            <a:r>
              <a:rPr lang="fr-FR" dirty="0" smtClean="0"/>
              <a:t> </a:t>
            </a:r>
            <a:r>
              <a:rPr lang="fr-FR" dirty="0" err="1" smtClean="0"/>
              <a:t>them</a:t>
            </a:r>
            <a:r>
              <a:rPr lang="fr-FR" dirty="0" smtClean="0"/>
              <a:t> secret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How use </a:t>
            </a:r>
            <a:r>
              <a:rPr lang="fr-FR" dirty="0" err="1" smtClean="0"/>
              <a:t>Gmail</a:t>
            </a:r>
            <a:r>
              <a:rPr lang="fr-FR" dirty="0" smtClean="0"/>
              <a:t> </a:t>
            </a:r>
            <a:r>
              <a:rPr lang="fr-FR" dirty="0" err="1" smtClean="0"/>
              <a:t>accont</a:t>
            </a:r>
            <a:r>
              <a:rPr lang="fr-FR" dirty="0" smtClean="0"/>
              <a:t>? 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How use </a:t>
            </a:r>
            <a:r>
              <a:rPr lang="fr-FR" dirty="0" err="1" smtClean="0"/>
              <a:t>Gmail</a:t>
            </a:r>
            <a:r>
              <a:rPr lang="fr-FR" dirty="0" smtClean="0"/>
              <a:t> </a:t>
            </a:r>
            <a:r>
              <a:rPr lang="fr-FR" dirty="0" err="1" smtClean="0"/>
              <a:t>accont</a:t>
            </a:r>
            <a:r>
              <a:rPr lang="fr-FR" dirty="0" smtClean="0"/>
              <a:t>?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dirty="0" smtClean="0"/>
              <a:t>Compose: </a:t>
            </a:r>
            <a:r>
              <a:rPr lang="fr-FR" dirty="0" err="1" smtClean="0"/>
              <a:t>Write</a:t>
            </a:r>
            <a:r>
              <a:rPr lang="fr-FR" dirty="0" smtClean="0"/>
              <a:t> a new message</a:t>
            </a:r>
          </a:p>
          <a:p>
            <a:r>
              <a:rPr lang="fr-FR" dirty="0" err="1" smtClean="0"/>
              <a:t>Inbox</a:t>
            </a:r>
            <a:r>
              <a:rPr lang="fr-FR" dirty="0" smtClean="0"/>
              <a:t>: </a:t>
            </a:r>
            <a:r>
              <a:rPr lang="fr-FR" dirty="0" err="1" smtClean="0"/>
              <a:t>recieved</a:t>
            </a:r>
            <a:r>
              <a:rPr lang="fr-FR" dirty="0" smtClean="0"/>
              <a:t> messages </a:t>
            </a:r>
          </a:p>
          <a:p>
            <a:r>
              <a:rPr lang="fr-FR" dirty="0" err="1" smtClean="0"/>
              <a:t>Starred</a:t>
            </a:r>
            <a:r>
              <a:rPr lang="fr-FR" dirty="0" smtClean="0"/>
              <a:t>: mails </a:t>
            </a:r>
            <a:r>
              <a:rPr lang="fr-FR" dirty="0" err="1" smtClean="0"/>
              <a:t>with</a:t>
            </a:r>
            <a:r>
              <a:rPr lang="fr-FR" dirty="0" smtClean="0"/>
              <a:t> star</a:t>
            </a:r>
          </a:p>
          <a:p>
            <a:r>
              <a:rPr lang="fr-FR" dirty="0" smtClean="0"/>
              <a:t>Sent: messages </a:t>
            </a:r>
            <a:r>
              <a:rPr lang="fr-FR" dirty="0" err="1" smtClean="0"/>
              <a:t>send</a:t>
            </a:r>
            <a:endParaRPr lang="fr-FR" dirty="0" smtClean="0"/>
          </a:p>
          <a:p>
            <a:r>
              <a:rPr lang="fr-FR" dirty="0" err="1" smtClean="0"/>
              <a:t>Drafts</a:t>
            </a:r>
            <a:r>
              <a:rPr lang="fr-FR" dirty="0" smtClean="0"/>
              <a:t>: messages not </a:t>
            </a:r>
            <a:r>
              <a:rPr lang="fr-FR" dirty="0" err="1" smtClean="0"/>
              <a:t>ended</a:t>
            </a:r>
            <a:r>
              <a:rPr lang="fr-FR" dirty="0" smtClean="0"/>
              <a:t> and </a:t>
            </a:r>
            <a:r>
              <a:rPr lang="fr-FR" dirty="0" err="1" smtClean="0"/>
              <a:t>saved</a:t>
            </a:r>
            <a:r>
              <a:rPr lang="fr-FR" dirty="0" smtClean="0"/>
              <a:t> as </a:t>
            </a:r>
            <a:r>
              <a:rPr lang="fr-FR" dirty="0" err="1" smtClean="0"/>
              <a:t>drafts</a:t>
            </a:r>
            <a:endParaRPr lang="fr-FR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30721" y="2234323"/>
            <a:ext cx="3073558" cy="32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362</Words>
  <Application>Microsoft Office PowerPoint</Application>
  <PresentationFormat>Affichage à l'écran (4:3)</PresentationFormat>
  <Paragraphs>54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E-mail </vt:lpstr>
      <vt:lpstr>What’s an e-mail? </vt:lpstr>
      <vt:lpstr>Using email requires</vt:lpstr>
      <vt:lpstr>Email address</vt:lpstr>
      <vt:lpstr>E-mail</vt:lpstr>
      <vt:lpstr>Gmail example </vt:lpstr>
      <vt:lpstr>How creating Gmail account? </vt:lpstr>
      <vt:lpstr>How use Gmail accont?  </vt:lpstr>
      <vt:lpstr>How use Gmail accont? </vt:lpstr>
      <vt:lpstr>How use Gmail accont? </vt:lpstr>
      <vt:lpstr>Diapositive 11</vt:lpstr>
      <vt:lpstr>Diapositive 12</vt:lpstr>
      <vt:lpstr>Return back</vt:lpstr>
      <vt:lpstr>Chose the type of writing  </vt:lpstr>
      <vt:lpstr>Chose the policy </vt:lpstr>
      <vt:lpstr>Effects on writing </vt:lpstr>
      <vt:lpstr>Colours </vt:lpstr>
      <vt:lpstr>Position</vt:lpstr>
      <vt:lpstr>Liste </vt:lpstr>
      <vt:lpstr>Diapositive 20</vt:lpstr>
      <vt:lpstr>Confidential mode</vt:lpstr>
      <vt:lpstr>Diapositive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E-mail</dc:title>
  <dc:creator>ELITEBOOK</dc:creator>
  <cp:lastModifiedBy>ELITEBOOK</cp:lastModifiedBy>
  <cp:revision>12</cp:revision>
  <dcterms:created xsi:type="dcterms:W3CDTF">2023-11-25T19:32:48Z</dcterms:created>
  <dcterms:modified xsi:type="dcterms:W3CDTF">2025-12-10T13:52:45Z</dcterms:modified>
</cp:coreProperties>
</file>