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84" r:id="rId2"/>
    <p:sldId id="265" r:id="rId3"/>
    <p:sldId id="266" r:id="rId4"/>
    <p:sldId id="286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194C88-48DB-491C-9779-572DDF21AA2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72442FC-BC39-4AD4-B2A0-36F7C207B10C}">
      <dgm:prSet phldrT="[Texte]"/>
      <dgm:spPr/>
      <dgm:t>
        <a:bodyPr/>
        <a:lstStyle/>
        <a:p>
          <a:pPr rtl="1"/>
          <a:r>
            <a:rPr lang="fr-FR" dirty="0" smtClean="0"/>
            <a:t>Carol Ann Tomlinson</a:t>
          </a:r>
          <a:endParaRPr lang="fr-FR" dirty="0"/>
        </a:p>
      </dgm:t>
    </dgm:pt>
    <dgm:pt modelId="{35691B37-896F-4F76-8F73-0ACF62DFD301}" type="parTrans" cxnId="{96F5DB0D-3324-4322-8794-C1918008E389}">
      <dgm:prSet/>
      <dgm:spPr/>
      <dgm:t>
        <a:bodyPr/>
        <a:lstStyle/>
        <a:p>
          <a:endParaRPr lang="fr-FR"/>
        </a:p>
      </dgm:t>
    </dgm:pt>
    <dgm:pt modelId="{83D9E5FD-CD38-425F-AEAC-31641AB42FC6}" type="sibTrans" cxnId="{96F5DB0D-3324-4322-8794-C1918008E389}">
      <dgm:prSet/>
      <dgm:spPr/>
      <dgm:t>
        <a:bodyPr/>
        <a:lstStyle/>
        <a:p>
          <a:endParaRPr lang="fr-FR"/>
        </a:p>
      </dgm:t>
    </dgm:pt>
    <dgm:pt modelId="{150256A4-6B06-41B9-97CA-2D15976CAF0E}">
      <dgm:prSet phldrT="[Texte]"/>
      <dgm:spPr/>
      <dgm:t>
        <a:bodyPr/>
        <a:lstStyle/>
        <a:p>
          <a:r>
            <a:rPr lang="ar-DZ" dirty="0" smtClean="0"/>
            <a:t>هي مقاربة منظمة، مرنة </a:t>
          </a:r>
          <a:r>
            <a:rPr lang="ar-DZ" dirty="0" err="1" smtClean="0"/>
            <a:t>واسترجاعية</a:t>
          </a:r>
          <a:r>
            <a:rPr lang="ar-DZ" dirty="0" smtClean="0"/>
            <a:t> تسمح بضبط وتعديل التعليم والتعلم للوصول إلى كل المتعلمين                                                                          </a:t>
          </a:r>
          <a:endParaRPr lang="fr-FR" dirty="0"/>
        </a:p>
      </dgm:t>
    </dgm:pt>
    <dgm:pt modelId="{97D7283B-A65D-4048-9CA3-7D26DA2E5CA3}" type="parTrans" cxnId="{0EDF3965-75F1-4D36-9CE5-9CF0F6E9018C}">
      <dgm:prSet/>
      <dgm:spPr/>
      <dgm:t>
        <a:bodyPr/>
        <a:lstStyle/>
        <a:p>
          <a:endParaRPr lang="fr-FR"/>
        </a:p>
      </dgm:t>
    </dgm:pt>
    <dgm:pt modelId="{F6047C04-6E48-423C-BF3A-5F3ADF1C0BDE}" type="sibTrans" cxnId="{0EDF3965-75F1-4D36-9CE5-9CF0F6E9018C}">
      <dgm:prSet/>
      <dgm:spPr/>
      <dgm:t>
        <a:bodyPr/>
        <a:lstStyle/>
        <a:p>
          <a:endParaRPr lang="fr-FR"/>
        </a:p>
      </dgm:t>
    </dgm:pt>
    <dgm:pt modelId="{F50E6A2E-04AA-46DE-B5DE-D22F0DC24B2B}">
      <dgm:prSet phldrT="[Texte]"/>
      <dgm:spPr/>
      <dgm:t>
        <a:bodyPr/>
        <a:lstStyle/>
        <a:p>
          <a:r>
            <a:rPr lang="ar-DZ" dirty="0" smtClean="0"/>
            <a:t>وخاصة السماح لهم بالتطور إلى أقصى حد                                              </a:t>
          </a:r>
          <a:endParaRPr lang="fr-FR" dirty="0"/>
        </a:p>
      </dgm:t>
    </dgm:pt>
    <dgm:pt modelId="{3FBE3BAF-1696-47E6-A596-A22596A6012A}" type="parTrans" cxnId="{E73443CD-7B1D-49E8-86B3-BE39E571DCFA}">
      <dgm:prSet/>
      <dgm:spPr/>
      <dgm:t>
        <a:bodyPr/>
        <a:lstStyle/>
        <a:p>
          <a:endParaRPr lang="fr-FR"/>
        </a:p>
      </dgm:t>
    </dgm:pt>
    <dgm:pt modelId="{4FB4C5DC-3E5B-495C-9262-C14E75C8D719}" type="sibTrans" cxnId="{E73443CD-7B1D-49E8-86B3-BE39E571DCFA}">
      <dgm:prSet/>
      <dgm:spPr/>
      <dgm:t>
        <a:bodyPr/>
        <a:lstStyle/>
        <a:p>
          <a:endParaRPr lang="fr-FR"/>
        </a:p>
      </dgm:t>
    </dgm:pt>
    <dgm:pt modelId="{0D881A62-6B32-4DD5-B76D-B192D61AE16C}">
      <dgm:prSet phldrT="[Texte]"/>
      <dgm:spPr/>
      <dgm:t>
        <a:bodyPr/>
        <a:lstStyle/>
        <a:p>
          <a:r>
            <a:rPr lang="fr-FR" dirty="0" err="1" smtClean="0"/>
            <a:t>Andre</a:t>
          </a:r>
          <a:r>
            <a:rPr lang="fr-FR" dirty="0" smtClean="0"/>
            <a:t> DE Peretti</a:t>
          </a:r>
          <a:endParaRPr lang="fr-FR" dirty="0"/>
        </a:p>
      </dgm:t>
    </dgm:pt>
    <dgm:pt modelId="{E2533830-EAB7-40E2-B6D6-26F2A6D6A368}" type="parTrans" cxnId="{E54B2DD4-16D5-4F08-A5CF-6AF87F57A947}">
      <dgm:prSet/>
      <dgm:spPr/>
      <dgm:t>
        <a:bodyPr/>
        <a:lstStyle/>
        <a:p>
          <a:endParaRPr lang="fr-FR"/>
        </a:p>
      </dgm:t>
    </dgm:pt>
    <dgm:pt modelId="{16CA1208-5C63-47DF-BEB8-66451B119562}" type="sibTrans" cxnId="{E54B2DD4-16D5-4F08-A5CF-6AF87F57A947}">
      <dgm:prSet/>
      <dgm:spPr/>
      <dgm:t>
        <a:bodyPr/>
        <a:lstStyle/>
        <a:p>
          <a:endParaRPr lang="fr-FR"/>
        </a:p>
      </dgm:t>
    </dgm:pt>
    <dgm:pt modelId="{A0FB9B43-40C0-497E-A50A-C402686B688F}">
      <dgm:prSet phldrT="[Texte]"/>
      <dgm:spPr/>
      <dgm:t>
        <a:bodyPr/>
        <a:lstStyle/>
        <a:p>
          <a:r>
            <a:rPr lang="ar-DZ" dirty="0" smtClean="0"/>
            <a:t>هي منهجية تدريس. فأمام تلاميذ مختلفين لا بد من تفعيل </a:t>
          </a:r>
          <a:r>
            <a:rPr lang="ar-DZ" dirty="0" err="1" smtClean="0"/>
            <a:t>بيداغوجيا</a:t>
          </a:r>
          <a:r>
            <a:rPr lang="ar-DZ" dirty="0" smtClean="0"/>
            <a:t> متنوعة، مختلفة، ومتفهمة                                                                   </a:t>
          </a:r>
          <a:endParaRPr lang="fr-FR" dirty="0"/>
        </a:p>
      </dgm:t>
    </dgm:pt>
    <dgm:pt modelId="{D4AE7483-3DB1-44E0-9356-F4D0739F1A81}" type="parTrans" cxnId="{E7B49778-ED3B-4916-ACCA-8209A7F6E4DF}">
      <dgm:prSet/>
      <dgm:spPr/>
      <dgm:t>
        <a:bodyPr/>
        <a:lstStyle/>
        <a:p>
          <a:endParaRPr lang="fr-FR"/>
        </a:p>
      </dgm:t>
    </dgm:pt>
    <dgm:pt modelId="{12095E7D-35F7-421A-A22A-5F0EFA27975B}" type="sibTrans" cxnId="{E7B49778-ED3B-4916-ACCA-8209A7F6E4DF}">
      <dgm:prSet/>
      <dgm:spPr/>
      <dgm:t>
        <a:bodyPr/>
        <a:lstStyle/>
        <a:p>
          <a:endParaRPr lang="fr-FR"/>
        </a:p>
      </dgm:t>
    </dgm:pt>
    <dgm:pt modelId="{A721687C-E521-44F0-A8EE-F11CC041A1D2}">
      <dgm:prSet phldrT="[Texte]"/>
      <dgm:spPr/>
      <dgm:t>
        <a:bodyPr/>
        <a:lstStyle/>
        <a:p>
          <a:r>
            <a:rPr lang="ar-DZ" dirty="0" smtClean="0"/>
            <a:t>العمل الجماعي أو في فريق يصبح ضرورة مؤسساتية، ولا يمكن للمدرس أن يبقى منعزلا</a:t>
          </a:r>
          <a:endParaRPr lang="fr-FR" dirty="0"/>
        </a:p>
      </dgm:t>
    </dgm:pt>
    <dgm:pt modelId="{0BC5F5B4-AD9D-4A75-A4D3-71CA2F842298}" type="parTrans" cxnId="{A3553ED8-338A-423C-8585-4969561D65CF}">
      <dgm:prSet/>
      <dgm:spPr/>
      <dgm:t>
        <a:bodyPr/>
        <a:lstStyle/>
        <a:p>
          <a:endParaRPr lang="fr-FR"/>
        </a:p>
      </dgm:t>
    </dgm:pt>
    <dgm:pt modelId="{274A443A-5234-42E1-8FBE-97D9F5A5F0EE}" type="sibTrans" cxnId="{A3553ED8-338A-423C-8585-4969561D65CF}">
      <dgm:prSet/>
      <dgm:spPr/>
      <dgm:t>
        <a:bodyPr/>
        <a:lstStyle/>
        <a:p>
          <a:endParaRPr lang="fr-FR"/>
        </a:p>
      </dgm:t>
    </dgm:pt>
    <dgm:pt modelId="{C74B340D-7E4D-4FC3-BFDA-BEAA5CBFC9E9}">
      <dgm:prSet phldrT="[Texte]"/>
      <dgm:spPr/>
      <dgm:t>
        <a:bodyPr/>
        <a:lstStyle/>
        <a:p>
          <a:r>
            <a:rPr lang="fr-FR" dirty="0" smtClean="0"/>
            <a:t>Philippe </a:t>
          </a:r>
          <a:r>
            <a:rPr lang="fr-FR" dirty="0" err="1" smtClean="0"/>
            <a:t>Meiriru</a:t>
          </a:r>
          <a:endParaRPr lang="fr-FR" dirty="0"/>
        </a:p>
      </dgm:t>
    </dgm:pt>
    <dgm:pt modelId="{2B29FDBA-5644-4D71-96E5-8080ED3B4AF7}" type="parTrans" cxnId="{9B39C145-6B01-4FD0-98F8-ADE69B56159E}">
      <dgm:prSet/>
      <dgm:spPr/>
      <dgm:t>
        <a:bodyPr/>
        <a:lstStyle/>
        <a:p>
          <a:endParaRPr lang="fr-FR"/>
        </a:p>
      </dgm:t>
    </dgm:pt>
    <dgm:pt modelId="{212383CB-A7D2-4540-9152-F756E7723AA0}" type="sibTrans" cxnId="{9B39C145-6B01-4FD0-98F8-ADE69B56159E}">
      <dgm:prSet/>
      <dgm:spPr/>
      <dgm:t>
        <a:bodyPr/>
        <a:lstStyle/>
        <a:p>
          <a:endParaRPr lang="fr-FR"/>
        </a:p>
      </dgm:t>
    </dgm:pt>
    <dgm:pt modelId="{AD6522F3-D8B2-4F11-8B42-6DAC4B837E09}">
      <dgm:prSet phldrT="[Texte]"/>
      <dgm:spPr/>
      <dgm:t>
        <a:bodyPr/>
        <a:lstStyle/>
        <a:p>
          <a:r>
            <a:rPr lang="ar-DZ" dirty="0" smtClean="0"/>
            <a:t>يعني التفريق الاهتمام بالفرد  طبعا المتعلم لكن دون إهمال الاهتمام بالجماعة             </a:t>
          </a:r>
          <a:endParaRPr lang="fr-FR" dirty="0"/>
        </a:p>
      </dgm:t>
    </dgm:pt>
    <dgm:pt modelId="{16FC065D-F23C-48F5-964F-61A9D3E77CC8}" type="parTrans" cxnId="{AC9ED244-4741-4F69-86AA-104BAFA929AC}">
      <dgm:prSet/>
      <dgm:spPr/>
      <dgm:t>
        <a:bodyPr/>
        <a:lstStyle/>
        <a:p>
          <a:endParaRPr lang="fr-FR"/>
        </a:p>
      </dgm:t>
    </dgm:pt>
    <dgm:pt modelId="{2C02C6EE-EF2C-4960-8F5B-29FC0C757AEC}" type="sibTrans" cxnId="{AC9ED244-4741-4F69-86AA-104BAFA929AC}">
      <dgm:prSet/>
      <dgm:spPr/>
      <dgm:t>
        <a:bodyPr/>
        <a:lstStyle/>
        <a:p>
          <a:endParaRPr lang="fr-FR"/>
        </a:p>
      </dgm:t>
    </dgm:pt>
    <dgm:pt modelId="{07B13299-4BE8-4175-88EA-D5760A0757F0}">
      <dgm:prSet phldrT="[Texte]" phldr="1"/>
      <dgm:spPr/>
      <dgm:t>
        <a:bodyPr/>
        <a:lstStyle/>
        <a:p>
          <a:endParaRPr lang="fr-FR" dirty="0"/>
        </a:p>
      </dgm:t>
    </dgm:pt>
    <dgm:pt modelId="{0406E01F-050A-43BA-AD02-41D0D5DF3D4B}" type="parTrans" cxnId="{C4469B8A-1B8F-45EA-9A0E-1E63BBB1362B}">
      <dgm:prSet/>
      <dgm:spPr/>
      <dgm:t>
        <a:bodyPr/>
        <a:lstStyle/>
        <a:p>
          <a:endParaRPr lang="fr-FR"/>
        </a:p>
      </dgm:t>
    </dgm:pt>
    <dgm:pt modelId="{8E1ADEA2-4D07-4DB7-B69C-1DB0C11671B4}" type="sibTrans" cxnId="{C4469B8A-1B8F-45EA-9A0E-1E63BBB1362B}">
      <dgm:prSet/>
      <dgm:spPr/>
      <dgm:t>
        <a:bodyPr/>
        <a:lstStyle/>
        <a:p>
          <a:endParaRPr lang="fr-FR"/>
        </a:p>
      </dgm:t>
    </dgm:pt>
    <dgm:pt modelId="{EAD12AEF-AF51-4679-86D6-3137617711E6}" type="pres">
      <dgm:prSet presAssocID="{99194C88-48DB-491C-9779-572DDF21AA2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0150033-361A-4EC7-AF65-EB4AD161DFC4}" type="pres">
      <dgm:prSet presAssocID="{672442FC-BC39-4AD4-B2A0-36F7C207B10C}" presName="composite" presStyleCnt="0"/>
      <dgm:spPr/>
    </dgm:pt>
    <dgm:pt modelId="{31703D86-957E-42AA-81E2-383745ADC86D}" type="pres">
      <dgm:prSet presAssocID="{672442FC-BC39-4AD4-B2A0-36F7C207B10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74675F-3966-4C88-9B08-014E0DE2AACE}" type="pres">
      <dgm:prSet presAssocID="{672442FC-BC39-4AD4-B2A0-36F7C207B10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DEB788-A4EE-4949-A0B0-AADBF222BBCA}" type="pres">
      <dgm:prSet presAssocID="{83D9E5FD-CD38-425F-AEAC-31641AB42FC6}" presName="sp" presStyleCnt="0"/>
      <dgm:spPr/>
    </dgm:pt>
    <dgm:pt modelId="{F4A3CDF2-5C82-4D77-9891-90F285BEA871}" type="pres">
      <dgm:prSet presAssocID="{0D881A62-6B32-4DD5-B76D-B192D61AE16C}" presName="composite" presStyleCnt="0"/>
      <dgm:spPr/>
    </dgm:pt>
    <dgm:pt modelId="{F56B7AC4-C0C7-4236-B270-5E8F38F94279}" type="pres">
      <dgm:prSet presAssocID="{0D881A62-6B32-4DD5-B76D-B192D61AE16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3E0AEC-A339-4601-A163-41DC91EFF80C}" type="pres">
      <dgm:prSet presAssocID="{0D881A62-6B32-4DD5-B76D-B192D61AE16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21D43E-724E-4D8F-805C-6B1AD64450D8}" type="pres">
      <dgm:prSet presAssocID="{16CA1208-5C63-47DF-BEB8-66451B119562}" presName="sp" presStyleCnt="0"/>
      <dgm:spPr/>
    </dgm:pt>
    <dgm:pt modelId="{234BA2F2-21FD-4830-9768-BBF2405CE3AA}" type="pres">
      <dgm:prSet presAssocID="{C74B340D-7E4D-4FC3-BFDA-BEAA5CBFC9E9}" presName="composite" presStyleCnt="0"/>
      <dgm:spPr/>
    </dgm:pt>
    <dgm:pt modelId="{905E6A4D-2A10-4619-AFB4-E70E03DCC91F}" type="pres">
      <dgm:prSet presAssocID="{C74B340D-7E4D-4FC3-BFDA-BEAA5CBFC9E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43D8309-7D35-4630-A22A-15B663D8542E}" type="pres">
      <dgm:prSet presAssocID="{C74B340D-7E4D-4FC3-BFDA-BEAA5CBFC9E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A6C9758-B68D-4440-A704-D6DE91922C4E}" type="presOf" srcId="{C74B340D-7E4D-4FC3-BFDA-BEAA5CBFC9E9}" destId="{905E6A4D-2A10-4619-AFB4-E70E03DCC91F}" srcOrd="0" destOrd="0" presId="urn:microsoft.com/office/officeart/2005/8/layout/chevron2"/>
    <dgm:cxn modelId="{F75EEB7E-8877-4135-B7E9-438DF98F4CBF}" type="presOf" srcId="{672442FC-BC39-4AD4-B2A0-36F7C207B10C}" destId="{31703D86-957E-42AA-81E2-383745ADC86D}" srcOrd="0" destOrd="0" presId="urn:microsoft.com/office/officeart/2005/8/layout/chevron2"/>
    <dgm:cxn modelId="{2A4E4423-F43C-4889-BFAE-FC7018550493}" type="presOf" srcId="{AD6522F3-D8B2-4F11-8B42-6DAC4B837E09}" destId="{043D8309-7D35-4630-A22A-15B663D8542E}" srcOrd="0" destOrd="0" presId="urn:microsoft.com/office/officeart/2005/8/layout/chevron2"/>
    <dgm:cxn modelId="{9B39C145-6B01-4FD0-98F8-ADE69B56159E}" srcId="{99194C88-48DB-491C-9779-572DDF21AA29}" destId="{C74B340D-7E4D-4FC3-BFDA-BEAA5CBFC9E9}" srcOrd="2" destOrd="0" parTransId="{2B29FDBA-5644-4D71-96E5-8080ED3B4AF7}" sibTransId="{212383CB-A7D2-4540-9152-F756E7723AA0}"/>
    <dgm:cxn modelId="{A3553ED8-338A-423C-8585-4969561D65CF}" srcId="{0D881A62-6B32-4DD5-B76D-B192D61AE16C}" destId="{A721687C-E521-44F0-A8EE-F11CC041A1D2}" srcOrd="1" destOrd="0" parTransId="{0BC5F5B4-AD9D-4A75-A4D3-71CA2F842298}" sibTransId="{274A443A-5234-42E1-8FBE-97D9F5A5F0EE}"/>
    <dgm:cxn modelId="{E73443CD-7B1D-49E8-86B3-BE39E571DCFA}" srcId="{672442FC-BC39-4AD4-B2A0-36F7C207B10C}" destId="{F50E6A2E-04AA-46DE-B5DE-D22F0DC24B2B}" srcOrd="1" destOrd="0" parTransId="{3FBE3BAF-1696-47E6-A596-A22596A6012A}" sibTransId="{4FB4C5DC-3E5B-495C-9262-C14E75C8D719}"/>
    <dgm:cxn modelId="{AC9ED244-4741-4F69-86AA-104BAFA929AC}" srcId="{C74B340D-7E4D-4FC3-BFDA-BEAA5CBFC9E9}" destId="{AD6522F3-D8B2-4F11-8B42-6DAC4B837E09}" srcOrd="0" destOrd="0" parTransId="{16FC065D-F23C-48F5-964F-61A9D3E77CC8}" sibTransId="{2C02C6EE-EF2C-4960-8F5B-29FC0C757AEC}"/>
    <dgm:cxn modelId="{C4469B8A-1B8F-45EA-9A0E-1E63BBB1362B}" srcId="{C74B340D-7E4D-4FC3-BFDA-BEAA5CBFC9E9}" destId="{07B13299-4BE8-4175-88EA-D5760A0757F0}" srcOrd="1" destOrd="0" parTransId="{0406E01F-050A-43BA-AD02-41D0D5DF3D4B}" sibTransId="{8E1ADEA2-4D07-4DB7-B69C-1DB0C11671B4}"/>
    <dgm:cxn modelId="{E54B2DD4-16D5-4F08-A5CF-6AF87F57A947}" srcId="{99194C88-48DB-491C-9779-572DDF21AA29}" destId="{0D881A62-6B32-4DD5-B76D-B192D61AE16C}" srcOrd="1" destOrd="0" parTransId="{E2533830-EAB7-40E2-B6D6-26F2A6D6A368}" sibTransId="{16CA1208-5C63-47DF-BEB8-66451B119562}"/>
    <dgm:cxn modelId="{C587ADD6-FA58-435B-A881-EB97B68A54CC}" type="presOf" srcId="{150256A4-6B06-41B9-97CA-2D15976CAF0E}" destId="{5974675F-3966-4C88-9B08-014E0DE2AACE}" srcOrd="0" destOrd="0" presId="urn:microsoft.com/office/officeart/2005/8/layout/chevron2"/>
    <dgm:cxn modelId="{61235D1D-6EA9-476E-B27F-1EC38D089EF1}" type="presOf" srcId="{A0FB9B43-40C0-497E-A50A-C402686B688F}" destId="{813E0AEC-A339-4601-A163-41DC91EFF80C}" srcOrd="0" destOrd="0" presId="urn:microsoft.com/office/officeart/2005/8/layout/chevron2"/>
    <dgm:cxn modelId="{D017D7CB-5B39-4714-9A43-04F676E4090A}" type="presOf" srcId="{A721687C-E521-44F0-A8EE-F11CC041A1D2}" destId="{813E0AEC-A339-4601-A163-41DC91EFF80C}" srcOrd="0" destOrd="1" presId="urn:microsoft.com/office/officeart/2005/8/layout/chevron2"/>
    <dgm:cxn modelId="{2CF14A6E-F5A7-4085-B108-81A8D9292038}" type="presOf" srcId="{F50E6A2E-04AA-46DE-B5DE-D22F0DC24B2B}" destId="{5974675F-3966-4C88-9B08-014E0DE2AACE}" srcOrd="0" destOrd="1" presId="urn:microsoft.com/office/officeart/2005/8/layout/chevron2"/>
    <dgm:cxn modelId="{0EDF3965-75F1-4D36-9CE5-9CF0F6E9018C}" srcId="{672442FC-BC39-4AD4-B2A0-36F7C207B10C}" destId="{150256A4-6B06-41B9-97CA-2D15976CAF0E}" srcOrd="0" destOrd="0" parTransId="{97D7283B-A65D-4048-9CA3-7D26DA2E5CA3}" sibTransId="{F6047C04-6E48-423C-BF3A-5F3ADF1C0BDE}"/>
    <dgm:cxn modelId="{011965EB-CBA9-47E1-BF44-8AB194CB4B0A}" type="presOf" srcId="{07B13299-4BE8-4175-88EA-D5760A0757F0}" destId="{043D8309-7D35-4630-A22A-15B663D8542E}" srcOrd="0" destOrd="1" presId="urn:microsoft.com/office/officeart/2005/8/layout/chevron2"/>
    <dgm:cxn modelId="{96F5DB0D-3324-4322-8794-C1918008E389}" srcId="{99194C88-48DB-491C-9779-572DDF21AA29}" destId="{672442FC-BC39-4AD4-B2A0-36F7C207B10C}" srcOrd="0" destOrd="0" parTransId="{35691B37-896F-4F76-8F73-0ACF62DFD301}" sibTransId="{83D9E5FD-CD38-425F-AEAC-31641AB42FC6}"/>
    <dgm:cxn modelId="{695D3862-538E-4062-988E-F15C8A1461A3}" type="presOf" srcId="{99194C88-48DB-491C-9779-572DDF21AA29}" destId="{EAD12AEF-AF51-4679-86D6-3137617711E6}" srcOrd="0" destOrd="0" presId="urn:microsoft.com/office/officeart/2005/8/layout/chevron2"/>
    <dgm:cxn modelId="{E1499B09-1DBA-407A-B9EB-B4F5D84F1713}" type="presOf" srcId="{0D881A62-6B32-4DD5-B76D-B192D61AE16C}" destId="{F56B7AC4-C0C7-4236-B270-5E8F38F94279}" srcOrd="0" destOrd="0" presId="urn:microsoft.com/office/officeart/2005/8/layout/chevron2"/>
    <dgm:cxn modelId="{E7B49778-ED3B-4916-ACCA-8209A7F6E4DF}" srcId="{0D881A62-6B32-4DD5-B76D-B192D61AE16C}" destId="{A0FB9B43-40C0-497E-A50A-C402686B688F}" srcOrd="0" destOrd="0" parTransId="{D4AE7483-3DB1-44E0-9356-F4D0739F1A81}" sibTransId="{12095E7D-35F7-421A-A22A-5F0EFA27975B}"/>
    <dgm:cxn modelId="{EC5376A5-03BA-420D-8A90-FEC86904C44D}" type="presParOf" srcId="{EAD12AEF-AF51-4679-86D6-3137617711E6}" destId="{70150033-361A-4EC7-AF65-EB4AD161DFC4}" srcOrd="0" destOrd="0" presId="urn:microsoft.com/office/officeart/2005/8/layout/chevron2"/>
    <dgm:cxn modelId="{A7209463-C61B-4A90-B03A-C6A0446EA92D}" type="presParOf" srcId="{70150033-361A-4EC7-AF65-EB4AD161DFC4}" destId="{31703D86-957E-42AA-81E2-383745ADC86D}" srcOrd="0" destOrd="0" presId="urn:microsoft.com/office/officeart/2005/8/layout/chevron2"/>
    <dgm:cxn modelId="{D07ED628-586A-4158-BF2E-A7BE05A0607B}" type="presParOf" srcId="{70150033-361A-4EC7-AF65-EB4AD161DFC4}" destId="{5974675F-3966-4C88-9B08-014E0DE2AACE}" srcOrd="1" destOrd="0" presId="urn:microsoft.com/office/officeart/2005/8/layout/chevron2"/>
    <dgm:cxn modelId="{42E22B61-34F4-473C-9C3E-C989F8467499}" type="presParOf" srcId="{EAD12AEF-AF51-4679-86D6-3137617711E6}" destId="{BFDEB788-A4EE-4949-A0B0-AADBF222BBCA}" srcOrd="1" destOrd="0" presId="urn:microsoft.com/office/officeart/2005/8/layout/chevron2"/>
    <dgm:cxn modelId="{3DEA0B18-550A-409A-A81F-9DB9BD53E7ED}" type="presParOf" srcId="{EAD12AEF-AF51-4679-86D6-3137617711E6}" destId="{F4A3CDF2-5C82-4D77-9891-90F285BEA871}" srcOrd="2" destOrd="0" presId="urn:microsoft.com/office/officeart/2005/8/layout/chevron2"/>
    <dgm:cxn modelId="{ADD37C5D-4F74-4E1B-BE63-77B297FA78EC}" type="presParOf" srcId="{F4A3CDF2-5C82-4D77-9891-90F285BEA871}" destId="{F56B7AC4-C0C7-4236-B270-5E8F38F94279}" srcOrd="0" destOrd="0" presId="urn:microsoft.com/office/officeart/2005/8/layout/chevron2"/>
    <dgm:cxn modelId="{A8C16976-D2CD-4503-8C39-19F327F5B335}" type="presParOf" srcId="{F4A3CDF2-5C82-4D77-9891-90F285BEA871}" destId="{813E0AEC-A339-4601-A163-41DC91EFF80C}" srcOrd="1" destOrd="0" presId="urn:microsoft.com/office/officeart/2005/8/layout/chevron2"/>
    <dgm:cxn modelId="{552294B2-2C24-43F2-8E56-0EB45291F538}" type="presParOf" srcId="{EAD12AEF-AF51-4679-86D6-3137617711E6}" destId="{1721D43E-724E-4D8F-805C-6B1AD64450D8}" srcOrd="3" destOrd="0" presId="urn:microsoft.com/office/officeart/2005/8/layout/chevron2"/>
    <dgm:cxn modelId="{2FF5EBDD-10D1-4490-A3EB-F53ED28DACB1}" type="presParOf" srcId="{EAD12AEF-AF51-4679-86D6-3137617711E6}" destId="{234BA2F2-21FD-4830-9768-BBF2405CE3AA}" srcOrd="4" destOrd="0" presId="urn:microsoft.com/office/officeart/2005/8/layout/chevron2"/>
    <dgm:cxn modelId="{A7EC7FF9-2560-476F-A57E-007D3B285399}" type="presParOf" srcId="{234BA2F2-21FD-4830-9768-BBF2405CE3AA}" destId="{905E6A4D-2A10-4619-AFB4-E70E03DCC91F}" srcOrd="0" destOrd="0" presId="urn:microsoft.com/office/officeart/2005/8/layout/chevron2"/>
    <dgm:cxn modelId="{1168E480-496F-4F1F-AB5A-4CB8484CDD35}" type="presParOf" srcId="{234BA2F2-21FD-4830-9768-BBF2405CE3AA}" destId="{043D8309-7D35-4630-A22A-15B663D8542E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21ACFB-CDF5-477F-9B0A-2F52DA9F9FA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EFED3F7-801D-497A-8F9F-6BD8914A49A4}">
      <dgm:prSet phldrT="[Texte]"/>
      <dgm:spPr/>
      <dgm:t>
        <a:bodyPr/>
        <a:lstStyle/>
        <a:p>
          <a:r>
            <a:rPr lang="fr-FR" dirty="0" smtClean="0"/>
            <a:t>Howard Gardner</a:t>
          </a:r>
          <a:endParaRPr lang="fr-FR" dirty="0"/>
        </a:p>
      </dgm:t>
    </dgm:pt>
    <dgm:pt modelId="{55FB3630-78FD-4F54-8B0A-718E29084072}" type="parTrans" cxnId="{1D0987E2-C27F-457D-9BEC-F2B363DDCCE0}">
      <dgm:prSet/>
      <dgm:spPr/>
      <dgm:t>
        <a:bodyPr/>
        <a:lstStyle/>
        <a:p>
          <a:endParaRPr lang="fr-FR"/>
        </a:p>
      </dgm:t>
    </dgm:pt>
    <dgm:pt modelId="{DBCA49A7-ED13-497C-826E-916F639A6036}" type="sibTrans" cxnId="{1D0987E2-C27F-457D-9BEC-F2B363DDCCE0}">
      <dgm:prSet/>
      <dgm:spPr/>
      <dgm:t>
        <a:bodyPr/>
        <a:lstStyle/>
        <a:p>
          <a:endParaRPr lang="fr-FR"/>
        </a:p>
      </dgm:t>
    </dgm:pt>
    <dgm:pt modelId="{6EB37F48-1497-4DD4-827A-826271336843}">
      <dgm:prSet phldrT="[Texte]"/>
      <dgm:spPr/>
      <dgm:t>
        <a:bodyPr/>
        <a:lstStyle/>
        <a:p>
          <a:r>
            <a:rPr lang="ar-DZ" dirty="0" smtClean="0"/>
            <a:t>تحث البيداغوجيا الفارقية المتعلم على أن يكون فاعلا ونشطا في تعلمه وذلك بتشجيعه على التعاون مع زملائه. فالمتعلمون ذوو الملمح المتشابه سيذهبون بعيدا في </a:t>
          </a:r>
          <a:r>
            <a:rPr lang="ar-DZ" dirty="0" err="1" smtClean="0"/>
            <a:t>تعلماتهم</a:t>
          </a:r>
          <a:r>
            <a:rPr lang="ar-DZ" dirty="0" smtClean="0"/>
            <a:t>                           </a:t>
          </a:r>
          <a:endParaRPr lang="fr-FR" dirty="0"/>
        </a:p>
      </dgm:t>
    </dgm:pt>
    <dgm:pt modelId="{CD59F5E4-4A34-44F1-A6CE-E967C9E0D914}" type="parTrans" cxnId="{FF50F81C-64C2-4B3F-B4CB-4926AE77305E}">
      <dgm:prSet/>
      <dgm:spPr/>
      <dgm:t>
        <a:bodyPr/>
        <a:lstStyle/>
        <a:p>
          <a:endParaRPr lang="fr-FR"/>
        </a:p>
      </dgm:t>
    </dgm:pt>
    <dgm:pt modelId="{8C04740D-8821-4B81-925F-6CDB5EB384BB}" type="sibTrans" cxnId="{FF50F81C-64C2-4B3F-B4CB-4926AE77305E}">
      <dgm:prSet/>
      <dgm:spPr/>
      <dgm:t>
        <a:bodyPr/>
        <a:lstStyle/>
        <a:p>
          <a:endParaRPr lang="fr-FR"/>
        </a:p>
      </dgm:t>
    </dgm:pt>
    <dgm:pt modelId="{F6B79691-3E04-4594-8269-932F41971D1A}">
      <dgm:prSet phldrT="[Texte]"/>
      <dgm:spPr/>
      <dgm:t>
        <a:bodyPr/>
        <a:lstStyle/>
        <a:p>
          <a:r>
            <a:rPr lang="ar-DZ" dirty="0" smtClean="0"/>
            <a:t>والمتعلمون ذوو الملمح المختلف سيعرفون كيف سيتعاونون لبناء </a:t>
          </a:r>
          <a:r>
            <a:rPr lang="ar-DZ" dirty="0" err="1" smtClean="0"/>
            <a:t>تعلماتهم</a:t>
          </a:r>
          <a:r>
            <a:rPr lang="ar-DZ" dirty="0" smtClean="0"/>
            <a:t> من خلال قبول اختلافاتهم </a:t>
          </a:r>
          <a:endParaRPr lang="fr-FR" dirty="0"/>
        </a:p>
      </dgm:t>
    </dgm:pt>
    <dgm:pt modelId="{6B44D2C6-6184-4DD8-8FE3-5894C680E082}" type="parTrans" cxnId="{8A9B6160-ED31-4C06-9C26-362A8095D80C}">
      <dgm:prSet/>
      <dgm:spPr/>
      <dgm:t>
        <a:bodyPr/>
        <a:lstStyle/>
        <a:p>
          <a:endParaRPr lang="fr-FR"/>
        </a:p>
      </dgm:t>
    </dgm:pt>
    <dgm:pt modelId="{E1919791-138C-47B3-9716-9E3ED9E3A216}" type="sibTrans" cxnId="{8A9B6160-ED31-4C06-9C26-362A8095D80C}">
      <dgm:prSet/>
      <dgm:spPr/>
      <dgm:t>
        <a:bodyPr/>
        <a:lstStyle/>
        <a:p>
          <a:endParaRPr lang="fr-FR"/>
        </a:p>
      </dgm:t>
    </dgm:pt>
    <dgm:pt modelId="{C69EDE9B-B4E2-45CA-8D14-6B76C1B68156}">
      <dgm:prSet phldrT="[Texte]"/>
      <dgm:spPr/>
      <dgm:t>
        <a:bodyPr/>
        <a:lstStyle/>
        <a:p>
          <a:r>
            <a:rPr lang="fr-FR" dirty="0" smtClean="0"/>
            <a:t>Philippe </a:t>
          </a:r>
          <a:r>
            <a:rPr lang="fr-FR" dirty="0" err="1" smtClean="0"/>
            <a:t>Perrenoud</a:t>
          </a:r>
          <a:endParaRPr lang="fr-FR" dirty="0"/>
        </a:p>
      </dgm:t>
    </dgm:pt>
    <dgm:pt modelId="{071AE9F5-1BFB-467C-8D37-BBBF83B11598}" type="parTrans" cxnId="{11F98AA3-CA5B-49A2-A9CB-84E5A6190A3E}">
      <dgm:prSet/>
      <dgm:spPr/>
      <dgm:t>
        <a:bodyPr/>
        <a:lstStyle/>
        <a:p>
          <a:endParaRPr lang="fr-FR"/>
        </a:p>
      </dgm:t>
    </dgm:pt>
    <dgm:pt modelId="{4086BB49-C8ED-4B59-802F-535C534C30AA}" type="sibTrans" cxnId="{11F98AA3-CA5B-49A2-A9CB-84E5A6190A3E}">
      <dgm:prSet/>
      <dgm:spPr/>
      <dgm:t>
        <a:bodyPr/>
        <a:lstStyle/>
        <a:p>
          <a:endParaRPr lang="fr-FR"/>
        </a:p>
      </dgm:t>
    </dgm:pt>
    <dgm:pt modelId="{E0826BB8-4D79-44BC-99A2-47D332D45AE1}">
      <dgm:prSet phldrT="[Texte]"/>
      <dgm:spPr/>
      <dgm:t>
        <a:bodyPr/>
        <a:lstStyle/>
        <a:p>
          <a:r>
            <a:rPr lang="ar-DZ" dirty="0" smtClean="0"/>
            <a:t>يعني التفريق وضع كل متعلم في وضعية محفزة تجعله ينشط ويتعلم                                 </a:t>
          </a:r>
          <a:endParaRPr lang="fr-FR" dirty="0"/>
        </a:p>
      </dgm:t>
    </dgm:pt>
    <dgm:pt modelId="{E6857EFC-4677-449F-97C9-2FF41DD48C04}" type="parTrans" cxnId="{9F488607-042D-4734-A91A-A7A1FAE904E5}">
      <dgm:prSet/>
      <dgm:spPr/>
      <dgm:t>
        <a:bodyPr/>
        <a:lstStyle/>
        <a:p>
          <a:endParaRPr lang="fr-FR"/>
        </a:p>
      </dgm:t>
    </dgm:pt>
    <dgm:pt modelId="{7DB58FD4-BCF3-4F46-BDA3-BB1ABDA97894}" type="sibTrans" cxnId="{9F488607-042D-4734-A91A-A7A1FAE904E5}">
      <dgm:prSet/>
      <dgm:spPr/>
      <dgm:t>
        <a:bodyPr/>
        <a:lstStyle/>
        <a:p>
          <a:endParaRPr lang="fr-FR"/>
        </a:p>
      </dgm:t>
    </dgm:pt>
    <dgm:pt modelId="{B888CE03-2D88-47F6-ABA6-A7CB2100DF90}">
      <dgm:prSet phldrT="[Texte]"/>
      <dgm:spPr/>
      <dgm:t>
        <a:bodyPr/>
        <a:lstStyle/>
        <a:p>
          <a:r>
            <a:rPr lang="ar-DZ" dirty="0" smtClean="0"/>
            <a:t>ومواجهته بجملة وضعيات </a:t>
          </a:r>
          <a:r>
            <a:rPr lang="ar-DZ" dirty="0" err="1" smtClean="0"/>
            <a:t>ديداكتيكية</a:t>
          </a:r>
          <a:r>
            <a:rPr lang="ar-DZ" dirty="0" smtClean="0"/>
            <a:t> تكون جد خصبة بالنسبة له               </a:t>
          </a:r>
          <a:endParaRPr lang="fr-FR" dirty="0"/>
        </a:p>
      </dgm:t>
    </dgm:pt>
    <dgm:pt modelId="{191BB5F1-76BA-4C19-9125-69F6FCE96814}" type="parTrans" cxnId="{B211F5C5-12AE-401D-8079-95BBE19BDA83}">
      <dgm:prSet/>
      <dgm:spPr/>
      <dgm:t>
        <a:bodyPr/>
        <a:lstStyle/>
        <a:p>
          <a:endParaRPr lang="fr-FR"/>
        </a:p>
      </dgm:t>
    </dgm:pt>
    <dgm:pt modelId="{A955F27B-4F37-4DA8-9817-9AAE62CEACF0}" type="sibTrans" cxnId="{B211F5C5-12AE-401D-8079-95BBE19BDA83}">
      <dgm:prSet/>
      <dgm:spPr/>
      <dgm:t>
        <a:bodyPr/>
        <a:lstStyle/>
        <a:p>
          <a:endParaRPr lang="fr-FR"/>
        </a:p>
      </dgm:t>
    </dgm:pt>
    <dgm:pt modelId="{7C4A756E-EE96-4CCE-9D9B-273837203352}">
      <dgm:prSet phldrT="[Texte]"/>
      <dgm:spPr/>
      <dgm:t>
        <a:bodyPr/>
        <a:lstStyle/>
        <a:p>
          <a:r>
            <a:rPr lang="ar-DZ" dirty="0" smtClean="0"/>
            <a:t>المجلس الأعلى للتربية ( </a:t>
          </a:r>
          <a:r>
            <a:rPr lang="ar-DZ" dirty="0" err="1" smtClean="0"/>
            <a:t>كيبيك</a:t>
          </a:r>
          <a:r>
            <a:rPr lang="ar-DZ" dirty="0" smtClean="0"/>
            <a:t> )</a:t>
          </a:r>
          <a:endParaRPr lang="fr-FR" dirty="0"/>
        </a:p>
      </dgm:t>
    </dgm:pt>
    <dgm:pt modelId="{2C5DA90D-576C-42C8-9E70-47F8747EDAE9}" type="parTrans" cxnId="{6C12444F-B010-47C2-8577-4F3667AC8A84}">
      <dgm:prSet/>
      <dgm:spPr/>
      <dgm:t>
        <a:bodyPr/>
        <a:lstStyle/>
        <a:p>
          <a:endParaRPr lang="fr-FR"/>
        </a:p>
      </dgm:t>
    </dgm:pt>
    <dgm:pt modelId="{0853361E-97C8-43AE-8111-F08D6C608D50}" type="sibTrans" cxnId="{6C12444F-B010-47C2-8577-4F3667AC8A84}">
      <dgm:prSet/>
      <dgm:spPr/>
      <dgm:t>
        <a:bodyPr/>
        <a:lstStyle/>
        <a:p>
          <a:endParaRPr lang="fr-FR"/>
        </a:p>
      </dgm:t>
    </dgm:pt>
    <dgm:pt modelId="{4EE36ACD-9110-4D0E-9E81-8C2269C37D31}">
      <dgm:prSet phldrT="[Texte]"/>
      <dgm:spPr/>
      <dgm:t>
        <a:bodyPr/>
        <a:lstStyle/>
        <a:p>
          <a:r>
            <a:rPr lang="ar-DZ" dirty="0" smtClean="0"/>
            <a:t>البيداغوجيا الفارقية إجراء يضع مجموعة متنوعة من وسائل التدريس والتعلم للسماح لتلاميذ مختلفين في السن والخلفيات الاجتماعية والاستعدادات والمهارات لبلوغ أهداف مشتركة                        </a:t>
          </a:r>
          <a:endParaRPr lang="fr-FR" dirty="0"/>
        </a:p>
      </dgm:t>
    </dgm:pt>
    <dgm:pt modelId="{EBAD1A03-7E6B-4E7C-B002-EAF6243AAFBB}" type="parTrans" cxnId="{2E0BD22F-0350-4DCC-96D9-B6583CA9A82A}">
      <dgm:prSet/>
      <dgm:spPr/>
      <dgm:t>
        <a:bodyPr/>
        <a:lstStyle/>
        <a:p>
          <a:endParaRPr lang="fr-FR"/>
        </a:p>
      </dgm:t>
    </dgm:pt>
    <dgm:pt modelId="{58E012A5-137B-4CB4-9453-CFA01DE84E7F}" type="sibTrans" cxnId="{2E0BD22F-0350-4DCC-96D9-B6583CA9A82A}">
      <dgm:prSet/>
      <dgm:spPr/>
      <dgm:t>
        <a:bodyPr/>
        <a:lstStyle/>
        <a:p>
          <a:endParaRPr lang="fr-FR"/>
        </a:p>
      </dgm:t>
    </dgm:pt>
    <dgm:pt modelId="{3B7947F3-A50D-4CEA-8D30-A7ADFDA7E626}">
      <dgm:prSet phldrT="[Texte]"/>
      <dgm:spPr/>
      <dgm:t>
        <a:bodyPr/>
        <a:lstStyle/>
        <a:p>
          <a:r>
            <a:rPr lang="ar-DZ" dirty="0" smtClean="0"/>
            <a:t>لكن بسبل واستراتيجيات مختلفة، غايتها تحقيق النجاح المدرسي لكل متعلم </a:t>
          </a:r>
          <a:endParaRPr lang="fr-FR" dirty="0"/>
        </a:p>
      </dgm:t>
    </dgm:pt>
    <dgm:pt modelId="{2FF1E486-9142-48B5-9002-73DF2FDED172}" type="parTrans" cxnId="{BE10C7B7-A252-4604-97FA-6384F73503AF}">
      <dgm:prSet/>
      <dgm:spPr/>
      <dgm:t>
        <a:bodyPr/>
        <a:lstStyle/>
        <a:p>
          <a:endParaRPr lang="fr-FR"/>
        </a:p>
      </dgm:t>
    </dgm:pt>
    <dgm:pt modelId="{5F0C1CFE-165E-4247-8D96-DA172BAEA851}" type="sibTrans" cxnId="{BE10C7B7-A252-4604-97FA-6384F73503AF}">
      <dgm:prSet/>
      <dgm:spPr/>
      <dgm:t>
        <a:bodyPr/>
        <a:lstStyle/>
        <a:p>
          <a:endParaRPr lang="fr-FR"/>
        </a:p>
      </dgm:t>
    </dgm:pt>
    <dgm:pt modelId="{7759FA3B-977D-4159-A0F7-1663CBA749B7}" type="pres">
      <dgm:prSet presAssocID="{6A21ACFB-CDF5-477F-9B0A-2F52DA9F9FA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E02FBF4-BF2A-4324-B955-9FC4ABEE4D34}" type="pres">
      <dgm:prSet presAssocID="{3EFED3F7-801D-497A-8F9F-6BD8914A49A4}" presName="composite" presStyleCnt="0"/>
      <dgm:spPr/>
    </dgm:pt>
    <dgm:pt modelId="{F28E3A4F-5037-4B24-B6EE-BC37D792A07E}" type="pres">
      <dgm:prSet presAssocID="{3EFED3F7-801D-497A-8F9F-6BD8914A49A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A00C5F-5725-4DA0-93A1-19190819C510}" type="pres">
      <dgm:prSet presAssocID="{3EFED3F7-801D-497A-8F9F-6BD8914A49A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515BA7-6B66-4732-A1C8-D4B9E5B3BEAC}" type="pres">
      <dgm:prSet presAssocID="{DBCA49A7-ED13-497C-826E-916F639A6036}" presName="sp" presStyleCnt="0"/>
      <dgm:spPr/>
    </dgm:pt>
    <dgm:pt modelId="{626A3F7A-F571-48AA-BB99-082A920F8E02}" type="pres">
      <dgm:prSet presAssocID="{C69EDE9B-B4E2-45CA-8D14-6B76C1B68156}" presName="composite" presStyleCnt="0"/>
      <dgm:spPr/>
    </dgm:pt>
    <dgm:pt modelId="{25DA7C74-582E-44EB-9D50-F3718A8BC8CC}" type="pres">
      <dgm:prSet presAssocID="{C69EDE9B-B4E2-45CA-8D14-6B76C1B6815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4EFBDB-1EB9-426F-A12F-4BFB35F2642A}" type="pres">
      <dgm:prSet presAssocID="{C69EDE9B-B4E2-45CA-8D14-6B76C1B6815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F90264-11E6-4836-A177-CC6EB371A0FE}" type="pres">
      <dgm:prSet presAssocID="{4086BB49-C8ED-4B59-802F-535C534C30AA}" presName="sp" presStyleCnt="0"/>
      <dgm:spPr/>
    </dgm:pt>
    <dgm:pt modelId="{CE8464DB-AA89-4BF7-9F90-F50A3CF359F6}" type="pres">
      <dgm:prSet presAssocID="{7C4A756E-EE96-4CCE-9D9B-273837203352}" presName="composite" presStyleCnt="0"/>
      <dgm:spPr/>
    </dgm:pt>
    <dgm:pt modelId="{947A51EA-89F8-44B1-8DF6-65C16C147F3C}" type="pres">
      <dgm:prSet presAssocID="{7C4A756E-EE96-4CCE-9D9B-27383720335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8EB8DB0-09E7-4AE2-AB4C-F7BC16E90341}" type="pres">
      <dgm:prSet presAssocID="{7C4A756E-EE96-4CCE-9D9B-27383720335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E0BD22F-0350-4DCC-96D9-B6583CA9A82A}" srcId="{7C4A756E-EE96-4CCE-9D9B-273837203352}" destId="{4EE36ACD-9110-4D0E-9E81-8C2269C37D31}" srcOrd="0" destOrd="0" parTransId="{EBAD1A03-7E6B-4E7C-B002-EAF6243AAFBB}" sibTransId="{58E012A5-137B-4CB4-9453-CFA01DE84E7F}"/>
    <dgm:cxn modelId="{BE10C7B7-A252-4604-97FA-6384F73503AF}" srcId="{7C4A756E-EE96-4CCE-9D9B-273837203352}" destId="{3B7947F3-A50D-4CEA-8D30-A7ADFDA7E626}" srcOrd="1" destOrd="0" parTransId="{2FF1E486-9142-48B5-9002-73DF2FDED172}" sibTransId="{5F0C1CFE-165E-4247-8D96-DA172BAEA851}"/>
    <dgm:cxn modelId="{8A50D39B-5037-4903-A677-6B3EFB5FE325}" type="presOf" srcId="{3B7947F3-A50D-4CEA-8D30-A7ADFDA7E626}" destId="{D8EB8DB0-09E7-4AE2-AB4C-F7BC16E90341}" srcOrd="0" destOrd="1" presId="urn:microsoft.com/office/officeart/2005/8/layout/chevron2"/>
    <dgm:cxn modelId="{B211F5C5-12AE-401D-8079-95BBE19BDA83}" srcId="{C69EDE9B-B4E2-45CA-8D14-6B76C1B68156}" destId="{B888CE03-2D88-47F6-ABA6-A7CB2100DF90}" srcOrd="1" destOrd="0" parTransId="{191BB5F1-76BA-4C19-9125-69F6FCE96814}" sibTransId="{A955F27B-4F37-4DA8-9817-9AAE62CEACF0}"/>
    <dgm:cxn modelId="{9F488607-042D-4734-A91A-A7A1FAE904E5}" srcId="{C69EDE9B-B4E2-45CA-8D14-6B76C1B68156}" destId="{E0826BB8-4D79-44BC-99A2-47D332D45AE1}" srcOrd="0" destOrd="0" parTransId="{E6857EFC-4677-449F-97C9-2FF41DD48C04}" sibTransId="{7DB58FD4-BCF3-4F46-BDA3-BB1ABDA97894}"/>
    <dgm:cxn modelId="{6C12444F-B010-47C2-8577-4F3667AC8A84}" srcId="{6A21ACFB-CDF5-477F-9B0A-2F52DA9F9FA9}" destId="{7C4A756E-EE96-4CCE-9D9B-273837203352}" srcOrd="2" destOrd="0" parTransId="{2C5DA90D-576C-42C8-9E70-47F8747EDAE9}" sibTransId="{0853361E-97C8-43AE-8111-F08D6C608D50}"/>
    <dgm:cxn modelId="{11F98AA3-CA5B-49A2-A9CB-84E5A6190A3E}" srcId="{6A21ACFB-CDF5-477F-9B0A-2F52DA9F9FA9}" destId="{C69EDE9B-B4E2-45CA-8D14-6B76C1B68156}" srcOrd="1" destOrd="0" parTransId="{071AE9F5-1BFB-467C-8D37-BBBF83B11598}" sibTransId="{4086BB49-C8ED-4B59-802F-535C534C30AA}"/>
    <dgm:cxn modelId="{DC86527A-4DFE-4514-8A7A-D9F4F9EE1D51}" type="presOf" srcId="{C69EDE9B-B4E2-45CA-8D14-6B76C1B68156}" destId="{25DA7C74-582E-44EB-9D50-F3718A8BC8CC}" srcOrd="0" destOrd="0" presId="urn:microsoft.com/office/officeart/2005/8/layout/chevron2"/>
    <dgm:cxn modelId="{1D0987E2-C27F-457D-9BEC-F2B363DDCCE0}" srcId="{6A21ACFB-CDF5-477F-9B0A-2F52DA9F9FA9}" destId="{3EFED3F7-801D-497A-8F9F-6BD8914A49A4}" srcOrd="0" destOrd="0" parTransId="{55FB3630-78FD-4F54-8B0A-718E29084072}" sibTransId="{DBCA49A7-ED13-497C-826E-916F639A6036}"/>
    <dgm:cxn modelId="{6FE208FF-F80A-4BA0-A6FA-B13365085EE3}" type="presOf" srcId="{4EE36ACD-9110-4D0E-9E81-8C2269C37D31}" destId="{D8EB8DB0-09E7-4AE2-AB4C-F7BC16E90341}" srcOrd="0" destOrd="0" presId="urn:microsoft.com/office/officeart/2005/8/layout/chevron2"/>
    <dgm:cxn modelId="{832833BF-A4FE-43E1-A400-217DA1B3CF34}" type="presOf" srcId="{6A21ACFB-CDF5-477F-9B0A-2F52DA9F9FA9}" destId="{7759FA3B-977D-4159-A0F7-1663CBA749B7}" srcOrd="0" destOrd="0" presId="urn:microsoft.com/office/officeart/2005/8/layout/chevron2"/>
    <dgm:cxn modelId="{FF50F81C-64C2-4B3F-B4CB-4926AE77305E}" srcId="{3EFED3F7-801D-497A-8F9F-6BD8914A49A4}" destId="{6EB37F48-1497-4DD4-827A-826271336843}" srcOrd="0" destOrd="0" parTransId="{CD59F5E4-4A34-44F1-A6CE-E967C9E0D914}" sibTransId="{8C04740D-8821-4B81-925F-6CDB5EB384BB}"/>
    <dgm:cxn modelId="{F0BD06C3-A5A9-4359-AC36-3566A1FB69C5}" type="presOf" srcId="{3EFED3F7-801D-497A-8F9F-6BD8914A49A4}" destId="{F28E3A4F-5037-4B24-B6EE-BC37D792A07E}" srcOrd="0" destOrd="0" presId="urn:microsoft.com/office/officeart/2005/8/layout/chevron2"/>
    <dgm:cxn modelId="{B828010B-2675-4CDD-9D8A-974F9D7D461F}" type="presOf" srcId="{B888CE03-2D88-47F6-ABA6-A7CB2100DF90}" destId="{3C4EFBDB-1EB9-426F-A12F-4BFB35F2642A}" srcOrd="0" destOrd="1" presId="urn:microsoft.com/office/officeart/2005/8/layout/chevron2"/>
    <dgm:cxn modelId="{8A9B6160-ED31-4C06-9C26-362A8095D80C}" srcId="{3EFED3F7-801D-497A-8F9F-6BD8914A49A4}" destId="{F6B79691-3E04-4594-8269-932F41971D1A}" srcOrd="1" destOrd="0" parTransId="{6B44D2C6-6184-4DD8-8FE3-5894C680E082}" sibTransId="{E1919791-138C-47B3-9716-9E3ED9E3A216}"/>
    <dgm:cxn modelId="{03DBD04D-A218-45B2-839C-92DD8447C89F}" type="presOf" srcId="{E0826BB8-4D79-44BC-99A2-47D332D45AE1}" destId="{3C4EFBDB-1EB9-426F-A12F-4BFB35F2642A}" srcOrd="0" destOrd="0" presId="urn:microsoft.com/office/officeart/2005/8/layout/chevron2"/>
    <dgm:cxn modelId="{13E70D79-2309-472F-B9A4-1ED7F11A8B6A}" type="presOf" srcId="{F6B79691-3E04-4594-8269-932F41971D1A}" destId="{00A00C5F-5725-4DA0-93A1-19190819C510}" srcOrd="0" destOrd="1" presId="urn:microsoft.com/office/officeart/2005/8/layout/chevron2"/>
    <dgm:cxn modelId="{8DC8987E-549B-480B-BBE7-8D5B2FB9DC33}" type="presOf" srcId="{6EB37F48-1497-4DD4-827A-826271336843}" destId="{00A00C5F-5725-4DA0-93A1-19190819C510}" srcOrd="0" destOrd="0" presId="urn:microsoft.com/office/officeart/2005/8/layout/chevron2"/>
    <dgm:cxn modelId="{1430F5DB-6973-4707-95D4-3C2B8B89CCAA}" type="presOf" srcId="{7C4A756E-EE96-4CCE-9D9B-273837203352}" destId="{947A51EA-89F8-44B1-8DF6-65C16C147F3C}" srcOrd="0" destOrd="0" presId="urn:microsoft.com/office/officeart/2005/8/layout/chevron2"/>
    <dgm:cxn modelId="{9747E979-6C6D-45C3-B9AC-308828A29210}" type="presParOf" srcId="{7759FA3B-977D-4159-A0F7-1663CBA749B7}" destId="{2E02FBF4-BF2A-4324-B955-9FC4ABEE4D34}" srcOrd="0" destOrd="0" presId="urn:microsoft.com/office/officeart/2005/8/layout/chevron2"/>
    <dgm:cxn modelId="{103C49B2-8F9B-4D0F-942A-9F67A70502DE}" type="presParOf" srcId="{2E02FBF4-BF2A-4324-B955-9FC4ABEE4D34}" destId="{F28E3A4F-5037-4B24-B6EE-BC37D792A07E}" srcOrd="0" destOrd="0" presId="urn:microsoft.com/office/officeart/2005/8/layout/chevron2"/>
    <dgm:cxn modelId="{48F2A803-5BCC-495A-9384-E4D84EE63BDC}" type="presParOf" srcId="{2E02FBF4-BF2A-4324-B955-9FC4ABEE4D34}" destId="{00A00C5F-5725-4DA0-93A1-19190819C510}" srcOrd="1" destOrd="0" presId="urn:microsoft.com/office/officeart/2005/8/layout/chevron2"/>
    <dgm:cxn modelId="{0AA8BBE8-8D11-4E24-9446-47D06ACCACBD}" type="presParOf" srcId="{7759FA3B-977D-4159-A0F7-1663CBA749B7}" destId="{63515BA7-6B66-4732-A1C8-D4B9E5B3BEAC}" srcOrd="1" destOrd="0" presId="urn:microsoft.com/office/officeart/2005/8/layout/chevron2"/>
    <dgm:cxn modelId="{34DF9122-0504-48D5-8C73-26BB45E200C0}" type="presParOf" srcId="{7759FA3B-977D-4159-A0F7-1663CBA749B7}" destId="{626A3F7A-F571-48AA-BB99-082A920F8E02}" srcOrd="2" destOrd="0" presId="urn:microsoft.com/office/officeart/2005/8/layout/chevron2"/>
    <dgm:cxn modelId="{0496FF7F-944E-47C0-95F0-0113DF86BC98}" type="presParOf" srcId="{626A3F7A-F571-48AA-BB99-082A920F8E02}" destId="{25DA7C74-582E-44EB-9D50-F3718A8BC8CC}" srcOrd="0" destOrd="0" presId="urn:microsoft.com/office/officeart/2005/8/layout/chevron2"/>
    <dgm:cxn modelId="{1E964991-58DD-48B7-A93B-80F9BBF61F3F}" type="presParOf" srcId="{626A3F7A-F571-48AA-BB99-082A920F8E02}" destId="{3C4EFBDB-1EB9-426F-A12F-4BFB35F2642A}" srcOrd="1" destOrd="0" presId="urn:microsoft.com/office/officeart/2005/8/layout/chevron2"/>
    <dgm:cxn modelId="{BF984FD2-56B4-4C4E-B30C-D262B7EE323C}" type="presParOf" srcId="{7759FA3B-977D-4159-A0F7-1663CBA749B7}" destId="{53F90264-11E6-4836-A177-CC6EB371A0FE}" srcOrd="3" destOrd="0" presId="urn:microsoft.com/office/officeart/2005/8/layout/chevron2"/>
    <dgm:cxn modelId="{086D0380-77B1-40E0-9FFC-53977B01F6F1}" type="presParOf" srcId="{7759FA3B-977D-4159-A0F7-1663CBA749B7}" destId="{CE8464DB-AA89-4BF7-9F90-F50A3CF359F6}" srcOrd="4" destOrd="0" presId="urn:microsoft.com/office/officeart/2005/8/layout/chevron2"/>
    <dgm:cxn modelId="{B8F7E07E-9B87-4211-AA4C-CFAF10B43EBE}" type="presParOf" srcId="{CE8464DB-AA89-4BF7-9F90-F50A3CF359F6}" destId="{947A51EA-89F8-44B1-8DF6-65C16C147F3C}" srcOrd="0" destOrd="0" presId="urn:microsoft.com/office/officeart/2005/8/layout/chevron2"/>
    <dgm:cxn modelId="{6F6096C9-F8EC-4B75-BD7D-4FFB4873BE0D}" type="presParOf" srcId="{CE8464DB-AA89-4BF7-9F90-F50A3CF359F6}" destId="{D8EB8DB0-09E7-4AE2-AB4C-F7BC16E90341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8F915-F2B9-4F28-8D33-884091FC9956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E97E3-9D5B-4D6A-897E-E4B9D36FAE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1F2DA62-BEC3-470A-9FCB-50363EA6C8FD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46EA3BB-9837-40F2-942A-70A6DD99A5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المحاضرة الثانية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DZ" dirty="0" smtClean="0"/>
          </a:p>
          <a:p>
            <a:r>
              <a:rPr lang="ar-DZ" dirty="0" smtClean="0"/>
              <a:t>مفهوم </a:t>
            </a:r>
            <a:r>
              <a:rPr lang="ar-DZ" dirty="0" err="1" smtClean="0"/>
              <a:t>البيداغوجيا</a:t>
            </a:r>
            <a:r>
              <a:rPr lang="ar-DZ" dirty="0" smtClean="0"/>
              <a:t> </a:t>
            </a:r>
            <a:r>
              <a:rPr lang="ar-DZ" dirty="0" err="1" smtClean="0"/>
              <a:t>الفارقية</a:t>
            </a:r>
            <a:r>
              <a:rPr lang="ar-DZ" dirty="0" smtClean="0"/>
              <a:t>                     </a:t>
            </a:r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pPr>
              <a:buNone/>
            </a:pPr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تعريف البيداغوجيا الفارقية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تعريف البيداغوجيا الفارقية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وضعية تقويمية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DZ" dirty="0" smtClean="0"/>
              <a:t>نص الوضعية:                                                               </a:t>
            </a:r>
          </a:p>
          <a:p>
            <a:pPr>
              <a:buNone/>
            </a:pPr>
            <a:r>
              <a:rPr lang="ar-DZ" dirty="0" smtClean="0"/>
              <a:t> تعددت وتنوعت </a:t>
            </a:r>
            <a:r>
              <a:rPr lang="ar-DZ" dirty="0" err="1" smtClean="0"/>
              <a:t>تعاريف</a:t>
            </a:r>
            <a:r>
              <a:rPr lang="ar-DZ" dirty="0" smtClean="0"/>
              <a:t> العلماء والباحثين التربويين لمصطلح </a:t>
            </a:r>
            <a:r>
              <a:rPr lang="ar-DZ" dirty="0" err="1" smtClean="0"/>
              <a:t>البيداغوجيا</a:t>
            </a:r>
            <a:r>
              <a:rPr lang="ar-DZ" dirty="0" smtClean="0"/>
              <a:t> </a:t>
            </a:r>
            <a:r>
              <a:rPr lang="ar-DZ" dirty="0" err="1" smtClean="0"/>
              <a:t>الفارقية</a:t>
            </a:r>
            <a:r>
              <a:rPr lang="ar-DZ" dirty="0" smtClean="0"/>
              <a:t>، ما يبين ثراء وأهمية المصطلح        </a:t>
            </a:r>
          </a:p>
          <a:p>
            <a:pPr>
              <a:buNone/>
            </a:pPr>
            <a:r>
              <a:rPr lang="ar-DZ" dirty="0" smtClean="0"/>
              <a:t>التعليمة: من خلال القراءة المتأملة لجملة </a:t>
            </a:r>
            <a:r>
              <a:rPr lang="ar-DZ" dirty="0" err="1" smtClean="0"/>
              <a:t>التعاريف</a:t>
            </a:r>
            <a:r>
              <a:rPr lang="ar-DZ" dirty="0" smtClean="0"/>
              <a:t> المقدمة، استنتج تعريفا إجرائيا لهذا المصطلح                                         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473</TotalTime>
  <Words>222</Words>
  <Application>Microsoft Office PowerPoint</Application>
  <PresentationFormat>Affichage à l'écran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Apex</vt:lpstr>
      <vt:lpstr>المحاضرة الثانية</vt:lpstr>
      <vt:lpstr>تعريف البيداغوجيا الفارقية             </vt:lpstr>
      <vt:lpstr>تعريف البيداغوجيا الفارقية              </vt:lpstr>
      <vt:lpstr>وضعية تقويمية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البيداغوجيا الفارقية</dc:title>
  <dc:creator>user</dc:creator>
  <cp:lastModifiedBy>user</cp:lastModifiedBy>
  <cp:revision>27</cp:revision>
  <dcterms:created xsi:type="dcterms:W3CDTF">2020-02-16T17:06:36Z</dcterms:created>
  <dcterms:modified xsi:type="dcterms:W3CDTF">2020-04-09T14:55:15Z</dcterms:modified>
</cp:coreProperties>
</file>