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9" r:id="rId7"/>
    <p:sldId id="27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dell\Pictures\img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26114" y="-668814"/>
            <a:ext cx="5091840" cy="8143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dell\Pictures\img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9017" y="-840313"/>
            <a:ext cx="4605966" cy="800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dell\Pictures\img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64513" y="-250057"/>
            <a:ext cx="5214974" cy="771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dell\Pictures\img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26207" y="-125934"/>
            <a:ext cx="3891586" cy="728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dell\Pictures\img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90488" y="52661"/>
            <a:ext cx="3891586" cy="692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dell\Pictures\img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67479" y="1904703"/>
            <a:ext cx="38090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C:\Users\dell\Pictures\img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71983" y="1600200"/>
            <a:ext cx="3200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8</cp:revision>
  <dcterms:created xsi:type="dcterms:W3CDTF">2021-01-23T16:33:53Z</dcterms:created>
  <dcterms:modified xsi:type="dcterms:W3CDTF">2021-01-23T17:16:01Z</dcterms:modified>
</cp:coreProperties>
</file>