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2" r:id="rId7"/>
    <p:sldId id="263" r:id="rId8"/>
    <p:sldId id="265" r:id="rId9"/>
    <p:sldId id="266" r:id="rId10"/>
    <p:sldId id="264" r:id="rId11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357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03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xmlns="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671EA8-6077-4966-968C-DE2B2F4A2837}" type="datetime1">
              <a:rPr lang="fr-FR" smtClean="0"/>
              <a:t>01/01/2025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83BC158-ACBB-42F6-A571-C17A0CB1BD2C}" type="datetime1">
              <a:rPr lang="fr-FR" noProof="0" smtClean="0"/>
              <a:t>01/01/2025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411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6552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570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260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161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que 23">
            <a:extLst>
              <a:ext uri="{FF2B5EF4-FFF2-40B4-BE49-F238E27FC236}">
                <a16:creationId xmlns:a16="http://schemas.microsoft.com/office/drawing/2014/main" xmlns="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orme libre : Forme 37">
              <a:extLst>
                <a:ext uri="{FF2B5EF4-FFF2-40B4-BE49-F238E27FC236}">
                  <a16:creationId xmlns:a16="http://schemas.microsoft.com/office/drawing/2014/main" xmlns="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xmlns="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1" name="Forme libre : Forme 40">
              <a:extLst>
                <a:ext uri="{FF2B5EF4-FFF2-40B4-BE49-F238E27FC236}">
                  <a16:creationId xmlns:a16="http://schemas.microsoft.com/office/drawing/2014/main" xmlns="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xmlns="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xmlns="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9" name="Forme libre : Forme 38">
              <a:extLst>
                <a:ext uri="{FF2B5EF4-FFF2-40B4-BE49-F238E27FC236}">
                  <a16:creationId xmlns:a16="http://schemas.microsoft.com/office/drawing/2014/main" xmlns="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xmlns="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xmlns="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xmlns="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CLIQUEZ POUR MODIFIER LE MASTER</a:t>
            </a:r>
          </a:p>
        </p:txBody>
      </p:sp>
      <p:sp>
        <p:nvSpPr>
          <p:cNvPr id="42" name="Espace réservé d’image 26">
            <a:extLst>
              <a:ext uri="{FF2B5EF4-FFF2-40B4-BE49-F238E27FC236}">
                <a16:creationId xmlns:a16="http://schemas.microsoft.com/office/drawing/2014/main" xmlns="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 dirty="0"/>
              <a:t>Présentation</a:t>
            </a:r>
            <a:br>
              <a:rPr lang="fr-FR" noProof="0" dirty="0"/>
            </a:br>
            <a:r>
              <a:rPr lang="fr-FR" noProof="0" dirty="0"/>
              <a:t>Titre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xmlns="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MOIS</a:t>
            </a:r>
            <a:br>
              <a:rPr lang="fr-FR" noProof="0"/>
            </a:br>
            <a:r>
              <a:rPr lang="fr-FR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remerci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sme 35">
            <a:extLst>
              <a:ext uri="{FF2B5EF4-FFF2-40B4-BE49-F238E27FC236}">
                <a16:creationId xmlns:a16="http://schemas.microsoft.com/office/drawing/2014/main" xmlns="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xmlns="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1" name="Forme libre : Forme 40">
              <a:extLst>
                <a:ext uri="{FF2B5EF4-FFF2-40B4-BE49-F238E27FC236}">
                  <a16:creationId xmlns:a16="http://schemas.microsoft.com/office/drawing/2014/main" xmlns="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xmlns="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xmlns="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xmlns="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xmlns="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xmlns="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1" name="Forme libre : Forme 10">
            <a:extLst>
              <a:ext uri="{FF2B5EF4-FFF2-40B4-BE49-F238E27FC236}">
                <a16:creationId xmlns:a16="http://schemas.microsoft.com/office/drawing/2014/main" xmlns="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xmlns="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xmlns="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xmlns="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Merci!</a:t>
            </a:r>
          </a:p>
        </p:txBody>
      </p:sp>
      <p:grpSp>
        <p:nvGrpSpPr>
          <p:cNvPr id="23" name="Graphique 21">
            <a:extLst>
              <a:ext uri="{FF2B5EF4-FFF2-40B4-BE49-F238E27FC236}">
                <a16:creationId xmlns:a16="http://schemas.microsoft.com/office/drawing/2014/main" xmlns="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xmlns="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xmlns="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0" name="Espace réservé d’image 28">
            <a:extLst>
              <a:ext uri="{FF2B5EF4-FFF2-40B4-BE49-F238E27FC236}">
                <a16:creationId xmlns:a16="http://schemas.microsoft.com/office/drawing/2014/main" xmlns="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xmlns="" id="{D53A16E5-EEB1-409A-9BF4-71F08DF7BF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que 23">
            <a:extLst>
              <a:ext uri="{FF2B5EF4-FFF2-40B4-BE49-F238E27FC236}">
                <a16:creationId xmlns:a16="http://schemas.microsoft.com/office/drawing/2014/main" xmlns="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orme libre : Forme 37">
              <a:extLst>
                <a:ext uri="{FF2B5EF4-FFF2-40B4-BE49-F238E27FC236}">
                  <a16:creationId xmlns:a16="http://schemas.microsoft.com/office/drawing/2014/main" xmlns="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xmlns="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41" name="Forme libre : Forme 40">
              <a:extLst>
                <a:ext uri="{FF2B5EF4-FFF2-40B4-BE49-F238E27FC236}">
                  <a16:creationId xmlns:a16="http://schemas.microsoft.com/office/drawing/2014/main" xmlns="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xmlns="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xmlns="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9" name="Forme libre : Forme 38">
              <a:extLst>
                <a:ext uri="{FF2B5EF4-FFF2-40B4-BE49-F238E27FC236}">
                  <a16:creationId xmlns:a16="http://schemas.microsoft.com/office/drawing/2014/main" xmlns="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xmlns="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xmlns="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xmlns="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Présentation</a:t>
            </a:r>
            <a:br>
              <a:rPr lang="fr-FR" noProof="0"/>
            </a:br>
            <a:r>
              <a:rPr lang="fr-FR" noProof="0"/>
              <a:t>Titre</a:t>
            </a:r>
          </a:p>
        </p:txBody>
      </p:sp>
      <p:sp>
        <p:nvSpPr>
          <p:cNvPr id="23" name="Sous-titre 2">
            <a:extLst>
              <a:ext uri="{FF2B5EF4-FFF2-40B4-BE49-F238E27FC236}">
                <a16:creationId xmlns:a16="http://schemas.microsoft.com/office/drawing/2014/main" xmlns="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POUR LE STYLE DE SOUS-TITRE DU MASQUE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que 9">
            <a:extLst>
              <a:ext uri="{FF2B5EF4-FFF2-40B4-BE49-F238E27FC236}">
                <a16:creationId xmlns:a16="http://schemas.microsoft.com/office/drawing/2014/main" xmlns="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xmlns="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xmlns="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xmlns="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grpSp>
        <p:nvGrpSpPr>
          <p:cNvPr id="31" name="Graphisme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Diapositive de séparation</a:t>
            </a:r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xmlns="" id="{E88D0B4A-E9EE-4F17-AF07-68776313145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xmlns="" id="{6C9B7F00-EB71-4AB0-9B4E-A64B7BB58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xmlns="" id="{F2DC463F-D8D9-4961-B44E-0CCDE38BA29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xmlns="" id="{5DB1D622-84A6-489A-91BE-DF1D23C03B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xmlns="" id="{5A6B27D7-F5EE-4688-B64B-CDC996CB368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8" name="Espace réservé du contenu 3">
            <a:extLst>
              <a:ext uri="{FF2B5EF4-FFF2-40B4-BE49-F238E27FC236}">
                <a16:creationId xmlns:a16="http://schemas.microsoft.com/office/drawing/2014/main" xmlns="" id="{9D3AFCF0-98C5-4ECC-A2A6-BA8BA0A6459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9" name="Espace réservé du texte 4">
            <a:extLst>
              <a:ext uri="{FF2B5EF4-FFF2-40B4-BE49-F238E27FC236}">
                <a16:creationId xmlns:a16="http://schemas.microsoft.com/office/drawing/2014/main" xmlns="" id="{3F44E47F-9EE9-414B-B2D8-DD6737905A3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0" name="Espace réservé du contenu 5">
            <a:extLst>
              <a:ext uri="{FF2B5EF4-FFF2-40B4-BE49-F238E27FC236}">
                <a16:creationId xmlns:a16="http://schemas.microsoft.com/office/drawing/2014/main" xmlns="" id="{D8D8261D-A3B4-4909-8FCD-D7C160F42D8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sme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Graphique 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7" name="Graphique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xmlns="" id="{9E80D7DF-92B2-4A46-AA79-DDC69AC8A8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9" name="Espace réservé du texte 3">
            <a:extLst>
              <a:ext uri="{FF2B5EF4-FFF2-40B4-BE49-F238E27FC236}">
                <a16:creationId xmlns:a16="http://schemas.microsoft.com/office/drawing/2014/main" xmlns="" id="{F0A242F9-0019-4B57-A03D-285B738367A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2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sme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Graphique 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7" name="Graphique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7" name="Espace réservé d’image 2">
            <a:extLst>
              <a:ext uri="{FF2B5EF4-FFF2-40B4-BE49-F238E27FC236}">
                <a16:creationId xmlns:a16="http://schemas.microsoft.com/office/drawing/2014/main" xmlns="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xmlns="" id="{4C8F7DBB-2923-48F9-AE53-06CE214A362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 smtClean="0"/>
              <a:t>Modifiez le style du titre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sme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que 9">
            <a:extLst>
              <a:ext uri="{FF2B5EF4-FFF2-40B4-BE49-F238E27FC236}">
                <a16:creationId xmlns:a16="http://schemas.microsoft.com/office/drawing/2014/main" xmlns="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xmlns="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xmlns="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xmlns="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grpSp>
        <p:nvGrpSpPr>
          <p:cNvPr id="31" name="Graphisme 16">
            <a:extLst>
              <a:ext uri="{FF2B5EF4-FFF2-40B4-BE49-F238E27FC236}">
                <a16:creationId xmlns:a16="http://schemas.microsoft.com/office/drawing/2014/main" xmlns="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xmlns="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xmlns="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5" name="Graphique 23">
            <a:extLst>
              <a:ext uri="{FF2B5EF4-FFF2-40B4-BE49-F238E27FC236}">
                <a16:creationId xmlns:a16="http://schemas.microsoft.com/office/drawing/2014/main" xmlns="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6" name="Espace réservé d’image 15">
            <a:extLst>
              <a:ext uri="{FF2B5EF4-FFF2-40B4-BE49-F238E27FC236}">
                <a16:creationId xmlns:a16="http://schemas.microsoft.com/office/drawing/2014/main" xmlns="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xmlns="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Graphique 6">
            <a:extLst>
              <a:ext uri="{FF2B5EF4-FFF2-40B4-BE49-F238E27FC236}">
                <a16:creationId xmlns:a16="http://schemas.microsoft.com/office/drawing/2014/main" xmlns="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Diapositive de séparation</a:t>
            </a:r>
          </a:p>
        </p:txBody>
      </p:sp>
      <p:grpSp>
        <p:nvGrpSpPr>
          <p:cNvPr id="26" name="Graphique 17">
            <a:extLst>
              <a:ext uri="{FF2B5EF4-FFF2-40B4-BE49-F238E27FC236}">
                <a16:creationId xmlns:a16="http://schemas.microsoft.com/office/drawing/2014/main" xmlns="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xmlns="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xmlns="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xmlns="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xmlns="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que 2">
            <a:extLst>
              <a:ext uri="{FF2B5EF4-FFF2-40B4-BE49-F238E27FC236}">
                <a16:creationId xmlns:a16="http://schemas.microsoft.com/office/drawing/2014/main" xmlns="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xmlns="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1</a:t>
            </a:r>
          </a:p>
        </p:txBody>
      </p:sp>
      <p:sp>
        <p:nvSpPr>
          <p:cNvPr id="26" name="Espace réservé du texte 24">
            <a:extLst>
              <a:ext uri="{FF2B5EF4-FFF2-40B4-BE49-F238E27FC236}">
                <a16:creationId xmlns:a16="http://schemas.microsoft.com/office/drawing/2014/main" xmlns="" id="{C8BBE7AC-17E7-4828-A40C-39EED5284E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xmlns="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2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xmlns="" id="{A65257E6-B10F-49C0-862A-53648E3F2D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37" name="Espace réservé du texte 21">
            <a:extLst>
              <a:ext uri="{FF2B5EF4-FFF2-40B4-BE49-F238E27FC236}">
                <a16:creationId xmlns:a16="http://schemas.microsoft.com/office/drawing/2014/main" xmlns="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3</a:t>
            </a:r>
          </a:p>
        </p:txBody>
      </p:sp>
      <p:sp>
        <p:nvSpPr>
          <p:cNvPr id="38" name="Espace réservé du texte 24">
            <a:extLst>
              <a:ext uri="{FF2B5EF4-FFF2-40B4-BE49-F238E27FC236}">
                <a16:creationId xmlns:a16="http://schemas.microsoft.com/office/drawing/2014/main" xmlns="" id="{BCE98261-6A42-49F1-B208-2E6C24DFCF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0" name="Espace réservé du texte 24">
            <a:extLst>
              <a:ext uri="{FF2B5EF4-FFF2-40B4-BE49-F238E27FC236}">
                <a16:creationId xmlns:a16="http://schemas.microsoft.com/office/drawing/2014/main" xmlns="" id="{937F4311-EBEC-44E3-8542-07503B54D7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3" name="Espace réservé du texte 24">
            <a:extLst>
              <a:ext uri="{FF2B5EF4-FFF2-40B4-BE49-F238E27FC236}">
                <a16:creationId xmlns:a16="http://schemas.microsoft.com/office/drawing/2014/main" xmlns="" id="{FED4B056-A42A-4115-B98D-177B9AFDAB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5" name="Espace réservé du texte 24">
            <a:extLst>
              <a:ext uri="{FF2B5EF4-FFF2-40B4-BE49-F238E27FC236}">
                <a16:creationId xmlns:a16="http://schemas.microsoft.com/office/drawing/2014/main" xmlns="" id="{2D359611-5488-43D7-A2A6-E60DB2E1D8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6" name="Espace réservé du texte 24">
            <a:extLst>
              <a:ext uri="{FF2B5EF4-FFF2-40B4-BE49-F238E27FC236}">
                <a16:creationId xmlns:a16="http://schemas.microsoft.com/office/drawing/2014/main" xmlns="" id="{F2182E7C-B18B-4F73-B0D1-86196D992B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8" name="Espace réservé du texte 24">
            <a:extLst>
              <a:ext uri="{FF2B5EF4-FFF2-40B4-BE49-F238E27FC236}">
                <a16:creationId xmlns:a16="http://schemas.microsoft.com/office/drawing/2014/main" xmlns="" id="{3D51A445-889E-44A8-AF12-58BC161D14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9" name="Espace réservé du texte 24">
            <a:extLst>
              <a:ext uri="{FF2B5EF4-FFF2-40B4-BE49-F238E27FC236}">
                <a16:creationId xmlns:a16="http://schemas.microsoft.com/office/drawing/2014/main" xmlns="" id="{358BC44E-644D-4E21-A055-1178CD0D269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0" name="Espace réservé du texte 24">
            <a:extLst>
              <a:ext uri="{FF2B5EF4-FFF2-40B4-BE49-F238E27FC236}">
                <a16:creationId xmlns:a16="http://schemas.microsoft.com/office/drawing/2014/main" xmlns="" id="{32C60917-FE9C-4C02-976E-9F4DF95F161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5" name="Espace réservé d’image 12">
            <a:extLst>
              <a:ext uri="{FF2B5EF4-FFF2-40B4-BE49-F238E27FC236}">
                <a16:creationId xmlns:a16="http://schemas.microsoft.com/office/drawing/2014/main" xmlns="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56" name="Espace réservé d’image 12">
            <a:extLst>
              <a:ext uri="{FF2B5EF4-FFF2-40B4-BE49-F238E27FC236}">
                <a16:creationId xmlns:a16="http://schemas.microsoft.com/office/drawing/2014/main" xmlns="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57" name="Espace réservé d’image 12">
            <a:extLst>
              <a:ext uri="{FF2B5EF4-FFF2-40B4-BE49-F238E27FC236}">
                <a16:creationId xmlns:a16="http://schemas.microsoft.com/office/drawing/2014/main" xmlns="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58" name="Espace réservé d’image 9">
            <a:extLst>
              <a:ext uri="{FF2B5EF4-FFF2-40B4-BE49-F238E27FC236}">
                <a16:creationId xmlns:a16="http://schemas.microsoft.com/office/drawing/2014/main" xmlns="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Comment utiliser ce modèle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du 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sme 16">
            <a:extLst>
              <a:ext uri="{FF2B5EF4-FFF2-40B4-BE49-F238E27FC236}">
                <a16:creationId xmlns:a16="http://schemas.microsoft.com/office/drawing/2014/main" xmlns="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xmlns="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xmlns="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xmlns="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0" name="Graphique 23">
            <a:extLst>
              <a:ext uri="{FF2B5EF4-FFF2-40B4-BE49-F238E27FC236}">
                <a16:creationId xmlns:a16="http://schemas.microsoft.com/office/drawing/2014/main" xmlns="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1" name="Graphique 6">
            <a:extLst>
              <a:ext uri="{FF2B5EF4-FFF2-40B4-BE49-F238E27FC236}">
                <a16:creationId xmlns:a16="http://schemas.microsoft.com/office/drawing/2014/main" xmlns="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xmlns="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Disposition du texte 1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xmlns="" id="{B8041375-FFF3-48A5-8985-52AD4D496A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grpSp>
        <p:nvGrpSpPr>
          <p:cNvPr id="19" name="Graphique 17">
            <a:extLst>
              <a:ext uri="{FF2B5EF4-FFF2-40B4-BE49-F238E27FC236}">
                <a16:creationId xmlns:a16="http://schemas.microsoft.com/office/drawing/2014/main" xmlns="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xmlns="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xmlns="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2" name="Forme libre : Forme 21">
              <a:extLst>
                <a:ext uri="{FF2B5EF4-FFF2-40B4-BE49-F238E27FC236}">
                  <a16:creationId xmlns:a16="http://schemas.microsoft.com/office/drawing/2014/main" xmlns="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4" name="Espace réservé d’image 23">
            <a:extLst>
              <a:ext uri="{FF2B5EF4-FFF2-40B4-BE49-F238E27FC236}">
                <a16:creationId xmlns:a16="http://schemas.microsoft.com/office/drawing/2014/main" xmlns="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du tex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sme 16">
            <a:extLst>
              <a:ext uri="{FF2B5EF4-FFF2-40B4-BE49-F238E27FC236}">
                <a16:creationId xmlns:a16="http://schemas.microsoft.com/office/drawing/2014/main" xmlns="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xmlns="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xmlns="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JJ.MM.20XX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xmlns="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que 23">
              <a:extLst>
                <a:ext uri="{FF2B5EF4-FFF2-40B4-BE49-F238E27FC236}">
                  <a16:creationId xmlns:a16="http://schemas.microsoft.com/office/drawing/2014/main" xmlns="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2" name="Graphique 6">
              <a:extLst>
                <a:ext uri="{FF2B5EF4-FFF2-40B4-BE49-F238E27FC236}">
                  <a16:creationId xmlns:a16="http://schemas.microsoft.com/office/drawing/2014/main" xmlns="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xmlns="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Disposition du texte 2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xmlns="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xmlns="" id="{9D30E37C-4282-4FD1-9238-5F541F189E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xmlns="" id="{2B21A588-9CF1-4122-959A-D1A3DA672B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grpSp>
        <p:nvGrpSpPr>
          <p:cNvPr id="22" name="Graphisme 20">
            <a:extLst>
              <a:ext uri="{FF2B5EF4-FFF2-40B4-BE49-F238E27FC236}">
                <a16:creationId xmlns:a16="http://schemas.microsoft.com/office/drawing/2014/main" xmlns="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xmlns="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xmlns="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xmlns="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7" name="Espace réservé d’image 26">
            <a:extLst>
              <a:ext uri="{FF2B5EF4-FFF2-40B4-BE49-F238E27FC236}">
                <a16:creationId xmlns:a16="http://schemas.microsoft.com/office/drawing/2014/main" xmlns="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avec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sme 16">
            <a:extLst>
              <a:ext uri="{FF2B5EF4-FFF2-40B4-BE49-F238E27FC236}">
                <a16:creationId xmlns:a16="http://schemas.microsoft.com/office/drawing/2014/main" xmlns="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xmlns="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xmlns="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Titre de la section 1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C7EF9F20-7EC3-4301-8D75-2F88B498A5B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0" name="Graphique 23">
            <a:extLst>
              <a:ext uri="{FF2B5EF4-FFF2-40B4-BE49-F238E27FC236}">
                <a16:creationId xmlns:a16="http://schemas.microsoft.com/office/drawing/2014/main" xmlns="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1" name="Graphique 6">
            <a:extLst>
              <a:ext uri="{FF2B5EF4-FFF2-40B4-BE49-F238E27FC236}">
                <a16:creationId xmlns:a16="http://schemas.microsoft.com/office/drawing/2014/main" xmlns="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xmlns="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Comparaison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xmlns="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Titre de la section 1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xmlns="" id="{159211AA-05DE-48A1-97CC-3BE597E71490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xmlns="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2" name="Forme libre : Forme 21">
            <a:extLst>
              <a:ext uri="{FF2B5EF4-FFF2-40B4-BE49-F238E27FC236}">
                <a16:creationId xmlns:a16="http://schemas.microsoft.com/office/drawing/2014/main" xmlns="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xmlns="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sme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Graphique 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7" name="Graphique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Diapositive de graphique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xmlns="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23" name="Espace réservé au graphique 21">
            <a:extLst>
              <a:ext uri="{FF2B5EF4-FFF2-40B4-BE49-F238E27FC236}">
                <a16:creationId xmlns:a16="http://schemas.microsoft.com/office/drawing/2014/main" xmlns="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 graphique</a:t>
            </a:r>
          </a:p>
        </p:txBody>
      </p:sp>
      <p:sp>
        <p:nvSpPr>
          <p:cNvPr id="27" name="Forme libre : Forme 26">
            <a:extLst>
              <a:ext uri="{FF2B5EF4-FFF2-40B4-BE49-F238E27FC236}">
                <a16:creationId xmlns:a16="http://schemas.microsoft.com/office/drawing/2014/main" xmlns="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8" name="Forme libre : Forme 27">
            <a:extLst>
              <a:ext uri="{FF2B5EF4-FFF2-40B4-BE49-F238E27FC236}">
                <a16:creationId xmlns:a16="http://schemas.microsoft.com/office/drawing/2014/main" xmlns="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sme 16">
            <a:extLst>
              <a:ext uri="{FF2B5EF4-FFF2-40B4-BE49-F238E27FC236}">
                <a16:creationId xmlns:a16="http://schemas.microsoft.com/office/drawing/2014/main" xmlns="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xmlns="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xmlns="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6" name="Graphique 23">
            <a:extLst>
              <a:ext uri="{FF2B5EF4-FFF2-40B4-BE49-F238E27FC236}">
                <a16:creationId xmlns:a16="http://schemas.microsoft.com/office/drawing/2014/main" xmlns="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7" name="Graphique 6">
            <a:extLst>
              <a:ext uri="{FF2B5EF4-FFF2-40B4-BE49-F238E27FC236}">
                <a16:creationId xmlns:a16="http://schemas.microsoft.com/office/drawing/2014/main" xmlns="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Diapositive tableau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xmlns="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5" name="Espace réservé du titre 14">
            <a:extLst>
              <a:ext uri="{FF2B5EF4-FFF2-40B4-BE49-F238E27FC236}">
                <a16:creationId xmlns:a16="http://schemas.microsoft.com/office/drawing/2014/main" xmlns="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 tableau</a:t>
            </a: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xmlns="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xmlns="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sme 16">
            <a:extLst>
              <a:ext uri="{FF2B5EF4-FFF2-40B4-BE49-F238E27FC236}">
                <a16:creationId xmlns:a16="http://schemas.microsoft.com/office/drawing/2014/main" xmlns="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xmlns="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xmlns="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grpSp>
        <p:nvGrpSpPr>
          <p:cNvPr id="9" name="Graphique 4">
            <a:extLst>
              <a:ext uri="{FF2B5EF4-FFF2-40B4-BE49-F238E27FC236}">
                <a16:creationId xmlns:a16="http://schemas.microsoft.com/office/drawing/2014/main" xmlns="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xmlns="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1" name="Forme libre : Forme 10">
              <a:extLst>
                <a:ext uri="{FF2B5EF4-FFF2-40B4-BE49-F238E27FC236}">
                  <a16:creationId xmlns:a16="http://schemas.microsoft.com/office/drawing/2014/main" xmlns="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xmlns="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xmlns="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fr-FR" noProof="0"/>
              <a:t>MODIFIEZ LES STYLES DU TEXTE DU MASQUE</a:t>
            </a:r>
          </a:p>
        </p:txBody>
      </p:sp>
      <p:sp>
        <p:nvSpPr>
          <p:cNvPr id="20" name="Espace réservé d’image 19">
            <a:extLst>
              <a:ext uri="{FF2B5EF4-FFF2-40B4-BE49-F238E27FC236}">
                <a16:creationId xmlns:a16="http://schemas.microsoft.com/office/drawing/2014/main" xmlns="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25" name="Titre 22">
            <a:extLst>
              <a:ext uri="{FF2B5EF4-FFF2-40B4-BE49-F238E27FC236}">
                <a16:creationId xmlns:a16="http://schemas.microsoft.com/office/drawing/2014/main" xmlns="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Grande Image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éo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sme 16">
            <a:extLst>
              <a:ext uri="{FF2B5EF4-FFF2-40B4-BE49-F238E27FC236}">
                <a16:creationId xmlns:a16="http://schemas.microsoft.com/office/drawing/2014/main" xmlns="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xmlns="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  <p:sp>
          <p:nvSpPr>
            <p:cNvPr id="11" name="Forme libre : Forme 10">
              <a:extLst>
                <a:ext uri="{FF2B5EF4-FFF2-40B4-BE49-F238E27FC236}">
                  <a16:creationId xmlns:a16="http://schemas.microsoft.com/office/drawing/2014/main" xmlns="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fr-FR" noProof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3" name="Espace réservé à un média 12">
            <a:extLst>
              <a:ext uri="{FF2B5EF4-FFF2-40B4-BE49-F238E27FC236}">
                <a16:creationId xmlns:a16="http://schemas.microsoft.com/office/drawing/2014/main" xmlns="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fr-FR" noProof="0"/>
              <a:t>Cliquez sur l’icône pour ajouter un média</a:t>
            </a: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xmlns="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xmlns="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fr-FR" noProof="0"/>
              <a:t> 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xmlns="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xmlns="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au titre 1">
            <a:extLst>
              <a:ext uri="{FF2B5EF4-FFF2-40B4-BE49-F238E27FC236}">
                <a16:creationId xmlns:a16="http://schemas.microsoft.com/office/drawing/2014/main" xmlns="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JJ.MM.20XX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fr-FR" noProof="0" smtClean="0"/>
              <a:pPr rtl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’image 8" descr="Enfants à un bureau regardant un bloc-notes">
            <a:extLst>
              <a:ext uri="{FF2B5EF4-FFF2-40B4-BE49-F238E27FC236}">
                <a16:creationId xmlns:a16="http://schemas.microsoft.com/office/drawing/2014/main" xmlns="" id="{F1EACC03-9DC7-4C77-9BAE-11CBF767B58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L1 in EFL/ ESL Classes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Soumia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HADJAB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Clearing up the Terrain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Espace réservé d’image 24" descr="Enfant tenant un crayon pendant qu’il colorie">
            <a:extLst>
              <a:ext uri="{FF2B5EF4-FFF2-40B4-BE49-F238E27FC236}">
                <a16:creationId xmlns:a16="http://schemas.microsoft.com/office/drawing/2014/main" xmlns="" id="{D25A3CAD-2ED9-4CC4-AC5F-E449BB7642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4240" y="793217"/>
            <a:ext cx="8877760" cy="6064783"/>
          </a:xfr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fr-F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36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fr-F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L1 in </a:t>
            </a:r>
            <a:r>
              <a:rPr lang="fr-FR" sz="3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ESL/ EFL </a:t>
            </a:r>
            <a:r>
              <a:rPr lang="fr-FR" sz="3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Espace réservé d’image 8" descr="Ensemble Outils de dessin et peinture">
            <a:extLst>
              <a:ext uri="{FF2B5EF4-FFF2-40B4-BE49-F238E27FC236}">
                <a16:creationId xmlns:a16="http://schemas.microsoft.com/office/drawing/2014/main" xmlns="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3"/>
          <a:srcRect l="205" r="205"/>
          <a:stretch/>
        </p:blipFill>
        <p:spPr/>
      </p:pic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0475" y="2909484"/>
            <a:ext cx="6013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When</a:t>
            </a:r>
            <a:r>
              <a:rPr lang="fr-FR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fr-FR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teachers</a:t>
            </a:r>
            <a:r>
              <a:rPr lang="fr-FR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use the L1?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794753" y="2935241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When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can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LLs</a:t>
            </a:r>
            <a:r>
              <a:rPr lang="fr-FR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use the L1?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85712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Role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L1 in </a:t>
            </a:r>
            <a:r>
              <a:rPr lang="fr-F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Teaching</a:t>
            </a: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fr-F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367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’image 6" descr="Garçon portant un sace à dos rouge">
            <a:extLst>
              <a:ext uri="{FF2B5EF4-FFF2-40B4-BE49-F238E27FC236}">
                <a16:creationId xmlns:a16="http://schemas.microsoft.com/office/drawing/2014/main" xmlns="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7932" t="26156" r="14038" b="34430"/>
          <a:stretch/>
        </p:blipFill>
        <p:spPr>
          <a:xfrm>
            <a:off x="-1600" y="1096296"/>
            <a:ext cx="6052552" cy="5259842"/>
          </a:xfrm>
        </p:spPr>
      </p:pic>
      <p:sp>
        <p:nvSpPr>
          <p:cNvPr id="3" name="Rectangle 2"/>
          <p:cNvSpPr/>
          <p:nvPr/>
        </p:nvSpPr>
        <p:spPr>
          <a:xfrm>
            <a:off x="7303081" y="313496"/>
            <a:ext cx="4363895" cy="118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Drawbacks of L1 in </a:t>
            </a:r>
            <a:r>
              <a:rPr lang="fr-F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ESL/ EFL </a:t>
            </a:r>
            <a:r>
              <a:rPr lang="fr-FR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Classes</a:t>
            </a:r>
            <a:endParaRPr lang="fr-FR" sz="32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86_TF66931380" id="{186CBF49-FD27-4B76-ABED-D6BE699447F5}" vid="{D4B73DB7-75AC-4CB7-8EED-7C0B2FA04DE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F2E390-9EA7-455D-AC1E-A444746248A2}">
  <ds:schemaRefs>
    <ds:schemaRef ds:uri="http://schemas.microsoft.com/office/2006/documentManagement/types"/>
    <ds:schemaRef ds:uri="http://purl.org/dc/terms/"/>
    <ds:schemaRef ds:uri="16c05727-aa75-4e4a-9b5f-8a80a1165891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pour école primaire</Template>
  <TotalTime>0</TotalTime>
  <Words>60</Words>
  <Application>Microsoft Office PowerPoint</Application>
  <PresentationFormat>Grand écran</PresentationFormat>
  <Paragraphs>14</Paragraphs>
  <Slides>7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Comic Sans MS</vt:lpstr>
      <vt:lpstr>Franklin Gothic Book</vt:lpstr>
      <vt:lpstr>Times New Roman</vt:lpstr>
      <vt:lpstr>Thème Office</vt:lpstr>
      <vt:lpstr>The Role of L1 in EFL/ ESL Classes </vt:lpstr>
      <vt:lpstr>Clearing up the Terrain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2025-01-01T15:39:13Z</dcterms:created>
  <dcterms:modified xsi:type="dcterms:W3CDTF">2025-01-01T15:50:55Z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